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378" r:id="rId2"/>
    <p:sldId id="383" r:id="rId3"/>
    <p:sldId id="380" r:id="rId4"/>
    <p:sldId id="384" r:id="rId5"/>
    <p:sldId id="375" r:id="rId6"/>
    <p:sldId id="448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42F701F-C50D-42B5-8703-894FF7EA132E}">
          <p14:sldIdLst>
            <p14:sldId id="378"/>
            <p14:sldId id="383"/>
            <p14:sldId id="380"/>
            <p14:sldId id="384"/>
          </p14:sldIdLst>
        </p14:section>
        <p14:section name="设计师信息页" id="{2DDB02A0-62F6-4F9F-BCC4-B06A73AF70EF}">
          <p14:sldIdLst>
            <p14:sldId id="375"/>
            <p14:sldId id="448"/>
          </p14:sldIdLst>
        </p14:section>
      </p14:sectionLst>
    </p:ex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0" userDrawn="1">
          <p15:clr>
            <a:srgbClr val="A4A3A4"/>
          </p15:clr>
        </p15:guide>
        <p15:guide id="4" orient="horz" pos="346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C1FE"/>
    <a:srgbClr val="22314E"/>
    <a:srgbClr val="091A45"/>
    <a:srgbClr val="020712"/>
    <a:srgbClr val="0D0D0D"/>
    <a:srgbClr val="0E50C8"/>
    <a:srgbClr val="4F67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3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408" y="96"/>
      </p:cViewPr>
      <p:guideLst>
        <p:guide pos="416"/>
        <p:guide pos="7256"/>
        <p:guide orient="horz" pos="640"/>
        <p:guide orient="horz" pos="346"/>
        <p:guide orient="horz" pos="3928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2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99000">
                  <a:schemeClr val="accent1">
                    <a:alpha val="20000"/>
                  </a:schemeClr>
                </a:gs>
              </a:gsLst>
              <a:lin ang="5400000" scaled="1"/>
              <a:tileRect/>
            </a:gradFill>
            <a:ln w="38100" cap="rnd"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Sheet1!$B$2:$B$9</c:f>
              <c:numCache>
                <c:formatCode>0.00%</c:formatCode>
                <c:ptCount val="8"/>
                <c:pt idx="0">
                  <c:v>0.10050000000000001</c:v>
                </c:pt>
                <c:pt idx="1">
                  <c:v>8.43E-2</c:v>
                </c:pt>
                <c:pt idx="2">
                  <c:v>5.8900000000000001E-2</c:v>
                </c:pt>
                <c:pt idx="3">
                  <c:v>4.2200000000000001E-2</c:v>
                </c:pt>
                <c:pt idx="4">
                  <c:v>3.1199999999999999E-2</c:v>
                </c:pt>
                <c:pt idx="5">
                  <c:v>1.89E-2</c:v>
                </c:pt>
                <c:pt idx="6">
                  <c:v>1.03E-2</c:v>
                </c:pt>
                <c:pt idx="7">
                  <c:v>4.4999999999999997E-3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46-40E8-A4B4-511E261FF0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shape val="box"/>
        <c:axId val="504972624"/>
        <c:axId val="504973872"/>
        <c:axId val="0"/>
      </c:bar3DChart>
      <c:catAx>
        <c:axId val="5049726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04973872"/>
        <c:crosses val="autoZero"/>
        <c:auto val="1"/>
        <c:lblAlgn val="ctr"/>
        <c:lblOffset val="100"/>
        <c:noMultiLvlLbl val="0"/>
      </c:catAx>
      <c:valAx>
        <c:axId val="504973872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504972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3EAA7-2B43-4E88-BF0C-E9576A7ABC80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15A772-5464-49AE-8353-53CAC569C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852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D6BB8-EAC4-4C13-9224-63CA98E0A9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493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8422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B813851-ABF1-1C71-D53C-69D25DA3A3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977"/>
            <a:ext cx="12192000" cy="687395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2BED431-65FE-F6A6-6C70-FEFA893926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6205" y="2747300"/>
            <a:ext cx="1969773" cy="1969770"/>
          </a:xfrm>
          <a:prstGeom prst="roundRect">
            <a:avLst>
              <a:gd name="adj" fmla="val 4419"/>
            </a:avLst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9422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075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8.jpe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tags" Target="../tags/tag3.xml"/><Relationship Id="rId6" Type="http://schemas.microsoft.com/office/2007/relationships/hdphoto" Target="../media/hdphoto1.wdp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9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26.png"/><Relationship Id="rId5" Type="http://schemas.openxmlformats.org/officeDocument/2006/relationships/chart" Target="../charts/chart1.xm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电脑萤幕&#10;&#10;低可信度描述已自动生成">
            <a:extLst>
              <a:ext uri="{FF2B5EF4-FFF2-40B4-BE49-F238E27FC236}">
                <a16:creationId xmlns:a16="http://schemas.microsoft.com/office/drawing/2014/main" id="{1EC4DC36-7C3F-AD51-F178-42001247C7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1" name="Picture 48">
            <a:extLst>
              <a:ext uri="{FF2B5EF4-FFF2-40B4-BE49-F238E27FC236}">
                <a16:creationId xmlns:a16="http://schemas.microsoft.com/office/drawing/2014/main" id="{4D2C93C6-70EB-17D6-9B62-4A5B6A3CFF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95600"/>
            <a:ext cx="12173272" cy="3962400"/>
          </a:xfrm>
          <a:prstGeom prst="rect">
            <a:avLst/>
          </a:prstGeom>
        </p:spPr>
      </p:pic>
      <p:pic>
        <p:nvPicPr>
          <p:cNvPr id="25" name="图片 24" descr="图片包含 床, 笔记本, 游戏机, 电脑&#10;&#10;描述已自动生成">
            <a:extLst>
              <a:ext uri="{FF2B5EF4-FFF2-40B4-BE49-F238E27FC236}">
                <a16:creationId xmlns:a16="http://schemas.microsoft.com/office/drawing/2014/main" id="{87C10060-9A07-D28E-8B3C-BC14C0C2A1C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6832" y="279375"/>
            <a:ext cx="9338336" cy="403442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1BA9E3F-12AF-0C53-A9A9-81FD6BF48B67}"/>
              </a:ext>
            </a:extLst>
          </p:cNvPr>
          <p:cNvSpPr txBox="1"/>
          <p:nvPr/>
        </p:nvSpPr>
        <p:spPr>
          <a:xfrm>
            <a:off x="3631600" y="6055237"/>
            <a:ext cx="1527983" cy="307777"/>
          </a:xfrm>
          <a:prstGeom prst="rect">
            <a:avLst/>
          </a:prstGeom>
          <a:noFill/>
          <a:effectLst>
            <a:reflection blurRad="38100" stA="52000" endA="300" endPos="71000" dir="5400000" sy="-100000" algn="bl" rotWithShape="0"/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锐字逼格青春体简2.0" panose="02010604000000000000" pitchFamily="2" charset="-122"/>
                <a:ea typeface="锐字逼格青春体简2.0" panose="02010604000000000000" pitchFamily="2" charset="-122"/>
              </a:rPr>
              <a:t>2023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锐字逼格青春体简2.0" panose="02010604000000000000" pitchFamily="2" charset="-122"/>
                <a:ea typeface="锐字逼格青春体简2.0" panose="02010604000000000000" pitchFamily="2" charset="-122"/>
              </a:rPr>
              <a:t>年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锐字逼格青春体简2.0" panose="02010604000000000000" pitchFamily="2" charset="-122"/>
                <a:ea typeface="锐字逼格青春体简2.0" panose="02010604000000000000" pitchFamily="2" charset="-122"/>
              </a:rPr>
              <a:t>8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锐字逼格青春体简2.0" panose="02010604000000000000" pitchFamily="2" charset="-122"/>
                <a:ea typeface="锐字逼格青春体简2.0" panose="02010604000000000000" pitchFamily="2" charset="-122"/>
              </a:rPr>
              <a:t>月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锐字逼格青春体简2.0" panose="02010604000000000000" pitchFamily="2" charset="-122"/>
                <a:ea typeface="锐字逼格青春体简2.0" panose="02010604000000000000" pitchFamily="2" charset="-122"/>
              </a:rPr>
              <a:t>8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锐字逼格青春体简2.0" panose="02010604000000000000" pitchFamily="2" charset="-122"/>
                <a:ea typeface="锐字逼格青春体简2.0" panose="02010604000000000000" pitchFamily="2" charset="-122"/>
              </a:rPr>
              <a:t>日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锐字逼格青春体简2.0" panose="02010604000000000000" pitchFamily="2" charset="-122"/>
              <a:ea typeface="锐字逼格青春体简2.0" panose="02010604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84B859-BC82-B1FC-A221-D5AA1D7283BB}"/>
              </a:ext>
            </a:extLst>
          </p:cNvPr>
          <p:cNvSpPr txBox="1"/>
          <p:nvPr/>
        </p:nvSpPr>
        <p:spPr>
          <a:xfrm>
            <a:off x="7117378" y="6055237"/>
            <a:ext cx="1261885" cy="307777"/>
          </a:xfrm>
          <a:prstGeom prst="rect">
            <a:avLst/>
          </a:prstGeom>
          <a:noFill/>
          <a:effectLst>
            <a:reflection blurRad="38100" stA="52000" endA="300" endPos="71000" dir="5400000" sy="-100000" algn="bl" rotWithShape="0"/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锐字逼格青春体简2.0" panose="02010604000000000000" pitchFamily="2" charset="-122"/>
                <a:ea typeface="锐字逼格青春体简2.0" panose="02010604000000000000" pitchFamily="2" charset="-122"/>
              </a:rPr>
              <a:t>演讲人：岚子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锐字逼格青春体简2.0" panose="02010604000000000000" pitchFamily="2" charset="-122"/>
              <a:ea typeface="锐字逼格青春体简2.0" panose="02010604000000000000" pitchFamily="2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11170EA-D86F-6115-4986-309023A5F700}"/>
              </a:ext>
            </a:extLst>
          </p:cNvPr>
          <p:cNvGrpSpPr/>
          <p:nvPr/>
        </p:nvGrpSpPr>
        <p:grpSpPr>
          <a:xfrm>
            <a:off x="5332558" y="844550"/>
            <a:ext cx="1526884" cy="349250"/>
            <a:chOff x="2781300" y="571500"/>
            <a:chExt cx="3914376" cy="89535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E0C7793-F136-95A9-5E74-04A8B0C66B6E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C321588-5477-B4DE-B437-FFAA12419512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E0B238B-EECA-34F5-29DB-1628DACA11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37E34B8E-BDF5-0517-581D-007F765FF456}"/>
              </a:ext>
            </a:extLst>
          </p:cNvPr>
          <p:cNvSpPr txBox="1"/>
          <p:nvPr/>
        </p:nvSpPr>
        <p:spPr>
          <a:xfrm>
            <a:off x="2055473" y="1532673"/>
            <a:ext cx="808105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8800" b="0" i="0" u="none" strike="noStrike" kern="1200" cap="none" spc="0" normalizeH="0" baseline="0" noProof="0" dirty="0">
                <a:ln w="6350">
                  <a:solidFill>
                    <a:schemeClr val="bg1"/>
                  </a:solidFill>
                </a:ln>
                <a:gradFill>
                  <a:gsLst>
                    <a:gs pos="0">
                      <a:srgbClr val="0E50C8"/>
                    </a:gs>
                    <a:gs pos="100000">
                      <a:srgbClr val="D6C1FE"/>
                    </a:gs>
                  </a:gsLst>
                  <a:lin ang="162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智驭出行 未来将至</a:t>
            </a:r>
            <a:endParaRPr lang="en-US" sz="8800" dirty="0">
              <a:ln w="6350">
                <a:solidFill>
                  <a:schemeClr val="bg1"/>
                </a:solidFill>
              </a:ln>
              <a:gradFill>
                <a:gsLst>
                  <a:gs pos="0">
                    <a:srgbClr val="0E50C8"/>
                  </a:gs>
                  <a:gs pos="100000">
                    <a:srgbClr val="D6C1FE"/>
                  </a:gs>
                </a:gsLst>
                <a:lin ang="162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101506D-DB9F-8D21-1C87-59E4EF639BCC}"/>
              </a:ext>
            </a:extLst>
          </p:cNvPr>
          <p:cNvSpPr txBox="1"/>
          <p:nvPr/>
        </p:nvSpPr>
        <p:spPr>
          <a:xfrm>
            <a:off x="2247900" y="3090307"/>
            <a:ext cx="7696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自动驾驶行业巅峰论坛</a:t>
            </a:r>
            <a:endParaRPr lang="en-US" sz="20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F428985-83B5-013C-16C9-70AB50391B88}"/>
              </a:ext>
            </a:extLst>
          </p:cNvPr>
          <p:cNvGrpSpPr/>
          <p:nvPr/>
        </p:nvGrpSpPr>
        <p:grpSpPr>
          <a:xfrm>
            <a:off x="-132638" y="5242560"/>
            <a:ext cx="3680357" cy="1615440"/>
            <a:chOff x="845925" y="4856558"/>
            <a:chExt cx="3680357" cy="1680624"/>
          </a:xfrm>
        </p:grpSpPr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0DCC74D2-CCE9-CD31-F4DA-51CDCD8636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8563" y="4856558"/>
              <a:ext cx="3496640" cy="1680624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28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E7B211A1-D5B5-3D9D-79C6-2B3E704AEA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53985" y="5148797"/>
              <a:ext cx="2072297" cy="1388385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28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5A468AAF-D943-192B-6314-D5434F16743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5925" y="4965557"/>
              <a:ext cx="2590088" cy="747281"/>
            </a:xfrm>
            <a:prstGeom prst="line">
              <a:avLst/>
            </a:prstGeom>
            <a:ln w="3175"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28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8F25EF6F-AEA8-AEC8-1417-A41C61077DEC}"/>
              </a:ext>
            </a:extLst>
          </p:cNvPr>
          <p:cNvGrpSpPr/>
          <p:nvPr/>
        </p:nvGrpSpPr>
        <p:grpSpPr>
          <a:xfrm flipH="1">
            <a:off x="8695361" y="5242560"/>
            <a:ext cx="3680357" cy="1615440"/>
            <a:chOff x="845925" y="4856558"/>
            <a:chExt cx="3680357" cy="1680624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9AC8BA39-7A2B-195C-5F79-52B81CD72E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8563" y="4856558"/>
              <a:ext cx="3496640" cy="1680624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28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8CC21C43-F9DD-BAA1-BEA3-E2DBA6D88E8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53985" y="5148797"/>
              <a:ext cx="2072297" cy="1388385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28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368614BF-A8F9-BC61-11F3-F48F63622F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5925" y="4965557"/>
              <a:ext cx="2590088" cy="747281"/>
            </a:xfrm>
            <a:prstGeom prst="line">
              <a:avLst/>
            </a:prstGeom>
            <a:ln w="3175"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28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椭圆 66">
            <a:extLst>
              <a:ext uri="{FF2B5EF4-FFF2-40B4-BE49-F238E27FC236}">
                <a16:creationId xmlns:a16="http://schemas.microsoft.com/office/drawing/2014/main" id="{3FFF3FDA-ABC4-6714-89EA-948AB22BEFF2}"/>
              </a:ext>
            </a:extLst>
          </p:cNvPr>
          <p:cNvSpPr/>
          <p:nvPr/>
        </p:nvSpPr>
        <p:spPr>
          <a:xfrm rot="16200000">
            <a:off x="4187662" y="835466"/>
            <a:ext cx="16224738" cy="471186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45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482D89DB-969E-2421-F23D-29C98BC12B13}"/>
              </a:ext>
            </a:extLst>
          </p:cNvPr>
          <p:cNvSpPr/>
          <p:nvPr/>
        </p:nvSpPr>
        <p:spPr>
          <a:xfrm rot="16200000">
            <a:off x="-8220399" y="835466"/>
            <a:ext cx="16224738" cy="471186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5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3F36958-57F7-B258-FC1A-9827A788211E}"/>
              </a:ext>
            </a:extLst>
          </p:cNvPr>
          <p:cNvGrpSpPr/>
          <p:nvPr/>
        </p:nvGrpSpPr>
        <p:grpSpPr>
          <a:xfrm>
            <a:off x="2320646" y="1593373"/>
            <a:ext cx="7537729" cy="32198"/>
            <a:chOff x="4780018" y="-1606641"/>
            <a:chExt cx="7537729" cy="32198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83F15FC-EBA1-6CBD-F187-9BD6789A870E}"/>
                </a:ext>
              </a:extLst>
            </p:cNvPr>
            <p:cNvCxnSpPr>
              <a:cxnSpLocks/>
            </p:cNvCxnSpPr>
            <p:nvPr/>
          </p:nvCxnSpPr>
          <p:spPr>
            <a:xfrm>
              <a:off x="5187613" y="-1590542"/>
              <a:ext cx="7130134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  <a:gs pos="50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D44EA00D-DAF2-C24F-F7FA-0F062EEDC923}"/>
                </a:ext>
              </a:extLst>
            </p:cNvPr>
            <p:cNvSpPr/>
            <p:nvPr/>
          </p:nvSpPr>
          <p:spPr>
            <a:xfrm>
              <a:off x="4780018" y="-1606641"/>
              <a:ext cx="59375" cy="32198"/>
            </a:xfrm>
            <a:prstGeom prst="parallelogram">
              <a:avLst>
                <a:gd name="adj" fmla="val 11175"/>
              </a:avLst>
            </a:prstGeom>
            <a:solidFill>
              <a:schemeClr val="accent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28961968-9CEF-CF25-D34B-66701CB49A9A}"/>
                </a:ext>
              </a:extLst>
            </p:cNvPr>
            <p:cNvSpPr/>
            <p:nvPr/>
          </p:nvSpPr>
          <p:spPr>
            <a:xfrm>
              <a:off x="4867923" y="-1606641"/>
              <a:ext cx="59375" cy="32198"/>
            </a:xfrm>
            <a:prstGeom prst="parallelogram">
              <a:avLst>
                <a:gd name="adj" fmla="val 11175"/>
              </a:avLst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F05FC998-6B5F-6000-6EE0-D9E56D814841}"/>
                </a:ext>
              </a:extLst>
            </p:cNvPr>
            <p:cNvSpPr/>
            <p:nvPr/>
          </p:nvSpPr>
          <p:spPr>
            <a:xfrm>
              <a:off x="4955828" y="-1606641"/>
              <a:ext cx="59375" cy="32198"/>
            </a:xfrm>
            <a:prstGeom prst="parallelogram">
              <a:avLst>
                <a:gd name="adj" fmla="val 11175"/>
              </a:avLst>
            </a:prstGeom>
            <a:solidFill>
              <a:schemeClr val="accent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4DEE4026-4832-753F-1BCB-E4F6E50A899A}"/>
                </a:ext>
              </a:extLst>
            </p:cNvPr>
            <p:cNvSpPr/>
            <p:nvPr/>
          </p:nvSpPr>
          <p:spPr>
            <a:xfrm>
              <a:off x="5043733" y="-1606641"/>
              <a:ext cx="59375" cy="32198"/>
            </a:xfrm>
            <a:prstGeom prst="parallelogram">
              <a:avLst>
                <a:gd name="adj" fmla="val 11175"/>
              </a:avLst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10A29C3-C419-B965-F10A-B44ACA65E44A}"/>
              </a:ext>
            </a:extLst>
          </p:cNvPr>
          <p:cNvSpPr/>
          <p:nvPr/>
        </p:nvSpPr>
        <p:spPr>
          <a:xfrm flipH="1">
            <a:off x="2707869" y="2968408"/>
            <a:ext cx="7544441" cy="219133"/>
          </a:xfrm>
          <a:custGeom>
            <a:avLst/>
            <a:gdLst>
              <a:gd name="connsiteX0" fmla="*/ 7651750 w 7651750"/>
              <a:gd name="connsiteY0" fmla="*/ 0 h 222250"/>
              <a:gd name="connsiteX1" fmla="*/ 222250 w 7651750"/>
              <a:gd name="connsiteY1" fmla="*/ 0 h 222250"/>
              <a:gd name="connsiteX2" fmla="*/ 0 w 7651750"/>
              <a:gd name="connsiteY2" fmla="*/ 22225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51750" h="222250">
                <a:moveTo>
                  <a:pt x="7651750" y="0"/>
                </a:moveTo>
                <a:lnTo>
                  <a:pt x="222250" y="0"/>
                </a:lnTo>
                <a:lnTo>
                  <a:pt x="0" y="222250"/>
                </a:lnTo>
              </a:path>
            </a:pathLst>
          </a:custGeom>
          <a:ln w="9525"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  <a:gs pos="5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16" name="!!!1" descr="黑暗中的灯光&#10;&#10;描述已自动生成">
            <a:extLst>
              <a:ext uri="{FF2B5EF4-FFF2-40B4-BE49-F238E27FC236}">
                <a16:creationId xmlns:a16="http://schemas.microsoft.com/office/drawing/2014/main" id="{10E7A80E-9E27-4739-3D07-5D4534BCEE4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4711862" y="2201568"/>
            <a:ext cx="5726934" cy="1543932"/>
          </a:xfrm>
          <a:prstGeom prst="rect">
            <a:avLst/>
          </a:prstGeom>
        </p:spPr>
      </p:pic>
      <p:pic>
        <p:nvPicPr>
          <p:cNvPr id="12" name="!!!1" descr="黑暗中的灯光&#10;&#10;描述已自动生成">
            <a:extLst>
              <a:ext uri="{FF2B5EF4-FFF2-40B4-BE49-F238E27FC236}">
                <a16:creationId xmlns:a16="http://schemas.microsoft.com/office/drawing/2014/main" id="{6ACACF37-FB08-1563-F4B5-F7D2B78A172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2358385" y="1150620"/>
            <a:ext cx="3460318" cy="932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195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游戏机, 伞&#10;&#10;描述已自动生成">
            <a:extLst>
              <a:ext uri="{FF2B5EF4-FFF2-40B4-BE49-F238E27FC236}">
                <a16:creationId xmlns:a16="http://schemas.microsoft.com/office/drawing/2014/main" id="{5499A731-8C63-9E43-D3EB-7EBE591D20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6" name="组合 85">
            <a:extLst>
              <a:ext uri="{FF2B5EF4-FFF2-40B4-BE49-F238E27FC236}">
                <a16:creationId xmlns:a16="http://schemas.microsoft.com/office/drawing/2014/main" id="{E7C35114-0623-C5DB-6DED-6437B43C613D}"/>
              </a:ext>
            </a:extLst>
          </p:cNvPr>
          <p:cNvGrpSpPr/>
          <p:nvPr/>
        </p:nvGrpSpPr>
        <p:grpSpPr>
          <a:xfrm>
            <a:off x="-132638" y="3500390"/>
            <a:ext cx="12508356" cy="863775"/>
            <a:chOff x="-132638" y="2859878"/>
            <a:chExt cx="12508356" cy="1615440"/>
          </a:xfrm>
        </p:grpSpPr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3FB15B06-220D-0BBA-C68E-A16408E0E53A}"/>
                </a:ext>
              </a:extLst>
            </p:cNvPr>
            <p:cNvGrpSpPr/>
            <p:nvPr/>
          </p:nvGrpSpPr>
          <p:grpSpPr>
            <a:xfrm>
              <a:off x="-132638" y="2859878"/>
              <a:ext cx="3680357" cy="1615440"/>
              <a:chOff x="845925" y="4856558"/>
              <a:chExt cx="3680357" cy="1680624"/>
            </a:xfrm>
          </p:grpSpPr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68F8CD02-41E2-0F2B-D6E0-65A2A192DA4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8563" y="4856558"/>
                <a:ext cx="3496640" cy="1680624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28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CEB601F4-E3E6-02B0-8E6E-0735D516700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53985" y="5148797"/>
                <a:ext cx="2072297" cy="1388385"/>
              </a:xfrm>
              <a:prstGeom prst="line">
                <a:avLst/>
              </a:prstGeom>
              <a:ln w="6350">
                <a:gradFill>
                  <a:gsLst>
                    <a:gs pos="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28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6728B315-D87E-8F19-0C55-A3797D79578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5925" y="4965557"/>
                <a:ext cx="2590088" cy="747281"/>
              </a:xfrm>
              <a:prstGeom prst="line">
                <a:avLst/>
              </a:prstGeom>
              <a:ln w="3175">
                <a:gradFill>
                  <a:gsLst>
                    <a:gs pos="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28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796A09A4-8256-274D-8429-9DBBAB033F2A}"/>
                </a:ext>
              </a:extLst>
            </p:cNvPr>
            <p:cNvGrpSpPr/>
            <p:nvPr/>
          </p:nvGrpSpPr>
          <p:grpSpPr>
            <a:xfrm flipH="1">
              <a:off x="8695361" y="2859878"/>
              <a:ext cx="3680357" cy="1615440"/>
              <a:chOff x="845925" y="4856558"/>
              <a:chExt cx="3680357" cy="1680624"/>
            </a:xfrm>
          </p:grpSpPr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41B5E18A-C688-FCE7-0824-DC9452936CA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8563" y="4856558"/>
                <a:ext cx="3496640" cy="1680624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28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DFD3B35B-78FC-0408-D74E-B00BCB7FE69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53985" y="5148797"/>
                <a:ext cx="2072297" cy="1388385"/>
              </a:xfrm>
              <a:prstGeom prst="line">
                <a:avLst/>
              </a:prstGeom>
              <a:ln w="6350">
                <a:gradFill>
                  <a:gsLst>
                    <a:gs pos="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28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4CA4190B-8CD2-CA95-1625-987C3501D52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5925" y="4965557"/>
                <a:ext cx="2590088" cy="747281"/>
              </a:xfrm>
              <a:prstGeom prst="line">
                <a:avLst/>
              </a:prstGeom>
              <a:ln w="3175">
                <a:gradFill>
                  <a:gsLst>
                    <a:gs pos="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28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8" name="梯形 87">
            <a:extLst>
              <a:ext uri="{FF2B5EF4-FFF2-40B4-BE49-F238E27FC236}">
                <a16:creationId xmlns:a16="http://schemas.microsoft.com/office/drawing/2014/main" id="{3D620F9C-77E0-7D3E-3060-4FFB0F7F6510}"/>
              </a:ext>
            </a:extLst>
          </p:cNvPr>
          <p:cNvSpPr/>
          <p:nvPr/>
        </p:nvSpPr>
        <p:spPr>
          <a:xfrm>
            <a:off x="-3314724" y="3343943"/>
            <a:ext cx="18821448" cy="998195"/>
          </a:xfrm>
          <a:prstGeom prst="trapezoid">
            <a:avLst>
              <a:gd name="adj" fmla="val 687322"/>
            </a:avLst>
          </a:prstGeom>
          <a:gradFill>
            <a:gsLst>
              <a:gs pos="0">
                <a:schemeClr val="accent4">
                  <a:alpha val="32000"/>
                </a:schemeClr>
              </a:gs>
              <a:gs pos="100000">
                <a:srgbClr val="22314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1095DA2-F15F-AEA6-C3B3-E6B5FB100C2B}"/>
              </a:ext>
            </a:extLst>
          </p:cNvPr>
          <p:cNvGrpSpPr/>
          <p:nvPr/>
        </p:nvGrpSpPr>
        <p:grpSpPr>
          <a:xfrm>
            <a:off x="9920537" y="589028"/>
            <a:ext cx="1526884" cy="349250"/>
            <a:chOff x="2781300" y="571500"/>
            <a:chExt cx="3914376" cy="89535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56B6FF3-8DCE-CBC2-A5D6-513FA767B0CC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7ED7992-3727-96A5-7834-F74AA59062AD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9F43295-51B8-EFE5-A16C-D52B57869015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id="{671F5D11-268A-5F08-44DD-9E22686F0D2B}"/>
              </a:ext>
            </a:extLst>
          </p:cNvPr>
          <p:cNvSpPr/>
          <p:nvPr/>
        </p:nvSpPr>
        <p:spPr>
          <a:xfrm rot="16200000">
            <a:off x="4187662" y="835466"/>
            <a:ext cx="16224738" cy="471186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45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59EE083-F511-2414-8BB9-8562F74924CC}"/>
              </a:ext>
            </a:extLst>
          </p:cNvPr>
          <p:cNvSpPr/>
          <p:nvPr/>
        </p:nvSpPr>
        <p:spPr>
          <a:xfrm rot="16200000">
            <a:off x="-8220399" y="835466"/>
            <a:ext cx="16224738" cy="471186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5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9C487C1-44C5-C5F9-EA1C-5C05F59EDCB2}"/>
              </a:ext>
            </a:extLst>
          </p:cNvPr>
          <p:cNvGrpSpPr/>
          <p:nvPr/>
        </p:nvGrpSpPr>
        <p:grpSpPr>
          <a:xfrm>
            <a:off x="660400" y="617605"/>
            <a:ext cx="2435225" cy="645580"/>
            <a:chOff x="2320646" y="1593373"/>
            <a:chExt cx="8118150" cy="2152127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0A3857C-EF3A-4400-89FB-AC971AC9B62A}"/>
                </a:ext>
              </a:extLst>
            </p:cNvPr>
            <p:cNvGrpSpPr/>
            <p:nvPr/>
          </p:nvGrpSpPr>
          <p:grpSpPr>
            <a:xfrm>
              <a:off x="2320646" y="1593373"/>
              <a:ext cx="7537729" cy="32198"/>
              <a:chOff x="4780018" y="-1606641"/>
              <a:chExt cx="7537729" cy="32198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CAA5E5D3-5B7E-2ADD-35C9-128936E2A2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87613" y="-1590542"/>
                <a:ext cx="7130134" cy="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  <a:gs pos="50000">
                      <a:schemeClr val="accent2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平行四边形 15">
                <a:extLst>
                  <a:ext uri="{FF2B5EF4-FFF2-40B4-BE49-F238E27FC236}">
                    <a16:creationId xmlns:a16="http://schemas.microsoft.com/office/drawing/2014/main" id="{6131763B-38A1-1F5D-C689-068466E1F0E6}"/>
                  </a:ext>
                </a:extLst>
              </p:cNvPr>
              <p:cNvSpPr/>
              <p:nvPr/>
            </p:nvSpPr>
            <p:spPr>
              <a:xfrm>
                <a:off x="4780018" y="-1606641"/>
                <a:ext cx="59375" cy="32198"/>
              </a:xfrm>
              <a:prstGeom prst="parallelogram">
                <a:avLst>
                  <a:gd name="adj" fmla="val 11175"/>
                </a:avLst>
              </a:prstGeom>
              <a:solidFill>
                <a:schemeClr val="accent1"/>
              </a:solidFill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7" name="平行四边形 16">
                <a:extLst>
                  <a:ext uri="{FF2B5EF4-FFF2-40B4-BE49-F238E27FC236}">
                    <a16:creationId xmlns:a16="http://schemas.microsoft.com/office/drawing/2014/main" id="{6C8BB3CF-009F-23FB-2A79-2A365CB168A9}"/>
                  </a:ext>
                </a:extLst>
              </p:cNvPr>
              <p:cNvSpPr/>
              <p:nvPr/>
            </p:nvSpPr>
            <p:spPr>
              <a:xfrm>
                <a:off x="4867923" y="-1606641"/>
                <a:ext cx="59375" cy="32198"/>
              </a:xfrm>
              <a:prstGeom prst="parallelogram">
                <a:avLst>
                  <a:gd name="adj" fmla="val 11175"/>
                </a:avLst>
              </a:prstGeom>
              <a:noFill/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8" name="平行四边形 17">
                <a:extLst>
                  <a:ext uri="{FF2B5EF4-FFF2-40B4-BE49-F238E27FC236}">
                    <a16:creationId xmlns:a16="http://schemas.microsoft.com/office/drawing/2014/main" id="{CA52CE92-8AB8-91B8-5A2E-33FA3FCE3369}"/>
                  </a:ext>
                </a:extLst>
              </p:cNvPr>
              <p:cNvSpPr/>
              <p:nvPr/>
            </p:nvSpPr>
            <p:spPr>
              <a:xfrm>
                <a:off x="4955828" y="-1606641"/>
                <a:ext cx="59375" cy="32198"/>
              </a:xfrm>
              <a:prstGeom prst="parallelogram">
                <a:avLst>
                  <a:gd name="adj" fmla="val 11175"/>
                </a:avLst>
              </a:prstGeom>
              <a:solidFill>
                <a:schemeClr val="accent1"/>
              </a:solidFill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9" name="平行四边形 18">
                <a:extLst>
                  <a:ext uri="{FF2B5EF4-FFF2-40B4-BE49-F238E27FC236}">
                    <a16:creationId xmlns:a16="http://schemas.microsoft.com/office/drawing/2014/main" id="{922F6A4C-C7F2-F30A-5D78-0798FE7CECDB}"/>
                  </a:ext>
                </a:extLst>
              </p:cNvPr>
              <p:cNvSpPr/>
              <p:nvPr/>
            </p:nvSpPr>
            <p:spPr>
              <a:xfrm>
                <a:off x="5043733" y="-1606641"/>
                <a:ext cx="59375" cy="32198"/>
              </a:xfrm>
              <a:prstGeom prst="parallelogram">
                <a:avLst>
                  <a:gd name="adj" fmla="val 11175"/>
                </a:avLst>
              </a:prstGeom>
              <a:noFill/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F7C1FB6-4DE8-C42B-5DF0-E4AD5310650D}"/>
                </a:ext>
              </a:extLst>
            </p:cNvPr>
            <p:cNvSpPr/>
            <p:nvPr/>
          </p:nvSpPr>
          <p:spPr>
            <a:xfrm flipH="1">
              <a:off x="2707869" y="2968408"/>
              <a:ext cx="7544441" cy="219133"/>
            </a:xfrm>
            <a:custGeom>
              <a:avLst/>
              <a:gdLst>
                <a:gd name="connsiteX0" fmla="*/ 7651750 w 7651750"/>
                <a:gd name="connsiteY0" fmla="*/ 0 h 222250"/>
                <a:gd name="connsiteX1" fmla="*/ 222250 w 7651750"/>
                <a:gd name="connsiteY1" fmla="*/ 0 h 222250"/>
                <a:gd name="connsiteX2" fmla="*/ 0 w 7651750"/>
                <a:gd name="connsiteY2" fmla="*/ 22225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51750" h="222250">
                  <a:moveTo>
                    <a:pt x="7651750" y="0"/>
                  </a:moveTo>
                  <a:lnTo>
                    <a:pt x="222250" y="0"/>
                  </a:lnTo>
                  <a:lnTo>
                    <a:pt x="0" y="222250"/>
                  </a:lnTo>
                </a:path>
              </a:pathLst>
            </a:custGeom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  <a:gs pos="50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pic>
          <p:nvPicPr>
            <p:cNvPr id="21" name="!!!1" descr="黑暗中的灯光&#10;&#10;描述已自动生成">
              <a:extLst>
                <a:ext uri="{FF2B5EF4-FFF2-40B4-BE49-F238E27FC236}">
                  <a16:creationId xmlns:a16="http://schemas.microsoft.com/office/drawing/2014/main" id="{3B205FDD-FA89-F9C5-58A4-6E17E3F1A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 flipV="1">
              <a:off x="4711862" y="2201568"/>
              <a:ext cx="5726934" cy="1543932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D3FD019-7EA2-5E24-A88C-AE3CED636392}"/>
              </a:ext>
            </a:extLst>
          </p:cNvPr>
          <p:cNvSpPr txBox="1"/>
          <p:nvPr/>
        </p:nvSpPr>
        <p:spPr>
          <a:xfrm>
            <a:off x="572160" y="569978"/>
            <a:ext cx="29845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n w="3175">
                  <a:noFill/>
                </a:ln>
                <a:gradFill>
                  <a:gsLst>
                    <a:gs pos="0">
                      <a:srgbClr val="0E50C8"/>
                    </a:gs>
                    <a:gs pos="100000">
                      <a:srgbClr val="D6C1FE"/>
                    </a:gs>
                  </a:gsLst>
                  <a:lin ang="162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自动驾驶技术是什么？</a:t>
            </a: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F5D2C418-881C-9448-03D2-6A6BEF78A341}"/>
              </a:ext>
            </a:extLst>
          </p:cNvPr>
          <p:cNvGrpSpPr/>
          <p:nvPr/>
        </p:nvGrpSpPr>
        <p:grpSpPr>
          <a:xfrm>
            <a:off x="6966393" y="1536323"/>
            <a:ext cx="4973657" cy="2221670"/>
            <a:chOff x="8461834" y="1947682"/>
            <a:chExt cx="3496640" cy="1702906"/>
          </a:xfrm>
          <a:scene3d>
            <a:camera prst="perspectiveHeroicExtremeLeftFacing">
              <a:rot lat="0" lon="2400000" rev="21540000"/>
            </a:camera>
            <a:lightRig rig="threePt" dir="t"/>
          </a:scene3d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39F2894C-E7A2-4271-B488-DBA36A5FC421}"/>
                </a:ext>
              </a:extLst>
            </p:cNvPr>
            <p:cNvGrpSpPr/>
            <p:nvPr/>
          </p:nvGrpSpPr>
          <p:grpSpPr>
            <a:xfrm>
              <a:off x="8461834" y="1947682"/>
              <a:ext cx="3496640" cy="1702906"/>
              <a:chOff x="8461834" y="1947682"/>
              <a:chExt cx="3496640" cy="1702906"/>
            </a:xfrm>
          </p:grpSpPr>
          <p:sp>
            <p:nvSpPr>
              <p:cNvPr id="91" name="矩形: 圆角 90">
                <a:extLst>
                  <a:ext uri="{FF2B5EF4-FFF2-40B4-BE49-F238E27FC236}">
                    <a16:creationId xmlns:a16="http://schemas.microsoft.com/office/drawing/2014/main" id="{58C16981-CF3B-B105-6424-8217C012EE8D}"/>
                  </a:ext>
                </a:extLst>
              </p:cNvPr>
              <p:cNvSpPr/>
              <p:nvPr/>
            </p:nvSpPr>
            <p:spPr>
              <a:xfrm>
                <a:off x="8461834" y="1947682"/>
                <a:ext cx="3496640" cy="1702906"/>
              </a:xfrm>
              <a:prstGeom prst="roundRect">
                <a:avLst>
                  <a:gd name="adj" fmla="val 4138"/>
                </a:avLst>
              </a:prstGeom>
              <a:gradFill flip="none" rotWithShape="1">
                <a:gsLst>
                  <a:gs pos="64000">
                    <a:schemeClr val="accent1">
                      <a:alpha val="8000"/>
                    </a:schemeClr>
                  </a:gs>
                  <a:gs pos="12000">
                    <a:schemeClr val="accent1">
                      <a:alpha val="0"/>
                    </a:schemeClr>
                  </a:gs>
                  <a:gs pos="100000">
                    <a:schemeClr val="accent1">
                      <a:alpha val="20000"/>
                    </a:schemeClr>
                  </a:gs>
                </a:gsLst>
                <a:lin ang="16200000" scaled="1"/>
                <a:tileRect/>
              </a:gradFill>
              <a:ln>
                <a:gradFill>
                  <a:gsLst>
                    <a:gs pos="67000">
                      <a:schemeClr val="accent1"/>
                    </a:gs>
                    <a:gs pos="32000">
                      <a:schemeClr val="accent2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F71F58EA-55E2-4572-E600-7C51225099A5}"/>
                  </a:ext>
                </a:extLst>
              </p:cNvPr>
              <p:cNvSpPr txBox="1"/>
              <p:nvPr/>
            </p:nvSpPr>
            <p:spPr>
              <a:xfrm>
                <a:off x="8506877" y="1981463"/>
                <a:ext cx="3406555" cy="14570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2"/>
                        </a:gs>
                      </a:gsLst>
                      <a:lin ang="5400000" scaled="1"/>
                    </a:gradFill>
                  </a:rPr>
                  <a:t>  两大分级标准：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</a:rPr>
                  <a:t>   美国国家公路交通安全管理局（</a:t>
                </a:r>
                <a:r>
                  <a:rPr lang="en-US" altLang="zh-CN" sz="1400" dirty="0">
                    <a:solidFill>
                      <a:schemeClr val="bg1"/>
                    </a:solidFill>
                  </a:rPr>
                  <a:t>NHTSA</a:t>
                </a:r>
                <a:r>
                  <a:rPr lang="zh-CN" altLang="en-US" sz="1400" dirty="0">
                    <a:solidFill>
                      <a:schemeClr val="bg1"/>
                    </a:solidFill>
                  </a:rPr>
                  <a:t>）制定的标准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accent2"/>
                    </a:solidFill>
                  </a:rPr>
                  <a:t>   国际自动机工程师学会（</a:t>
                </a:r>
                <a:r>
                  <a:rPr lang="en-US" altLang="zh-CN" sz="1400" dirty="0">
                    <a:solidFill>
                      <a:schemeClr val="accent2"/>
                    </a:solidFill>
                  </a:rPr>
                  <a:t>SAE International</a:t>
                </a:r>
                <a:r>
                  <a:rPr lang="zh-CN" altLang="en-US" sz="1400" dirty="0">
                    <a:solidFill>
                      <a:schemeClr val="accent2"/>
                    </a:solidFill>
                  </a:rPr>
                  <a:t>）制定的标准</a:t>
                </a:r>
                <a:endParaRPr lang="en-US" altLang="zh-CN" sz="1400" dirty="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95" name="对话气泡: 圆角矩形 94">
              <a:extLst>
                <a:ext uri="{FF2B5EF4-FFF2-40B4-BE49-F238E27FC236}">
                  <a16:creationId xmlns:a16="http://schemas.microsoft.com/office/drawing/2014/main" id="{C8E4A7BA-EA53-8FD3-61FE-19BD6CECA0A9}"/>
                </a:ext>
              </a:extLst>
            </p:cNvPr>
            <p:cNvSpPr/>
            <p:nvPr/>
          </p:nvSpPr>
          <p:spPr>
            <a:xfrm>
              <a:off x="11110100" y="3023639"/>
              <a:ext cx="660400" cy="222608"/>
            </a:xfrm>
            <a:prstGeom prst="wedgeRoundRectCallout">
              <a:avLst>
                <a:gd name="adj1" fmla="val -32852"/>
                <a:gd name="adj2" fmla="val -87258"/>
                <a:gd name="adj3" fmla="val 16667"/>
              </a:avLst>
            </a:prstGeom>
            <a:gradFill flip="none" rotWithShape="1">
              <a:gsLst>
                <a:gs pos="54000">
                  <a:schemeClr val="accent1">
                    <a:alpha val="8000"/>
                  </a:schemeClr>
                </a:gs>
                <a:gs pos="12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16200000" scaled="1"/>
              <a:tileRect/>
            </a:gradFill>
            <a:ln>
              <a:gradFill>
                <a:gsLst>
                  <a:gs pos="67000">
                    <a:schemeClr val="accent1"/>
                  </a:gs>
                  <a:gs pos="3200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rIns="0" rtlCol="0" anchor="ctr">
              <a:noAutofit/>
            </a:bodyPr>
            <a:lstStyle/>
            <a:p>
              <a:pPr algn="ctr"/>
              <a:r>
                <a:rPr lang="zh-CN" altLang="en-US" sz="1100" dirty="0"/>
                <a:t>广泛采用</a:t>
              </a:r>
              <a:endParaRPr lang="en-US" altLang="zh-CN" sz="1100" dirty="0"/>
            </a:p>
          </p:txBody>
        </p:sp>
      </p:grpSp>
      <p:pic>
        <p:nvPicPr>
          <p:cNvPr id="13" name="图片 12" descr="银色的汽车&#10;&#10;描述已自动生成">
            <a:extLst>
              <a:ext uri="{FF2B5EF4-FFF2-40B4-BE49-F238E27FC236}">
                <a16:creationId xmlns:a16="http://schemas.microsoft.com/office/drawing/2014/main" id="{278C1B9B-0E98-9828-997A-BB7CA6E1F4E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6452"/>
          <a:stretch/>
        </p:blipFill>
        <p:spPr>
          <a:xfrm>
            <a:off x="2687062" y="1812654"/>
            <a:ext cx="6817876" cy="2591050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3AD7EA4C-B579-CD19-6072-07359C058BBE}"/>
              </a:ext>
            </a:extLst>
          </p:cNvPr>
          <p:cNvGrpSpPr/>
          <p:nvPr/>
        </p:nvGrpSpPr>
        <p:grpSpPr>
          <a:xfrm>
            <a:off x="1549521" y="2618049"/>
            <a:ext cx="1374281" cy="1210959"/>
            <a:chOff x="2492020" y="4086822"/>
            <a:chExt cx="2891833" cy="2548162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048125C9-A4C3-7AC9-B04F-8F4DB9899BF8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5C5A88F9-B2A9-0E3C-5B9F-678F1277D884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89B912CD-C250-E34D-FCF7-CC3008E90EFD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BF243C60-47A9-3436-6DCB-D1E6BC9B1A33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41000">
                    <a:srgbClr val="000521">
                      <a:alpha val="58000"/>
                    </a:srgbClr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7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53" name="图片 52" descr="图片包含 星星, 灯光&#10;&#10;描述已自动生成">
              <a:extLst>
                <a:ext uri="{FF2B5EF4-FFF2-40B4-BE49-F238E27FC236}">
                  <a16:creationId xmlns:a16="http://schemas.microsoft.com/office/drawing/2014/main" id="{C85D87B0-554C-E8E5-8027-308628DE0DC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92020" y="4086822"/>
              <a:ext cx="2891833" cy="2548162"/>
            </a:xfrm>
            <a:prstGeom prst="rect">
              <a:avLst/>
            </a:prstGeom>
          </p:spPr>
        </p:pic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3616191-1E20-2821-6C76-BA611A80CD5F}"/>
                </a:ext>
              </a:extLst>
            </p:cNvPr>
            <p:cNvSpPr txBox="1"/>
            <p:nvPr/>
          </p:nvSpPr>
          <p:spPr>
            <a:xfrm>
              <a:off x="3153940" y="4592072"/>
              <a:ext cx="1252103" cy="12305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0" dirty="0">
                  <a:solidFill>
                    <a:srgbClr val="00FFFF"/>
                  </a:solidFill>
                  <a:latin typeface="+mj-ea"/>
                  <a:ea typeface="+mj-ea"/>
                </a:rPr>
                <a:t>自动</a:t>
              </a:r>
              <a:endParaRPr lang="en-US" altLang="zh-CN" sz="1600" kern="0" dirty="0">
                <a:solidFill>
                  <a:srgbClr val="00FFFF"/>
                </a:solidFill>
                <a:latin typeface="+mj-ea"/>
                <a:ea typeface="+mj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0" dirty="0">
                  <a:solidFill>
                    <a:srgbClr val="00FFFF"/>
                  </a:solidFill>
                  <a:latin typeface="+mj-ea"/>
                  <a:ea typeface="+mj-ea"/>
                </a:rPr>
                <a:t>控制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E184515-591C-78B5-E2AE-42B2F1FC17EB}"/>
              </a:ext>
            </a:extLst>
          </p:cNvPr>
          <p:cNvGrpSpPr/>
          <p:nvPr/>
        </p:nvGrpSpPr>
        <p:grpSpPr>
          <a:xfrm>
            <a:off x="1869177" y="1289457"/>
            <a:ext cx="2137874" cy="1883806"/>
            <a:chOff x="2441319" y="4062111"/>
            <a:chExt cx="2976832" cy="2623058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B0106142-E863-6192-A9B8-B3BBFD9AA035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44D3FFDC-9B34-C786-8F35-266436456203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7E0F195E-4D76-393F-EA71-2850412FEAE3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773B22EE-4B4E-6A39-0464-79A799B38E4D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41000">
                    <a:srgbClr val="000521">
                      <a:alpha val="58000"/>
                    </a:srgbClr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7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32" name="图片 31" descr="图片包含 星星, 灯光&#10;&#10;描述已自动生成">
              <a:extLst>
                <a:ext uri="{FF2B5EF4-FFF2-40B4-BE49-F238E27FC236}">
                  <a16:creationId xmlns:a16="http://schemas.microsoft.com/office/drawing/2014/main" id="{CE698833-E640-2ACE-1FB7-B800A9A797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41319" y="4062111"/>
              <a:ext cx="2976832" cy="2623058"/>
            </a:xfrm>
            <a:prstGeom prst="rect">
              <a:avLst/>
            </a:prstGeom>
          </p:spPr>
        </p:pic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24F5FF1-7686-BACE-985F-08D26DEB3C2F}"/>
                </a:ext>
              </a:extLst>
            </p:cNvPr>
            <p:cNvSpPr txBox="1"/>
            <p:nvPr/>
          </p:nvSpPr>
          <p:spPr>
            <a:xfrm>
              <a:off x="3236540" y="4655910"/>
              <a:ext cx="1114246" cy="11571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kern="0" dirty="0">
                  <a:solidFill>
                    <a:srgbClr val="00FFFF"/>
                  </a:solidFill>
                  <a:latin typeface="+mj-ea"/>
                  <a:ea typeface="+mj-ea"/>
                </a:rPr>
                <a:t>环境</a:t>
              </a:r>
              <a:endParaRPr lang="en-US" altLang="zh-CN" sz="2400" kern="0" dirty="0">
                <a:solidFill>
                  <a:srgbClr val="00FFFF"/>
                </a:solidFill>
                <a:latin typeface="+mj-ea"/>
                <a:ea typeface="+mj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kern="0" dirty="0">
                  <a:solidFill>
                    <a:srgbClr val="00FFFF"/>
                  </a:solidFill>
                  <a:latin typeface="+mj-ea"/>
                  <a:ea typeface="+mj-ea"/>
                </a:rPr>
                <a:t>感知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4455E43-B281-F6CF-9988-2B5149FBA795}"/>
              </a:ext>
            </a:extLst>
          </p:cNvPr>
          <p:cNvGrpSpPr/>
          <p:nvPr/>
        </p:nvGrpSpPr>
        <p:grpSpPr>
          <a:xfrm>
            <a:off x="5469633" y="1258581"/>
            <a:ext cx="1311457" cy="1155602"/>
            <a:chOff x="2470454" y="4081209"/>
            <a:chExt cx="2916074" cy="2569522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7AABC9AE-0FF4-1112-A149-01E56831DAFC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C4677C9F-61CF-5C84-F5E8-3C92DE1400FC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9FA6DDDB-3E6A-70DC-0CFA-6CB2F0A7DF55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79AF3F5C-A937-5C18-D678-F10728202E1F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41000">
                    <a:srgbClr val="000521">
                      <a:alpha val="58000"/>
                    </a:srgbClr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7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46" name="图片 45" descr="图片包含 星星, 灯光&#10;&#10;描述已自动生成">
              <a:extLst>
                <a:ext uri="{FF2B5EF4-FFF2-40B4-BE49-F238E27FC236}">
                  <a16:creationId xmlns:a16="http://schemas.microsoft.com/office/drawing/2014/main" id="{04F3C49F-F546-5FB0-6740-00A9AD85C89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70454" y="4081209"/>
              <a:ext cx="2916074" cy="2569522"/>
            </a:xfrm>
            <a:prstGeom prst="rect">
              <a:avLst/>
            </a:prstGeom>
          </p:spPr>
        </p:pic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23174D6-E995-8D5F-A6A6-D60C3699A7CE}"/>
                </a:ext>
              </a:extLst>
            </p:cNvPr>
            <p:cNvSpPr txBox="1"/>
            <p:nvPr/>
          </p:nvSpPr>
          <p:spPr>
            <a:xfrm>
              <a:off x="3198661" y="4598467"/>
              <a:ext cx="1199892" cy="115461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>
                  <a:solidFill>
                    <a:srgbClr val="00FFFF"/>
                  </a:solidFill>
                  <a:latin typeface="+mj-ea"/>
                  <a:ea typeface="+mj-ea"/>
                </a:rPr>
                <a:t>智能</a:t>
              </a:r>
              <a:endParaRPr lang="en-US" altLang="zh-CN" sz="1400" kern="0" dirty="0">
                <a:solidFill>
                  <a:srgbClr val="00FFFF"/>
                </a:solidFill>
                <a:latin typeface="+mj-ea"/>
                <a:ea typeface="+mj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>
                  <a:solidFill>
                    <a:srgbClr val="00FFFF"/>
                  </a:solidFill>
                  <a:latin typeface="+mj-ea"/>
                  <a:ea typeface="+mj-ea"/>
                </a:rPr>
                <a:t>决策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DBC42FA-B91D-4F03-27A7-CFD6A2E392D9}"/>
              </a:ext>
            </a:extLst>
          </p:cNvPr>
          <p:cNvGrpSpPr/>
          <p:nvPr/>
        </p:nvGrpSpPr>
        <p:grpSpPr>
          <a:xfrm>
            <a:off x="6444622" y="1351877"/>
            <a:ext cx="1720966" cy="1516444"/>
            <a:chOff x="2491765" y="4098122"/>
            <a:chExt cx="2870238" cy="2529132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298A19F4-76A9-36A8-A7F3-62AE66D659AB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E3E1D09F-1723-29EC-4551-3130C3FF6A80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0BAFA011-4010-AEAC-4E96-FB2623FCC504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3DCD1B13-04F3-822D-A135-C10225C99EA1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41000">
                    <a:srgbClr val="000521">
                      <a:alpha val="58000"/>
                    </a:srgbClr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7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39" name="图片 38" descr="图片包含 星星, 灯光&#10;&#10;描述已自动生成">
              <a:extLst>
                <a:ext uri="{FF2B5EF4-FFF2-40B4-BE49-F238E27FC236}">
                  <a16:creationId xmlns:a16="http://schemas.microsoft.com/office/drawing/2014/main" id="{89CC6014-4571-8EC8-D4BF-5405ADAC4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91765" y="4098122"/>
              <a:ext cx="2870238" cy="2529132"/>
            </a:xfrm>
            <a:prstGeom prst="rect">
              <a:avLst/>
            </a:prstGeom>
          </p:spPr>
        </p:pic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DE237CA-F5D0-CEAE-0CE0-62907A44B5F6}"/>
                </a:ext>
              </a:extLst>
            </p:cNvPr>
            <p:cNvSpPr txBox="1"/>
            <p:nvPr/>
          </p:nvSpPr>
          <p:spPr>
            <a:xfrm>
              <a:off x="3224311" y="4619221"/>
              <a:ext cx="1174858" cy="11806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rgbClr val="00FFFF"/>
                  </a:solidFill>
                  <a:latin typeface="+mj-ea"/>
                  <a:ea typeface="+mj-ea"/>
                </a:rPr>
                <a:t>信息</a:t>
              </a:r>
              <a:endParaRPr lang="en-US" altLang="zh-CN" sz="2000" kern="0" dirty="0">
                <a:solidFill>
                  <a:srgbClr val="00FFFF"/>
                </a:solidFill>
                <a:latin typeface="+mj-ea"/>
                <a:ea typeface="+mj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rgbClr val="00FFFF"/>
                  </a:solidFill>
                  <a:latin typeface="+mj-ea"/>
                  <a:ea typeface="+mj-ea"/>
                </a:rPr>
                <a:t>交互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89" name="矩形 88">
            <a:extLst>
              <a:ext uri="{FF2B5EF4-FFF2-40B4-BE49-F238E27FC236}">
                <a16:creationId xmlns:a16="http://schemas.microsoft.com/office/drawing/2014/main" id="{1CF5434B-0926-4457-9209-134BB0C1D85C}"/>
              </a:ext>
            </a:extLst>
          </p:cNvPr>
          <p:cNvSpPr/>
          <p:nvPr/>
        </p:nvSpPr>
        <p:spPr>
          <a:xfrm>
            <a:off x="0" y="4310622"/>
            <a:ext cx="12192000" cy="2547377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4" name="表格 73">
            <a:extLst>
              <a:ext uri="{FF2B5EF4-FFF2-40B4-BE49-F238E27FC236}">
                <a16:creationId xmlns:a16="http://schemas.microsoft.com/office/drawing/2014/main" id="{972A03FB-A648-389B-58F7-BDC9C77F05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014133"/>
              </p:ext>
            </p:extLst>
          </p:nvPr>
        </p:nvGraphicFramePr>
        <p:xfrm>
          <a:off x="667234" y="4386822"/>
          <a:ext cx="10857534" cy="2076022"/>
        </p:xfrm>
        <a:graphic>
          <a:graphicData uri="http://schemas.openxmlformats.org/drawingml/2006/table">
            <a:tbl>
              <a:tblPr/>
              <a:tblGrid>
                <a:gridCol w="1084881">
                  <a:extLst>
                    <a:ext uri="{9D8B030D-6E8A-4147-A177-3AD203B41FA5}">
                      <a16:colId xmlns:a16="http://schemas.microsoft.com/office/drawing/2014/main" val="2907293461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4018582468"/>
                    </a:ext>
                  </a:extLst>
                </a:gridCol>
                <a:gridCol w="4587725">
                  <a:extLst>
                    <a:ext uri="{9D8B030D-6E8A-4147-A177-3AD203B41FA5}">
                      <a16:colId xmlns:a16="http://schemas.microsoft.com/office/drawing/2014/main" val="218299499"/>
                    </a:ext>
                  </a:extLst>
                </a:gridCol>
                <a:gridCol w="1029532">
                  <a:extLst>
                    <a:ext uri="{9D8B030D-6E8A-4147-A177-3AD203B41FA5}">
                      <a16:colId xmlns:a16="http://schemas.microsoft.com/office/drawing/2014/main" val="2079042698"/>
                    </a:ext>
                  </a:extLst>
                </a:gridCol>
                <a:gridCol w="1029532">
                  <a:extLst>
                    <a:ext uri="{9D8B030D-6E8A-4147-A177-3AD203B41FA5}">
                      <a16:colId xmlns:a16="http://schemas.microsoft.com/office/drawing/2014/main" val="1429377954"/>
                    </a:ext>
                  </a:extLst>
                </a:gridCol>
                <a:gridCol w="1029532">
                  <a:extLst>
                    <a:ext uri="{9D8B030D-6E8A-4147-A177-3AD203B41FA5}">
                      <a16:colId xmlns:a16="http://schemas.microsoft.com/office/drawing/2014/main" val="3106451451"/>
                    </a:ext>
                  </a:extLst>
                </a:gridCol>
                <a:gridCol w="1029532">
                  <a:extLst>
                    <a:ext uri="{9D8B030D-6E8A-4147-A177-3AD203B41FA5}">
                      <a16:colId xmlns:a16="http://schemas.microsoft.com/office/drawing/2014/main" val="3913134506"/>
                    </a:ext>
                  </a:extLst>
                </a:gridCol>
              </a:tblGrid>
              <a:tr h="40289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1"/>
                            <a:tileRect/>
                          </a:gradFill>
                          <a:effectLst/>
                          <a:latin typeface="+mj-ea"/>
                          <a:ea typeface="+mj-ea"/>
                        </a:rPr>
                        <a:t>自动驾驶分级</a:t>
                      </a:r>
                    </a:p>
                  </a:txBody>
                  <a:tcPr marL="74098" marR="74098" marT="37049" marB="37049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kern="1200" dirty="0"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1"/>
                            <a:tileRect/>
                          </a:gradFill>
                          <a:effectLst/>
                          <a:latin typeface="+mj-ea"/>
                          <a:ea typeface="+mj-ea"/>
                          <a:cs typeface="+mn-cs"/>
                        </a:rPr>
                        <a:t>名称</a:t>
                      </a:r>
                    </a:p>
                  </a:txBody>
                  <a:tcPr marL="74098" marR="74098" marT="37049" marB="37049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1"/>
                            <a:tileRect/>
                          </a:gradFill>
                          <a:effectLst/>
                          <a:latin typeface="+mj-ea"/>
                          <a:ea typeface="+mj-ea"/>
                        </a:rPr>
                        <a:t>定义</a:t>
                      </a: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1"/>
                            <a:tileRect/>
                          </a:gradFill>
                          <a:effectLst/>
                          <a:latin typeface="+mj-ea"/>
                          <a:ea typeface="+mj-ea"/>
                        </a:rPr>
                        <a:t>驾驶</a:t>
                      </a:r>
                      <a:endParaRPr lang="en-US" altLang="zh-CN" sz="1200" dirty="0"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100000">
                              <a:schemeClr val="accent1"/>
                            </a:gs>
                          </a:gsLst>
                          <a:lin ang="5400000" scaled="1"/>
                          <a:tileRect/>
                        </a:gradFill>
                        <a:effectLst/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1200" dirty="0"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1"/>
                            <a:tileRect/>
                          </a:gradFill>
                          <a:effectLst/>
                          <a:latin typeface="+mj-ea"/>
                          <a:ea typeface="+mj-ea"/>
                        </a:rPr>
                        <a:t>操作</a:t>
                      </a: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1"/>
                            <a:tileRect/>
                          </a:gradFill>
                          <a:effectLst/>
                          <a:latin typeface="+mj-ea"/>
                          <a:ea typeface="+mj-ea"/>
                        </a:rPr>
                        <a:t>周边</a:t>
                      </a:r>
                      <a:endParaRPr lang="en-US" altLang="zh-CN" sz="1200" dirty="0"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100000">
                              <a:schemeClr val="accent1"/>
                            </a:gs>
                          </a:gsLst>
                          <a:lin ang="5400000" scaled="1"/>
                          <a:tileRect/>
                        </a:gradFill>
                        <a:effectLst/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1200" dirty="0"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1"/>
                            <a:tileRect/>
                          </a:gradFill>
                          <a:effectLst/>
                          <a:latin typeface="+mj-ea"/>
                          <a:ea typeface="+mj-ea"/>
                        </a:rPr>
                        <a:t>监控</a:t>
                      </a: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kern="1200" dirty="0"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1"/>
                            <a:tileRect/>
                          </a:gradFill>
                          <a:effectLst/>
                          <a:latin typeface="+mj-ea"/>
                          <a:ea typeface="+mj-ea"/>
                          <a:cs typeface="+mn-cs"/>
                        </a:rPr>
                        <a:t>接管</a:t>
                      </a:r>
                    </a:p>
                  </a:txBody>
                  <a:tcPr marL="74098" marR="74098" marT="37049" marB="37049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1"/>
                            <a:tileRect/>
                          </a:gradFill>
                          <a:effectLst/>
                          <a:latin typeface="+mj-ea"/>
                          <a:ea typeface="+mj-ea"/>
                        </a:rPr>
                        <a:t>应用</a:t>
                      </a:r>
                      <a:endParaRPr lang="en-US" altLang="zh-CN" sz="1200" dirty="0"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100000">
                              <a:schemeClr val="accent1"/>
                            </a:gs>
                          </a:gsLst>
                          <a:lin ang="5400000" scaled="1"/>
                          <a:tileRect/>
                        </a:gra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1"/>
                            <a:tileRect/>
                          </a:gradFill>
                          <a:effectLst/>
                          <a:latin typeface="+mj-ea"/>
                          <a:ea typeface="+mj-ea"/>
                        </a:rPr>
                        <a:t>场景</a:t>
                      </a:r>
                    </a:p>
                  </a:txBody>
                  <a:tcPr marL="74098" marR="74098" marT="37049" marB="37049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5413655"/>
                  </a:ext>
                </a:extLst>
              </a:tr>
              <a:tr h="272694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人工驾驶</a:t>
                      </a: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由人类驾驶员全权驾驶车辆</a:t>
                      </a: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无</a:t>
                      </a: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5108572"/>
                  </a:ext>
                </a:extLst>
              </a:tr>
              <a:tr h="272694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辅助驾驶</a:t>
                      </a: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车辆对方向盘和加减速中的一项操作提供驾驶</a:t>
                      </a:r>
                      <a:r>
                        <a:rPr lang="en-US" altLang="zh-CN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, </a:t>
                      </a:r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人类驾驶员负责其余的驾驶动作</a:t>
                      </a: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限定</a:t>
                      </a:r>
                      <a:endParaRPr lang="en-US" altLang="zh-CN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场景</a:t>
                      </a:r>
                    </a:p>
                  </a:txBody>
                  <a:tcPr marL="74098" marR="74098" marT="37049" marB="37049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555783"/>
                  </a:ext>
                </a:extLst>
              </a:tr>
              <a:tr h="272694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部分自动驾驶</a:t>
                      </a: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车辆对方向盘和加减速中的多项操作提供驾驶</a:t>
                      </a:r>
                      <a:r>
                        <a:rPr lang="en-US" altLang="zh-CN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, </a:t>
                      </a:r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人类驾驶员负责其余的驾驶动作</a:t>
                      </a: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201070"/>
                  </a:ext>
                </a:extLst>
              </a:tr>
              <a:tr h="272694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条件自动驾驶</a:t>
                      </a: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由车辆完成绝大部分驾驶操作</a:t>
                      </a:r>
                      <a:r>
                        <a:rPr lang="en-US" altLang="zh-CN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人类驾驶员需保 持注意力集中以备不时之需</a:t>
                      </a: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718545"/>
                  </a:ext>
                </a:extLst>
              </a:tr>
              <a:tr h="272694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高度自动驾驶</a:t>
                      </a: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由车辆完成所有驾驶操作</a:t>
                      </a:r>
                      <a:r>
                        <a:rPr lang="en-US" altLang="zh-CN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人类驾驶员无需保持 注意力集中</a:t>
                      </a:r>
                      <a:r>
                        <a:rPr lang="en-US" altLang="zh-CN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但限定道路和环境条件</a:t>
                      </a: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  <a:lumOff val="10000"/>
                        <a:alpha val="3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0375637"/>
                  </a:ext>
                </a:extLst>
              </a:tr>
              <a:tr h="272694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alpha val="30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完全自动驾驶</a:t>
                      </a: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alpha val="30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由车辆完成所有驾驶操作</a:t>
                      </a:r>
                      <a:r>
                        <a:rPr lang="en-US" altLang="zh-CN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人类驾驶员无需保持 注意力集中</a:t>
                      </a: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alpha val="30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alpha val="30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alpha val="30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alpha val="30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所有</a:t>
                      </a:r>
                      <a:endParaRPr lang="en-US" altLang="zh-CN" sz="8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场景</a:t>
                      </a:r>
                    </a:p>
                  </a:txBody>
                  <a:tcPr marL="14427" marR="14427" marT="14427" marB="14427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alpha val="30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29322675"/>
                  </a:ext>
                </a:extLst>
              </a:tr>
            </a:tbl>
          </a:graphicData>
        </a:graphic>
      </p:graphicFrame>
      <p:grpSp>
        <p:nvGrpSpPr>
          <p:cNvPr id="62" name="组合 61">
            <a:extLst>
              <a:ext uri="{FF2B5EF4-FFF2-40B4-BE49-F238E27FC236}">
                <a16:creationId xmlns:a16="http://schemas.microsoft.com/office/drawing/2014/main" id="{1B7F2F83-E4E2-E1D0-B70F-6F2022AEB5A6}"/>
              </a:ext>
            </a:extLst>
          </p:cNvPr>
          <p:cNvGrpSpPr/>
          <p:nvPr/>
        </p:nvGrpSpPr>
        <p:grpSpPr>
          <a:xfrm>
            <a:off x="4940909" y="1147445"/>
            <a:ext cx="551810" cy="486232"/>
            <a:chOff x="2470454" y="4081209"/>
            <a:chExt cx="2916074" cy="2569522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01CF46F7-3F0E-CC2C-AE8C-B2ABC174E3D1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228ED175-998B-EA15-7B85-70CC81494D4F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6E7AE7D3-A556-A76E-58C7-CD9D5C50A836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9629B80C-05B0-B54B-F5B6-BB1B1C3004BB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41000">
                    <a:srgbClr val="000521">
                      <a:alpha val="58000"/>
                    </a:srgbClr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7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65" name="图片 64" descr="图片包含 星星, 灯光&#10;&#10;描述已自动生成">
              <a:extLst>
                <a:ext uri="{FF2B5EF4-FFF2-40B4-BE49-F238E27FC236}">
                  <a16:creationId xmlns:a16="http://schemas.microsoft.com/office/drawing/2014/main" id="{FAA1B498-8838-5173-BE37-49F1C3774C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70454" y="4081209"/>
              <a:ext cx="2916074" cy="2569522"/>
            </a:xfrm>
            <a:prstGeom prst="rect">
              <a:avLst/>
            </a:prstGeom>
          </p:spPr>
        </p:pic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398BB368-95F3-EB6F-7B0D-C8C09985EAD1}"/>
              </a:ext>
            </a:extLst>
          </p:cNvPr>
          <p:cNvGrpSpPr/>
          <p:nvPr/>
        </p:nvGrpSpPr>
        <p:grpSpPr>
          <a:xfrm>
            <a:off x="781248" y="2843590"/>
            <a:ext cx="557554" cy="491293"/>
            <a:chOff x="2470454" y="4081209"/>
            <a:chExt cx="2916074" cy="2569522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F8B854BB-D099-9274-2071-301AAF02B51E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D988D5B1-4CAB-1089-C001-FB9B965841DA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8A46991A-C92B-2429-6B0E-E5C7B678D089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9354B4D6-6D0A-627B-E4D7-9CC6042153CB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41000">
                    <a:srgbClr val="000521">
                      <a:alpha val="58000"/>
                    </a:srgbClr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7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72" name="图片 71" descr="图片包含 星星, 灯光&#10;&#10;描述已自动生成">
              <a:extLst>
                <a:ext uri="{FF2B5EF4-FFF2-40B4-BE49-F238E27FC236}">
                  <a16:creationId xmlns:a16="http://schemas.microsoft.com/office/drawing/2014/main" id="{959C92DD-244E-342C-5657-E7693DE665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70454" y="4081209"/>
              <a:ext cx="2916074" cy="2569522"/>
            </a:xfrm>
            <a:prstGeom prst="rect">
              <a:avLst/>
            </a:prstGeom>
          </p:spPr>
        </p:pic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33D5B947-9D26-5F1A-7840-205CC49F1A6D}"/>
              </a:ext>
            </a:extLst>
          </p:cNvPr>
          <p:cNvGrpSpPr/>
          <p:nvPr/>
        </p:nvGrpSpPr>
        <p:grpSpPr>
          <a:xfrm>
            <a:off x="3616593" y="2550536"/>
            <a:ext cx="414484" cy="365226"/>
            <a:chOff x="2470454" y="4081209"/>
            <a:chExt cx="2916074" cy="2569522"/>
          </a:xfrm>
        </p:grpSpPr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2C1C25F5-8B00-C976-BF5A-7D91E2552A14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8304CAE3-F2B5-8F53-A1A7-6939EB20951A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BA769D60-B24F-12ED-8ED1-ADD121DAF38D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D95B5CF7-DFA6-0B81-4378-37093D19B8E4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41000">
                    <a:srgbClr val="000521">
                      <a:alpha val="58000"/>
                    </a:srgbClr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7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93" name="图片 92" descr="图片包含 星星, 灯光&#10;&#10;描述已自动生成">
              <a:extLst>
                <a:ext uri="{FF2B5EF4-FFF2-40B4-BE49-F238E27FC236}">
                  <a16:creationId xmlns:a16="http://schemas.microsoft.com/office/drawing/2014/main" id="{E597F374-407B-D5F3-9EB5-163D8C7113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70454" y="4081209"/>
              <a:ext cx="2916074" cy="2569522"/>
            </a:xfrm>
            <a:prstGeom prst="rect">
              <a:avLst/>
            </a:prstGeom>
          </p:spPr>
        </p:pic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4A0A5528-488F-5C95-AE16-07839D06956D}"/>
              </a:ext>
            </a:extLst>
          </p:cNvPr>
          <p:cNvGrpSpPr/>
          <p:nvPr/>
        </p:nvGrpSpPr>
        <p:grpSpPr>
          <a:xfrm>
            <a:off x="7619637" y="4884097"/>
            <a:ext cx="516105" cy="1537195"/>
            <a:chOff x="7727587" y="4865047"/>
            <a:chExt cx="516105" cy="1537195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FEB2BC57-54DA-FC3A-E150-BF5A011B396D}"/>
                </a:ext>
              </a:extLst>
            </p:cNvPr>
            <p:cNvGrpSpPr/>
            <p:nvPr/>
          </p:nvGrpSpPr>
          <p:grpSpPr>
            <a:xfrm>
              <a:off x="8047917" y="4865047"/>
              <a:ext cx="167795" cy="167977"/>
              <a:chOff x="7782284" y="7500423"/>
              <a:chExt cx="488962" cy="489492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D7DF1629-05BA-A513-7C5A-2C201E7B2029}"/>
                  </a:ext>
                </a:extLst>
              </p:cNvPr>
              <p:cNvSpPr/>
              <p:nvPr/>
            </p:nvSpPr>
            <p:spPr>
              <a:xfrm>
                <a:off x="7903552" y="7500423"/>
                <a:ext cx="244477" cy="245267"/>
              </a:xfrm>
              <a:custGeom>
                <a:avLst/>
                <a:gdLst>
                  <a:gd name="connsiteX0" fmla="*/ 0 w 244477"/>
                  <a:gd name="connsiteY0" fmla="*/ 122634 h 245267"/>
                  <a:gd name="connsiteX1" fmla="*/ 122239 w 244477"/>
                  <a:gd name="connsiteY1" fmla="*/ 245268 h 245267"/>
                  <a:gd name="connsiteX2" fmla="*/ 244478 w 244477"/>
                  <a:gd name="connsiteY2" fmla="*/ 122634 h 245267"/>
                  <a:gd name="connsiteX3" fmla="*/ 122239 w 244477"/>
                  <a:gd name="connsiteY3" fmla="*/ 0 h 245267"/>
                  <a:gd name="connsiteX4" fmla="*/ 0 w 244477"/>
                  <a:gd name="connsiteY4" fmla="*/ 122634 h 245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477" h="245267">
                    <a:moveTo>
                      <a:pt x="0" y="122634"/>
                    </a:moveTo>
                    <a:cubicBezTo>
                      <a:pt x="0" y="190363"/>
                      <a:pt x="54728" y="245268"/>
                      <a:pt x="122239" y="245268"/>
                    </a:cubicBezTo>
                    <a:cubicBezTo>
                      <a:pt x="189750" y="245268"/>
                      <a:pt x="244478" y="190363"/>
                      <a:pt x="244478" y="122634"/>
                    </a:cubicBezTo>
                    <a:cubicBezTo>
                      <a:pt x="244478" y="54905"/>
                      <a:pt x="189750" y="0"/>
                      <a:pt x="122239" y="0"/>
                    </a:cubicBezTo>
                    <a:cubicBezTo>
                      <a:pt x="54728" y="0"/>
                      <a:pt x="0" y="54905"/>
                      <a:pt x="0" y="122634"/>
                    </a:cubicBezTo>
                    <a:close/>
                  </a:path>
                </a:pathLst>
              </a:custGeom>
              <a:grpFill/>
              <a:ln w="5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2788202-DFC5-7258-80CB-1D595B325889}"/>
                  </a:ext>
                </a:extLst>
              </p:cNvPr>
              <p:cNvSpPr/>
              <p:nvPr/>
            </p:nvSpPr>
            <p:spPr>
              <a:xfrm>
                <a:off x="7917545" y="7793572"/>
                <a:ext cx="353701" cy="196313"/>
              </a:xfrm>
              <a:custGeom>
                <a:avLst/>
                <a:gdLst>
                  <a:gd name="connsiteX0" fmla="*/ 0 w 353701"/>
                  <a:gd name="connsiteY0" fmla="*/ 196313 h 196313"/>
                  <a:gd name="connsiteX1" fmla="*/ 88899 w 353701"/>
                  <a:gd name="connsiteY1" fmla="*/ 196313 h 196313"/>
                  <a:gd name="connsiteX2" fmla="*/ 101211 w 353701"/>
                  <a:gd name="connsiteY2" fmla="*/ 185239 h 196313"/>
                  <a:gd name="connsiteX3" fmla="*/ 101211 w 353701"/>
                  <a:gd name="connsiteY3" fmla="*/ 88781 h 196313"/>
                  <a:gd name="connsiteX4" fmla="*/ 0 w 353701"/>
                  <a:gd name="connsiteY4" fmla="*/ 196313 h 196313"/>
                  <a:gd name="connsiteX5" fmla="*/ 209663 w 353701"/>
                  <a:gd name="connsiteY5" fmla="*/ 99808 h 196313"/>
                  <a:gd name="connsiteX6" fmla="*/ 250693 w 353701"/>
                  <a:gd name="connsiteY6" fmla="*/ 196313 h 196313"/>
                  <a:gd name="connsiteX7" fmla="*/ 343324 w 353701"/>
                  <a:gd name="connsiteY7" fmla="*/ 196313 h 196313"/>
                  <a:gd name="connsiteX8" fmla="*/ 353701 w 353701"/>
                  <a:gd name="connsiteY8" fmla="*/ 185922 h 196313"/>
                  <a:gd name="connsiteX9" fmla="*/ 353691 w 353701"/>
                  <a:gd name="connsiteY9" fmla="*/ 185463 h 196313"/>
                  <a:gd name="connsiteX10" fmla="*/ 256188 w 353701"/>
                  <a:gd name="connsiteY10" fmla="*/ 0 h 196313"/>
                  <a:gd name="connsiteX11" fmla="*/ 187008 w 353701"/>
                  <a:gd name="connsiteY11" fmla="*/ 81375 h 196313"/>
                  <a:gd name="connsiteX12" fmla="*/ 209663 w 353701"/>
                  <a:gd name="connsiteY12" fmla="*/ 99808 h 196313"/>
                  <a:gd name="connsiteX13" fmla="*/ 118996 w 353701"/>
                  <a:gd name="connsiteY13" fmla="*/ 88704 h 196313"/>
                  <a:gd name="connsiteX14" fmla="*/ 118996 w 353701"/>
                  <a:gd name="connsiteY14" fmla="*/ 184821 h 196313"/>
                  <a:gd name="connsiteX15" fmla="*/ 133956 w 353701"/>
                  <a:gd name="connsiteY15" fmla="*/ 196313 h 196313"/>
                  <a:gd name="connsiteX16" fmla="*/ 221056 w 353701"/>
                  <a:gd name="connsiteY16" fmla="*/ 196313 h 196313"/>
                  <a:gd name="connsiteX17" fmla="*/ 118996 w 353701"/>
                  <a:gd name="connsiteY17" fmla="*/ 88704 h 196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3701" h="196313">
                    <a:moveTo>
                      <a:pt x="0" y="196313"/>
                    </a:moveTo>
                    <a:lnTo>
                      <a:pt x="88899" y="196313"/>
                    </a:lnTo>
                    <a:lnTo>
                      <a:pt x="101211" y="185239"/>
                    </a:lnTo>
                    <a:lnTo>
                      <a:pt x="101211" y="88781"/>
                    </a:lnTo>
                    <a:cubicBezTo>
                      <a:pt x="45458" y="93457"/>
                      <a:pt x="1315" y="139681"/>
                      <a:pt x="0" y="196313"/>
                    </a:cubicBezTo>
                    <a:close/>
                    <a:moveTo>
                      <a:pt x="209663" y="99808"/>
                    </a:moveTo>
                    <a:cubicBezTo>
                      <a:pt x="235392" y="125401"/>
                      <a:pt x="250114" y="160027"/>
                      <a:pt x="250693" y="196313"/>
                    </a:cubicBezTo>
                    <a:lnTo>
                      <a:pt x="343324" y="196313"/>
                    </a:lnTo>
                    <a:cubicBezTo>
                      <a:pt x="349059" y="196309"/>
                      <a:pt x="353705" y="191657"/>
                      <a:pt x="353701" y="185922"/>
                    </a:cubicBezTo>
                    <a:cubicBezTo>
                      <a:pt x="353701" y="185769"/>
                      <a:pt x="353698" y="185616"/>
                      <a:pt x="353691" y="185463"/>
                    </a:cubicBezTo>
                    <a:cubicBezTo>
                      <a:pt x="350543" y="112177"/>
                      <a:pt x="314776" y="44141"/>
                      <a:pt x="256188" y="0"/>
                    </a:cubicBezTo>
                    <a:lnTo>
                      <a:pt x="187008" y="81375"/>
                    </a:lnTo>
                    <a:cubicBezTo>
                      <a:pt x="195175" y="86722"/>
                      <a:pt x="202767" y="92900"/>
                      <a:pt x="209663" y="99808"/>
                    </a:cubicBezTo>
                    <a:close/>
                    <a:moveTo>
                      <a:pt x="118996" y="88704"/>
                    </a:moveTo>
                    <a:lnTo>
                      <a:pt x="118996" y="184821"/>
                    </a:lnTo>
                    <a:lnTo>
                      <a:pt x="133956" y="196313"/>
                    </a:lnTo>
                    <a:lnTo>
                      <a:pt x="221056" y="196313"/>
                    </a:lnTo>
                    <a:cubicBezTo>
                      <a:pt x="219711" y="139386"/>
                      <a:pt x="175150" y="92979"/>
                      <a:pt x="118996" y="88704"/>
                    </a:cubicBezTo>
                    <a:close/>
                  </a:path>
                </a:pathLst>
              </a:custGeom>
              <a:grpFill/>
              <a:ln w="5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FE16AE6A-2612-4A5E-F16C-DA3D1F3CCE18}"/>
                  </a:ext>
                </a:extLst>
              </p:cNvPr>
              <p:cNvSpPr/>
              <p:nvPr/>
            </p:nvSpPr>
            <p:spPr>
              <a:xfrm>
                <a:off x="7782284" y="7744417"/>
                <a:ext cx="376808" cy="245498"/>
              </a:xfrm>
              <a:custGeom>
                <a:avLst/>
                <a:gdLst>
                  <a:gd name="connsiteX0" fmla="*/ 146654 w 376808"/>
                  <a:gd name="connsiteY0" fmla="*/ 148963 h 245498"/>
                  <a:gd name="connsiteX1" fmla="*/ 306496 w 376808"/>
                  <a:gd name="connsiteY1" fmla="*/ 121655 h 245498"/>
                  <a:gd name="connsiteX2" fmla="*/ 376808 w 376808"/>
                  <a:gd name="connsiteY2" fmla="*/ 38919 h 245498"/>
                  <a:gd name="connsiteX3" fmla="*/ 244492 w 376808"/>
                  <a:gd name="connsiteY3" fmla="*/ 0 h 245498"/>
                  <a:gd name="connsiteX4" fmla="*/ 8 w 376808"/>
                  <a:gd name="connsiteY4" fmla="*/ 234831 h 245498"/>
                  <a:gd name="connsiteX5" fmla="*/ 9842 w 376808"/>
                  <a:gd name="connsiteY5" fmla="*/ 245490 h 245498"/>
                  <a:gd name="connsiteX6" fmla="*/ 10275 w 376808"/>
                  <a:gd name="connsiteY6" fmla="*/ 245498 h 245498"/>
                  <a:gd name="connsiteX7" fmla="*/ 105619 w 376808"/>
                  <a:gd name="connsiteY7" fmla="*/ 245498 h 245498"/>
                  <a:gd name="connsiteX8" fmla="*/ 146654 w 376808"/>
                  <a:gd name="connsiteY8" fmla="*/ 148963 h 245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6808" h="245498">
                    <a:moveTo>
                      <a:pt x="146654" y="148963"/>
                    </a:moveTo>
                    <a:cubicBezTo>
                      <a:pt x="188764" y="106906"/>
                      <a:pt x="252812" y="95965"/>
                      <a:pt x="306496" y="121655"/>
                    </a:cubicBezTo>
                    <a:lnTo>
                      <a:pt x="376808" y="38919"/>
                    </a:lnTo>
                    <a:cubicBezTo>
                      <a:pt x="337387" y="13438"/>
                      <a:pt x="291431" y="-80"/>
                      <a:pt x="244492" y="0"/>
                    </a:cubicBezTo>
                    <a:cubicBezTo>
                      <a:pt x="112907" y="0"/>
                      <a:pt x="5575" y="104195"/>
                      <a:pt x="8" y="234831"/>
                    </a:cubicBezTo>
                    <a:cubicBezTo>
                      <a:pt x="-220" y="240489"/>
                      <a:pt x="4183" y="245262"/>
                      <a:pt x="9842" y="245490"/>
                    </a:cubicBezTo>
                    <a:cubicBezTo>
                      <a:pt x="9986" y="245496"/>
                      <a:pt x="10130" y="245498"/>
                      <a:pt x="10275" y="245498"/>
                    </a:cubicBezTo>
                    <a:lnTo>
                      <a:pt x="105619" y="245498"/>
                    </a:lnTo>
                    <a:cubicBezTo>
                      <a:pt x="106195" y="209202"/>
                      <a:pt x="120919" y="174565"/>
                      <a:pt x="146654" y="148963"/>
                    </a:cubicBezTo>
                    <a:close/>
                  </a:path>
                </a:pathLst>
              </a:custGeom>
              <a:grpFill/>
              <a:ln w="5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4D45606F-5094-5295-74E5-8CA3EF9117F1}"/>
                </a:ext>
              </a:extLst>
            </p:cNvPr>
            <p:cNvGrpSpPr/>
            <p:nvPr/>
          </p:nvGrpSpPr>
          <p:grpSpPr>
            <a:xfrm>
              <a:off x="7727587" y="5138098"/>
              <a:ext cx="516105" cy="167977"/>
              <a:chOff x="7782401" y="5060311"/>
              <a:chExt cx="516105" cy="167977"/>
            </a:xfrm>
          </p:grpSpPr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C071397A-72A4-3431-5A40-3CFA202B64C9}"/>
                  </a:ext>
                </a:extLst>
              </p:cNvPr>
              <p:cNvGrpSpPr/>
              <p:nvPr/>
            </p:nvGrpSpPr>
            <p:grpSpPr>
              <a:xfrm>
                <a:off x="7782401" y="5060311"/>
                <a:ext cx="167795" cy="167977"/>
                <a:chOff x="7782284" y="7500423"/>
                <a:chExt cx="488962" cy="489492"/>
              </a:xfr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</p:grpSpPr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B28C6B0C-6373-CBE9-10C9-157014AA798C}"/>
                    </a:ext>
                  </a:extLst>
                </p:cNvPr>
                <p:cNvSpPr/>
                <p:nvPr/>
              </p:nvSpPr>
              <p:spPr>
                <a:xfrm>
                  <a:off x="7903552" y="7500423"/>
                  <a:ext cx="244477" cy="245267"/>
                </a:xfrm>
                <a:custGeom>
                  <a:avLst/>
                  <a:gdLst>
                    <a:gd name="connsiteX0" fmla="*/ 0 w 244477"/>
                    <a:gd name="connsiteY0" fmla="*/ 122634 h 245267"/>
                    <a:gd name="connsiteX1" fmla="*/ 122239 w 244477"/>
                    <a:gd name="connsiteY1" fmla="*/ 245268 h 245267"/>
                    <a:gd name="connsiteX2" fmla="*/ 244478 w 244477"/>
                    <a:gd name="connsiteY2" fmla="*/ 122634 h 245267"/>
                    <a:gd name="connsiteX3" fmla="*/ 122239 w 244477"/>
                    <a:gd name="connsiteY3" fmla="*/ 0 h 245267"/>
                    <a:gd name="connsiteX4" fmla="*/ 0 w 244477"/>
                    <a:gd name="connsiteY4" fmla="*/ 122634 h 245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477" h="245267">
                      <a:moveTo>
                        <a:pt x="0" y="122634"/>
                      </a:moveTo>
                      <a:cubicBezTo>
                        <a:pt x="0" y="190363"/>
                        <a:pt x="54728" y="245268"/>
                        <a:pt x="122239" y="245268"/>
                      </a:cubicBezTo>
                      <a:cubicBezTo>
                        <a:pt x="189750" y="245268"/>
                        <a:pt x="244478" y="190363"/>
                        <a:pt x="244478" y="122634"/>
                      </a:cubicBezTo>
                      <a:cubicBezTo>
                        <a:pt x="244478" y="54905"/>
                        <a:pt x="189750" y="0"/>
                        <a:pt x="122239" y="0"/>
                      </a:cubicBezTo>
                      <a:cubicBezTo>
                        <a:pt x="54728" y="0"/>
                        <a:pt x="0" y="54905"/>
                        <a:pt x="0" y="122634"/>
                      </a:cubicBezTo>
                      <a:close/>
                    </a:path>
                  </a:pathLst>
                </a:custGeom>
                <a:grpFill/>
                <a:ln w="5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C2517264-8493-8A60-4652-37BC9C226834}"/>
                    </a:ext>
                  </a:extLst>
                </p:cNvPr>
                <p:cNvSpPr/>
                <p:nvPr/>
              </p:nvSpPr>
              <p:spPr>
                <a:xfrm>
                  <a:off x="7917545" y="7793572"/>
                  <a:ext cx="353701" cy="196313"/>
                </a:xfrm>
                <a:custGeom>
                  <a:avLst/>
                  <a:gdLst>
                    <a:gd name="connsiteX0" fmla="*/ 0 w 353701"/>
                    <a:gd name="connsiteY0" fmla="*/ 196313 h 196313"/>
                    <a:gd name="connsiteX1" fmla="*/ 88899 w 353701"/>
                    <a:gd name="connsiteY1" fmla="*/ 196313 h 196313"/>
                    <a:gd name="connsiteX2" fmla="*/ 101211 w 353701"/>
                    <a:gd name="connsiteY2" fmla="*/ 185239 h 196313"/>
                    <a:gd name="connsiteX3" fmla="*/ 101211 w 353701"/>
                    <a:gd name="connsiteY3" fmla="*/ 88781 h 196313"/>
                    <a:gd name="connsiteX4" fmla="*/ 0 w 353701"/>
                    <a:gd name="connsiteY4" fmla="*/ 196313 h 196313"/>
                    <a:gd name="connsiteX5" fmla="*/ 209663 w 353701"/>
                    <a:gd name="connsiteY5" fmla="*/ 99808 h 196313"/>
                    <a:gd name="connsiteX6" fmla="*/ 250693 w 353701"/>
                    <a:gd name="connsiteY6" fmla="*/ 196313 h 196313"/>
                    <a:gd name="connsiteX7" fmla="*/ 343324 w 353701"/>
                    <a:gd name="connsiteY7" fmla="*/ 196313 h 196313"/>
                    <a:gd name="connsiteX8" fmla="*/ 353701 w 353701"/>
                    <a:gd name="connsiteY8" fmla="*/ 185922 h 196313"/>
                    <a:gd name="connsiteX9" fmla="*/ 353691 w 353701"/>
                    <a:gd name="connsiteY9" fmla="*/ 185463 h 196313"/>
                    <a:gd name="connsiteX10" fmla="*/ 256188 w 353701"/>
                    <a:gd name="connsiteY10" fmla="*/ 0 h 196313"/>
                    <a:gd name="connsiteX11" fmla="*/ 187008 w 353701"/>
                    <a:gd name="connsiteY11" fmla="*/ 81375 h 196313"/>
                    <a:gd name="connsiteX12" fmla="*/ 209663 w 353701"/>
                    <a:gd name="connsiteY12" fmla="*/ 99808 h 196313"/>
                    <a:gd name="connsiteX13" fmla="*/ 118996 w 353701"/>
                    <a:gd name="connsiteY13" fmla="*/ 88704 h 196313"/>
                    <a:gd name="connsiteX14" fmla="*/ 118996 w 353701"/>
                    <a:gd name="connsiteY14" fmla="*/ 184821 h 196313"/>
                    <a:gd name="connsiteX15" fmla="*/ 133956 w 353701"/>
                    <a:gd name="connsiteY15" fmla="*/ 196313 h 196313"/>
                    <a:gd name="connsiteX16" fmla="*/ 221056 w 353701"/>
                    <a:gd name="connsiteY16" fmla="*/ 196313 h 196313"/>
                    <a:gd name="connsiteX17" fmla="*/ 118996 w 353701"/>
                    <a:gd name="connsiteY17" fmla="*/ 88704 h 196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53701" h="196313">
                      <a:moveTo>
                        <a:pt x="0" y="196313"/>
                      </a:moveTo>
                      <a:lnTo>
                        <a:pt x="88899" y="196313"/>
                      </a:lnTo>
                      <a:lnTo>
                        <a:pt x="101211" y="185239"/>
                      </a:lnTo>
                      <a:lnTo>
                        <a:pt x="101211" y="88781"/>
                      </a:lnTo>
                      <a:cubicBezTo>
                        <a:pt x="45458" y="93457"/>
                        <a:pt x="1315" y="139681"/>
                        <a:pt x="0" y="196313"/>
                      </a:cubicBezTo>
                      <a:close/>
                      <a:moveTo>
                        <a:pt x="209663" y="99808"/>
                      </a:moveTo>
                      <a:cubicBezTo>
                        <a:pt x="235392" y="125401"/>
                        <a:pt x="250114" y="160027"/>
                        <a:pt x="250693" y="196313"/>
                      </a:cubicBezTo>
                      <a:lnTo>
                        <a:pt x="343324" y="196313"/>
                      </a:lnTo>
                      <a:cubicBezTo>
                        <a:pt x="349059" y="196309"/>
                        <a:pt x="353705" y="191657"/>
                        <a:pt x="353701" y="185922"/>
                      </a:cubicBezTo>
                      <a:cubicBezTo>
                        <a:pt x="353701" y="185769"/>
                        <a:pt x="353698" y="185616"/>
                        <a:pt x="353691" y="185463"/>
                      </a:cubicBezTo>
                      <a:cubicBezTo>
                        <a:pt x="350543" y="112177"/>
                        <a:pt x="314776" y="44141"/>
                        <a:pt x="256188" y="0"/>
                      </a:cubicBezTo>
                      <a:lnTo>
                        <a:pt x="187008" y="81375"/>
                      </a:lnTo>
                      <a:cubicBezTo>
                        <a:pt x="195175" y="86722"/>
                        <a:pt x="202767" y="92900"/>
                        <a:pt x="209663" y="99808"/>
                      </a:cubicBezTo>
                      <a:close/>
                      <a:moveTo>
                        <a:pt x="118996" y="88704"/>
                      </a:moveTo>
                      <a:lnTo>
                        <a:pt x="118996" y="184821"/>
                      </a:lnTo>
                      <a:lnTo>
                        <a:pt x="133956" y="196313"/>
                      </a:lnTo>
                      <a:lnTo>
                        <a:pt x="221056" y="196313"/>
                      </a:lnTo>
                      <a:cubicBezTo>
                        <a:pt x="219711" y="139386"/>
                        <a:pt x="175150" y="92979"/>
                        <a:pt x="118996" y="88704"/>
                      </a:cubicBezTo>
                      <a:close/>
                    </a:path>
                  </a:pathLst>
                </a:custGeom>
                <a:grpFill/>
                <a:ln w="5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85491123-DB16-4A2F-2019-AE58899BE0EC}"/>
                    </a:ext>
                  </a:extLst>
                </p:cNvPr>
                <p:cNvSpPr/>
                <p:nvPr/>
              </p:nvSpPr>
              <p:spPr>
                <a:xfrm>
                  <a:off x="7782284" y="7744417"/>
                  <a:ext cx="376808" cy="245498"/>
                </a:xfrm>
                <a:custGeom>
                  <a:avLst/>
                  <a:gdLst>
                    <a:gd name="connsiteX0" fmla="*/ 146654 w 376808"/>
                    <a:gd name="connsiteY0" fmla="*/ 148963 h 245498"/>
                    <a:gd name="connsiteX1" fmla="*/ 306496 w 376808"/>
                    <a:gd name="connsiteY1" fmla="*/ 121655 h 245498"/>
                    <a:gd name="connsiteX2" fmla="*/ 376808 w 376808"/>
                    <a:gd name="connsiteY2" fmla="*/ 38919 h 245498"/>
                    <a:gd name="connsiteX3" fmla="*/ 244492 w 376808"/>
                    <a:gd name="connsiteY3" fmla="*/ 0 h 245498"/>
                    <a:gd name="connsiteX4" fmla="*/ 8 w 376808"/>
                    <a:gd name="connsiteY4" fmla="*/ 234831 h 245498"/>
                    <a:gd name="connsiteX5" fmla="*/ 9842 w 376808"/>
                    <a:gd name="connsiteY5" fmla="*/ 245490 h 245498"/>
                    <a:gd name="connsiteX6" fmla="*/ 10275 w 376808"/>
                    <a:gd name="connsiteY6" fmla="*/ 245498 h 245498"/>
                    <a:gd name="connsiteX7" fmla="*/ 105619 w 376808"/>
                    <a:gd name="connsiteY7" fmla="*/ 245498 h 245498"/>
                    <a:gd name="connsiteX8" fmla="*/ 146654 w 376808"/>
                    <a:gd name="connsiteY8" fmla="*/ 148963 h 245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6808" h="245498">
                      <a:moveTo>
                        <a:pt x="146654" y="148963"/>
                      </a:moveTo>
                      <a:cubicBezTo>
                        <a:pt x="188764" y="106906"/>
                        <a:pt x="252812" y="95965"/>
                        <a:pt x="306496" y="121655"/>
                      </a:cubicBezTo>
                      <a:lnTo>
                        <a:pt x="376808" y="38919"/>
                      </a:lnTo>
                      <a:cubicBezTo>
                        <a:pt x="337387" y="13438"/>
                        <a:pt x="291431" y="-80"/>
                        <a:pt x="244492" y="0"/>
                      </a:cubicBezTo>
                      <a:cubicBezTo>
                        <a:pt x="112907" y="0"/>
                        <a:pt x="5575" y="104195"/>
                        <a:pt x="8" y="234831"/>
                      </a:cubicBezTo>
                      <a:cubicBezTo>
                        <a:pt x="-220" y="240489"/>
                        <a:pt x="4183" y="245262"/>
                        <a:pt x="9842" y="245490"/>
                      </a:cubicBezTo>
                      <a:cubicBezTo>
                        <a:pt x="9986" y="245496"/>
                        <a:pt x="10130" y="245498"/>
                        <a:pt x="10275" y="245498"/>
                      </a:cubicBezTo>
                      <a:lnTo>
                        <a:pt x="105619" y="245498"/>
                      </a:lnTo>
                      <a:cubicBezTo>
                        <a:pt x="106195" y="209202"/>
                        <a:pt x="120919" y="174565"/>
                        <a:pt x="146654" y="148963"/>
                      </a:cubicBezTo>
                      <a:close/>
                    </a:path>
                  </a:pathLst>
                </a:custGeom>
                <a:grpFill/>
                <a:ln w="5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2" name="图形 7">
                <a:extLst>
                  <a:ext uri="{FF2B5EF4-FFF2-40B4-BE49-F238E27FC236}">
                    <a16:creationId xmlns:a16="http://schemas.microsoft.com/office/drawing/2014/main" id="{512E5E44-9A09-7A56-C294-164C65738186}"/>
                  </a:ext>
                </a:extLst>
              </p:cNvPr>
              <p:cNvSpPr/>
              <p:nvPr/>
            </p:nvSpPr>
            <p:spPr>
              <a:xfrm>
                <a:off x="8074751" y="5060311"/>
                <a:ext cx="223755" cy="167977"/>
              </a:xfrm>
              <a:custGeom>
                <a:avLst/>
                <a:gdLst>
                  <a:gd name="connsiteX0" fmla="*/ 603246 w 603246"/>
                  <a:gd name="connsiteY0" fmla="*/ 380409 h 452867"/>
                  <a:gd name="connsiteX1" fmla="*/ 527918 w 603246"/>
                  <a:gd name="connsiteY1" fmla="*/ 380409 h 452867"/>
                  <a:gd name="connsiteX2" fmla="*/ 527918 w 603246"/>
                  <a:gd name="connsiteY2" fmla="*/ 415430 h 452867"/>
                  <a:gd name="connsiteX3" fmla="*/ 517070 w 603246"/>
                  <a:gd name="connsiteY3" fmla="*/ 441998 h 452867"/>
                  <a:gd name="connsiteX4" fmla="*/ 490554 w 603246"/>
                  <a:gd name="connsiteY4" fmla="*/ 452867 h 452867"/>
                  <a:gd name="connsiteX5" fmla="*/ 452587 w 603246"/>
                  <a:gd name="connsiteY5" fmla="*/ 452867 h 452867"/>
                  <a:gd name="connsiteX6" fmla="*/ 426071 w 603246"/>
                  <a:gd name="connsiteY6" fmla="*/ 441998 h 452867"/>
                  <a:gd name="connsiteX7" fmla="*/ 415223 w 603246"/>
                  <a:gd name="connsiteY7" fmla="*/ 415430 h 452867"/>
                  <a:gd name="connsiteX8" fmla="*/ 415223 w 603246"/>
                  <a:gd name="connsiteY8" fmla="*/ 380409 h 452867"/>
                  <a:gd name="connsiteX9" fmla="*/ 189231 w 603246"/>
                  <a:gd name="connsiteY9" fmla="*/ 380409 h 452867"/>
                  <a:gd name="connsiteX10" fmla="*/ 189231 w 603246"/>
                  <a:gd name="connsiteY10" fmla="*/ 415430 h 452867"/>
                  <a:gd name="connsiteX11" fmla="*/ 178082 w 603246"/>
                  <a:gd name="connsiteY11" fmla="*/ 441998 h 452867"/>
                  <a:gd name="connsiteX12" fmla="*/ 151264 w 603246"/>
                  <a:gd name="connsiteY12" fmla="*/ 452867 h 452867"/>
                  <a:gd name="connsiteX13" fmla="*/ 113297 w 603246"/>
                  <a:gd name="connsiteY13" fmla="*/ 452867 h 452867"/>
                  <a:gd name="connsiteX14" fmla="*/ 86781 w 603246"/>
                  <a:gd name="connsiteY14" fmla="*/ 441998 h 452867"/>
                  <a:gd name="connsiteX15" fmla="*/ 75933 w 603246"/>
                  <a:gd name="connsiteY15" fmla="*/ 415430 h 452867"/>
                  <a:gd name="connsiteX16" fmla="*/ 75933 w 603246"/>
                  <a:gd name="connsiteY16" fmla="*/ 380409 h 452867"/>
                  <a:gd name="connsiteX17" fmla="*/ 0 w 603246"/>
                  <a:gd name="connsiteY17" fmla="*/ 380409 h 452867"/>
                  <a:gd name="connsiteX18" fmla="*/ 0 w 603246"/>
                  <a:gd name="connsiteY18" fmla="*/ 261455 h 452867"/>
                  <a:gd name="connsiteX19" fmla="*/ 21394 w 603246"/>
                  <a:gd name="connsiteY19" fmla="*/ 208923 h 452867"/>
                  <a:gd name="connsiteX20" fmla="*/ 75331 w 603246"/>
                  <a:gd name="connsiteY20" fmla="*/ 187789 h 452867"/>
                  <a:gd name="connsiteX21" fmla="*/ 82864 w 603246"/>
                  <a:gd name="connsiteY21" fmla="*/ 160013 h 452867"/>
                  <a:gd name="connsiteX22" fmla="*/ 93711 w 603246"/>
                  <a:gd name="connsiteY22" fmla="*/ 122274 h 452867"/>
                  <a:gd name="connsiteX23" fmla="*/ 105764 w 603246"/>
                  <a:gd name="connsiteY23" fmla="*/ 81818 h 452867"/>
                  <a:gd name="connsiteX24" fmla="*/ 117516 w 603246"/>
                  <a:gd name="connsiteY24" fmla="*/ 45891 h 452867"/>
                  <a:gd name="connsiteX25" fmla="*/ 185615 w 603246"/>
                  <a:gd name="connsiteY25" fmla="*/ 0 h 452867"/>
                  <a:gd name="connsiteX26" fmla="*/ 419442 w 603246"/>
                  <a:gd name="connsiteY26" fmla="*/ 0 h 452867"/>
                  <a:gd name="connsiteX27" fmla="*/ 458011 w 603246"/>
                  <a:gd name="connsiteY27" fmla="*/ 12982 h 452867"/>
                  <a:gd name="connsiteX28" fmla="*/ 479104 w 603246"/>
                  <a:gd name="connsiteY28" fmla="*/ 43475 h 452867"/>
                  <a:gd name="connsiteX29" fmla="*/ 491759 w 603246"/>
                  <a:gd name="connsiteY29" fmla="*/ 80912 h 452867"/>
                  <a:gd name="connsiteX30" fmla="*/ 505319 w 603246"/>
                  <a:gd name="connsiteY30" fmla="*/ 121972 h 452867"/>
                  <a:gd name="connsiteX31" fmla="*/ 518276 w 603246"/>
                  <a:gd name="connsiteY31" fmla="*/ 160315 h 452867"/>
                  <a:gd name="connsiteX32" fmla="*/ 527918 w 603246"/>
                  <a:gd name="connsiteY32" fmla="*/ 187789 h 452867"/>
                  <a:gd name="connsiteX33" fmla="*/ 581855 w 603246"/>
                  <a:gd name="connsiteY33" fmla="*/ 209527 h 452867"/>
                  <a:gd name="connsiteX34" fmla="*/ 603246 w 603246"/>
                  <a:gd name="connsiteY34" fmla="*/ 261455 h 452867"/>
                  <a:gd name="connsiteX35" fmla="*/ 603246 w 603246"/>
                  <a:gd name="connsiteY35" fmla="*/ 380409 h 452867"/>
                  <a:gd name="connsiteX36" fmla="*/ 74125 w 603246"/>
                  <a:gd name="connsiteY36" fmla="*/ 302515 h 452867"/>
                  <a:gd name="connsiteX37" fmla="*/ 100943 w 603246"/>
                  <a:gd name="connsiteY37" fmla="*/ 291647 h 452867"/>
                  <a:gd name="connsiteX38" fmla="*/ 112092 w 603246"/>
                  <a:gd name="connsiteY38" fmla="*/ 265078 h 452867"/>
                  <a:gd name="connsiteX39" fmla="*/ 100943 w 603246"/>
                  <a:gd name="connsiteY39" fmla="*/ 238208 h 452867"/>
                  <a:gd name="connsiteX40" fmla="*/ 74125 w 603246"/>
                  <a:gd name="connsiteY40" fmla="*/ 227037 h 452867"/>
                  <a:gd name="connsiteX41" fmla="*/ 47609 w 603246"/>
                  <a:gd name="connsiteY41" fmla="*/ 238208 h 452867"/>
                  <a:gd name="connsiteX42" fmla="*/ 36761 w 603246"/>
                  <a:gd name="connsiteY42" fmla="*/ 265078 h 452867"/>
                  <a:gd name="connsiteX43" fmla="*/ 47609 w 603246"/>
                  <a:gd name="connsiteY43" fmla="*/ 291647 h 452867"/>
                  <a:gd name="connsiteX44" fmla="*/ 74125 w 603246"/>
                  <a:gd name="connsiteY44" fmla="*/ 302515 h 452867"/>
                  <a:gd name="connsiteX45" fmla="*/ 467051 w 603246"/>
                  <a:gd name="connsiteY45" fmla="*/ 188393 h 452867"/>
                  <a:gd name="connsiteX46" fmla="*/ 444753 w 603246"/>
                  <a:gd name="connsiteY46" fmla="*/ 77893 h 452867"/>
                  <a:gd name="connsiteX47" fmla="*/ 157893 w 603246"/>
                  <a:gd name="connsiteY47" fmla="*/ 77893 h 452867"/>
                  <a:gd name="connsiteX48" fmla="*/ 138006 w 603246"/>
                  <a:gd name="connsiteY48" fmla="*/ 188393 h 452867"/>
                  <a:gd name="connsiteX49" fmla="*/ 467051 w 603246"/>
                  <a:gd name="connsiteY49" fmla="*/ 188393 h 452867"/>
                  <a:gd name="connsiteX50" fmla="*/ 527315 w 603246"/>
                  <a:gd name="connsiteY50" fmla="*/ 302515 h 452867"/>
                  <a:gd name="connsiteX51" fmla="*/ 554434 w 603246"/>
                  <a:gd name="connsiteY51" fmla="*/ 291043 h 452867"/>
                  <a:gd name="connsiteX52" fmla="*/ 565885 w 603246"/>
                  <a:gd name="connsiteY52" fmla="*/ 263871 h 452867"/>
                  <a:gd name="connsiteX53" fmla="*/ 554434 w 603246"/>
                  <a:gd name="connsiteY53" fmla="*/ 236397 h 452867"/>
                  <a:gd name="connsiteX54" fmla="*/ 527315 w 603246"/>
                  <a:gd name="connsiteY54" fmla="*/ 225226 h 452867"/>
                  <a:gd name="connsiteX55" fmla="*/ 499895 w 603246"/>
                  <a:gd name="connsiteY55" fmla="*/ 236397 h 452867"/>
                  <a:gd name="connsiteX56" fmla="*/ 488746 w 603246"/>
                  <a:gd name="connsiteY56" fmla="*/ 263871 h 452867"/>
                  <a:gd name="connsiteX57" fmla="*/ 499895 w 603246"/>
                  <a:gd name="connsiteY57" fmla="*/ 291043 h 452867"/>
                  <a:gd name="connsiteX58" fmla="*/ 527315 w 603246"/>
                  <a:gd name="connsiteY58" fmla="*/ 302515 h 45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603246" h="452867">
                    <a:moveTo>
                      <a:pt x="603246" y="380409"/>
                    </a:moveTo>
                    <a:lnTo>
                      <a:pt x="527918" y="380409"/>
                    </a:lnTo>
                    <a:lnTo>
                      <a:pt x="527918" y="415430"/>
                    </a:lnTo>
                    <a:cubicBezTo>
                      <a:pt x="527918" y="425896"/>
                      <a:pt x="524302" y="434753"/>
                      <a:pt x="517070" y="441998"/>
                    </a:cubicBezTo>
                    <a:cubicBezTo>
                      <a:pt x="509839" y="449244"/>
                      <a:pt x="500999" y="452867"/>
                      <a:pt x="490554" y="452867"/>
                    </a:cubicBezTo>
                    <a:lnTo>
                      <a:pt x="452587" y="452867"/>
                    </a:lnTo>
                    <a:cubicBezTo>
                      <a:pt x="442141" y="452867"/>
                      <a:pt x="433302" y="449244"/>
                      <a:pt x="426071" y="441998"/>
                    </a:cubicBezTo>
                    <a:cubicBezTo>
                      <a:pt x="418839" y="434753"/>
                      <a:pt x="415223" y="425896"/>
                      <a:pt x="415223" y="415430"/>
                    </a:cubicBezTo>
                    <a:lnTo>
                      <a:pt x="415223" y="380409"/>
                    </a:lnTo>
                    <a:lnTo>
                      <a:pt x="189231" y="380409"/>
                    </a:lnTo>
                    <a:lnTo>
                      <a:pt x="189231" y="415430"/>
                    </a:lnTo>
                    <a:cubicBezTo>
                      <a:pt x="189231" y="425896"/>
                      <a:pt x="185514" y="434753"/>
                      <a:pt x="178082" y="441998"/>
                    </a:cubicBezTo>
                    <a:cubicBezTo>
                      <a:pt x="170649" y="449244"/>
                      <a:pt x="161710" y="452867"/>
                      <a:pt x="151264" y="452867"/>
                    </a:cubicBezTo>
                    <a:lnTo>
                      <a:pt x="113297" y="452867"/>
                    </a:lnTo>
                    <a:cubicBezTo>
                      <a:pt x="102852" y="452867"/>
                      <a:pt x="94013" y="449244"/>
                      <a:pt x="86781" y="441998"/>
                    </a:cubicBezTo>
                    <a:cubicBezTo>
                      <a:pt x="79549" y="434753"/>
                      <a:pt x="75933" y="425896"/>
                      <a:pt x="75933" y="415430"/>
                    </a:cubicBezTo>
                    <a:lnTo>
                      <a:pt x="75933" y="380409"/>
                    </a:lnTo>
                    <a:lnTo>
                      <a:pt x="0" y="380409"/>
                    </a:lnTo>
                    <a:lnTo>
                      <a:pt x="0" y="261455"/>
                    </a:lnTo>
                    <a:cubicBezTo>
                      <a:pt x="0" y="238913"/>
                      <a:pt x="7131" y="221402"/>
                      <a:pt x="21394" y="208923"/>
                    </a:cubicBezTo>
                    <a:cubicBezTo>
                      <a:pt x="35657" y="196444"/>
                      <a:pt x="53635" y="189399"/>
                      <a:pt x="75331" y="187789"/>
                    </a:cubicBezTo>
                    <a:cubicBezTo>
                      <a:pt x="76938" y="180946"/>
                      <a:pt x="79449" y="171687"/>
                      <a:pt x="82864" y="160013"/>
                    </a:cubicBezTo>
                    <a:cubicBezTo>
                      <a:pt x="86279" y="148339"/>
                      <a:pt x="89895" y="135759"/>
                      <a:pt x="93711" y="122274"/>
                    </a:cubicBezTo>
                    <a:cubicBezTo>
                      <a:pt x="97528" y="108789"/>
                      <a:pt x="101546" y="95303"/>
                      <a:pt x="105764" y="81818"/>
                    </a:cubicBezTo>
                    <a:cubicBezTo>
                      <a:pt x="109983" y="68333"/>
                      <a:pt x="113900" y="56357"/>
                      <a:pt x="117516" y="45891"/>
                    </a:cubicBezTo>
                    <a:cubicBezTo>
                      <a:pt x="128364" y="15297"/>
                      <a:pt x="151063" y="0"/>
                      <a:pt x="185615" y="0"/>
                    </a:cubicBezTo>
                    <a:lnTo>
                      <a:pt x="419442" y="0"/>
                    </a:lnTo>
                    <a:cubicBezTo>
                      <a:pt x="435110" y="0"/>
                      <a:pt x="447967" y="4328"/>
                      <a:pt x="458011" y="12982"/>
                    </a:cubicBezTo>
                    <a:cubicBezTo>
                      <a:pt x="468055" y="21637"/>
                      <a:pt x="475086" y="31802"/>
                      <a:pt x="479104" y="43475"/>
                    </a:cubicBezTo>
                    <a:lnTo>
                      <a:pt x="491759" y="80912"/>
                    </a:lnTo>
                    <a:cubicBezTo>
                      <a:pt x="496178" y="94599"/>
                      <a:pt x="500698" y="108285"/>
                      <a:pt x="505319" y="121972"/>
                    </a:cubicBezTo>
                    <a:cubicBezTo>
                      <a:pt x="509939" y="135659"/>
                      <a:pt x="514258" y="148440"/>
                      <a:pt x="518276" y="160315"/>
                    </a:cubicBezTo>
                    <a:cubicBezTo>
                      <a:pt x="522293" y="172190"/>
                      <a:pt x="525507" y="181348"/>
                      <a:pt x="527918" y="187789"/>
                    </a:cubicBezTo>
                    <a:cubicBezTo>
                      <a:pt x="549613" y="189802"/>
                      <a:pt x="567592" y="197047"/>
                      <a:pt x="581855" y="209527"/>
                    </a:cubicBezTo>
                    <a:cubicBezTo>
                      <a:pt x="596119" y="222006"/>
                      <a:pt x="603246" y="239315"/>
                      <a:pt x="603246" y="261455"/>
                    </a:cubicBezTo>
                    <a:lnTo>
                      <a:pt x="603246" y="380409"/>
                    </a:lnTo>
                    <a:close/>
                    <a:moveTo>
                      <a:pt x="74125" y="302515"/>
                    </a:moveTo>
                    <a:cubicBezTo>
                      <a:pt x="84571" y="302515"/>
                      <a:pt x="93511" y="298892"/>
                      <a:pt x="100943" y="291647"/>
                    </a:cubicBezTo>
                    <a:cubicBezTo>
                      <a:pt x="108376" y="284401"/>
                      <a:pt x="112092" y="275544"/>
                      <a:pt x="112092" y="265078"/>
                    </a:cubicBezTo>
                    <a:cubicBezTo>
                      <a:pt x="112092" y="254612"/>
                      <a:pt x="108376" y="245655"/>
                      <a:pt x="100943" y="238208"/>
                    </a:cubicBezTo>
                    <a:cubicBezTo>
                      <a:pt x="93511" y="230761"/>
                      <a:pt x="84571" y="227037"/>
                      <a:pt x="74125" y="227037"/>
                    </a:cubicBezTo>
                    <a:cubicBezTo>
                      <a:pt x="63680" y="227037"/>
                      <a:pt x="54841" y="230761"/>
                      <a:pt x="47609" y="238208"/>
                    </a:cubicBezTo>
                    <a:cubicBezTo>
                      <a:pt x="40377" y="245655"/>
                      <a:pt x="36761" y="254612"/>
                      <a:pt x="36761" y="265078"/>
                    </a:cubicBezTo>
                    <a:cubicBezTo>
                      <a:pt x="36761" y="275544"/>
                      <a:pt x="40377" y="284401"/>
                      <a:pt x="47609" y="291647"/>
                    </a:cubicBezTo>
                    <a:cubicBezTo>
                      <a:pt x="54841" y="298892"/>
                      <a:pt x="63680" y="302515"/>
                      <a:pt x="74125" y="302515"/>
                    </a:cubicBezTo>
                    <a:close/>
                    <a:moveTo>
                      <a:pt x="467051" y="188393"/>
                    </a:moveTo>
                    <a:lnTo>
                      <a:pt x="444753" y="77893"/>
                    </a:lnTo>
                    <a:lnTo>
                      <a:pt x="157893" y="77893"/>
                    </a:lnTo>
                    <a:lnTo>
                      <a:pt x="138006" y="188393"/>
                    </a:lnTo>
                    <a:lnTo>
                      <a:pt x="467051" y="188393"/>
                    </a:lnTo>
                    <a:close/>
                    <a:moveTo>
                      <a:pt x="527315" y="302515"/>
                    </a:moveTo>
                    <a:cubicBezTo>
                      <a:pt x="537761" y="302515"/>
                      <a:pt x="546801" y="298691"/>
                      <a:pt x="554434" y="291043"/>
                    </a:cubicBezTo>
                    <a:cubicBezTo>
                      <a:pt x="562068" y="283394"/>
                      <a:pt x="565885" y="274337"/>
                      <a:pt x="565885" y="263871"/>
                    </a:cubicBezTo>
                    <a:cubicBezTo>
                      <a:pt x="565885" y="253002"/>
                      <a:pt x="562068" y="243844"/>
                      <a:pt x="554434" y="236397"/>
                    </a:cubicBezTo>
                    <a:cubicBezTo>
                      <a:pt x="546801" y="228950"/>
                      <a:pt x="537761" y="225226"/>
                      <a:pt x="527315" y="225226"/>
                    </a:cubicBezTo>
                    <a:cubicBezTo>
                      <a:pt x="516468" y="225226"/>
                      <a:pt x="507327" y="228950"/>
                      <a:pt x="499895" y="236397"/>
                    </a:cubicBezTo>
                    <a:cubicBezTo>
                      <a:pt x="492462" y="243844"/>
                      <a:pt x="488746" y="253002"/>
                      <a:pt x="488746" y="263871"/>
                    </a:cubicBezTo>
                    <a:cubicBezTo>
                      <a:pt x="488746" y="274337"/>
                      <a:pt x="492462" y="283394"/>
                      <a:pt x="499895" y="291043"/>
                    </a:cubicBezTo>
                    <a:cubicBezTo>
                      <a:pt x="507327" y="298691"/>
                      <a:pt x="516468" y="302515"/>
                      <a:pt x="527315" y="30251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n w="5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4" name="图形 7">
              <a:extLst>
                <a:ext uri="{FF2B5EF4-FFF2-40B4-BE49-F238E27FC236}">
                  <a16:creationId xmlns:a16="http://schemas.microsoft.com/office/drawing/2014/main" id="{CBF8676F-33EB-7C6B-EF55-9C0606D3F239}"/>
                </a:ext>
              </a:extLst>
            </p:cNvPr>
            <p:cNvSpPr/>
            <p:nvPr/>
          </p:nvSpPr>
          <p:spPr>
            <a:xfrm>
              <a:off x="8019937" y="5405590"/>
              <a:ext cx="223755" cy="167977"/>
            </a:xfrm>
            <a:custGeom>
              <a:avLst/>
              <a:gdLst>
                <a:gd name="connsiteX0" fmla="*/ 603246 w 603246"/>
                <a:gd name="connsiteY0" fmla="*/ 380409 h 452867"/>
                <a:gd name="connsiteX1" fmla="*/ 527918 w 603246"/>
                <a:gd name="connsiteY1" fmla="*/ 380409 h 452867"/>
                <a:gd name="connsiteX2" fmla="*/ 527918 w 603246"/>
                <a:gd name="connsiteY2" fmla="*/ 415430 h 452867"/>
                <a:gd name="connsiteX3" fmla="*/ 517070 w 603246"/>
                <a:gd name="connsiteY3" fmla="*/ 441998 h 452867"/>
                <a:gd name="connsiteX4" fmla="*/ 490554 w 603246"/>
                <a:gd name="connsiteY4" fmla="*/ 452867 h 452867"/>
                <a:gd name="connsiteX5" fmla="*/ 452587 w 603246"/>
                <a:gd name="connsiteY5" fmla="*/ 452867 h 452867"/>
                <a:gd name="connsiteX6" fmla="*/ 426071 w 603246"/>
                <a:gd name="connsiteY6" fmla="*/ 441998 h 452867"/>
                <a:gd name="connsiteX7" fmla="*/ 415223 w 603246"/>
                <a:gd name="connsiteY7" fmla="*/ 415430 h 452867"/>
                <a:gd name="connsiteX8" fmla="*/ 415223 w 603246"/>
                <a:gd name="connsiteY8" fmla="*/ 380409 h 452867"/>
                <a:gd name="connsiteX9" fmla="*/ 189231 w 603246"/>
                <a:gd name="connsiteY9" fmla="*/ 380409 h 452867"/>
                <a:gd name="connsiteX10" fmla="*/ 189231 w 603246"/>
                <a:gd name="connsiteY10" fmla="*/ 415430 h 452867"/>
                <a:gd name="connsiteX11" fmla="*/ 178082 w 603246"/>
                <a:gd name="connsiteY11" fmla="*/ 441998 h 452867"/>
                <a:gd name="connsiteX12" fmla="*/ 151264 w 603246"/>
                <a:gd name="connsiteY12" fmla="*/ 452867 h 452867"/>
                <a:gd name="connsiteX13" fmla="*/ 113297 w 603246"/>
                <a:gd name="connsiteY13" fmla="*/ 452867 h 452867"/>
                <a:gd name="connsiteX14" fmla="*/ 86781 w 603246"/>
                <a:gd name="connsiteY14" fmla="*/ 441998 h 452867"/>
                <a:gd name="connsiteX15" fmla="*/ 75933 w 603246"/>
                <a:gd name="connsiteY15" fmla="*/ 415430 h 452867"/>
                <a:gd name="connsiteX16" fmla="*/ 75933 w 603246"/>
                <a:gd name="connsiteY16" fmla="*/ 380409 h 452867"/>
                <a:gd name="connsiteX17" fmla="*/ 0 w 603246"/>
                <a:gd name="connsiteY17" fmla="*/ 380409 h 452867"/>
                <a:gd name="connsiteX18" fmla="*/ 0 w 603246"/>
                <a:gd name="connsiteY18" fmla="*/ 261455 h 452867"/>
                <a:gd name="connsiteX19" fmla="*/ 21394 w 603246"/>
                <a:gd name="connsiteY19" fmla="*/ 208923 h 452867"/>
                <a:gd name="connsiteX20" fmla="*/ 75331 w 603246"/>
                <a:gd name="connsiteY20" fmla="*/ 187789 h 452867"/>
                <a:gd name="connsiteX21" fmla="*/ 82864 w 603246"/>
                <a:gd name="connsiteY21" fmla="*/ 160013 h 452867"/>
                <a:gd name="connsiteX22" fmla="*/ 93711 w 603246"/>
                <a:gd name="connsiteY22" fmla="*/ 122274 h 452867"/>
                <a:gd name="connsiteX23" fmla="*/ 105764 w 603246"/>
                <a:gd name="connsiteY23" fmla="*/ 81818 h 452867"/>
                <a:gd name="connsiteX24" fmla="*/ 117516 w 603246"/>
                <a:gd name="connsiteY24" fmla="*/ 45891 h 452867"/>
                <a:gd name="connsiteX25" fmla="*/ 185615 w 603246"/>
                <a:gd name="connsiteY25" fmla="*/ 0 h 452867"/>
                <a:gd name="connsiteX26" fmla="*/ 419442 w 603246"/>
                <a:gd name="connsiteY26" fmla="*/ 0 h 452867"/>
                <a:gd name="connsiteX27" fmla="*/ 458011 w 603246"/>
                <a:gd name="connsiteY27" fmla="*/ 12982 h 452867"/>
                <a:gd name="connsiteX28" fmla="*/ 479104 w 603246"/>
                <a:gd name="connsiteY28" fmla="*/ 43475 h 452867"/>
                <a:gd name="connsiteX29" fmla="*/ 491759 w 603246"/>
                <a:gd name="connsiteY29" fmla="*/ 80912 h 452867"/>
                <a:gd name="connsiteX30" fmla="*/ 505319 w 603246"/>
                <a:gd name="connsiteY30" fmla="*/ 121972 h 452867"/>
                <a:gd name="connsiteX31" fmla="*/ 518276 w 603246"/>
                <a:gd name="connsiteY31" fmla="*/ 160315 h 452867"/>
                <a:gd name="connsiteX32" fmla="*/ 527918 w 603246"/>
                <a:gd name="connsiteY32" fmla="*/ 187789 h 452867"/>
                <a:gd name="connsiteX33" fmla="*/ 581855 w 603246"/>
                <a:gd name="connsiteY33" fmla="*/ 209527 h 452867"/>
                <a:gd name="connsiteX34" fmla="*/ 603246 w 603246"/>
                <a:gd name="connsiteY34" fmla="*/ 261455 h 452867"/>
                <a:gd name="connsiteX35" fmla="*/ 603246 w 603246"/>
                <a:gd name="connsiteY35" fmla="*/ 380409 h 452867"/>
                <a:gd name="connsiteX36" fmla="*/ 74125 w 603246"/>
                <a:gd name="connsiteY36" fmla="*/ 302515 h 452867"/>
                <a:gd name="connsiteX37" fmla="*/ 100943 w 603246"/>
                <a:gd name="connsiteY37" fmla="*/ 291647 h 452867"/>
                <a:gd name="connsiteX38" fmla="*/ 112092 w 603246"/>
                <a:gd name="connsiteY38" fmla="*/ 265078 h 452867"/>
                <a:gd name="connsiteX39" fmla="*/ 100943 w 603246"/>
                <a:gd name="connsiteY39" fmla="*/ 238208 h 452867"/>
                <a:gd name="connsiteX40" fmla="*/ 74125 w 603246"/>
                <a:gd name="connsiteY40" fmla="*/ 227037 h 452867"/>
                <a:gd name="connsiteX41" fmla="*/ 47609 w 603246"/>
                <a:gd name="connsiteY41" fmla="*/ 238208 h 452867"/>
                <a:gd name="connsiteX42" fmla="*/ 36761 w 603246"/>
                <a:gd name="connsiteY42" fmla="*/ 265078 h 452867"/>
                <a:gd name="connsiteX43" fmla="*/ 47609 w 603246"/>
                <a:gd name="connsiteY43" fmla="*/ 291647 h 452867"/>
                <a:gd name="connsiteX44" fmla="*/ 74125 w 603246"/>
                <a:gd name="connsiteY44" fmla="*/ 302515 h 452867"/>
                <a:gd name="connsiteX45" fmla="*/ 467051 w 603246"/>
                <a:gd name="connsiteY45" fmla="*/ 188393 h 452867"/>
                <a:gd name="connsiteX46" fmla="*/ 444753 w 603246"/>
                <a:gd name="connsiteY46" fmla="*/ 77893 h 452867"/>
                <a:gd name="connsiteX47" fmla="*/ 157893 w 603246"/>
                <a:gd name="connsiteY47" fmla="*/ 77893 h 452867"/>
                <a:gd name="connsiteX48" fmla="*/ 138006 w 603246"/>
                <a:gd name="connsiteY48" fmla="*/ 188393 h 452867"/>
                <a:gd name="connsiteX49" fmla="*/ 467051 w 603246"/>
                <a:gd name="connsiteY49" fmla="*/ 188393 h 452867"/>
                <a:gd name="connsiteX50" fmla="*/ 527315 w 603246"/>
                <a:gd name="connsiteY50" fmla="*/ 302515 h 452867"/>
                <a:gd name="connsiteX51" fmla="*/ 554434 w 603246"/>
                <a:gd name="connsiteY51" fmla="*/ 291043 h 452867"/>
                <a:gd name="connsiteX52" fmla="*/ 565885 w 603246"/>
                <a:gd name="connsiteY52" fmla="*/ 263871 h 452867"/>
                <a:gd name="connsiteX53" fmla="*/ 554434 w 603246"/>
                <a:gd name="connsiteY53" fmla="*/ 236397 h 452867"/>
                <a:gd name="connsiteX54" fmla="*/ 527315 w 603246"/>
                <a:gd name="connsiteY54" fmla="*/ 225226 h 452867"/>
                <a:gd name="connsiteX55" fmla="*/ 499895 w 603246"/>
                <a:gd name="connsiteY55" fmla="*/ 236397 h 452867"/>
                <a:gd name="connsiteX56" fmla="*/ 488746 w 603246"/>
                <a:gd name="connsiteY56" fmla="*/ 263871 h 452867"/>
                <a:gd name="connsiteX57" fmla="*/ 499895 w 603246"/>
                <a:gd name="connsiteY57" fmla="*/ 291043 h 452867"/>
                <a:gd name="connsiteX58" fmla="*/ 527315 w 603246"/>
                <a:gd name="connsiteY58" fmla="*/ 302515 h 452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03246" h="452867">
                  <a:moveTo>
                    <a:pt x="603246" y="380409"/>
                  </a:moveTo>
                  <a:lnTo>
                    <a:pt x="527918" y="380409"/>
                  </a:lnTo>
                  <a:lnTo>
                    <a:pt x="527918" y="415430"/>
                  </a:lnTo>
                  <a:cubicBezTo>
                    <a:pt x="527918" y="425896"/>
                    <a:pt x="524302" y="434753"/>
                    <a:pt x="517070" y="441998"/>
                  </a:cubicBezTo>
                  <a:cubicBezTo>
                    <a:pt x="509839" y="449244"/>
                    <a:pt x="500999" y="452867"/>
                    <a:pt x="490554" y="452867"/>
                  </a:cubicBezTo>
                  <a:lnTo>
                    <a:pt x="452587" y="452867"/>
                  </a:lnTo>
                  <a:cubicBezTo>
                    <a:pt x="442141" y="452867"/>
                    <a:pt x="433302" y="449244"/>
                    <a:pt x="426071" y="441998"/>
                  </a:cubicBezTo>
                  <a:cubicBezTo>
                    <a:pt x="418839" y="434753"/>
                    <a:pt x="415223" y="425896"/>
                    <a:pt x="415223" y="415430"/>
                  </a:cubicBezTo>
                  <a:lnTo>
                    <a:pt x="415223" y="380409"/>
                  </a:lnTo>
                  <a:lnTo>
                    <a:pt x="189231" y="380409"/>
                  </a:lnTo>
                  <a:lnTo>
                    <a:pt x="189231" y="415430"/>
                  </a:lnTo>
                  <a:cubicBezTo>
                    <a:pt x="189231" y="425896"/>
                    <a:pt x="185514" y="434753"/>
                    <a:pt x="178082" y="441998"/>
                  </a:cubicBezTo>
                  <a:cubicBezTo>
                    <a:pt x="170649" y="449244"/>
                    <a:pt x="161710" y="452867"/>
                    <a:pt x="151264" y="452867"/>
                  </a:cubicBezTo>
                  <a:lnTo>
                    <a:pt x="113297" y="452867"/>
                  </a:lnTo>
                  <a:cubicBezTo>
                    <a:pt x="102852" y="452867"/>
                    <a:pt x="94013" y="449244"/>
                    <a:pt x="86781" y="441998"/>
                  </a:cubicBezTo>
                  <a:cubicBezTo>
                    <a:pt x="79549" y="434753"/>
                    <a:pt x="75933" y="425896"/>
                    <a:pt x="75933" y="415430"/>
                  </a:cubicBezTo>
                  <a:lnTo>
                    <a:pt x="75933" y="380409"/>
                  </a:lnTo>
                  <a:lnTo>
                    <a:pt x="0" y="380409"/>
                  </a:lnTo>
                  <a:lnTo>
                    <a:pt x="0" y="261455"/>
                  </a:lnTo>
                  <a:cubicBezTo>
                    <a:pt x="0" y="238913"/>
                    <a:pt x="7131" y="221402"/>
                    <a:pt x="21394" y="208923"/>
                  </a:cubicBezTo>
                  <a:cubicBezTo>
                    <a:pt x="35657" y="196444"/>
                    <a:pt x="53635" y="189399"/>
                    <a:pt x="75331" y="187789"/>
                  </a:cubicBezTo>
                  <a:cubicBezTo>
                    <a:pt x="76938" y="180946"/>
                    <a:pt x="79449" y="171687"/>
                    <a:pt x="82864" y="160013"/>
                  </a:cubicBezTo>
                  <a:cubicBezTo>
                    <a:pt x="86279" y="148339"/>
                    <a:pt x="89895" y="135759"/>
                    <a:pt x="93711" y="122274"/>
                  </a:cubicBezTo>
                  <a:cubicBezTo>
                    <a:pt x="97528" y="108789"/>
                    <a:pt x="101546" y="95303"/>
                    <a:pt x="105764" y="81818"/>
                  </a:cubicBezTo>
                  <a:cubicBezTo>
                    <a:pt x="109983" y="68333"/>
                    <a:pt x="113900" y="56357"/>
                    <a:pt x="117516" y="45891"/>
                  </a:cubicBezTo>
                  <a:cubicBezTo>
                    <a:pt x="128364" y="15297"/>
                    <a:pt x="151063" y="0"/>
                    <a:pt x="185615" y="0"/>
                  </a:cubicBezTo>
                  <a:lnTo>
                    <a:pt x="419442" y="0"/>
                  </a:lnTo>
                  <a:cubicBezTo>
                    <a:pt x="435110" y="0"/>
                    <a:pt x="447967" y="4328"/>
                    <a:pt x="458011" y="12982"/>
                  </a:cubicBezTo>
                  <a:cubicBezTo>
                    <a:pt x="468055" y="21637"/>
                    <a:pt x="475086" y="31802"/>
                    <a:pt x="479104" y="43475"/>
                  </a:cubicBezTo>
                  <a:lnTo>
                    <a:pt x="491759" y="80912"/>
                  </a:lnTo>
                  <a:cubicBezTo>
                    <a:pt x="496178" y="94599"/>
                    <a:pt x="500698" y="108285"/>
                    <a:pt x="505319" y="121972"/>
                  </a:cubicBezTo>
                  <a:cubicBezTo>
                    <a:pt x="509939" y="135659"/>
                    <a:pt x="514258" y="148440"/>
                    <a:pt x="518276" y="160315"/>
                  </a:cubicBezTo>
                  <a:cubicBezTo>
                    <a:pt x="522293" y="172190"/>
                    <a:pt x="525507" y="181348"/>
                    <a:pt x="527918" y="187789"/>
                  </a:cubicBezTo>
                  <a:cubicBezTo>
                    <a:pt x="549613" y="189802"/>
                    <a:pt x="567592" y="197047"/>
                    <a:pt x="581855" y="209527"/>
                  </a:cubicBezTo>
                  <a:cubicBezTo>
                    <a:pt x="596119" y="222006"/>
                    <a:pt x="603246" y="239315"/>
                    <a:pt x="603246" y="261455"/>
                  </a:cubicBezTo>
                  <a:lnTo>
                    <a:pt x="603246" y="380409"/>
                  </a:lnTo>
                  <a:close/>
                  <a:moveTo>
                    <a:pt x="74125" y="302515"/>
                  </a:moveTo>
                  <a:cubicBezTo>
                    <a:pt x="84571" y="302515"/>
                    <a:pt x="93511" y="298892"/>
                    <a:pt x="100943" y="291647"/>
                  </a:cubicBezTo>
                  <a:cubicBezTo>
                    <a:pt x="108376" y="284401"/>
                    <a:pt x="112092" y="275544"/>
                    <a:pt x="112092" y="265078"/>
                  </a:cubicBezTo>
                  <a:cubicBezTo>
                    <a:pt x="112092" y="254612"/>
                    <a:pt x="108376" y="245655"/>
                    <a:pt x="100943" y="238208"/>
                  </a:cubicBezTo>
                  <a:cubicBezTo>
                    <a:pt x="93511" y="230761"/>
                    <a:pt x="84571" y="227037"/>
                    <a:pt x="74125" y="227037"/>
                  </a:cubicBezTo>
                  <a:cubicBezTo>
                    <a:pt x="63680" y="227037"/>
                    <a:pt x="54841" y="230761"/>
                    <a:pt x="47609" y="238208"/>
                  </a:cubicBezTo>
                  <a:cubicBezTo>
                    <a:pt x="40377" y="245655"/>
                    <a:pt x="36761" y="254612"/>
                    <a:pt x="36761" y="265078"/>
                  </a:cubicBezTo>
                  <a:cubicBezTo>
                    <a:pt x="36761" y="275544"/>
                    <a:pt x="40377" y="284401"/>
                    <a:pt x="47609" y="291647"/>
                  </a:cubicBezTo>
                  <a:cubicBezTo>
                    <a:pt x="54841" y="298892"/>
                    <a:pt x="63680" y="302515"/>
                    <a:pt x="74125" y="302515"/>
                  </a:cubicBezTo>
                  <a:close/>
                  <a:moveTo>
                    <a:pt x="467051" y="188393"/>
                  </a:moveTo>
                  <a:lnTo>
                    <a:pt x="444753" y="77893"/>
                  </a:lnTo>
                  <a:lnTo>
                    <a:pt x="157893" y="77893"/>
                  </a:lnTo>
                  <a:lnTo>
                    <a:pt x="138006" y="188393"/>
                  </a:lnTo>
                  <a:lnTo>
                    <a:pt x="467051" y="188393"/>
                  </a:lnTo>
                  <a:close/>
                  <a:moveTo>
                    <a:pt x="527315" y="302515"/>
                  </a:moveTo>
                  <a:cubicBezTo>
                    <a:pt x="537761" y="302515"/>
                    <a:pt x="546801" y="298691"/>
                    <a:pt x="554434" y="291043"/>
                  </a:cubicBezTo>
                  <a:cubicBezTo>
                    <a:pt x="562068" y="283394"/>
                    <a:pt x="565885" y="274337"/>
                    <a:pt x="565885" y="263871"/>
                  </a:cubicBezTo>
                  <a:cubicBezTo>
                    <a:pt x="565885" y="253002"/>
                    <a:pt x="562068" y="243844"/>
                    <a:pt x="554434" y="236397"/>
                  </a:cubicBezTo>
                  <a:cubicBezTo>
                    <a:pt x="546801" y="228950"/>
                    <a:pt x="537761" y="225226"/>
                    <a:pt x="527315" y="225226"/>
                  </a:cubicBezTo>
                  <a:cubicBezTo>
                    <a:pt x="516468" y="225226"/>
                    <a:pt x="507327" y="228950"/>
                    <a:pt x="499895" y="236397"/>
                  </a:cubicBezTo>
                  <a:cubicBezTo>
                    <a:pt x="492462" y="243844"/>
                    <a:pt x="488746" y="253002"/>
                    <a:pt x="488746" y="263871"/>
                  </a:cubicBezTo>
                  <a:cubicBezTo>
                    <a:pt x="488746" y="274337"/>
                    <a:pt x="492462" y="283394"/>
                    <a:pt x="499895" y="291043"/>
                  </a:cubicBezTo>
                  <a:cubicBezTo>
                    <a:pt x="507327" y="298691"/>
                    <a:pt x="516468" y="302515"/>
                    <a:pt x="527315" y="302515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 w="5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图形 7">
              <a:extLst>
                <a:ext uri="{FF2B5EF4-FFF2-40B4-BE49-F238E27FC236}">
                  <a16:creationId xmlns:a16="http://schemas.microsoft.com/office/drawing/2014/main" id="{2A1AA2BC-0F33-2858-9DA2-BDFF5CB8458F}"/>
                </a:ext>
              </a:extLst>
            </p:cNvPr>
            <p:cNvSpPr/>
            <p:nvPr/>
          </p:nvSpPr>
          <p:spPr>
            <a:xfrm>
              <a:off x="8019937" y="5682609"/>
              <a:ext cx="223755" cy="167977"/>
            </a:xfrm>
            <a:custGeom>
              <a:avLst/>
              <a:gdLst>
                <a:gd name="connsiteX0" fmla="*/ 603246 w 603246"/>
                <a:gd name="connsiteY0" fmla="*/ 380409 h 452867"/>
                <a:gd name="connsiteX1" fmla="*/ 527918 w 603246"/>
                <a:gd name="connsiteY1" fmla="*/ 380409 h 452867"/>
                <a:gd name="connsiteX2" fmla="*/ 527918 w 603246"/>
                <a:gd name="connsiteY2" fmla="*/ 415430 h 452867"/>
                <a:gd name="connsiteX3" fmla="*/ 517070 w 603246"/>
                <a:gd name="connsiteY3" fmla="*/ 441998 h 452867"/>
                <a:gd name="connsiteX4" fmla="*/ 490554 w 603246"/>
                <a:gd name="connsiteY4" fmla="*/ 452867 h 452867"/>
                <a:gd name="connsiteX5" fmla="*/ 452587 w 603246"/>
                <a:gd name="connsiteY5" fmla="*/ 452867 h 452867"/>
                <a:gd name="connsiteX6" fmla="*/ 426071 w 603246"/>
                <a:gd name="connsiteY6" fmla="*/ 441998 h 452867"/>
                <a:gd name="connsiteX7" fmla="*/ 415223 w 603246"/>
                <a:gd name="connsiteY7" fmla="*/ 415430 h 452867"/>
                <a:gd name="connsiteX8" fmla="*/ 415223 w 603246"/>
                <a:gd name="connsiteY8" fmla="*/ 380409 h 452867"/>
                <a:gd name="connsiteX9" fmla="*/ 189231 w 603246"/>
                <a:gd name="connsiteY9" fmla="*/ 380409 h 452867"/>
                <a:gd name="connsiteX10" fmla="*/ 189231 w 603246"/>
                <a:gd name="connsiteY10" fmla="*/ 415430 h 452867"/>
                <a:gd name="connsiteX11" fmla="*/ 178082 w 603246"/>
                <a:gd name="connsiteY11" fmla="*/ 441998 h 452867"/>
                <a:gd name="connsiteX12" fmla="*/ 151264 w 603246"/>
                <a:gd name="connsiteY12" fmla="*/ 452867 h 452867"/>
                <a:gd name="connsiteX13" fmla="*/ 113297 w 603246"/>
                <a:gd name="connsiteY13" fmla="*/ 452867 h 452867"/>
                <a:gd name="connsiteX14" fmla="*/ 86781 w 603246"/>
                <a:gd name="connsiteY14" fmla="*/ 441998 h 452867"/>
                <a:gd name="connsiteX15" fmla="*/ 75933 w 603246"/>
                <a:gd name="connsiteY15" fmla="*/ 415430 h 452867"/>
                <a:gd name="connsiteX16" fmla="*/ 75933 w 603246"/>
                <a:gd name="connsiteY16" fmla="*/ 380409 h 452867"/>
                <a:gd name="connsiteX17" fmla="*/ 0 w 603246"/>
                <a:gd name="connsiteY17" fmla="*/ 380409 h 452867"/>
                <a:gd name="connsiteX18" fmla="*/ 0 w 603246"/>
                <a:gd name="connsiteY18" fmla="*/ 261455 h 452867"/>
                <a:gd name="connsiteX19" fmla="*/ 21394 w 603246"/>
                <a:gd name="connsiteY19" fmla="*/ 208923 h 452867"/>
                <a:gd name="connsiteX20" fmla="*/ 75331 w 603246"/>
                <a:gd name="connsiteY20" fmla="*/ 187789 h 452867"/>
                <a:gd name="connsiteX21" fmla="*/ 82864 w 603246"/>
                <a:gd name="connsiteY21" fmla="*/ 160013 h 452867"/>
                <a:gd name="connsiteX22" fmla="*/ 93711 w 603246"/>
                <a:gd name="connsiteY22" fmla="*/ 122274 h 452867"/>
                <a:gd name="connsiteX23" fmla="*/ 105764 w 603246"/>
                <a:gd name="connsiteY23" fmla="*/ 81818 h 452867"/>
                <a:gd name="connsiteX24" fmla="*/ 117516 w 603246"/>
                <a:gd name="connsiteY24" fmla="*/ 45891 h 452867"/>
                <a:gd name="connsiteX25" fmla="*/ 185615 w 603246"/>
                <a:gd name="connsiteY25" fmla="*/ 0 h 452867"/>
                <a:gd name="connsiteX26" fmla="*/ 419442 w 603246"/>
                <a:gd name="connsiteY26" fmla="*/ 0 h 452867"/>
                <a:gd name="connsiteX27" fmla="*/ 458011 w 603246"/>
                <a:gd name="connsiteY27" fmla="*/ 12982 h 452867"/>
                <a:gd name="connsiteX28" fmla="*/ 479104 w 603246"/>
                <a:gd name="connsiteY28" fmla="*/ 43475 h 452867"/>
                <a:gd name="connsiteX29" fmla="*/ 491759 w 603246"/>
                <a:gd name="connsiteY29" fmla="*/ 80912 h 452867"/>
                <a:gd name="connsiteX30" fmla="*/ 505319 w 603246"/>
                <a:gd name="connsiteY30" fmla="*/ 121972 h 452867"/>
                <a:gd name="connsiteX31" fmla="*/ 518276 w 603246"/>
                <a:gd name="connsiteY31" fmla="*/ 160315 h 452867"/>
                <a:gd name="connsiteX32" fmla="*/ 527918 w 603246"/>
                <a:gd name="connsiteY32" fmla="*/ 187789 h 452867"/>
                <a:gd name="connsiteX33" fmla="*/ 581855 w 603246"/>
                <a:gd name="connsiteY33" fmla="*/ 209527 h 452867"/>
                <a:gd name="connsiteX34" fmla="*/ 603246 w 603246"/>
                <a:gd name="connsiteY34" fmla="*/ 261455 h 452867"/>
                <a:gd name="connsiteX35" fmla="*/ 603246 w 603246"/>
                <a:gd name="connsiteY35" fmla="*/ 380409 h 452867"/>
                <a:gd name="connsiteX36" fmla="*/ 74125 w 603246"/>
                <a:gd name="connsiteY36" fmla="*/ 302515 h 452867"/>
                <a:gd name="connsiteX37" fmla="*/ 100943 w 603246"/>
                <a:gd name="connsiteY37" fmla="*/ 291647 h 452867"/>
                <a:gd name="connsiteX38" fmla="*/ 112092 w 603246"/>
                <a:gd name="connsiteY38" fmla="*/ 265078 h 452867"/>
                <a:gd name="connsiteX39" fmla="*/ 100943 w 603246"/>
                <a:gd name="connsiteY39" fmla="*/ 238208 h 452867"/>
                <a:gd name="connsiteX40" fmla="*/ 74125 w 603246"/>
                <a:gd name="connsiteY40" fmla="*/ 227037 h 452867"/>
                <a:gd name="connsiteX41" fmla="*/ 47609 w 603246"/>
                <a:gd name="connsiteY41" fmla="*/ 238208 h 452867"/>
                <a:gd name="connsiteX42" fmla="*/ 36761 w 603246"/>
                <a:gd name="connsiteY42" fmla="*/ 265078 h 452867"/>
                <a:gd name="connsiteX43" fmla="*/ 47609 w 603246"/>
                <a:gd name="connsiteY43" fmla="*/ 291647 h 452867"/>
                <a:gd name="connsiteX44" fmla="*/ 74125 w 603246"/>
                <a:gd name="connsiteY44" fmla="*/ 302515 h 452867"/>
                <a:gd name="connsiteX45" fmla="*/ 467051 w 603246"/>
                <a:gd name="connsiteY45" fmla="*/ 188393 h 452867"/>
                <a:gd name="connsiteX46" fmla="*/ 444753 w 603246"/>
                <a:gd name="connsiteY46" fmla="*/ 77893 h 452867"/>
                <a:gd name="connsiteX47" fmla="*/ 157893 w 603246"/>
                <a:gd name="connsiteY47" fmla="*/ 77893 h 452867"/>
                <a:gd name="connsiteX48" fmla="*/ 138006 w 603246"/>
                <a:gd name="connsiteY48" fmla="*/ 188393 h 452867"/>
                <a:gd name="connsiteX49" fmla="*/ 467051 w 603246"/>
                <a:gd name="connsiteY49" fmla="*/ 188393 h 452867"/>
                <a:gd name="connsiteX50" fmla="*/ 527315 w 603246"/>
                <a:gd name="connsiteY50" fmla="*/ 302515 h 452867"/>
                <a:gd name="connsiteX51" fmla="*/ 554434 w 603246"/>
                <a:gd name="connsiteY51" fmla="*/ 291043 h 452867"/>
                <a:gd name="connsiteX52" fmla="*/ 565885 w 603246"/>
                <a:gd name="connsiteY52" fmla="*/ 263871 h 452867"/>
                <a:gd name="connsiteX53" fmla="*/ 554434 w 603246"/>
                <a:gd name="connsiteY53" fmla="*/ 236397 h 452867"/>
                <a:gd name="connsiteX54" fmla="*/ 527315 w 603246"/>
                <a:gd name="connsiteY54" fmla="*/ 225226 h 452867"/>
                <a:gd name="connsiteX55" fmla="*/ 499895 w 603246"/>
                <a:gd name="connsiteY55" fmla="*/ 236397 h 452867"/>
                <a:gd name="connsiteX56" fmla="*/ 488746 w 603246"/>
                <a:gd name="connsiteY56" fmla="*/ 263871 h 452867"/>
                <a:gd name="connsiteX57" fmla="*/ 499895 w 603246"/>
                <a:gd name="connsiteY57" fmla="*/ 291043 h 452867"/>
                <a:gd name="connsiteX58" fmla="*/ 527315 w 603246"/>
                <a:gd name="connsiteY58" fmla="*/ 302515 h 452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03246" h="452867">
                  <a:moveTo>
                    <a:pt x="603246" y="380409"/>
                  </a:moveTo>
                  <a:lnTo>
                    <a:pt x="527918" y="380409"/>
                  </a:lnTo>
                  <a:lnTo>
                    <a:pt x="527918" y="415430"/>
                  </a:lnTo>
                  <a:cubicBezTo>
                    <a:pt x="527918" y="425896"/>
                    <a:pt x="524302" y="434753"/>
                    <a:pt x="517070" y="441998"/>
                  </a:cubicBezTo>
                  <a:cubicBezTo>
                    <a:pt x="509839" y="449244"/>
                    <a:pt x="500999" y="452867"/>
                    <a:pt x="490554" y="452867"/>
                  </a:cubicBezTo>
                  <a:lnTo>
                    <a:pt x="452587" y="452867"/>
                  </a:lnTo>
                  <a:cubicBezTo>
                    <a:pt x="442141" y="452867"/>
                    <a:pt x="433302" y="449244"/>
                    <a:pt x="426071" y="441998"/>
                  </a:cubicBezTo>
                  <a:cubicBezTo>
                    <a:pt x="418839" y="434753"/>
                    <a:pt x="415223" y="425896"/>
                    <a:pt x="415223" y="415430"/>
                  </a:cubicBezTo>
                  <a:lnTo>
                    <a:pt x="415223" y="380409"/>
                  </a:lnTo>
                  <a:lnTo>
                    <a:pt x="189231" y="380409"/>
                  </a:lnTo>
                  <a:lnTo>
                    <a:pt x="189231" y="415430"/>
                  </a:lnTo>
                  <a:cubicBezTo>
                    <a:pt x="189231" y="425896"/>
                    <a:pt x="185514" y="434753"/>
                    <a:pt x="178082" y="441998"/>
                  </a:cubicBezTo>
                  <a:cubicBezTo>
                    <a:pt x="170649" y="449244"/>
                    <a:pt x="161710" y="452867"/>
                    <a:pt x="151264" y="452867"/>
                  </a:cubicBezTo>
                  <a:lnTo>
                    <a:pt x="113297" y="452867"/>
                  </a:lnTo>
                  <a:cubicBezTo>
                    <a:pt x="102852" y="452867"/>
                    <a:pt x="94013" y="449244"/>
                    <a:pt x="86781" y="441998"/>
                  </a:cubicBezTo>
                  <a:cubicBezTo>
                    <a:pt x="79549" y="434753"/>
                    <a:pt x="75933" y="425896"/>
                    <a:pt x="75933" y="415430"/>
                  </a:cubicBezTo>
                  <a:lnTo>
                    <a:pt x="75933" y="380409"/>
                  </a:lnTo>
                  <a:lnTo>
                    <a:pt x="0" y="380409"/>
                  </a:lnTo>
                  <a:lnTo>
                    <a:pt x="0" y="261455"/>
                  </a:lnTo>
                  <a:cubicBezTo>
                    <a:pt x="0" y="238913"/>
                    <a:pt x="7131" y="221402"/>
                    <a:pt x="21394" y="208923"/>
                  </a:cubicBezTo>
                  <a:cubicBezTo>
                    <a:pt x="35657" y="196444"/>
                    <a:pt x="53635" y="189399"/>
                    <a:pt x="75331" y="187789"/>
                  </a:cubicBezTo>
                  <a:cubicBezTo>
                    <a:pt x="76938" y="180946"/>
                    <a:pt x="79449" y="171687"/>
                    <a:pt x="82864" y="160013"/>
                  </a:cubicBezTo>
                  <a:cubicBezTo>
                    <a:pt x="86279" y="148339"/>
                    <a:pt x="89895" y="135759"/>
                    <a:pt x="93711" y="122274"/>
                  </a:cubicBezTo>
                  <a:cubicBezTo>
                    <a:pt x="97528" y="108789"/>
                    <a:pt x="101546" y="95303"/>
                    <a:pt x="105764" y="81818"/>
                  </a:cubicBezTo>
                  <a:cubicBezTo>
                    <a:pt x="109983" y="68333"/>
                    <a:pt x="113900" y="56357"/>
                    <a:pt x="117516" y="45891"/>
                  </a:cubicBezTo>
                  <a:cubicBezTo>
                    <a:pt x="128364" y="15297"/>
                    <a:pt x="151063" y="0"/>
                    <a:pt x="185615" y="0"/>
                  </a:cubicBezTo>
                  <a:lnTo>
                    <a:pt x="419442" y="0"/>
                  </a:lnTo>
                  <a:cubicBezTo>
                    <a:pt x="435110" y="0"/>
                    <a:pt x="447967" y="4328"/>
                    <a:pt x="458011" y="12982"/>
                  </a:cubicBezTo>
                  <a:cubicBezTo>
                    <a:pt x="468055" y="21637"/>
                    <a:pt x="475086" y="31802"/>
                    <a:pt x="479104" y="43475"/>
                  </a:cubicBezTo>
                  <a:lnTo>
                    <a:pt x="491759" y="80912"/>
                  </a:lnTo>
                  <a:cubicBezTo>
                    <a:pt x="496178" y="94599"/>
                    <a:pt x="500698" y="108285"/>
                    <a:pt x="505319" y="121972"/>
                  </a:cubicBezTo>
                  <a:cubicBezTo>
                    <a:pt x="509939" y="135659"/>
                    <a:pt x="514258" y="148440"/>
                    <a:pt x="518276" y="160315"/>
                  </a:cubicBezTo>
                  <a:cubicBezTo>
                    <a:pt x="522293" y="172190"/>
                    <a:pt x="525507" y="181348"/>
                    <a:pt x="527918" y="187789"/>
                  </a:cubicBezTo>
                  <a:cubicBezTo>
                    <a:pt x="549613" y="189802"/>
                    <a:pt x="567592" y="197047"/>
                    <a:pt x="581855" y="209527"/>
                  </a:cubicBezTo>
                  <a:cubicBezTo>
                    <a:pt x="596119" y="222006"/>
                    <a:pt x="603246" y="239315"/>
                    <a:pt x="603246" y="261455"/>
                  </a:cubicBezTo>
                  <a:lnTo>
                    <a:pt x="603246" y="380409"/>
                  </a:lnTo>
                  <a:close/>
                  <a:moveTo>
                    <a:pt x="74125" y="302515"/>
                  </a:moveTo>
                  <a:cubicBezTo>
                    <a:pt x="84571" y="302515"/>
                    <a:pt x="93511" y="298892"/>
                    <a:pt x="100943" y="291647"/>
                  </a:cubicBezTo>
                  <a:cubicBezTo>
                    <a:pt x="108376" y="284401"/>
                    <a:pt x="112092" y="275544"/>
                    <a:pt x="112092" y="265078"/>
                  </a:cubicBezTo>
                  <a:cubicBezTo>
                    <a:pt x="112092" y="254612"/>
                    <a:pt x="108376" y="245655"/>
                    <a:pt x="100943" y="238208"/>
                  </a:cubicBezTo>
                  <a:cubicBezTo>
                    <a:pt x="93511" y="230761"/>
                    <a:pt x="84571" y="227037"/>
                    <a:pt x="74125" y="227037"/>
                  </a:cubicBezTo>
                  <a:cubicBezTo>
                    <a:pt x="63680" y="227037"/>
                    <a:pt x="54841" y="230761"/>
                    <a:pt x="47609" y="238208"/>
                  </a:cubicBezTo>
                  <a:cubicBezTo>
                    <a:pt x="40377" y="245655"/>
                    <a:pt x="36761" y="254612"/>
                    <a:pt x="36761" y="265078"/>
                  </a:cubicBezTo>
                  <a:cubicBezTo>
                    <a:pt x="36761" y="275544"/>
                    <a:pt x="40377" y="284401"/>
                    <a:pt x="47609" y="291647"/>
                  </a:cubicBezTo>
                  <a:cubicBezTo>
                    <a:pt x="54841" y="298892"/>
                    <a:pt x="63680" y="302515"/>
                    <a:pt x="74125" y="302515"/>
                  </a:cubicBezTo>
                  <a:close/>
                  <a:moveTo>
                    <a:pt x="467051" y="188393"/>
                  </a:moveTo>
                  <a:lnTo>
                    <a:pt x="444753" y="77893"/>
                  </a:lnTo>
                  <a:lnTo>
                    <a:pt x="157893" y="77893"/>
                  </a:lnTo>
                  <a:lnTo>
                    <a:pt x="138006" y="188393"/>
                  </a:lnTo>
                  <a:lnTo>
                    <a:pt x="467051" y="188393"/>
                  </a:lnTo>
                  <a:close/>
                  <a:moveTo>
                    <a:pt x="527315" y="302515"/>
                  </a:moveTo>
                  <a:cubicBezTo>
                    <a:pt x="537761" y="302515"/>
                    <a:pt x="546801" y="298691"/>
                    <a:pt x="554434" y="291043"/>
                  </a:cubicBezTo>
                  <a:cubicBezTo>
                    <a:pt x="562068" y="283394"/>
                    <a:pt x="565885" y="274337"/>
                    <a:pt x="565885" y="263871"/>
                  </a:cubicBezTo>
                  <a:cubicBezTo>
                    <a:pt x="565885" y="253002"/>
                    <a:pt x="562068" y="243844"/>
                    <a:pt x="554434" y="236397"/>
                  </a:cubicBezTo>
                  <a:cubicBezTo>
                    <a:pt x="546801" y="228950"/>
                    <a:pt x="537761" y="225226"/>
                    <a:pt x="527315" y="225226"/>
                  </a:cubicBezTo>
                  <a:cubicBezTo>
                    <a:pt x="516468" y="225226"/>
                    <a:pt x="507327" y="228950"/>
                    <a:pt x="499895" y="236397"/>
                  </a:cubicBezTo>
                  <a:cubicBezTo>
                    <a:pt x="492462" y="243844"/>
                    <a:pt x="488746" y="253002"/>
                    <a:pt x="488746" y="263871"/>
                  </a:cubicBezTo>
                  <a:cubicBezTo>
                    <a:pt x="488746" y="274337"/>
                    <a:pt x="492462" y="283394"/>
                    <a:pt x="499895" y="291043"/>
                  </a:cubicBezTo>
                  <a:cubicBezTo>
                    <a:pt x="507327" y="298691"/>
                    <a:pt x="516468" y="302515"/>
                    <a:pt x="527315" y="302515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 w="5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图形 7">
              <a:extLst>
                <a:ext uri="{FF2B5EF4-FFF2-40B4-BE49-F238E27FC236}">
                  <a16:creationId xmlns:a16="http://schemas.microsoft.com/office/drawing/2014/main" id="{7D65C01E-9991-2981-F8DA-CE3225C90D5C}"/>
                </a:ext>
              </a:extLst>
            </p:cNvPr>
            <p:cNvSpPr/>
            <p:nvPr/>
          </p:nvSpPr>
          <p:spPr>
            <a:xfrm>
              <a:off x="8019937" y="5958040"/>
              <a:ext cx="223755" cy="167977"/>
            </a:xfrm>
            <a:custGeom>
              <a:avLst/>
              <a:gdLst>
                <a:gd name="connsiteX0" fmla="*/ 603246 w 603246"/>
                <a:gd name="connsiteY0" fmla="*/ 380409 h 452867"/>
                <a:gd name="connsiteX1" fmla="*/ 527918 w 603246"/>
                <a:gd name="connsiteY1" fmla="*/ 380409 h 452867"/>
                <a:gd name="connsiteX2" fmla="*/ 527918 w 603246"/>
                <a:gd name="connsiteY2" fmla="*/ 415430 h 452867"/>
                <a:gd name="connsiteX3" fmla="*/ 517070 w 603246"/>
                <a:gd name="connsiteY3" fmla="*/ 441998 h 452867"/>
                <a:gd name="connsiteX4" fmla="*/ 490554 w 603246"/>
                <a:gd name="connsiteY4" fmla="*/ 452867 h 452867"/>
                <a:gd name="connsiteX5" fmla="*/ 452587 w 603246"/>
                <a:gd name="connsiteY5" fmla="*/ 452867 h 452867"/>
                <a:gd name="connsiteX6" fmla="*/ 426071 w 603246"/>
                <a:gd name="connsiteY6" fmla="*/ 441998 h 452867"/>
                <a:gd name="connsiteX7" fmla="*/ 415223 w 603246"/>
                <a:gd name="connsiteY7" fmla="*/ 415430 h 452867"/>
                <a:gd name="connsiteX8" fmla="*/ 415223 w 603246"/>
                <a:gd name="connsiteY8" fmla="*/ 380409 h 452867"/>
                <a:gd name="connsiteX9" fmla="*/ 189231 w 603246"/>
                <a:gd name="connsiteY9" fmla="*/ 380409 h 452867"/>
                <a:gd name="connsiteX10" fmla="*/ 189231 w 603246"/>
                <a:gd name="connsiteY10" fmla="*/ 415430 h 452867"/>
                <a:gd name="connsiteX11" fmla="*/ 178082 w 603246"/>
                <a:gd name="connsiteY11" fmla="*/ 441998 h 452867"/>
                <a:gd name="connsiteX12" fmla="*/ 151264 w 603246"/>
                <a:gd name="connsiteY12" fmla="*/ 452867 h 452867"/>
                <a:gd name="connsiteX13" fmla="*/ 113297 w 603246"/>
                <a:gd name="connsiteY13" fmla="*/ 452867 h 452867"/>
                <a:gd name="connsiteX14" fmla="*/ 86781 w 603246"/>
                <a:gd name="connsiteY14" fmla="*/ 441998 h 452867"/>
                <a:gd name="connsiteX15" fmla="*/ 75933 w 603246"/>
                <a:gd name="connsiteY15" fmla="*/ 415430 h 452867"/>
                <a:gd name="connsiteX16" fmla="*/ 75933 w 603246"/>
                <a:gd name="connsiteY16" fmla="*/ 380409 h 452867"/>
                <a:gd name="connsiteX17" fmla="*/ 0 w 603246"/>
                <a:gd name="connsiteY17" fmla="*/ 380409 h 452867"/>
                <a:gd name="connsiteX18" fmla="*/ 0 w 603246"/>
                <a:gd name="connsiteY18" fmla="*/ 261455 h 452867"/>
                <a:gd name="connsiteX19" fmla="*/ 21394 w 603246"/>
                <a:gd name="connsiteY19" fmla="*/ 208923 h 452867"/>
                <a:gd name="connsiteX20" fmla="*/ 75331 w 603246"/>
                <a:gd name="connsiteY20" fmla="*/ 187789 h 452867"/>
                <a:gd name="connsiteX21" fmla="*/ 82864 w 603246"/>
                <a:gd name="connsiteY21" fmla="*/ 160013 h 452867"/>
                <a:gd name="connsiteX22" fmla="*/ 93711 w 603246"/>
                <a:gd name="connsiteY22" fmla="*/ 122274 h 452867"/>
                <a:gd name="connsiteX23" fmla="*/ 105764 w 603246"/>
                <a:gd name="connsiteY23" fmla="*/ 81818 h 452867"/>
                <a:gd name="connsiteX24" fmla="*/ 117516 w 603246"/>
                <a:gd name="connsiteY24" fmla="*/ 45891 h 452867"/>
                <a:gd name="connsiteX25" fmla="*/ 185615 w 603246"/>
                <a:gd name="connsiteY25" fmla="*/ 0 h 452867"/>
                <a:gd name="connsiteX26" fmla="*/ 419442 w 603246"/>
                <a:gd name="connsiteY26" fmla="*/ 0 h 452867"/>
                <a:gd name="connsiteX27" fmla="*/ 458011 w 603246"/>
                <a:gd name="connsiteY27" fmla="*/ 12982 h 452867"/>
                <a:gd name="connsiteX28" fmla="*/ 479104 w 603246"/>
                <a:gd name="connsiteY28" fmla="*/ 43475 h 452867"/>
                <a:gd name="connsiteX29" fmla="*/ 491759 w 603246"/>
                <a:gd name="connsiteY29" fmla="*/ 80912 h 452867"/>
                <a:gd name="connsiteX30" fmla="*/ 505319 w 603246"/>
                <a:gd name="connsiteY30" fmla="*/ 121972 h 452867"/>
                <a:gd name="connsiteX31" fmla="*/ 518276 w 603246"/>
                <a:gd name="connsiteY31" fmla="*/ 160315 h 452867"/>
                <a:gd name="connsiteX32" fmla="*/ 527918 w 603246"/>
                <a:gd name="connsiteY32" fmla="*/ 187789 h 452867"/>
                <a:gd name="connsiteX33" fmla="*/ 581855 w 603246"/>
                <a:gd name="connsiteY33" fmla="*/ 209527 h 452867"/>
                <a:gd name="connsiteX34" fmla="*/ 603246 w 603246"/>
                <a:gd name="connsiteY34" fmla="*/ 261455 h 452867"/>
                <a:gd name="connsiteX35" fmla="*/ 603246 w 603246"/>
                <a:gd name="connsiteY35" fmla="*/ 380409 h 452867"/>
                <a:gd name="connsiteX36" fmla="*/ 74125 w 603246"/>
                <a:gd name="connsiteY36" fmla="*/ 302515 h 452867"/>
                <a:gd name="connsiteX37" fmla="*/ 100943 w 603246"/>
                <a:gd name="connsiteY37" fmla="*/ 291647 h 452867"/>
                <a:gd name="connsiteX38" fmla="*/ 112092 w 603246"/>
                <a:gd name="connsiteY38" fmla="*/ 265078 h 452867"/>
                <a:gd name="connsiteX39" fmla="*/ 100943 w 603246"/>
                <a:gd name="connsiteY39" fmla="*/ 238208 h 452867"/>
                <a:gd name="connsiteX40" fmla="*/ 74125 w 603246"/>
                <a:gd name="connsiteY40" fmla="*/ 227037 h 452867"/>
                <a:gd name="connsiteX41" fmla="*/ 47609 w 603246"/>
                <a:gd name="connsiteY41" fmla="*/ 238208 h 452867"/>
                <a:gd name="connsiteX42" fmla="*/ 36761 w 603246"/>
                <a:gd name="connsiteY42" fmla="*/ 265078 h 452867"/>
                <a:gd name="connsiteX43" fmla="*/ 47609 w 603246"/>
                <a:gd name="connsiteY43" fmla="*/ 291647 h 452867"/>
                <a:gd name="connsiteX44" fmla="*/ 74125 w 603246"/>
                <a:gd name="connsiteY44" fmla="*/ 302515 h 452867"/>
                <a:gd name="connsiteX45" fmla="*/ 467051 w 603246"/>
                <a:gd name="connsiteY45" fmla="*/ 188393 h 452867"/>
                <a:gd name="connsiteX46" fmla="*/ 444753 w 603246"/>
                <a:gd name="connsiteY46" fmla="*/ 77893 h 452867"/>
                <a:gd name="connsiteX47" fmla="*/ 157893 w 603246"/>
                <a:gd name="connsiteY47" fmla="*/ 77893 h 452867"/>
                <a:gd name="connsiteX48" fmla="*/ 138006 w 603246"/>
                <a:gd name="connsiteY48" fmla="*/ 188393 h 452867"/>
                <a:gd name="connsiteX49" fmla="*/ 467051 w 603246"/>
                <a:gd name="connsiteY49" fmla="*/ 188393 h 452867"/>
                <a:gd name="connsiteX50" fmla="*/ 527315 w 603246"/>
                <a:gd name="connsiteY50" fmla="*/ 302515 h 452867"/>
                <a:gd name="connsiteX51" fmla="*/ 554434 w 603246"/>
                <a:gd name="connsiteY51" fmla="*/ 291043 h 452867"/>
                <a:gd name="connsiteX52" fmla="*/ 565885 w 603246"/>
                <a:gd name="connsiteY52" fmla="*/ 263871 h 452867"/>
                <a:gd name="connsiteX53" fmla="*/ 554434 w 603246"/>
                <a:gd name="connsiteY53" fmla="*/ 236397 h 452867"/>
                <a:gd name="connsiteX54" fmla="*/ 527315 w 603246"/>
                <a:gd name="connsiteY54" fmla="*/ 225226 h 452867"/>
                <a:gd name="connsiteX55" fmla="*/ 499895 w 603246"/>
                <a:gd name="connsiteY55" fmla="*/ 236397 h 452867"/>
                <a:gd name="connsiteX56" fmla="*/ 488746 w 603246"/>
                <a:gd name="connsiteY56" fmla="*/ 263871 h 452867"/>
                <a:gd name="connsiteX57" fmla="*/ 499895 w 603246"/>
                <a:gd name="connsiteY57" fmla="*/ 291043 h 452867"/>
                <a:gd name="connsiteX58" fmla="*/ 527315 w 603246"/>
                <a:gd name="connsiteY58" fmla="*/ 302515 h 452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03246" h="452867">
                  <a:moveTo>
                    <a:pt x="603246" y="380409"/>
                  </a:moveTo>
                  <a:lnTo>
                    <a:pt x="527918" y="380409"/>
                  </a:lnTo>
                  <a:lnTo>
                    <a:pt x="527918" y="415430"/>
                  </a:lnTo>
                  <a:cubicBezTo>
                    <a:pt x="527918" y="425896"/>
                    <a:pt x="524302" y="434753"/>
                    <a:pt x="517070" y="441998"/>
                  </a:cubicBezTo>
                  <a:cubicBezTo>
                    <a:pt x="509839" y="449244"/>
                    <a:pt x="500999" y="452867"/>
                    <a:pt x="490554" y="452867"/>
                  </a:cubicBezTo>
                  <a:lnTo>
                    <a:pt x="452587" y="452867"/>
                  </a:lnTo>
                  <a:cubicBezTo>
                    <a:pt x="442141" y="452867"/>
                    <a:pt x="433302" y="449244"/>
                    <a:pt x="426071" y="441998"/>
                  </a:cubicBezTo>
                  <a:cubicBezTo>
                    <a:pt x="418839" y="434753"/>
                    <a:pt x="415223" y="425896"/>
                    <a:pt x="415223" y="415430"/>
                  </a:cubicBezTo>
                  <a:lnTo>
                    <a:pt x="415223" y="380409"/>
                  </a:lnTo>
                  <a:lnTo>
                    <a:pt x="189231" y="380409"/>
                  </a:lnTo>
                  <a:lnTo>
                    <a:pt x="189231" y="415430"/>
                  </a:lnTo>
                  <a:cubicBezTo>
                    <a:pt x="189231" y="425896"/>
                    <a:pt x="185514" y="434753"/>
                    <a:pt x="178082" y="441998"/>
                  </a:cubicBezTo>
                  <a:cubicBezTo>
                    <a:pt x="170649" y="449244"/>
                    <a:pt x="161710" y="452867"/>
                    <a:pt x="151264" y="452867"/>
                  </a:cubicBezTo>
                  <a:lnTo>
                    <a:pt x="113297" y="452867"/>
                  </a:lnTo>
                  <a:cubicBezTo>
                    <a:pt x="102852" y="452867"/>
                    <a:pt x="94013" y="449244"/>
                    <a:pt x="86781" y="441998"/>
                  </a:cubicBezTo>
                  <a:cubicBezTo>
                    <a:pt x="79549" y="434753"/>
                    <a:pt x="75933" y="425896"/>
                    <a:pt x="75933" y="415430"/>
                  </a:cubicBezTo>
                  <a:lnTo>
                    <a:pt x="75933" y="380409"/>
                  </a:lnTo>
                  <a:lnTo>
                    <a:pt x="0" y="380409"/>
                  </a:lnTo>
                  <a:lnTo>
                    <a:pt x="0" y="261455"/>
                  </a:lnTo>
                  <a:cubicBezTo>
                    <a:pt x="0" y="238913"/>
                    <a:pt x="7131" y="221402"/>
                    <a:pt x="21394" y="208923"/>
                  </a:cubicBezTo>
                  <a:cubicBezTo>
                    <a:pt x="35657" y="196444"/>
                    <a:pt x="53635" y="189399"/>
                    <a:pt x="75331" y="187789"/>
                  </a:cubicBezTo>
                  <a:cubicBezTo>
                    <a:pt x="76938" y="180946"/>
                    <a:pt x="79449" y="171687"/>
                    <a:pt x="82864" y="160013"/>
                  </a:cubicBezTo>
                  <a:cubicBezTo>
                    <a:pt x="86279" y="148339"/>
                    <a:pt x="89895" y="135759"/>
                    <a:pt x="93711" y="122274"/>
                  </a:cubicBezTo>
                  <a:cubicBezTo>
                    <a:pt x="97528" y="108789"/>
                    <a:pt x="101546" y="95303"/>
                    <a:pt x="105764" y="81818"/>
                  </a:cubicBezTo>
                  <a:cubicBezTo>
                    <a:pt x="109983" y="68333"/>
                    <a:pt x="113900" y="56357"/>
                    <a:pt x="117516" y="45891"/>
                  </a:cubicBezTo>
                  <a:cubicBezTo>
                    <a:pt x="128364" y="15297"/>
                    <a:pt x="151063" y="0"/>
                    <a:pt x="185615" y="0"/>
                  </a:cubicBezTo>
                  <a:lnTo>
                    <a:pt x="419442" y="0"/>
                  </a:lnTo>
                  <a:cubicBezTo>
                    <a:pt x="435110" y="0"/>
                    <a:pt x="447967" y="4328"/>
                    <a:pt x="458011" y="12982"/>
                  </a:cubicBezTo>
                  <a:cubicBezTo>
                    <a:pt x="468055" y="21637"/>
                    <a:pt x="475086" y="31802"/>
                    <a:pt x="479104" y="43475"/>
                  </a:cubicBezTo>
                  <a:lnTo>
                    <a:pt x="491759" y="80912"/>
                  </a:lnTo>
                  <a:cubicBezTo>
                    <a:pt x="496178" y="94599"/>
                    <a:pt x="500698" y="108285"/>
                    <a:pt x="505319" y="121972"/>
                  </a:cubicBezTo>
                  <a:cubicBezTo>
                    <a:pt x="509939" y="135659"/>
                    <a:pt x="514258" y="148440"/>
                    <a:pt x="518276" y="160315"/>
                  </a:cubicBezTo>
                  <a:cubicBezTo>
                    <a:pt x="522293" y="172190"/>
                    <a:pt x="525507" y="181348"/>
                    <a:pt x="527918" y="187789"/>
                  </a:cubicBezTo>
                  <a:cubicBezTo>
                    <a:pt x="549613" y="189802"/>
                    <a:pt x="567592" y="197047"/>
                    <a:pt x="581855" y="209527"/>
                  </a:cubicBezTo>
                  <a:cubicBezTo>
                    <a:pt x="596119" y="222006"/>
                    <a:pt x="603246" y="239315"/>
                    <a:pt x="603246" y="261455"/>
                  </a:cubicBezTo>
                  <a:lnTo>
                    <a:pt x="603246" y="380409"/>
                  </a:lnTo>
                  <a:close/>
                  <a:moveTo>
                    <a:pt x="74125" y="302515"/>
                  </a:moveTo>
                  <a:cubicBezTo>
                    <a:pt x="84571" y="302515"/>
                    <a:pt x="93511" y="298892"/>
                    <a:pt x="100943" y="291647"/>
                  </a:cubicBezTo>
                  <a:cubicBezTo>
                    <a:pt x="108376" y="284401"/>
                    <a:pt x="112092" y="275544"/>
                    <a:pt x="112092" y="265078"/>
                  </a:cubicBezTo>
                  <a:cubicBezTo>
                    <a:pt x="112092" y="254612"/>
                    <a:pt x="108376" y="245655"/>
                    <a:pt x="100943" y="238208"/>
                  </a:cubicBezTo>
                  <a:cubicBezTo>
                    <a:pt x="93511" y="230761"/>
                    <a:pt x="84571" y="227037"/>
                    <a:pt x="74125" y="227037"/>
                  </a:cubicBezTo>
                  <a:cubicBezTo>
                    <a:pt x="63680" y="227037"/>
                    <a:pt x="54841" y="230761"/>
                    <a:pt x="47609" y="238208"/>
                  </a:cubicBezTo>
                  <a:cubicBezTo>
                    <a:pt x="40377" y="245655"/>
                    <a:pt x="36761" y="254612"/>
                    <a:pt x="36761" y="265078"/>
                  </a:cubicBezTo>
                  <a:cubicBezTo>
                    <a:pt x="36761" y="275544"/>
                    <a:pt x="40377" y="284401"/>
                    <a:pt x="47609" y="291647"/>
                  </a:cubicBezTo>
                  <a:cubicBezTo>
                    <a:pt x="54841" y="298892"/>
                    <a:pt x="63680" y="302515"/>
                    <a:pt x="74125" y="302515"/>
                  </a:cubicBezTo>
                  <a:close/>
                  <a:moveTo>
                    <a:pt x="467051" y="188393"/>
                  </a:moveTo>
                  <a:lnTo>
                    <a:pt x="444753" y="77893"/>
                  </a:lnTo>
                  <a:lnTo>
                    <a:pt x="157893" y="77893"/>
                  </a:lnTo>
                  <a:lnTo>
                    <a:pt x="138006" y="188393"/>
                  </a:lnTo>
                  <a:lnTo>
                    <a:pt x="467051" y="188393"/>
                  </a:lnTo>
                  <a:close/>
                  <a:moveTo>
                    <a:pt x="527315" y="302515"/>
                  </a:moveTo>
                  <a:cubicBezTo>
                    <a:pt x="537761" y="302515"/>
                    <a:pt x="546801" y="298691"/>
                    <a:pt x="554434" y="291043"/>
                  </a:cubicBezTo>
                  <a:cubicBezTo>
                    <a:pt x="562068" y="283394"/>
                    <a:pt x="565885" y="274337"/>
                    <a:pt x="565885" y="263871"/>
                  </a:cubicBezTo>
                  <a:cubicBezTo>
                    <a:pt x="565885" y="253002"/>
                    <a:pt x="562068" y="243844"/>
                    <a:pt x="554434" y="236397"/>
                  </a:cubicBezTo>
                  <a:cubicBezTo>
                    <a:pt x="546801" y="228950"/>
                    <a:pt x="537761" y="225226"/>
                    <a:pt x="527315" y="225226"/>
                  </a:cubicBezTo>
                  <a:cubicBezTo>
                    <a:pt x="516468" y="225226"/>
                    <a:pt x="507327" y="228950"/>
                    <a:pt x="499895" y="236397"/>
                  </a:cubicBezTo>
                  <a:cubicBezTo>
                    <a:pt x="492462" y="243844"/>
                    <a:pt x="488746" y="253002"/>
                    <a:pt x="488746" y="263871"/>
                  </a:cubicBezTo>
                  <a:cubicBezTo>
                    <a:pt x="488746" y="274337"/>
                    <a:pt x="492462" y="283394"/>
                    <a:pt x="499895" y="291043"/>
                  </a:cubicBezTo>
                  <a:cubicBezTo>
                    <a:pt x="507327" y="298691"/>
                    <a:pt x="516468" y="302515"/>
                    <a:pt x="527315" y="302515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 w="5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图形 7">
              <a:extLst>
                <a:ext uri="{FF2B5EF4-FFF2-40B4-BE49-F238E27FC236}">
                  <a16:creationId xmlns:a16="http://schemas.microsoft.com/office/drawing/2014/main" id="{55601018-34B2-8781-566E-8187FD1E2227}"/>
                </a:ext>
              </a:extLst>
            </p:cNvPr>
            <p:cNvSpPr/>
            <p:nvPr/>
          </p:nvSpPr>
          <p:spPr>
            <a:xfrm>
              <a:off x="8019937" y="6234265"/>
              <a:ext cx="223755" cy="167977"/>
            </a:xfrm>
            <a:custGeom>
              <a:avLst/>
              <a:gdLst>
                <a:gd name="connsiteX0" fmla="*/ 603246 w 603246"/>
                <a:gd name="connsiteY0" fmla="*/ 380409 h 452867"/>
                <a:gd name="connsiteX1" fmla="*/ 527918 w 603246"/>
                <a:gd name="connsiteY1" fmla="*/ 380409 h 452867"/>
                <a:gd name="connsiteX2" fmla="*/ 527918 w 603246"/>
                <a:gd name="connsiteY2" fmla="*/ 415430 h 452867"/>
                <a:gd name="connsiteX3" fmla="*/ 517070 w 603246"/>
                <a:gd name="connsiteY3" fmla="*/ 441998 h 452867"/>
                <a:gd name="connsiteX4" fmla="*/ 490554 w 603246"/>
                <a:gd name="connsiteY4" fmla="*/ 452867 h 452867"/>
                <a:gd name="connsiteX5" fmla="*/ 452587 w 603246"/>
                <a:gd name="connsiteY5" fmla="*/ 452867 h 452867"/>
                <a:gd name="connsiteX6" fmla="*/ 426071 w 603246"/>
                <a:gd name="connsiteY6" fmla="*/ 441998 h 452867"/>
                <a:gd name="connsiteX7" fmla="*/ 415223 w 603246"/>
                <a:gd name="connsiteY7" fmla="*/ 415430 h 452867"/>
                <a:gd name="connsiteX8" fmla="*/ 415223 w 603246"/>
                <a:gd name="connsiteY8" fmla="*/ 380409 h 452867"/>
                <a:gd name="connsiteX9" fmla="*/ 189231 w 603246"/>
                <a:gd name="connsiteY9" fmla="*/ 380409 h 452867"/>
                <a:gd name="connsiteX10" fmla="*/ 189231 w 603246"/>
                <a:gd name="connsiteY10" fmla="*/ 415430 h 452867"/>
                <a:gd name="connsiteX11" fmla="*/ 178082 w 603246"/>
                <a:gd name="connsiteY11" fmla="*/ 441998 h 452867"/>
                <a:gd name="connsiteX12" fmla="*/ 151264 w 603246"/>
                <a:gd name="connsiteY12" fmla="*/ 452867 h 452867"/>
                <a:gd name="connsiteX13" fmla="*/ 113297 w 603246"/>
                <a:gd name="connsiteY13" fmla="*/ 452867 h 452867"/>
                <a:gd name="connsiteX14" fmla="*/ 86781 w 603246"/>
                <a:gd name="connsiteY14" fmla="*/ 441998 h 452867"/>
                <a:gd name="connsiteX15" fmla="*/ 75933 w 603246"/>
                <a:gd name="connsiteY15" fmla="*/ 415430 h 452867"/>
                <a:gd name="connsiteX16" fmla="*/ 75933 w 603246"/>
                <a:gd name="connsiteY16" fmla="*/ 380409 h 452867"/>
                <a:gd name="connsiteX17" fmla="*/ 0 w 603246"/>
                <a:gd name="connsiteY17" fmla="*/ 380409 h 452867"/>
                <a:gd name="connsiteX18" fmla="*/ 0 w 603246"/>
                <a:gd name="connsiteY18" fmla="*/ 261455 h 452867"/>
                <a:gd name="connsiteX19" fmla="*/ 21394 w 603246"/>
                <a:gd name="connsiteY19" fmla="*/ 208923 h 452867"/>
                <a:gd name="connsiteX20" fmla="*/ 75331 w 603246"/>
                <a:gd name="connsiteY20" fmla="*/ 187789 h 452867"/>
                <a:gd name="connsiteX21" fmla="*/ 82864 w 603246"/>
                <a:gd name="connsiteY21" fmla="*/ 160013 h 452867"/>
                <a:gd name="connsiteX22" fmla="*/ 93711 w 603246"/>
                <a:gd name="connsiteY22" fmla="*/ 122274 h 452867"/>
                <a:gd name="connsiteX23" fmla="*/ 105764 w 603246"/>
                <a:gd name="connsiteY23" fmla="*/ 81818 h 452867"/>
                <a:gd name="connsiteX24" fmla="*/ 117516 w 603246"/>
                <a:gd name="connsiteY24" fmla="*/ 45891 h 452867"/>
                <a:gd name="connsiteX25" fmla="*/ 185615 w 603246"/>
                <a:gd name="connsiteY25" fmla="*/ 0 h 452867"/>
                <a:gd name="connsiteX26" fmla="*/ 419442 w 603246"/>
                <a:gd name="connsiteY26" fmla="*/ 0 h 452867"/>
                <a:gd name="connsiteX27" fmla="*/ 458011 w 603246"/>
                <a:gd name="connsiteY27" fmla="*/ 12982 h 452867"/>
                <a:gd name="connsiteX28" fmla="*/ 479104 w 603246"/>
                <a:gd name="connsiteY28" fmla="*/ 43475 h 452867"/>
                <a:gd name="connsiteX29" fmla="*/ 491759 w 603246"/>
                <a:gd name="connsiteY29" fmla="*/ 80912 h 452867"/>
                <a:gd name="connsiteX30" fmla="*/ 505319 w 603246"/>
                <a:gd name="connsiteY30" fmla="*/ 121972 h 452867"/>
                <a:gd name="connsiteX31" fmla="*/ 518276 w 603246"/>
                <a:gd name="connsiteY31" fmla="*/ 160315 h 452867"/>
                <a:gd name="connsiteX32" fmla="*/ 527918 w 603246"/>
                <a:gd name="connsiteY32" fmla="*/ 187789 h 452867"/>
                <a:gd name="connsiteX33" fmla="*/ 581855 w 603246"/>
                <a:gd name="connsiteY33" fmla="*/ 209527 h 452867"/>
                <a:gd name="connsiteX34" fmla="*/ 603246 w 603246"/>
                <a:gd name="connsiteY34" fmla="*/ 261455 h 452867"/>
                <a:gd name="connsiteX35" fmla="*/ 603246 w 603246"/>
                <a:gd name="connsiteY35" fmla="*/ 380409 h 452867"/>
                <a:gd name="connsiteX36" fmla="*/ 74125 w 603246"/>
                <a:gd name="connsiteY36" fmla="*/ 302515 h 452867"/>
                <a:gd name="connsiteX37" fmla="*/ 100943 w 603246"/>
                <a:gd name="connsiteY37" fmla="*/ 291647 h 452867"/>
                <a:gd name="connsiteX38" fmla="*/ 112092 w 603246"/>
                <a:gd name="connsiteY38" fmla="*/ 265078 h 452867"/>
                <a:gd name="connsiteX39" fmla="*/ 100943 w 603246"/>
                <a:gd name="connsiteY39" fmla="*/ 238208 h 452867"/>
                <a:gd name="connsiteX40" fmla="*/ 74125 w 603246"/>
                <a:gd name="connsiteY40" fmla="*/ 227037 h 452867"/>
                <a:gd name="connsiteX41" fmla="*/ 47609 w 603246"/>
                <a:gd name="connsiteY41" fmla="*/ 238208 h 452867"/>
                <a:gd name="connsiteX42" fmla="*/ 36761 w 603246"/>
                <a:gd name="connsiteY42" fmla="*/ 265078 h 452867"/>
                <a:gd name="connsiteX43" fmla="*/ 47609 w 603246"/>
                <a:gd name="connsiteY43" fmla="*/ 291647 h 452867"/>
                <a:gd name="connsiteX44" fmla="*/ 74125 w 603246"/>
                <a:gd name="connsiteY44" fmla="*/ 302515 h 452867"/>
                <a:gd name="connsiteX45" fmla="*/ 467051 w 603246"/>
                <a:gd name="connsiteY45" fmla="*/ 188393 h 452867"/>
                <a:gd name="connsiteX46" fmla="*/ 444753 w 603246"/>
                <a:gd name="connsiteY46" fmla="*/ 77893 h 452867"/>
                <a:gd name="connsiteX47" fmla="*/ 157893 w 603246"/>
                <a:gd name="connsiteY47" fmla="*/ 77893 h 452867"/>
                <a:gd name="connsiteX48" fmla="*/ 138006 w 603246"/>
                <a:gd name="connsiteY48" fmla="*/ 188393 h 452867"/>
                <a:gd name="connsiteX49" fmla="*/ 467051 w 603246"/>
                <a:gd name="connsiteY49" fmla="*/ 188393 h 452867"/>
                <a:gd name="connsiteX50" fmla="*/ 527315 w 603246"/>
                <a:gd name="connsiteY50" fmla="*/ 302515 h 452867"/>
                <a:gd name="connsiteX51" fmla="*/ 554434 w 603246"/>
                <a:gd name="connsiteY51" fmla="*/ 291043 h 452867"/>
                <a:gd name="connsiteX52" fmla="*/ 565885 w 603246"/>
                <a:gd name="connsiteY52" fmla="*/ 263871 h 452867"/>
                <a:gd name="connsiteX53" fmla="*/ 554434 w 603246"/>
                <a:gd name="connsiteY53" fmla="*/ 236397 h 452867"/>
                <a:gd name="connsiteX54" fmla="*/ 527315 w 603246"/>
                <a:gd name="connsiteY54" fmla="*/ 225226 h 452867"/>
                <a:gd name="connsiteX55" fmla="*/ 499895 w 603246"/>
                <a:gd name="connsiteY55" fmla="*/ 236397 h 452867"/>
                <a:gd name="connsiteX56" fmla="*/ 488746 w 603246"/>
                <a:gd name="connsiteY56" fmla="*/ 263871 h 452867"/>
                <a:gd name="connsiteX57" fmla="*/ 499895 w 603246"/>
                <a:gd name="connsiteY57" fmla="*/ 291043 h 452867"/>
                <a:gd name="connsiteX58" fmla="*/ 527315 w 603246"/>
                <a:gd name="connsiteY58" fmla="*/ 302515 h 452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03246" h="452867">
                  <a:moveTo>
                    <a:pt x="603246" y="380409"/>
                  </a:moveTo>
                  <a:lnTo>
                    <a:pt x="527918" y="380409"/>
                  </a:lnTo>
                  <a:lnTo>
                    <a:pt x="527918" y="415430"/>
                  </a:lnTo>
                  <a:cubicBezTo>
                    <a:pt x="527918" y="425896"/>
                    <a:pt x="524302" y="434753"/>
                    <a:pt x="517070" y="441998"/>
                  </a:cubicBezTo>
                  <a:cubicBezTo>
                    <a:pt x="509839" y="449244"/>
                    <a:pt x="500999" y="452867"/>
                    <a:pt x="490554" y="452867"/>
                  </a:cubicBezTo>
                  <a:lnTo>
                    <a:pt x="452587" y="452867"/>
                  </a:lnTo>
                  <a:cubicBezTo>
                    <a:pt x="442141" y="452867"/>
                    <a:pt x="433302" y="449244"/>
                    <a:pt x="426071" y="441998"/>
                  </a:cubicBezTo>
                  <a:cubicBezTo>
                    <a:pt x="418839" y="434753"/>
                    <a:pt x="415223" y="425896"/>
                    <a:pt x="415223" y="415430"/>
                  </a:cubicBezTo>
                  <a:lnTo>
                    <a:pt x="415223" y="380409"/>
                  </a:lnTo>
                  <a:lnTo>
                    <a:pt x="189231" y="380409"/>
                  </a:lnTo>
                  <a:lnTo>
                    <a:pt x="189231" y="415430"/>
                  </a:lnTo>
                  <a:cubicBezTo>
                    <a:pt x="189231" y="425896"/>
                    <a:pt x="185514" y="434753"/>
                    <a:pt x="178082" y="441998"/>
                  </a:cubicBezTo>
                  <a:cubicBezTo>
                    <a:pt x="170649" y="449244"/>
                    <a:pt x="161710" y="452867"/>
                    <a:pt x="151264" y="452867"/>
                  </a:cubicBezTo>
                  <a:lnTo>
                    <a:pt x="113297" y="452867"/>
                  </a:lnTo>
                  <a:cubicBezTo>
                    <a:pt x="102852" y="452867"/>
                    <a:pt x="94013" y="449244"/>
                    <a:pt x="86781" y="441998"/>
                  </a:cubicBezTo>
                  <a:cubicBezTo>
                    <a:pt x="79549" y="434753"/>
                    <a:pt x="75933" y="425896"/>
                    <a:pt x="75933" y="415430"/>
                  </a:cubicBezTo>
                  <a:lnTo>
                    <a:pt x="75933" y="380409"/>
                  </a:lnTo>
                  <a:lnTo>
                    <a:pt x="0" y="380409"/>
                  </a:lnTo>
                  <a:lnTo>
                    <a:pt x="0" y="261455"/>
                  </a:lnTo>
                  <a:cubicBezTo>
                    <a:pt x="0" y="238913"/>
                    <a:pt x="7131" y="221402"/>
                    <a:pt x="21394" y="208923"/>
                  </a:cubicBezTo>
                  <a:cubicBezTo>
                    <a:pt x="35657" y="196444"/>
                    <a:pt x="53635" y="189399"/>
                    <a:pt x="75331" y="187789"/>
                  </a:cubicBezTo>
                  <a:cubicBezTo>
                    <a:pt x="76938" y="180946"/>
                    <a:pt x="79449" y="171687"/>
                    <a:pt x="82864" y="160013"/>
                  </a:cubicBezTo>
                  <a:cubicBezTo>
                    <a:pt x="86279" y="148339"/>
                    <a:pt x="89895" y="135759"/>
                    <a:pt x="93711" y="122274"/>
                  </a:cubicBezTo>
                  <a:cubicBezTo>
                    <a:pt x="97528" y="108789"/>
                    <a:pt x="101546" y="95303"/>
                    <a:pt x="105764" y="81818"/>
                  </a:cubicBezTo>
                  <a:cubicBezTo>
                    <a:pt x="109983" y="68333"/>
                    <a:pt x="113900" y="56357"/>
                    <a:pt x="117516" y="45891"/>
                  </a:cubicBezTo>
                  <a:cubicBezTo>
                    <a:pt x="128364" y="15297"/>
                    <a:pt x="151063" y="0"/>
                    <a:pt x="185615" y="0"/>
                  </a:cubicBezTo>
                  <a:lnTo>
                    <a:pt x="419442" y="0"/>
                  </a:lnTo>
                  <a:cubicBezTo>
                    <a:pt x="435110" y="0"/>
                    <a:pt x="447967" y="4328"/>
                    <a:pt x="458011" y="12982"/>
                  </a:cubicBezTo>
                  <a:cubicBezTo>
                    <a:pt x="468055" y="21637"/>
                    <a:pt x="475086" y="31802"/>
                    <a:pt x="479104" y="43475"/>
                  </a:cubicBezTo>
                  <a:lnTo>
                    <a:pt x="491759" y="80912"/>
                  </a:lnTo>
                  <a:cubicBezTo>
                    <a:pt x="496178" y="94599"/>
                    <a:pt x="500698" y="108285"/>
                    <a:pt x="505319" y="121972"/>
                  </a:cubicBezTo>
                  <a:cubicBezTo>
                    <a:pt x="509939" y="135659"/>
                    <a:pt x="514258" y="148440"/>
                    <a:pt x="518276" y="160315"/>
                  </a:cubicBezTo>
                  <a:cubicBezTo>
                    <a:pt x="522293" y="172190"/>
                    <a:pt x="525507" y="181348"/>
                    <a:pt x="527918" y="187789"/>
                  </a:cubicBezTo>
                  <a:cubicBezTo>
                    <a:pt x="549613" y="189802"/>
                    <a:pt x="567592" y="197047"/>
                    <a:pt x="581855" y="209527"/>
                  </a:cubicBezTo>
                  <a:cubicBezTo>
                    <a:pt x="596119" y="222006"/>
                    <a:pt x="603246" y="239315"/>
                    <a:pt x="603246" y="261455"/>
                  </a:cubicBezTo>
                  <a:lnTo>
                    <a:pt x="603246" y="380409"/>
                  </a:lnTo>
                  <a:close/>
                  <a:moveTo>
                    <a:pt x="74125" y="302515"/>
                  </a:moveTo>
                  <a:cubicBezTo>
                    <a:pt x="84571" y="302515"/>
                    <a:pt x="93511" y="298892"/>
                    <a:pt x="100943" y="291647"/>
                  </a:cubicBezTo>
                  <a:cubicBezTo>
                    <a:pt x="108376" y="284401"/>
                    <a:pt x="112092" y="275544"/>
                    <a:pt x="112092" y="265078"/>
                  </a:cubicBezTo>
                  <a:cubicBezTo>
                    <a:pt x="112092" y="254612"/>
                    <a:pt x="108376" y="245655"/>
                    <a:pt x="100943" y="238208"/>
                  </a:cubicBezTo>
                  <a:cubicBezTo>
                    <a:pt x="93511" y="230761"/>
                    <a:pt x="84571" y="227037"/>
                    <a:pt x="74125" y="227037"/>
                  </a:cubicBezTo>
                  <a:cubicBezTo>
                    <a:pt x="63680" y="227037"/>
                    <a:pt x="54841" y="230761"/>
                    <a:pt x="47609" y="238208"/>
                  </a:cubicBezTo>
                  <a:cubicBezTo>
                    <a:pt x="40377" y="245655"/>
                    <a:pt x="36761" y="254612"/>
                    <a:pt x="36761" y="265078"/>
                  </a:cubicBezTo>
                  <a:cubicBezTo>
                    <a:pt x="36761" y="275544"/>
                    <a:pt x="40377" y="284401"/>
                    <a:pt x="47609" y="291647"/>
                  </a:cubicBezTo>
                  <a:cubicBezTo>
                    <a:pt x="54841" y="298892"/>
                    <a:pt x="63680" y="302515"/>
                    <a:pt x="74125" y="302515"/>
                  </a:cubicBezTo>
                  <a:close/>
                  <a:moveTo>
                    <a:pt x="467051" y="188393"/>
                  </a:moveTo>
                  <a:lnTo>
                    <a:pt x="444753" y="77893"/>
                  </a:lnTo>
                  <a:lnTo>
                    <a:pt x="157893" y="77893"/>
                  </a:lnTo>
                  <a:lnTo>
                    <a:pt x="138006" y="188393"/>
                  </a:lnTo>
                  <a:lnTo>
                    <a:pt x="467051" y="188393"/>
                  </a:lnTo>
                  <a:close/>
                  <a:moveTo>
                    <a:pt x="527315" y="302515"/>
                  </a:moveTo>
                  <a:cubicBezTo>
                    <a:pt x="537761" y="302515"/>
                    <a:pt x="546801" y="298691"/>
                    <a:pt x="554434" y="291043"/>
                  </a:cubicBezTo>
                  <a:cubicBezTo>
                    <a:pt x="562068" y="283394"/>
                    <a:pt x="565885" y="274337"/>
                    <a:pt x="565885" y="263871"/>
                  </a:cubicBezTo>
                  <a:cubicBezTo>
                    <a:pt x="565885" y="253002"/>
                    <a:pt x="562068" y="243844"/>
                    <a:pt x="554434" y="236397"/>
                  </a:cubicBezTo>
                  <a:cubicBezTo>
                    <a:pt x="546801" y="228950"/>
                    <a:pt x="537761" y="225226"/>
                    <a:pt x="527315" y="225226"/>
                  </a:cubicBezTo>
                  <a:cubicBezTo>
                    <a:pt x="516468" y="225226"/>
                    <a:pt x="507327" y="228950"/>
                    <a:pt x="499895" y="236397"/>
                  </a:cubicBezTo>
                  <a:cubicBezTo>
                    <a:pt x="492462" y="243844"/>
                    <a:pt x="488746" y="253002"/>
                    <a:pt x="488746" y="263871"/>
                  </a:cubicBezTo>
                  <a:cubicBezTo>
                    <a:pt x="488746" y="274337"/>
                    <a:pt x="492462" y="283394"/>
                    <a:pt x="499895" y="291043"/>
                  </a:cubicBezTo>
                  <a:cubicBezTo>
                    <a:pt x="507327" y="298691"/>
                    <a:pt x="516468" y="302515"/>
                    <a:pt x="527315" y="302515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 w="5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C866C34A-7CBB-E99F-AE5F-634590E1CD18}"/>
              </a:ext>
            </a:extLst>
          </p:cNvPr>
          <p:cNvGrpSpPr/>
          <p:nvPr/>
        </p:nvGrpSpPr>
        <p:grpSpPr>
          <a:xfrm>
            <a:off x="8878207" y="4884097"/>
            <a:ext cx="167795" cy="167977"/>
            <a:chOff x="7782284" y="7500423"/>
            <a:chExt cx="488962" cy="489492"/>
          </a:xfr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6EB52AE6-129A-E817-A2F6-0E84719FC010}"/>
                </a:ext>
              </a:extLst>
            </p:cNvPr>
            <p:cNvSpPr/>
            <p:nvPr/>
          </p:nvSpPr>
          <p:spPr>
            <a:xfrm>
              <a:off x="7903552" y="7500423"/>
              <a:ext cx="244477" cy="245267"/>
            </a:xfrm>
            <a:custGeom>
              <a:avLst/>
              <a:gdLst>
                <a:gd name="connsiteX0" fmla="*/ 0 w 244477"/>
                <a:gd name="connsiteY0" fmla="*/ 122634 h 245267"/>
                <a:gd name="connsiteX1" fmla="*/ 122239 w 244477"/>
                <a:gd name="connsiteY1" fmla="*/ 245268 h 245267"/>
                <a:gd name="connsiteX2" fmla="*/ 244478 w 244477"/>
                <a:gd name="connsiteY2" fmla="*/ 122634 h 245267"/>
                <a:gd name="connsiteX3" fmla="*/ 122239 w 244477"/>
                <a:gd name="connsiteY3" fmla="*/ 0 h 245267"/>
                <a:gd name="connsiteX4" fmla="*/ 0 w 244477"/>
                <a:gd name="connsiteY4" fmla="*/ 122634 h 24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477" h="245267">
                  <a:moveTo>
                    <a:pt x="0" y="122634"/>
                  </a:moveTo>
                  <a:cubicBezTo>
                    <a:pt x="0" y="190363"/>
                    <a:pt x="54728" y="245268"/>
                    <a:pt x="122239" y="245268"/>
                  </a:cubicBezTo>
                  <a:cubicBezTo>
                    <a:pt x="189750" y="245268"/>
                    <a:pt x="244478" y="190363"/>
                    <a:pt x="244478" y="122634"/>
                  </a:cubicBezTo>
                  <a:cubicBezTo>
                    <a:pt x="244478" y="54905"/>
                    <a:pt x="189750" y="0"/>
                    <a:pt x="122239" y="0"/>
                  </a:cubicBezTo>
                  <a:cubicBezTo>
                    <a:pt x="54728" y="0"/>
                    <a:pt x="0" y="54905"/>
                    <a:pt x="0" y="122634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9002E506-C3C7-BBA0-B58B-7919C879943A}"/>
                </a:ext>
              </a:extLst>
            </p:cNvPr>
            <p:cNvSpPr/>
            <p:nvPr/>
          </p:nvSpPr>
          <p:spPr>
            <a:xfrm>
              <a:off x="7917545" y="7793572"/>
              <a:ext cx="353701" cy="196313"/>
            </a:xfrm>
            <a:custGeom>
              <a:avLst/>
              <a:gdLst>
                <a:gd name="connsiteX0" fmla="*/ 0 w 353701"/>
                <a:gd name="connsiteY0" fmla="*/ 196313 h 196313"/>
                <a:gd name="connsiteX1" fmla="*/ 88899 w 353701"/>
                <a:gd name="connsiteY1" fmla="*/ 196313 h 196313"/>
                <a:gd name="connsiteX2" fmla="*/ 101211 w 353701"/>
                <a:gd name="connsiteY2" fmla="*/ 185239 h 196313"/>
                <a:gd name="connsiteX3" fmla="*/ 101211 w 353701"/>
                <a:gd name="connsiteY3" fmla="*/ 88781 h 196313"/>
                <a:gd name="connsiteX4" fmla="*/ 0 w 353701"/>
                <a:gd name="connsiteY4" fmla="*/ 196313 h 196313"/>
                <a:gd name="connsiteX5" fmla="*/ 209663 w 353701"/>
                <a:gd name="connsiteY5" fmla="*/ 99808 h 196313"/>
                <a:gd name="connsiteX6" fmla="*/ 250693 w 353701"/>
                <a:gd name="connsiteY6" fmla="*/ 196313 h 196313"/>
                <a:gd name="connsiteX7" fmla="*/ 343324 w 353701"/>
                <a:gd name="connsiteY7" fmla="*/ 196313 h 196313"/>
                <a:gd name="connsiteX8" fmla="*/ 353701 w 353701"/>
                <a:gd name="connsiteY8" fmla="*/ 185922 h 196313"/>
                <a:gd name="connsiteX9" fmla="*/ 353691 w 353701"/>
                <a:gd name="connsiteY9" fmla="*/ 185463 h 196313"/>
                <a:gd name="connsiteX10" fmla="*/ 256188 w 353701"/>
                <a:gd name="connsiteY10" fmla="*/ 0 h 196313"/>
                <a:gd name="connsiteX11" fmla="*/ 187008 w 353701"/>
                <a:gd name="connsiteY11" fmla="*/ 81375 h 196313"/>
                <a:gd name="connsiteX12" fmla="*/ 209663 w 353701"/>
                <a:gd name="connsiteY12" fmla="*/ 99808 h 196313"/>
                <a:gd name="connsiteX13" fmla="*/ 118996 w 353701"/>
                <a:gd name="connsiteY13" fmla="*/ 88704 h 196313"/>
                <a:gd name="connsiteX14" fmla="*/ 118996 w 353701"/>
                <a:gd name="connsiteY14" fmla="*/ 184821 h 196313"/>
                <a:gd name="connsiteX15" fmla="*/ 133956 w 353701"/>
                <a:gd name="connsiteY15" fmla="*/ 196313 h 196313"/>
                <a:gd name="connsiteX16" fmla="*/ 221056 w 353701"/>
                <a:gd name="connsiteY16" fmla="*/ 196313 h 196313"/>
                <a:gd name="connsiteX17" fmla="*/ 118996 w 353701"/>
                <a:gd name="connsiteY17" fmla="*/ 88704 h 19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3701" h="196313">
                  <a:moveTo>
                    <a:pt x="0" y="196313"/>
                  </a:moveTo>
                  <a:lnTo>
                    <a:pt x="88899" y="196313"/>
                  </a:lnTo>
                  <a:lnTo>
                    <a:pt x="101211" y="185239"/>
                  </a:lnTo>
                  <a:lnTo>
                    <a:pt x="101211" y="88781"/>
                  </a:lnTo>
                  <a:cubicBezTo>
                    <a:pt x="45458" y="93457"/>
                    <a:pt x="1315" y="139681"/>
                    <a:pt x="0" y="196313"/>
                  </a:cubicBezTo>
                  <a:close/>
                  <a:moveTo>
                    <a:pt x="209663" y="99808"/>
                  </a:moveTo>
                  <a:cubicBezTo>
                    <a:pt x="235392" y="125401"/>
                    <a:pt x="250114" y="160027"/>
                    <a:pt x="250693" y="196313"/>
                  </a:cubicBezTo>
                  <a:lnTo>
                    <a:pt x="343324" y="196313"/>
                  </a:lnTo>
                  <a:cubicBezTo>
                    <a:pt x="349059" y="196309"/>
                    <a:pt x="353705" y="191657"/>
                    <a:pt x="353701" y="185922"/>
                  </a:cubicBezTo>
                  <a:cubicBezTo>
                    <a:pt x="353701" y="185769"/>
                    <a:pt x="353698" y="185616"/>
                    <a:pt x="353691" y="185463"/>
                  </a:cubicBezTo>
                  <a:cubicBezTo>
                    <a:pt x="350543" y="112177"/>
                    <a:pt x="314776" y="44141"/>
                    <a:pt x="256188" y="0"/>
                  </a:cubicBezTo>
                  <a:lnTo>
                    <a:pt x="187008" y="81375"/>
                  </a:lnTo>
                  <a:cubicBezTo>
                    <a:pt x="195175" y="86722"/>
                    <a:pt x="202767" y="92900"/>
                    <a:pt x="209663" y="99808"/>
                  </a:cubicBezTo>
                  <a:close/>
                  <a:moveTo>
                    <a:pt x="118996" y="88704"/>
                  </a:moveTo>
                  <a:lnTo>
                    <a:pt x="118996" y="184821"/>
                  </a:lnTo>
                  <a:lnTo>
                    <a:pt x="133956" y="196313"/>
                  </a:lnTo>
                  <a:lnTo>
                    <a:pt x="221056" y="196313"/>
                  </a:lnTo>
                  <a:cubicBezTo>
                    <a:pt x="219711" y="139386"/>
                    <a:pt x="175150" y="92979"/>
                    <a:pt x="118996" y="88704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D36E57F-0C21-88EF-B2BB-FF2F35DDD892}"/>
                </a:ext>
              </a:extLst>
            </p:cNvPr>
            <p:cNvSpPr/>
            <p:nvPr/>
          </p:nvSpPr>
          <p:spPr>
            <a:xfrm>
              <a:off x="7782284" y="7744417"/>
              <a:ext cx="376808" cy="245498"/>
            </a:xfrm>
            <a:custGeom>
              <a:avLst/>
              <a:gdLst>
                <a:gd name="connsiteX0" fmla="*/ 146654 w 376808"/>
                <a:gd name="connsiteY0" fmla="*/ 148963 h 245498"/>
                <a:gd name="connsiteX1" fmla="*/ 306496 w 376808"/>
                <a:gd name="connsiteY1" fmla="*/ 121655 h 245498"/>
                <a:gd name="connsiteX2" fmla="*/ 376808 w 376808"/>
                <a:gd name="connsiteY2" fmla="*/ 38919 h 245498"/>
                <a:gd name="connsiteX3" fmla="*/ 244492 w 376808"/>
                <a:gd name="connsiteY3" fmla="*/ 0 h 245498"/>
                <a:gd name="connsiteX4" fmla="*/ 8 w 376808"/>
                <a:gd name="connsiteY4" fmla="*/ 234831 h 245498"/>
                <a:gd name="connsiteX5" fmla="*/ 9842 w 376808"/>
                <a:gd name="connsiteY5" fmla="*/ 245490 h 245498"/>
                <a:gd name="connsiteX6" fmla="*/ 10275 w 376808"/>
                <a:gd name="connsiteY6" fmla="*/ 245498 h 245498"/>
                <a:gd name="connsiteX7" fmla="*/ 105619 w 376808"/>
                <a:gd name="connsiteY7" fmla="*/ 245498 h 245498"/>
                <a:gd name="connsiteX8" fmla="*/ 146654 w 376808"/>
                <a:gd name="connsiteY8" fmla="*/ 148963 h 24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6808" h="245498">
                  <a:moveTo>
                    <a:pt x="146654" y="148963"/>
                  </a:moveTo>
                  <a:cubicBezTo>
                    <a:pt x="188764" y="106906"/>
                    <a:pt x="252812" y="95965"/>
                    <a:pt x="306496" y="121655"/>
                  </a:cubicBezTo>
                  <a:lnTo>
                    <a:pt x="376808" y="38919"/>
                  </a:lnTo>
                  <a:cubicBezTo>
                    <a:pt x="337387" y="13438"/>
                    <a:pt x="291431" y="-80"/>
                    <a:pt x="244492" y="0"/>
                  </a:cubicBezTo>
                  <a:cubicBezTo>
                    <a:pt x="112907" y="0"/>
                    <a:pt x="5575" y="104195"/>
                    <a:pt x="8" y="234831"/>
                  </a:cubicBezTo>
                  <a:cubicBezTo>
                    <a:pt x="-220" y="240489"/>
                    <a:pt x="4183" y="245262"/>
                    <a:pt x="9842" y="245490"/>
                  </a:cubicBezTo>
                  <a:cubicBezTo>
                    <a:pt x="9986" y="245496"/>
                    <a:pt x="10130" y="245498"/>
                    <a:pt x="10275" y="245498"/>
                  </a:cubicBezTo>
                  <a:lnTo>
                    <a:pt x="105619" y="245498"/>
                  </a:lnTo>
                  <a:cubicBezTo>
                    <a:pt x="106195" y="209202"/>
                    <a:pt x="120919" y="174565"/>
                    <a:pt x="146654" y="148963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1F510F7D-96F8-1E51-9930-29D7670404A7}"/>
              </a:ext>
            </a:extLst>
          </p:cNvPr>
          <p:cNvGrpSpPr/>
          <p:nvPr/>
        </p:nvGrpSpPr>
        <p:grpSpPr>
          <a:xfrm>
            <a:off x="8878207" y="5157148"/>
            <a:ext cx="167795" cy="167977"/>
            <a:chOff x="7782284" y="7500423"/>
            <a:chExt cx="488962" cy="489492"/>
          </a:xfr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7334C718-57ED-A594-ECF9-0FE729BF8921}"/>
                </a:ext>
              </a:extLst>
            </p:cNvPr>
            <p:cNvSpPr/>
            <p:nvPr/>
          </p:nvSpPr>
          <p:spPr>
            <a:xfrm>
              <a:off x="7903552" y="7500423"/>
              <a:ext cx="244477" cy="245267"/>
            </a:xfrm>
            <a:custGeom>
              <a:avLst/>
              <a:gdLst>
                <a:gd name="connsiteX0" fmla="*/ 0 w 244477"/>
                <a:gd name="connsiteY0" fmla="*/ 122634 h 245267"/>
                <a:gd name="connsiteX1" fmla="*/ 122239 w 244477"/>
                <a:gd name="connsiteY1" fmla="*/ 245268 h 245267"/>
                <a:gd name="connsiteX2" fmla="*/ 244478 w 244477"/>
                <a:gd name="connsiteY2" fmla="*/ 122634 h 245267"/>
                <a:gd name="connsiteX3" fmla="*/ 122239 w 244477"/>
                <a:gd name="connsiteY3" fmla="*/ 0 h 245267"/>
                <a:gd name="connsiteX4" fmla="*/ 0 w 244477"/>
                <a:gd name="connsiteY4" fmla="*/ 122634 h 24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477" h="245267">
                  <a:moveTo>
                    <a:pt x="0" y="122634"/>
                  </a:moveTo>
                  <a:cubicBezTo>
                    <a:pt x="0" y="190363"/>
                    <a:pt x="54728" y="245268"/>
                    <a:pt x="122239" y="245268"/>
                  </a:cubicBezTo>
                  <a:cubicBezTo>
                    <a:pt x="189750" y="245268"/>
                    <a:pt x="244478" y="190363"/>
                    <a:pt x="244478" y="122634"/>
                  </a:cubicBezTo>
                  <a:cubicBezTo>
                    <a:pt x="244478" y="54905"/>
                    <a:pt x="189750" y="0"/>
                    <a:pt x="122239" y="0"/>
                  </a:cubicBezTo>
                  <a:cubicBezTo>
                    <a:pt x="54728" y="0"/>
                    <a:pt x="0" y="54905"/>
                    <a:pt x="0" y="122634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584E488C-8AA1-6603-AEAA-55ADAA5DF5F3}"/>
                </a:ext>
              </a:extLst>
            </p:cNvPr>
            <p:cNvSpPr/>
            <p:nvPr/>
          </p:nvSpPr>
          <p:spPr>
            <a:xfrm>
              <a:off x="7917545" y="7793572"/>
              <a:ext cx="353701" cy="196313"/>
            </a:xfrm>
            <a:custGeom>
              <a:avLst/>
              <a:gdLst>
                <a:gd name="connsiteX0" fmla="*/ 0 w 353701"/>
                <a:gd name="connsiteY0" fmla="*/ 196313 h 196313"/>
                <a:gd name="connsiteX1" fmla="*/ 88899 w 353701"/>
                <a:gd name="connsiteY1" fmla="*/ 196313 h 196313"/>
                <a:gd name="connsiteX2" fmla="*/ 101211 w 353701"/>
                <a:gd name="connsiteY2" fmla="*/ 185239 h 196313"/>
                <a:gd name="connsiteX3" fmla="*/ 101211 w 353701"/>
                <a:gd name="connsiteY3" fmla="*/ 88781 h 196313"/>
                <a:gd name="connsiteX4" fmla="*/ 0 w 353701"/>
                <a:gd name="connsiteY4" fmla="*/ 196313 h 196313"/>
                <a:gd name="connsiteX5" fmla="*/ 209663 w 353701"/>
                <a:gd name="connsiteY5" fmla="*/ 99808 h 196313"/>
                <a:gd name="connsiteX6" fmla="*/ 250693 w 353701"/>
                <a:gd name="connsiteY6" fmla="*/ 196313 h 196313"/>
                <a:gd name="connsiteX7" fmla="*/ 343324 w 353701"/>
                <a:gd name="connsiteY7" fmla="*/ 196313 h 196313"/>
                <a:gd name="connsiteX8" fmla="*/ 353701 w 353701"/>
                <a:gd name="connsiteY8" fmla="*/ 185922 h 196313"/>
                <a:gd name="connsiteX9" fmla="*/ 353691 w 353701"/>
                <a:gd name="connsiteY9" fmla="*/ 185463 h 196313"/>
                <a:gd name="connsiteX10" fmla="*/ 256188 w 353701"/>
                <a:gd name="connsiteY10" fmla="*/ 0 h 196313"/>
                <a:gd name="connsiteX11" fmla="*/ 187008 w 353701"/>
                <a:gd name="connsiteY11" fmla="*/ 81375 h 196313"/>
                <a:gd name="connsiteX12" fmla="*/ 209663 w 353701"/>
                <a:gd name="connsiteY12" fmla="*/ 99808 h 196313"/>
                <a:gd name="connsiteX13" fmla="*/ 118996 w 353701"/>
                <a:gd name="connsiteY13" fmla="*/ 88704 h 196313"/>
                <a:gd name="connsiteX14" fmla="*/ 118996 w 353701"/>
                <a:gd name="connsiteY14" fmla="*/ 184821 h 196313"/>
                <a:gd name="connsiteX15" fmla="*/ 133956 w 353701"/>
                <a:gd name="connsiteY15" fmla="*/ 196313 h 196313"/>
                <a:gd name="connsiteX16" fmla="*/ 221056 w 353701"/>
                <a:gd name="connsiteY16" fmla="*/ 196313 h 196313"/>
                <a:gd name="connsiteX17" fmla="*/ 118996 w 353701"/>
                <a:gd name="connsiteY17" fmla="*/ 88704 h 19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3701" h="196313">
                  <a:moveTo>
                    <a:pt x="0" y="196313"/>
                  </a:moveTo>
                  <a:lnTo>
                    <a:pt x="88899" y="196313"/>
                  </a:lnTo>
                  <a:lnTo>
                    <a:pt x="101211" y="185239"/>
                  </a:lnTo>
                  <a:lnTo>
                    <a:pt x="101211" y="88781"/>
                  </a:lnTo>
                  <a:cubicBezTo>
                    <a:pt x="45458" y="93457"/>
                    <a:pt x="1315" y="139681"/>
                    <a:pt x="0" y="196313"/>
                  </a:cubicBezTo>
                  <a:close/>
                  <a:moveTo>
                    <a:pt x="209663" y="99808"/>
                  </a:moveTo>
                  <a:cubicBezTo>
                    <a:pt x="235392" y="125401"/>
                    <a:pt x="250114" y="160027"/>
                    <a:pt x="250693" y="196313"/>
                  </a:cubicBezTo>
                  <a:lnTo>
                    <a:pt x="343324" y="196313"/>
                  </a:lnTo>
                  <a:cubicBezTo>
                    <a:pt x="349059" y="196309"/>
                    <a:pt x="353705" y="191657"/>
                    <a:pt x="353701" y="185922"/>
                  </a:cubicBezTo>
                  <a:cubicBezTo>
                    <a:pt x="353701" y="185769"/>
                    <a:pt x="353698" y="185616"/>
                    <a:pt x="353691" y="185463"/>
                  </a:cubicBezTo>
                  <a:cubicBezTo>
                    <a:pt x="350543" y="112177"/>
                    <a:pt x="314776" y="44141"/>
                    <a:pt x="256188" y="0"/>
                  </a:cubicBezTo>
                  <a:lnTo>
                    <a:pt x="187008" y="81375"/>
                  </a:lnTo>
                  <a:cubicBezTo>
                    <a:pt x="195175" y="86722"/>
                    <a:pt x="202767" y="92900"/>
                    <a:pt x="209663" y="99808"/>
                  </a:cubicBezTo>
                  <a:close/>
                  <a:moveTo>
                    <a:pt x="118996" y="88704"/>
                  </a:moveTo>
                  <a:lnTo>
                    <a:pt x="118996" y="184821"/>
                  </a:lnTo>
                  <a:lnTo>
                    <a:pt x="133956" y="196313"/>
                  </a:lnTo>
                  <a:lnTo>
                    <a:pt x="221056" y="196313"/>
                  </a:lnTo>
                  <a:cubicBezTo>
                    <a:pt x="219711" y="139386"/>
                    <a:pt x="175150" y="92979"/>
                    <a:pt x="118996" y="88704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C23A9A6E-0727-8CA9-C3A8-95680BD76E7A}"/>
                </a:ext>
              </a:extLst>
            </p:cNvPr>
            <p:cNvSpPr/>
            <p:nvPr/>
          </p:nvSpPr>
          <p:spPr>
            <a:xfrm>
              <a:off x="7782284" y="7744417"/>
              <a:ext cx="376808" cy="245498"/>
            </a:xfrm>
            <a:custGeom>
              <a:avLst/>
              <a:gdLst>
                <a:gd name="connsiteX0" fmla="*/ 146654 w 376808"/>
                <a:gd name="connsiteY0" fmla="*/ 148963 h 245498"/>
                <a:gd name="connsiteX1" fmla="*/ 306496 w 376808"/>
                <a:gd name="connsiteY1" fmla="*/ 121655 h 245498"/>
                <a:gd name="connsiteX2" fmla="*/ 376808 w 376808"/>
                <a:gd name="connsiteY2" fmla="*/ 38919 h 245498"/>
                <a:gd name="connsiteX3" fmla="*/ 244492 w 376808"/>
                <a:gd name="connsiteY3" fmla="*/ 0 h 245498"/>
                <a:gd name="connsiteX4" fmla="*/ 8 w 376808"/>
                <a:gd name="connsiteY4" fmla="*/ 234831 h 245498"/>
                <a:gd name="connsiteX5" fmla="*/ 9842 w 376808"/>
                <a:gd name="connsiteY5" fmla="*/ 245490 h 245498"/>
                <a:gd name="connsiteX6" fmla="*/ 10275 w 376808"/>
                <a:gd name="connsiteY6" fmla="*/ 245498 h 245498"/>
                <a:gd name="connsiteX7" fmla="*/ 105619 w 376808"/>
                <a:gd name="connsiteY7" fmla="*/ 245498 h 245498"/>
                <a:gd name="connsiteX8" fmla="*/ 146654 w 376808"/>
                <a:gd name="connsiteY8" fmla="*/ 148963 h 24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6808" h="245498">
                  <a:moveTo>
                    <a:pt x="146654" y="148963"/>
                  </a:moveTo>
                  <a:cubicBezTo>
                    <a:pt x="188764" y="106906"/>
                    <a:pt x="252812" y="95965"/>
                    <a:pt x="306496" y="121655"/>
                  </a:cubicBezTo>
                  <a:lnTo>
                    <a:pt x="376808" y="38919"/>
                  </a:lnTo>
                  <a:cubicBezTo>
                    <a:pt x="337387" y="13438"/>
                    <a:pt x="291431" y="-80"/>
                    <a:pt x="244492" y="0"/>
                  </a:cubicBezTo>
                  <a:cubicBezTo>
                    <a:pt x="112907" y="0"/>
                    <a:pt x="5575" y="104195"/>
                    <a:pt x="8" y="234831"/>
                  </a:cubicBezTo>
                  <a:cubicBezTo>
                    <a:pt x="-220" y="240489"/>
                    <a:pt x="4183" y="245262"/>
                    <a:pt x="9842" y="245490"/>
                  </a:cubicBezTo>
                  <a:cubicBezTo>
                    <a:pt x="9986" y="245496"/>
                    <a:pt x="10130" y="245498"/>
                    <a:pt x="10275" y="245498"/>
                  </a:cubicBezTo>
                  <a:lnTo>
                    <a:pt x="105619" y="245498"/>
                  </a:lnTo>
                  <a:cubicBezTo>
                    <a:pt x="106195" y="209202"/>
                    <a:pt x="120919" y="174565"/>
                    <a:pt x="146654" y="148963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C6F2F4DE-86B1-B24D-C710-B338743FCFBB}"/>
              </a:ext>
            </a:extLst>
          </p:cNvPr>
          <p:cNvGrpSpPr/>
          <p:nvPr/>
        </p:nvGrpSpPr>
        <p:grpSpPr>
          <a:xfrm>
            <a:off x="8878207" y="5424640"/>
            <a:ext cx="167795" cy="167977"/>
            <a:chOff x="7782284" y="7500423"/>
            <a:chExt cx="488962" cy="489492"/>
          </a:xfr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E0F7DDC6-8963-BE2B-A2FC-B7C10D5BB2E9}"/>
                </a:ext>
              </a:extLst>
            </p:cNvPr>
            <p:cNvSpPr/>
            <p:nvPr/>
          </p:nvSpPr>
          <p:spPr>
            <a:xfrm>
              <a:off x="7903552" y="7500423"/>
              <a:ext cx="244477" cy="245267"/>
            </a:xfrm>
            <a:custGeom>
              <a:avLst/>
              <a:gdLst>
                <a:gd name="connsiteX0" fmla="*/ 0 w 244477"/>
                <a:gd name="connsiteY0" fmla="*/ 122634 h 245267"/>
                <a:gd name="connsiteX1" fmla="*/ 122239 w 244477"/>
                <a:gd name="connsiteY1" fmla="*/ 245268 h 245267"/>
                <a:gd name="connsiteX2" fmla="*/ 244478 w 244477"/>
                <a:gd name="connsiteY2" fmla="*/ 122634 h 245267"/>
                <a:gd name="connsiteX3" fmla="*/ 122239 w 244477"/>
                <a:gd name="connsiteY3" fmla="*/ 0 h 245267"/>
                <a:gd name="connsiteX4" fmla="*/ 0 w 244477"/>
                <a:gd name="connsiteY4" fmla="*/ 122634 h 24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477" h="245267">
                  <a:moveTo>
                    <a:pt x="0" y="122634"/>
                  </a:moveTo>
                  <a:cubicBezTo>
                    <a:pt x="0" y="190363"/>
                    <a:pt x="54728" y="245268"/>
                    <a:pt x="122239" y="245268"/>
                  </a:cubicBezTo>
                  <a:cubicBezTo>
                    <a:pt x="189750" y="245268"/>
                    <a:pt x="244478" y="190363"/>
                    <a:pt x="244478" y="122634"/>
                  </a:cubicBezTo>
                  <a:cubicBezTo>
                    <a:pt x="244478" y="54905"/>
                    <a:pt x="189750" y="0"/>
                    <a:pt x="122239" y="0"/>
                  </a:cubicBezTo>
                  <a:cubicBezTo>
                    <a:pt x="54728" y="0"/>
                    <a:pt x="0" y="54905"/>
                    <a:pt x="0" y="122634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57753884-71A2-9BB7-DB5A-9F5AC3896D53}"/>
                </a:ext>
              </a:extLst>
            </p:cNvPr>
            <p:cNvSpPr/>
            <p:nvPr/>
          </p:nvSpPr>
          <p:spPr>
            <a:xfrm>
              <a:off x="7917545" y="7793572"/>
              <a:ext cx="353701" cy="196313"/>
            </a:xfrm>
            <a:custGeom>
              <a:avLst/>
              <a:gdLst>
                <a:gd name="connsiteX0" fmla="*/ 0 w 353701"/>
                <a:gd name="connsiteY0" fmla="*/ 196313 h 196313"/>
                <a:gd name="connsiteX1" fmla="*/ 88899 w 353701"/>
                <a:gd name="connsiteY1" fmla="*/ 196313 h 196313"/>
                <a:gd name="connsiteX2" fmla="*/ 101211 w 353701"/>
                <a:gd name="connsiteY2" fmla="*/ 185239 h 196313"/>
                <a:gd name="connsiteX3" fmla="*/ 101211 w 353701"/>
                <a:gd name="connsiteY3" fmla="*/ 88781 h 196313"/>
                <a:gd name="connsiteX4" fmla="*/ 0 w 353701"/>
                <a:gd name="connsiteY4" fmla="*/ 196313 h 196313"/>
                <a:gd name="connsiteX5" fmla="*/ 209663 w 353701"/>
                <a:gd name="connsiteY5" fmla="*/ 99808 h 196313"/>
                <a:gd name="connsiteX6" fmla="*/ 250693 w 353701"/>
                <a:gd name="connsiteY6" fmla="*/ 196313 h 196313"/>
                <a:gd name="connsiteX7" fmla="*/ 343324 w 353701"/>
                <a:gd name="connsiteY7" fmla="*/ 196313 h 196313"/>
                <a:gd name="connsiteX8" fmla="*/ 353701 w 353701"/>
                <a:gd name="connsiteY8" fmla="*/ 185922 h 196313"/>
                <a:gd name="connsiteX9" fmla="*/ 353691 w 353701"/>
                <a:gd name="connsiteY9" fmla="*/ 185463 h 196313"/>
                <a:gd name="connsiteX10" fmla="*/ 256188 w 353701"/>
                <a:gd name="connsiteY10" fmla="*/ 0 h 196313"/>
                <a:gd name="connsiteX11" fmla="*/ 187008 w 353701"/>
                <a:gd name="connsiteY11" fmla="*/ 81375 h 196313"/>
                <a:gd name="connsiteX12" fmla="*/ 209663 w 353701"/>
                <a:gd name="connsiteY12" fmla="*/ 99808 h 196313"/>
                <a:gd name="connsiteX13" fmla="*/ 118996 w 353701"/>
                <a:gd name="connsiteY13" fmla="*/ 88704 h 196313"/>
                <a:gd name="connsiteX14" fmla="*/ 118996 w 353701"/>
                <a:gd name="connsiteY14" fmla="*/ 184821 h 196313"/>
                <a:gd name="connsiteX15" fmla="*/ 133956 w 353701"/>
                <a:gd name="connsiteY15" fmla="*/ 196313 h 196313"/>
                <a:gd name="connsiteX16" fmla="*/ 221056 w 353701"/>
                <a:gd name="connsiteY16" fmla="*/ 196313 h 196313"/>
                <a:gd name="connsiteX17" fmla="*/ 118996 w 353701"/>
                <a:gd name="connsiteY17" fmla="*/ 88704 h 19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3701" h="196313">
                  <a:moveTo>
                    <a:pt x="0" y="196313"/>
                  </a:moveTo>
                  <a:lnTo>
                    <a:pt x="88899" y="196313"/>
                  </a:lnTo>
                  <a:lnTo>
                    <a:pt x="101211" y="185239"/>
                  </a:lnTo>
                  <a:lnTo>
                    <a:pt x="101211" y="88781"/>
                  </a:lnTo>
                  <a:cubicBezTo>
                    <a:pt x="45458" y="93457"/>
                    <a:pt x="1315" y="139681"/>
                    <a:pt x="0" y="196313"/>
                  </a:cubicBezTo>
                  <a:close/>
                  <a:moveTo>
                    <a:pt x="209663" y="99808"/>
                  </a:moveTo>
                  <a:cubicBezTo>
                    <a:pt x="235392" y="125401"/>
                    <a:pt x="250114" y="160027"/>
                    <a:pt x="250693" y="196313"/>
                  </a:cubicBezTo>
                  <a:lnTo>
                    <a:pt x="343324" y="196313"/>
                  </a:lnTo>
                  <a:cubicBezTo>
                    <a:pt x="349059" y="196309"/>
                    <a:pt x="353705" y="191657"/>
                    <a:pt x="353701" y="185922"/>
                  </a:cubicBezTo>
                  <a:cubicBezTo>
                    <a:pt x="353701" y="185769"/>
                    <a:pt x="353698" y="185616"/>
                    <a:pt x="353691" y="185463"/>
                  </a:cubicBezTo>
                  <a:cubicBezTo>
                    <a:pt x="350543" y="112177"/>
                    <a:pt x="314776" y="44141"/>
                    <a:pt x="256188" y="0"/>
                  </a:cubicBezTo>
                  <a:lnTo>
                    <a:pt x="187008" y="81375"/>
                  </a:lnTo>
                  <a:cubicBezTo>
                    <a:pt x="195175" y="86722"/>
                    <a:pt x="202767" y="92900"/>
                    <a:pt x="209663" y="99808"/>
                  </a:cubicBezTo>
                  <a:close/>
                  <a:moveTo>
                    <a:pt x="118996" y="88704"/>
                  </a:moveTo>
                  <a:lnTo>
                    <a:pt x="118996" y="184821"/>
                  </a:lnTo>
                  <a:lnTo>
                    <a:pt x="133956" y="196313"/>
                  </a:lnTo>
                  <a:lnTo>
                    <a:pt x="221056" y="196313"/>
                  </a:lnTo>
                  <a:cubicBezTo>
                    <a:pt x="219711" y="139386"/>
                    <a:pt x="175150" y="92979"/>
                    <a:pt x="118996" y="88704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A7DCC471-BE7B-2FE4-62A4-248FD9E42B54}"/>
                </a:ext>
              </a:extLst>
            </p:cNvPr>
            <p:cNvSpPr/>
            <p:nvPr/>
          </p:nvSpPr>
          <p:spPr>
            <a:xfrm>
              <a:off x="7782284" y="7744417"/>
              <a:ext cx="376808" cy="245498"/>
            </a:xfrm>
            <a:custGeom>
              <a:avLst/>
              <a:gdLst>
                <a:gd name="connsiteX0" fmla="*/ 146654 w 376808"/>
                <a:gd name="connsiteY0" fmla="*/ 148963 h 245498"/>
                <a:gd name="connsiteX1" fmla="*/ 306496 w 376808"/>
                <a:gd name="connsiteY1" fmla="*/ 121655 h 245498"/>
                <a:gd name="connsiteX2" fmla="*/ 376808 w 376808"/>
                <a:gd name="connsiteY2" fmla="*/ 38919 h 245498"/>
                <a:gd name="connsiteX3" fmla="*/ 244492 w 376808"/>
                <a:gd name="connsiteY3" fmla="*/ 0 h 245498"/>
                <a:gd name="connsiteX4" fmla="*/ 8 w 376808"/>
                <a:gd name="connsiteY4" fmla="*/ 234831 h 245498"/>
                <a:gd name="connsiteX5" fmla="*/ 9842 w 376808"/>
                <a:gd name="connsiteY5" fmla="*/ 245490 h 245498"/>
                <a:gd name="connsiteX6" fmla="*/ 10275 w 376808"/>
                <a:gd name="connsiteY6" fmla="*/ 245498 h 245498"/>
                <a:gd name="connsiteX7" fmla="*/ 105619 w 376808"/>
                <a:gd name="connsiteY7" fmla="*/ 245498 h 245498"/>
                <a:gd name="connsiteX8" fmla="*/ 146654 w 376808"/>
                <a:gd name="connsiteY8" fmla="*/ 148963 h 24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6808" h="245498">
                  <a:moveTo>
                    <a:pt x="146654" y="148963"/>
                  </a:moveTo>
                  <a:cubicBezTo>
                    <a:pt x="188764" y="106906"/>
                    <a:pt x="252812" y="95965"/>
                    <a:pt x="306496" y="121655"/>
                  </a:cubicBezTo>
                  <a:lnTo>
                    <a:pt x="376808" y="38919"/>
                  </a:lnTo>
                  <a:cubicBezTo>
                    <a:pt x="337387" y="13438"/>
                    <a:pt x="291431" y="-80"/>
                    <a:pt x="244492" y="0"/>
                  </a:cubicBezTo>
                  <a:cubicBezTo>
                    <a:pt x="112907" y="0"/>
                    <a:pt x="5575" y="104195"/>
                    <a:pt x="8" y="234831"/>
                  </a:cubicBezTo>
                  <a:cubicBezTo>
                    <a:pt x="-220" y="240489"/>
                    <a:pt x="4183" y="245262"/>
                    <a:pt x="9842" y="245490"/>
                  </a:cubicBezTo>
                  <a:cubicBezTo>
                    <a:pt x="9986" y="245496"/>
                    <a:pt x="10130" y="245498"/>
                    <a:pt x="10275" y="245498"/>
                  </a:cubicBezTo>
                  <a:lnTo>
                    <a:pt x="105619" y="245498"/>
                  </a:lnTo>
                  <a:cubicBezTo>
                    <a:pt x="106195" y="209202"/>
                    <a:pt x="120919" y="174565"/>
                    <a:pt x="146654" y="148963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0" name="图形 7">
            <a:extLst>
              <a:ext uri="{FF2B5EF4-FFF2-40B4-BE49-F238E27FC236}">
                <a16:creationId xmlns:a16="http://schemas.microsoft.com/office/drawing/2014/main" id="{8E777958-55D3-FC78-20A2-52120AD2E9A7}"/>
              </a:ext>
            </a:extLst>
          </p:cNvPr>
          <p:cNvSpPr/>
          <p:nvPr/>
        </p:nvSpPr>
        <p:spPr>
          <a:xfrm>
            <a:off x="8854645" y="5701659"/>
            <a:ext cx="223755" cy="167977"/>
          </a:xfrm>
          <a:custGeom>
            <a:avLst/>
            <a:gdLst>
              <a:gd name="connsiteX0" fmla="*/ 603246 w 603246"/>
              <a:gd name="connsiteY0" fmla="*/ 380409 h 452867"/>
              <a:gd name="connsiteX1" fmla="*/ 527918 w 603246"/>
              <a:gd name="connsiteY1" fmla="*/ 380409 h 452867"/>
              <a:gd name="connsiteX2" fmla="*/ 527918 w 603246"/>
              <a:gd name="connsiteY2" fmla="*/ 415430 h 452867"/>
              <a:gd name="connsiteX3" fmla="*/ 517070 w 603246"/>
              <a:gd name="connsiteY3" fmla="*/ 441998 h 452867"/>
              <a:gd name="connsiteX4" fmla="*/ 490554 w 603246"/>
              <a:gd name="connsiteY4" fmla="*/ 452867 h 452867"/>
              <a:gd name="connsiteX5" fmla="*/ 452587 w 603246"/>
              <a:gd name="connsiteY5" fmla="*/ 452867 h 452867"/>
              <a:gd name="connsiteX6" fmla="*/ 426071 w 603246"/>
              <a:gd name="connsiteY6" fmla="*/ 441998 h 452867"/>
              <a:gd name="connsiteX7" fmla="*/ 415223 w 603246"/>
              <a:gd name="connsiteY7" fmla="*/ 415430 h 452867"/>
              <a:gd name="connsiteX8" fmla="*/ 415223 w 603246"/>
              <a:gd name="connsiteY8" fmla="*/ 380409 h 452867"/>
              <a:gd name="connsiteX9" fmla="*/ 189231 w 603246"/>
              <a:gd name="connsiteY9" fmla="*/ 380409 h 452867"/>
              <a:gd name="connsiteX10" fmla="*/ 189231 w 603246"/>
              <a:gd name="connsiteY10" fmla="*/ 415430 h 452867"/>
              <a:gd name="connsiteX11" fmla="*/ 178082 w 603246"/>
              <a:gd name="connsiteY11" fmla="*/ 441998 h 452867"/>
              <a:gd name="connsiteX12" fmla="*/ 151264 w 603246"/>
              <a:gd name="connsiteY12" fmla="*/ 452867 h 452867"/>
              <a:gd name="connsiteX13" fmla="*/ 113297 w 603246"/>
              <a:gd name="connsiteY13" fmla="*/ 452867 h 452867"/>
              <a:gd name="connsiteX14" fmla="*/ 86781 w 603246"/>
              <a:gd name="connsiteY14" fmla="*/ 441998 h 452867"/>
              <a:gd name="connsiteX15" fmla="*/ 75933 w 603246"/>
              <a:gd name="connsiteY15" fmla="*/ 415430 h 452867"/>
              <a:gd name="connsiteX16" fmla="*/ 75933 w 603246"/>
              <a:gd name="connsiteY16" fmla="*/ 380409 h 452867"/>
              <a:gd name="connsiteX17" fmla="*/ 0 w 603246"/>
              <a:gd name="connsiteY17" fmla="*/ 380409 h 452867"/>
              <a:gd name="connsiteX18" fmla="*/ 0 w 603246"/>
              <a:gd name="connsiteY18" fmla="*/ 261455 h 452867"/>
              <a:gd name="connsiteX19" fmla="*/ 21394 w 603246"/>
              <a:gd name="connsiteY19" fmla="*/ 208923 h 452867"/>
              <a:gd name="connsiteX20" fmla="*/ 75331 w 603246"/>
              <a:gd name="connsiteY20" fmla="*/ 187789 h 452867"/>
              <a:gd name="connsiteX21" fmla="*/ 82864 w 603246"/>
              <a:gd name="connsiteY21" fmla="*/ 160013 h 452867"/>
              <a:gd name="connsiteX22" fmla="*/ 93711 w 603246"/>
              <a:gd name="connsiteY22" fmla="*/ 122274 h 452867"/>
              <a:gd name="connsiteX23" fmla="*/ 105764 w 603246"/>
              <a:gd name="connsiteY23" fmla="*/ 81818 h 452867"/>
              <a:gd name="connsiteX24" fmla="*/ 117516 w 603246"/>
              <a:gd name="connsiteY24" fmla="*/ 45891 h 452867"/>
              <a:gd name="connsiteX25" fmla="*/ 185615 w 603246"/>
              <a:gd name="connsiteY25" fmla="*/ 0 h 452867"/>
              <a:gd name="connsiteX26" fmla="*/ 419442 w 603246"/>
              <a:gd name="connsiteY26" fmla="*/ 0 h 452867"/>
              <a:gd name="connsiteX27" fmla="*/ 458011 w 603246"/>
              <a:gd name="connsiteY27" fmla="*/ 12982 h 452867"/>
              <a:gd name="connsiteX28" fmla="*/ 479104 w 603246"/>
              <a:gd name="connsiteY28" fmla="*/ 43475 h 452867"/>
              <a:gd name="connsiteX29" fmla="*/ 491759 w 603246"/>
              <a:gd name="connsiteY29" fmla="*/ 80912 h 452867"/>
              <a:gd name="connsiteX30" fmla="*/ 505319 w 603246"/>
              <a:gd name="connsiteY30" fmla="*/ 121972 h 452867"/>
              <a:gd name="connsiteX31" fmla="*/ 518276 w 603246"/>
              <a:gd name="connsiteY31" fmla="*/ 160315 h 452867"/>
              <a:gd name="connsiteX32" fmla="*/ 527918 w 603246"/>
              <a:gd name="connsiteY32" fmla="*/ 187789 h 452867"/>
              <a:gd name="connsiteX33" fmla="*/ 581855 w 603246"/>
              <a:gd name="connsiteY33" fmla="*/ 209527 h 452867"/>
              <a:gd name="connsiteX34" fmla="*/ 603246 w 603246"/>
              <a:gd name="connsiteY34" fmla="*/ 261455 h 452867"/>
              <a:gd name="connsiteX35" fmla="*/ 603246 w 603246"/>
              <a:gd name="connsiteY35" fmla="*/ 380409 h 452867"/>
              <a:gd name="connsiteX36" fmla="*/ 74125 w 603246"/>
              <a:gd name="connsiteY36" fmla="*/ 302515 h 452867"/>
              <a:gd name="connsiteX37" fmla="*/ 100943 w 603246"/>
              <a:gd name="connsiteY37" fmla="*/ 291647 h 452867"/>
              <a:gd name="connsiteX38" fmla="*/ 112092 w 603246"/>
              <a:gd name="connsiteY38" fmla="*/ 265078 h 452867"/>
              <a:gd name="connsiteX39" fmla="*/ 100943 w 603246"/>
              <a:gd name="connsiteY39" fmla="*/ 238208 h 452867"/>
              <a:gd name="connsiteX40" fmla="*/ 74125 w 603246"/>
              <a:gd name="connsiteY40" fmla="*/ 227037 h 452867"/>
              <a:gd name="connsiteX41" fmla="*/ 47609 w 603246"/>
              <a:gd name="connsiteY41" fmla="*/ 238208 h 452867"/>
              <a:gd name="connsiteX42" fmla="*/ 36761 w 603246"/>
              <a:gd name="connsiteY42" fmla="*/ 265078 h 452867"/>
              <a:gd name="connsiteX43" fmla="*/ 47609 w 603246"/>
              <a:gd name="connsiteY43" fmla="*/ 291647 h 452867"/>
              <a:gd name="connsiteX44" fmla="*/ 74125 w 603246"/>
              <a:gd name="connsiteY44" fmla="*/ 302515 h 452867"/>
              <a:gd name="connsiteX45" fmla="*/ 467051 w 603246"/>
              <a:gd name="connsiteY45" fmla="*/ 188393 h 452867"/>
              <a:gd name="connsiteX46" fmla="*/ 444753 w 603246"/>
              <a:gd name="connsiteY46" fmla="*/ 77893 h 452867"/>
              <a:gd name="connsiteX47" fmla="*/ 157893 w 603246"/>
              <a:gd name="connsiteY47" fmla="*/ 77893 h 452867"/>
              <a:gd name="connsiteX48" fmla="*/ 138006 w 603246"/>
              <a:gd name="connsiteY48" fmla="*/ 188393 h 452867"/>
              <a:gd name="connsiteX49" fmla="*/ 467051 w 603246"/>
              <a:gd name="connsiteY49" fmla="*/ 188393 h 452867"/>
              <a:gd name="connsiteX50" fmla="*/ 527315 w 603246"/>
              <a:gd name="connsiteY50" fmla="*/ 302515 h 452867"/>
              <a:gd name="connsiteX51" fmla="*/ 554434 w 603246"/>
              <a:gd name="connsiteY51" fmla="*/ 291043 h 452867"/>
              <a:gd name="connsiteX52" fmla="*/ 565885 w 603246"/>
              <a:gd name="connsiteY52" fmla="*/ 263871 h 452867"/>
              <a:gd name="connsiteX53" fmla="*/ 554434 w 603246"/>
              <a:gd name="connsiteY53" fmla="*/ 236397 h 452867"/>
              <a:gd name="connsiteX54" fmla="*/ 527315 w 603246"/>
              <a:gd name="connsiteY54" fmla="*/ 225226 h 452867"/>
              <a:gd name="connsiteX55" fmla="*/ 499895 w 603246"/>
              <a:gd name="connsiteY55" fmla="*/ 236397 h 452867"/>
              <a:gd name="connsiteX56" fmla="*/ 488746 w 603246"/>
              <a:gd name="connsiteY56" fmla="*/ 263871 h 452867"/>
              <a:gd name="connsiteX57" fmla="*/ 499895 w 603246"/>
              <a:gd name="connsiteY57" fmla="*/ 291043 h 452867"/>
              <a:gd name="connsiteX58" fmla="*/ 527315 w 603246"/>
              <a:gd name="connsiteY58" fmla="*/ 302515 h 45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3246" h="452867">
                <a:moveTo>
                  <a:pt x="603246" y="380409"/>
                </a:moveTo>
                <a:lnTo>
                  <a:pt x="527918" y="380409"/>
                </a:lnTo>
                <a:lnTo>
                  <a:pt x="527918" y="415430"/>
                </a:lnTo>
                <a:cubicBezTo>
                  <a:pt x="527918" y="425896"/>
                  <a:pt x="524302" y="434753"/>
                  <a:pt x="517070" y="441998"/>
                </a:cubicBezTo>
                <a:cubicBezTo>
                  <a:pt x="509839" y="449244"/>
                  <a:pt x="500999" y="452867"/>
                  <a:pt x="490554" y="452867"/>
                </a:cubicBezTo>
                <a:lnTo>
                  <a:pt x="452587" y="452867"/>
                </a:lnTo>
                <a:cubicBezTo>
                  <a:pt x="442141" y="452867"/>
                  <a:pt x="433302" y="449244"/>
                  <a:pt x="426071" y="441998"/>
                </a:cubicBezTo>
                <a:cubicBezTo>
                  <a:pt x="418839" y="434753"/>
                  <a:pt x="415223" y="425896"/>
                  <a:pt x="415223" y="415430"/>
                </a:cubicBezTo>
                <a:lnTo>
                  <a:pt x="415223" y="380409"/>
                </a:lnTo>
                <a:lnTo>
                  <a:pt x="189231" y="380409"/>
                </a:lnTo>
                <a:lnTo>
                  <a:pt x="189231" y="415430"/>
                </a:lnTo>
                <a:cubicBezTo>
                  <a:pt x="189231" y="425896"/>
                  <a:pt x="185514" y="434753"/>
                  <a:pt x="178082" y="441998"/>
                </a:cubicBezTo>
                <a:cubicBezTo>
                  <a:pt x="170649" y="449244"/>
                  <a:pt x="161710" y="452867"/>
                  <a:pt x="151264" y="452867"/>
                </a:cubicBezTo>
                <a:lnTo>
                  <a:pt x="113297" y="452867"/>
                </a:lnTo>
                <a:cubicBezTo>
                  <a:pt x="102852" y="452867"/>
                  <a:pt x="94013" y="449244"/>
                  <a:pt x="86781" y="441998"/>
                </a:cubicBezTo>
                <a:cubicBezTo>
                  <a:pt x="79549" y="434753"/>
                  <a:pt x="75933" y="425896"/>
                  <a:pt x="75933" y="415430"/>
                </a:cubicBezTo>
                <a:lnTo>
                  <a:pt x="75933" y="380409"/>
                </a:lnTo>
                <a:lnTo>
                  <a:pt x="0" y="380409"/>
                </a:lnTo>
                <a:lnTo>
                  <a:pt x="0" y="261455"/>
                </a:lnTo>
                <a:cubicBezTo>
                  <a:pt x="0" y="238913"/>
                  <a:pt x="7131" y="221402"/>
                  <a:pt x="21394" y="208923"/>
                </a:cubicBezTo>
                <a:cubicBezTo>
                  <a:pt x="35657" y="196444"/>
                  <a:pt x="53635" y="189399"/>
                  <a:pt x="75331" y="187789"/>
                </a:cubicBezTo>
                <a:cubicBezTo>
                  <a:pt x="76938" y="180946"/>
                  <a:pt x="79449" y="171687"/>
                  <a:pt x="82864" y="160013"/>
                </a:cubicBezTo>
                <a:cubicBezTo>
                  <a:pt x="86279" y="148339"/>
                  <a:pt x="89895" y="135759"/>
                  <a:pt x="93711" y="122274"/>
                </a:cubicBezTo>
                <a:cubicBezTo>
                  <a:pt x="97528" y="108789"/>
                  <a:pt x="101546" y="95303"/>
                  <a:pt x="105764" y="81818"/>
                </a:cubicBezTo>
                <a:cubicBezTo>
                  <a:pt x="109983" y="68333"/>
                  <a:pt x="113900" y="56357"/>
                  <a:pt x="117516" y="45891"/>
                </a:cubicBezTo>
                <a:cubicBezTo>
                  <a:pt x="128364" y="15297"/>
                  <a:pt x="151063" y="0"/>
                  <a:pt x="185615" y="0"/>
                </a:cubicBezTo>
                <a:lnTo>
                  <a:pt x="419442" y="0"/>
                </a:lnTo>
                <a:cubicBezTo>
                  <a:pt x="435110" y="0"/>
                  <a:pt x="447967" y="4328"/>
                  <a:pt x="458011" y="12982"/>
                </a:cubicBezTo>
                <a:cubicBezTo>
                  <a:pt x="468055" y="21637"/>
                  <a:pt x="475086" y="31802"/>
                  <a:pt x="479104" y="43475"/>
                </a:cubicBezTo>
                <a:lnTo>
                  <a:pt x="491759" y="80912"/>
                </a:lnTo>
                <a:cubicBezTo>
                  <a:pt x="496178" y="94599"/>
                  <a:pt x="500698" y="108285"/>
                  <a:pt x="505319" y="121972"/>
                </a:cubicBezTo>
                <a:cubicBezTo>
                  <a:pt x="509939" y="135659"/>
                  <a:pt x="514258" y="148440"/>
                  <a:pt x="518276" y="160315"/>
                </a:cubicBezTo>
                <a:cubicBezTo>
                  <a:pt x="522293" y="172190"/>
                  <a:pt x="525507" y="181348"/>
                  <a:pt x="527918" y="187789"/>
                </a:cubicBezTo>
                <a:cubicBezTo>
                  <a:pt x="549613" y="189802"/>
                  <a:pt x="567592" y="197047"/>
                  <a:pt x="581855" y="209527"/>
                </a:cubicBezTo>
                <a:cubicBezTo>
                  <a:pt x="596119" y="222006"/>
                  <a:pt x="603246" y="239315"/>
                  <a:pt x="603246" y="261455"/>
                </a:cubicBezTo>
                <a:lnTo>
                  <a:pt x="603246" y="380409"/>
                </a:lnTo>
                <a:close/>
                <a:moveTo>
                  <a:pt x="74125" y="302515"/>
                </a:moveTo>
                <a:cubicBezTo>
                  <a:pt x="84571" y="302515"/>
                  <a:pt x="93511" y="298892"/>
                  <a:pt x="100943" y="291647"/>
                </a:cubicBezTo>
                <a:cubicBezTo>
                  <a:pt x="108376" y="284401"/>
                  <a:pt x="112092" y="275544"/>
                  <a:pt x="112092" y="265078"/>
                </a:cubicBezTo>
                <a:cubicBezTo>
                  <a:pt x="112092" y="254612"/>
                  <a:pt x="108376" y="245655"/>
                  <a:pt x="100943" y="238208"/>
                </a:cubicBezTo>
                <a:cubicBezTo>
                  <a:pt x="93511" y="230761"/>
                  <a:pt x="84571" y="227037"/>
                  <a:pt x="74125" y="227037"/>
                </a:cubicBezTo>
                <a:cubicBezTo>
                  <a:pt x="63680" y="227037"/>
                  <a:pt x="54841" y="230761"/>
                  <a:pt x="47609" y="238208"/>
                </a:cubicBezTo>
                <a:cubicBezTo>
                  <a:pt x="40377" y="245655"/>
                  <a:pt x="36761" y="254612"/>
                  <a:pt x="36761" y="265078"/>
                </a:cubicBezTo>
                <a:cubicBezTo>
                  <a:pt x="36761" y="275544"/>
                  <a:pt x="40377" y="284401"/>
                  <a:pt x="47609" y="291647"/>
                </a:cubicBezTo>
                <a:cubicBezTo>
                  <a:pt x="54841" y="298892"/>
                  <a:pt x="63680" y="302515"/>
                  <a:pt x="74125" y="302515"/>
                </a:cubicBezTo>
                <a:close/>
                <a:moveTo>
                  <a:pt x="467051" y="188393"/>
                </a:moveTo>
                <a:lnTo>
                  <a:pt x="444753" y="77893"/>
                </a:lnTo>
                <a:lnTo>
                  <a:pt x="157893" y="77893"/>
                </a:lnTo>
                <a:lnTo>
                  <a:pt x="138006" y="188393"/>
                </a:lnTo>
                <a:lnTo>
                  <a:pt x="467051" y="188393"/>
                </a:lnTo>
                <a:close/>
                <a:moveTo>
                  <a:pt x="527315" y="302515"/>
                </a:moveTo>
                <a:cubicBezTo>
                  <a:pt x="537761" y="302515"/>
                  <a:pt x="546801" y="298691"/>
                  <a:pt x="554434" y="291043"/>
                </a:cubicBezTo>
                <a:cubicBezTo>
                  <a:pt x="562068" y="283394"/>
                  <a:pt x="565885" y="274337"/>
                  <a:pt x="565885" y="263871"/>
                </a:cubicBezTo>
                <a:cubicBezTo>
                  <a:pt x="565885" y="253002"/>
                  <a:pt x="562068" y="243844"/>
                  <a:pt x="554434" y="236397"/>
                </a:cubicBezTo>
                <a:cubicBezTo>
                  <a:pt x="546801" y="228950"/>
                  <a:pt x="537761" y="225226"/>
                  <a:pt x="527315" y="225226"/>
                </a:cubicBezTo>
                <a:cubicBezTo>
                  <a:pt x="516468" y="225226"/>
                  <a:pt x="507327" y="228950"/>
                  <a:pt x="499895" y="236397"/>
                </a:cubicBezTo>
                <a:cubicBezTo>
                  <a:pt x="492462" y="243844"/>
                  <a:pt x="488746" y="253002"/>
                  <a:pt x="488746" y="263871"/>
                </a:cubicBezTo>
                <a:cubicBezTo>
                  <a:pt x="488746" y="274337"/>
                  <a:pt x="492462" y="283394"/>
                  <a:pt x="499895" y="291043"/>
                </a:cubicBezTo>
                <a:cubicBezTo>
                  <a:pt x="507327" y="298691"/>
                  <a:pt x="516468" y="302515"/>
                  <a:pt x="527315" y="30251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5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1" name="图形 7">
            <a:extLst>
              <a:ext uri="{FF2B5EF4-FFF2-40B4-BE49-F238E27FC236}">
                <a16:creationId xmlns:a16="http://schemas.microsoft.com/office/drawing/2014/main" id="{30571825-6B50-6A1F-105F-E4D2DC8817C1}"/>
              </a:ext>
            </a:extLst>
          </p:cNvPr>
          <p:cNvSpPr/>
          <p:nvPr/>
        </p:nvSpPr>
        <p:spPr>
          <a:xfrm>
            <a:off x="8854645" y="5977090"/>
            <a:ext cx="223755" cy="167977"/>
          </a:xfrm>
          <a:custGeom>
            <a:avLst/>
            <a:gdLst>
              <a:gd name="connsiteX0" fmla="*/ 603246 w 603246"/>
              <a:gd name="connsiteY0" fmla="*/ 380409 h 452867"/>
              <a:gd name="connsiteX1" fmla="*/ 527918 w 603246"/>
              <a:gd name="connsiteY1" fmla="*/ 380409 h 452867"/>
              <a:gd name="connsiteX2" fmla="*/ 527918 w 603246"/>
              <a:gd name="connsiteY2" fmla="*/ 415430 h 452867"/>
              <a:gd name="connsiteX3" fmla="*/ 517070 w 603246"/>
              <a:gd name="connsiteY3" fmla="*/ 441998 h 452867"/>
              <a:gd name="connsiteX4" fmla="*/ 490554 w 603246"/>
              <a:gd name="connsiteY4" fmla="*/ 452867 h 452867"/>
              <a:gd name="connsiteX5" fmla="*/ 452587 w 603246"/>
              <a:gd name="connsiteY5" fmla="*/ 452867 h 452867"/>
              <a:gd name="connsiteX6" fmla="*/ 426071 w 603246"/>
              <a:gd name="connsiteY6" fmla="*/ 441998 h 452867"/>
              <a:gd name="connsiteX7" fmla="*/ 415223 w 603246"/>
              <a:gd name="connsiteY7" fmla="*/ 415430 h 452867"/>
              <a:gd name="connsiteX8" fmla="*/ 415223 w 603246"/>
              <a:gd name="connsiteY8" fmla="*/ 380409 h 452867"/>
              <a:gd name="connsiteX9" fmla="*/ 189231 w 603246"/>
              <a:gd name="connsiteY9" fmla="*/ 380409 h 452867"/>
              <a:gd name="connsiteX10" fmla="*/ 189231 w 603246"/>
              <a:gd name="connsiteY10" fmla="*/ 415430 h 452867"/>
              <a:gd name="connsiteX11" fmla="*/ 178082 w 603246"/>
              <a:gd name="connsiteY11" fmla="*/ 441998 h 452867"/>
              <a:gd name="connsiteX12" fmla="*/ 151264 w 603246"/>
              <a:gd name="connsiteY12" fmla="*/ 452867 h 452867"/>
              <a:gd name="connsiteX13" fmla="*/ 113297 w 603246"/>
              <a:gd name="connsiteY13" fmla="*/ 452867 h 452867"/>
              <a:gd name="connsiteX14" fmla="*/ 86781 w 603246"/>
              <a:gd name="connsiteY14" fmla="*/ 441998 h 452867"/>
              <a:gd name="connsiteX15" fmla="*/ 75933 w 603246"/>
              <a:gd name="connsiteY15" fmla="*/ 415430 h 452867"/>
              <a:gd name="connsiteX16" fmla="*/ 75933 w 603246"/>
              <a:gd name="connsiteY16" fmla="*/ 380409 h 452867"/>
              <a:gd name="connsiteX17" fmla="*/ 0 w 603246"/>
              <a:gd name="connsiteY17" fmla="*/ 380409 h 452867"/>
              <a:gd name="connsiteX18" fmla="*/ 0 w 603246"/>
              <a:gd name="connsiteY18" fmla="*/ 261455 h 452867"/>
              <a:gd name="connsiteX19" fmla="*/ 21394 w 603246"/>
              <a:gd name="connsiteY19" fmla="*/ 208923 h 452867"/>
              <a:gd name="connsiteX20" fmla="*/ 75331 w 603246"/>
              <a:gd name="connsiteY20" fmla="*/ 187789 h 452867"/>
              <a:gd name="connsiteX21" fmla="*/ 82864 w 603246"/>
              <a:gd name="connsiteY21" fmla="*/ 160013 h 452867"/>
              <a:gd name="connsiteX22" fmla="*/ 93711 w 603246"/>
              <a:gd name="connsiteY22" fmla="*/ 122274 h 452867"/>
              <a:gd name="connsiteX23" fmla="*/ 105764 w 603246"/>
              <a:gd name="connsiteY23" fmla="*/ 81818 h 452867"/>
              <a:gd name="connsiteX24" fmla="*/ 117516 w 603246"/>
              <a:gd name="connsiteY24" fmla="*/ 45891 h 452867"/>
              <a:gd name="connsiteX25" fmla="*/ 185615 w 603246"/>
              <a:gd name="connsiteY25" fmla="*/ 0 h 452867"/>
              <a:gd name="connsiteX26" fmla="*/ 419442 w 603246"/>
              <a:gd name="connsiteY26" fmla="*/ 0 h 452867"/>
              <a:gd name="connsiteX27" fmla="*/ 458011 w 603246"/>
              <a:gd name="connsiteY27" fmla="*/ 12982 h 452867"/>
              <a:gd name="connsiteX28" fmla="*/ 479104 w 603246"/>
              <a:gd name="connsiteY28" fmla="*/ 43475 h 452867"/>
              <a:gd name="connsiteX29" fmla="*/ 491759 w 603246"/>
              <a:gd name="connsiteY29" fmla="*/ 80912 h 452867"/>
              <a:gd name="connsiteX30" fmla="*/ 505319 w 603246"/>
              <a:gd name="connsiteY30" fmla="*/ 121972 h 452867"/>
              <a:gd name="connsiteX31" fmla="*/ 518276 w 603246"/>
              <a:gd name="connsiteY31" fmla="*/ 160315 h 452867"/>
              <a:gd name="connsiteX32" fmla="*/ 527918 w 603246"/>
              <a:gd name="connsiteY32" fmla="*/ 187789 h 452867"/>
              <a:gd name="connsiteX33" fmla="*/ 581855 w 603246"/>
              <a:gd name="connsiteY33" fmla="*/ 209527 h 452867"/>
              <a:gd name="connsiteX34" fmla="*/ 603246 w 603246"/>
              <a:gd name="connsiteY34" fmla="*/ 261455 h 452867"/>
              <a:gd name="connsiteX35" fmla="*/ 603246 w 603246"/>
              <a:gd name="connsiteY35" fmla="*/ 380409 h 452867"/>
              <a:gd name="connsiteX36" fmla="*/ 74125 w 603246"/>
              <a:gd name="connsiteY36" fmla="*/ 302515 h 452867"/>
              <a:gd name="connsiteX37" fmla="*/ 100943 w 603246"/>
              <a:gd name="connsiteY37" fmla="*/ 291647 h 452867"/>
              <a:gd name="connsiteX38" fmla="*/ 112092 w 603246"/>
              <a:gd name="connsiteY38" fmla="*/ 265078 h 452867"/>
              <a:gd name="connsiteX39" fmla="*/ 100943 w 603246"/>
              <a:gd name="connsiteY39" fmla="*/ 238208 h 452867"/>
              <a:gd name="connsiteX40" fmla="*/ 74125 w 603246"/>
              <a:gd name="connsiteY40" fmla="*/ 227037 h 452867"/>
              <a:gd name="connsiteX41" fmla="*/ 47609 w 603246"/>
              <a:gd name="connsiteY41" fmla="*/ 238208 h 452867"/>
              <a:gd name="connsiteX42" fmla="*/ 36761 w 603246"/>
              <a:gd name="connsiteY42" fmla="*/ 265078 h 452867"/>
              <a:gd name="connsiteX43" fmla="*/ 47609 w 603246"/>
              <a:gd name="connsiteY43" fmla="*/ 291647 h 452867"/>
              <a:gd name="connsiteX44" fmla="*/ 74125 w 603246"/>
              <a:gd name="connsiteY44" fmla="*/ 302515 h 452867"/>
              <a:gd name="connsiteX45" fmla="*/ 467051 w 603246"/>
              <a:gd name="connsiteY45" fmla="*/ 188393 h 452867"/>
              <a:gd name="connsiteX46" fmla="*/ 444753 w 603246"/>
              <a:gd name="connsiteY46" fmla="*/ 77893 h 452867"/>
              <a:gd name="connsiteX47" fmla="*/ 157893 w 603246"/>
              <a:gd name="connsiteY47" fmla="*/ 77893 h 452867"/>
              <a:gd name="connsiteX48" fmla="*/ 138006 w 603246"/>
              <a:gd name="connsiteY48" fmla="*/ 188393 h 452867"/>
              <a:gd name="connsiteX49" fmla="*/ 467051 w 603246"/>
              <a:gd name="connsiteY49" fmla="*/ 188393 h 452867"/>
              <a:gd name="connsiteX50" fmla="*/ 527315 w 603246"/>
              <a:gd name="connsiteY50" fmla="*/ 302515 h 452867"/>
              <a:gd name="connsiteX51" fmla="*/ 554434 w 603246"/>
              <a:gd name="connsiteY51" fmla="*/ 291043 h 452867"/>
              <a:gd name="connsiteX52" fmla="*/ 565885 w 603246"/>
              <a:gd name="connsiteY52" fmla="*/ 263871 h 452867"/>
              <a:gd name="connsiteX53" fmla="*/ 554434 w 603246"/>
              <a:gd name="connsiteY53" fmla="*/ 236397 h 452867"/>
              <a:gd name="connsiteX54" fmla="*/ 527315 w 603246"/>
              <a:gd name="connsiteY54" fmla="*/ 225226 h 452867"/>
              <a:gd name="connsiteX55" fmla="*/ 499895 w 603246"/>
              <a:gd name="connsiteY55" fmla="*/ 236397 h 452867"/>
              <a:gd name="connsiteX56" fmla="*/ 488746 w 603246"/>
              <a:gd name="connsiteY56" fmla="*/ 263871 h 452867"/>
              <a:gd name="connsiteX57" fmla="*/ 499895 w 603246"/>
              <a:gd name="connsiteY57" fmla="*/ 291043 h 452867"/>
              <a:gd name="connsiteX58" fmla="*/ 527315 w 603246"/>
              <a:gd name="connsiteY58" fmla="*/ 302515 h 45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3246" h="452867">
                <a:moveTo>
                  <a:pt x="603246" y="380409"/>
                </a:moveTo>
                <a:lnTo>
                  <a:pt x="527918" y="380409"/>
                </a:lnTo>
                <a:lnTo>
                  <a:pt x="527918" y="415430"/>
                </a:lnTo>
                <a:cubicBezTo>
                  <a:pt x="527918" y="425896"/>
                  <a:pt x="524302" y="434753"/>
                  <a:pt x="517070" y="441998"/>
                </a:cubicBezTo>
                <a:cubicBezTo>
                  <a:pt x="509839" y="449244"/>
                  <a:pt x="500999" y="452867"/>
                  <a:pt x="490554" y="452867"/>
                </a:cubicBezTo>
                <a:lnTo>
                  <a:pt x="452587" y="452867"/>
                </a:lnTo>
                <a:cubicBezTo>
                  <a:pt x="442141" y="452867"/>
                  <a:pt x="433302" y="449244"/>
                  <a:pt x="426071" y="441998"/>
                </a:cubicBezTo>
                <a:cubicBezTo>
                  <a:pt x="418839" y="434753"/>
                  <a:pt x="415223" y="425896"/>
                  <a:pt x="415223" y="415430"/>
                </a:cubicBezTo>
                <a:lnTo>
                  <a:pt x="415223" y="380409"/>
                </a:lnTo>
                <a:lnTo>
                  <a:pt x="189231" y="380409"/>
                </a:lnTo>
                <a:lnTo>
                  <a:pt x="189231" y="415430"/>
                </a:lnTo>
                <a:cubicBezTo>
                  <a:pt x="189231" y="425896"/>
                  <a:pt x="185514" y="434753"/>
                  <a:pt x="178082" y="441998"/>
                </a:cubicBezTo>
                <a:cubicBezTo>
                  <a:pt x="170649" y="449244"/>
                  <a:pt x="161710" y="452867"/>
                  <a:pt x="151264" y="452867"/>
                </a:cubicBezTo>
                <a:lnTo>
                  <a:pt x="113297" y="452867"/>
                </a:lnTo>
                <a:cubicBezTo>
                  <a:pt x="102852" y="452867"/>
                  <a:pt x="94013" y="449244"/>
                  <a:pt x="86781" y="441998"/>
                </a:cubicBezTo>
                <a:cubicBezTo>
                  <a:pt x="79549" y="434753"/>
                  <a:pt x="75933" y="425896"/>
                  <a:pt x="75933" y="415430"/>
                </a:cubicBezTo>
                <a:lnTo>
                  <a:pt x="75933" y="380409"/>
                </a:lnTo>
                <a:lnTo>
                  <a:pt x="0" y="380409"/>
                </a:lnTo>
                <a:lnTo>
                  <a:pt x="0" y="261455"/>
                </a:lnTo>
                <a:cubicBezTo>
                  <a:pt x="0" y="238913"/>
                  <a:pt x="7131" y="221402"/>
                  <a:pt x="21394" y="208923"/>
                </a:cubicBezTo>
                <a:cubicBezTo>
                  <a:pt x="35657" y="196444"/>
                  <a:pt x="53635" y="189399"/>
                  <a:pt x="75331" y="187789"/>
                </a:cubicBezTo>
                <a:cubicBezTo>
                  <a:pt x="76938" y="180946"/>
                  <a:pt x="79449" y="171687"/>
                  <a:pt x="82864" y="160013"/>
                </a:cubicBezTo>
                <a:cubicBezTo>
                  <a:pt x="86279" y="148339"/>
                  <a:pt x="89895" y="135759"/>
                  <a:pt x="93711" y="122274"/>
                </a:cubicBezTo>
                <a:cubicBezTo>
                  <a:pt x="97528" y="108789"/>
                  <a:pt x="101546" y="95303"/>
                  <a:pt x="105764" y="81818"/>
                </a:cubicBezTo>
                <a:cubicBezTo>
                  <a:pt x="109983" y="68333"/>
                  <a:pt x="113900" y="56357"/>
                  <a:pt x="117516" y="45891"/>
                </a:cubicBezTo>
                <a:cubicBezTo>
                  <a:pt x="128364" y="15297"/>
                  <a:pt x="151063" y="0"/>
                  <a:pt x="185615" y="0"/>
                </a:cubicBezTo>
                <a:lnTo>
                  <a:pt x="419442" y="0"/>
                </a:lnTo>
                <a:cubicBezTo>
                  <a:pt x="435110" y="0"/>
                  <a:pt x="447967" y="4328"/>
                  <a:pt x="458011" y="12982"/>
                </a:cubicBezTo>
                <a:cubicBezTo>
                  <a:pt x="468055" y="21637"/>
                  <a:pt x="475086" y="31802"/>
                  <a:pt x="479104" y="43475"/>
                </a:cubicBezTo>
                <a:lnTo>
                  <a:pt x="491759" y="80912"/>
                </a:lnTo>
                <a:cubicBezTo>
                  <a:pt x="496178" y="94599"/>
                  <a:pt x="500698" y="108285"/>
                  <a:pt x="505319" y="121972"/>
                </a:cubicBezTo>
                <a:cubicBezTo>
                  <a:pt x="509939" y="135659"/>
                  <a:pt x="514258" y="148440"/>
                  <a:pt x="518276" y="160315"/>
                </a:cubicBezTo>
                <a:cubicBezTo>
                  <a:pt x="522293" y="172190"/>
                  <a:pt x="525507" y="181348"/>
                  <a:pt x="527918" y="187789"/>
                </a:cubicBezTo>
                <a:cubicBezTo>
                  <a:pt x="549613" y="189802"/>
                  <a:pt x="567592" y="197047"/>
                  <a:pt x="581855" y="209527"/>
                </a:cubicBezTo>
                <a:cubicBezTo>
                  <a:pt x="596119" y="222006"/>
                  <a:pt x="603246" y="239315"/>
                  <a:pt x="603246" y="261455"/>
                </a:cubicBezTo>
                <a:lnTo>
                  <a:pt x="603246" y="380409"/>
                </a:lnTo>
                <a:close/>
                <a:moveTo>
                  <a:pt x="74125" y="302515"/>
                </a:moveTo>
                <a:cubicBezTo>
                  <a:pt x="84571" y="302515"/>
                  <a:pt x="93511" y="298892"/>
                  <a:pt x="100943" y="291647"/>
                </a:cubicBezTo>
                <a:cubicBezTo>
                  <a:pt x="108376" y="284401"/>
                  <a:pt x="112092" y="275544"/>
                  <a:pt x="112092" y="265078"/>
                </a:cubicBezTo>
                <a:cubicBezTo>
                  <a:pt x="112092" y="254612"/>
                  <a:pt x="108376" y="245655"/>
                  <a:pt x="100943" y="238208"/>
                </a:cubicBezTo>
                <a:cubicBezTo>
                  <a:pt x="93511" y="230761"/>
                  <a:pt x="84571" y="227037"/>
                  <a:pt x="74125" y="227037"/>
                </a:cubicBezTo>
                <a:cubicBezTo>
                  <a:pt x="63680" y="227037"/>
                  <a:pt x="54841" y="230761"/>
                  <a:pt x="47609" y="238208"/>
                </a:cubicBezTo>
                <a:cubicBezTo>
                  <a:pt x="40377" y="245655"/>
                  <a:pt x="36761" y="254612"/>
                  <a:pt x="36761" y="265078"/>
                </a:cubicBezTo>
                <a:cubicBezTo>
                  <a:pt x="36761" y="275544"/>
                  <a:pt x="40377" y="284401"/>
                  <a:pt x="47609" y="291647"/>
                </a:cubicBezTo>
                <a:cubicBezTo>
                  <a:pt x="54841" y="298892"/>
                  <a:pt x="63680" y="302515"/>
                  <a:pt x="74125" y="302515"/>
                </a:cubicBezTo>
                <a:close/>
                <a:moveTo>
                  <a:pt x="467051" y="188393"/>
                </a:moveTo>
                <a:lnTo>
                  <a:pt x="444753" y="77893"/>
                </a:lnTo>
                <a:lnTo>
                  <a:pt x="157893" y="77893"/>
                </a:lnTo>
                <a:lnTo>
                  <a:pt x="138006" y="188393"/>
                </a:lnTo>
                <a:lnTo>
                  <a:pt x="467051" y="188393"/>
                </a:lnTo>
                <a:close/>
                <a:moveTo>
                  <a:pt x="527315" y="302515"/>
                </a:moveTo>
                <a:cubicBezTo>
                  <a:pt x="537761" y="302515"/>
                  <a:pt x="546801" y="298691"/>
                  <a:pt x="554434" y="291043"/>
                </a:cubicBezTo>
                <a:cubicBezTo>
                  <a:pt x="562068" y="283394"/>
                  <a:pt x="565885" y="274337"/>
                  <a:pt x="565885" y="263871"/>
                </a:cubicBezTo>
                <a:cubicBezTo>
                  <a:pt x="565885" y="253002"/>
                  <a:pt x="562068" y="243844"/>
                  <a:pt x="554434" y="236397"/>
                </a:cubicBezTo>
                <a:cubicBezTo>
                  <a:pt x="546801" y="228950"/>
                  <a:pt x="537761" y="225226"/>
                  <a:pt x="527315" y="225226"/>
                </a:cubicBezTo>
                <a:cubicBezTo>
                  <a:pt x="516468" y="225226"/>
                  <a:pt x="507327" y="228950"/>
                  <a:pt x="499895" y="236397"/>
                </a:cubicBezTo>
                <a:cubicBezTo>
                  <a:pt x="492462" y="243844"/>
                  <a:pt x="488746" y="253002"/>
                  <a:pt x="488746" y="263871"/>
                </a:cubicBezTo>
                <a:cubicBezTo>
                  <a:pt x="488746" y="274337"/>
                  <a:pt x="492462" y="283394"/>
                  <a:pt x="499895" y="291043"/>
                </a:cubicBezTo>
                <a:cubicBezTo>
                  <a:pt x="507327" y="298691"/>
                  <a:pt x="516468" y="302515"/>
                  <a:pt x="527315" y="30251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5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2" name="图形 7">
            <a:extLst>
              <a:ext uri="{FF2B5EF4-FFF2-40B4-BE49-F238E27FC236}">
                <a16:creationId xmlns:a16="http://schemas.microsoft.com/office/drawing/2014/main" id="{FFA3D084-61B2-BEE5-51FD-3C47E1E4CB51}"/>
              </a:ext>
            </a:extLst>
          </p:cNvPr>
          <p:cNvSpPr/>
          <p:nvPr/>
        </p:nvSpPr>
        <p:spPr>
          <a:xfrm>
            <a:off x="8854645" y="6253315"/>
            <a:ext cx="223755" cy="167977"/>
          </a:xfrm>
          <a:custGeom>
            <a:avLst/>
            <a:gdLst>
              <a:gd name="connsiteX0" fmla="*/ 603246 w 603246"/>
              <a:gd name="connsiteY0" fmla="*/ 380409 h 452867"/>
              <a:gd name="connsiteX1" fmla="*/ 527918 w 603246"/>
              <a:gd name="connsiteY1" fmla="*/ 380409 h 452867"/>
              <a:gd name="connsiteX2" fmla="*/ 527918 w 603246"/>
              <a:gd name="connsiteY2" fmla="*/ 415430 h 452867"/>
              <a:gd name="connsiteX3" fmla="*/ 517070 w 603246"/>
              <a:gd name="connsiteY3" fmla="*/ 441998 h 452867"/>
              <a:gd name="connsiteX4" fmla="*/ 490554 w 603246"/>
              <a:gd name="connsiteY4" fmla="*/ 452867 h 452867"/>
              <a:gd name="connsiteX5" fmla="*/ 452587 w 603246"/>
              <a:gd name="connsiteY5" fmla="*/ 452867 h 452867"/>
              <a:gd name="connsiteX6" fmla="*/ 426071 w 603246"/>
              <a:gd name="connsiteY6" fmla="*/ 441998 h 452867"/>
              <a:gd name="connsiteX7" fmla="*/ 415223 w 603246"/>
              <a:gd name="connsiteY7" fmla="*/ 415430 h 452867"/>
              <a:gd name="connsiteX8" fmla="*/ 415223 w 603246"/>
              <a:gd name="connsiteY8" fmla="*/ 380409 h 452867"/>
              <a:gd name="connsiteX9" fmla="*/ 189231 w 603246"/>
              <a:gd name="connsiteY9" fmla="*/ 380409 h 452867"/>
              <a:gd name="connsiteX10" fmla="*/ 189231 w 603246"/>
              <a:gd name="connsiteY10" fmla="*/ 415430 h 452867"/>
              <a:gd name="connsiteX11" fmla="*/ 178082 w 603246"/>
              <a:gd name="connsiteY11" fmla="*/ 441998 h 452867"/>
              <a:gd name="connsiteX12" fmla="*/ 151264 w 603246"/>
              <a:gd name="connsiteY12" fmla="*/ 452867 h 452867"/>
              <a:gd name="connsiteX13" fmla="*/ 113297 w 603246"/>
              <a:gd name="connsiteY13" fmla="*/ 452867 h 452867"/>
              <a:gd name="connsiteX14" fmla="*/ 86781 w 603246"/>
              <a:gd name="connsiteY14" fmla="*/ 441998 h 452867"/>
              <a:gd name="connsiteX15" fmla="*/ 75933 w 603246"/>
              <a:gd name="connsiteY15" fmla="*/ 415430 h 452867"/>
              <a:gd name="connsiteX16" fmla="*/ 75933 w 603246"/>
              <a:gd name="connsiteY16" fmla="*/ 380409 h 452867"/>
              <a:gd name="connsiteX17" fmla="*/ 0 w 603246"/>
              <a:gd name="connsiteY17" fmla="*/ 380409 h 452867"/>
              <a:gd name="connsiteX18" fmla="*/ 0 w 603246"/>
              <a:gd name="connsiteY18" fmla="*/ 261455 h 452867"/>
              <a:gd name="connsiteX19" fmla="*/ 21394 w 603246"/>
              <a:gd name="connsiteY19" fmla="*/ 208923 h 452867"/>
              <a:gd name="connsiteX20" fmla="*/ 75331 w 603246"/>
              <a:gd name="connsiteY20" fmla="*/ 187789 h 452867"/>
              <a:gd name="connsiteX21" fmla="*/ 82864 w 603246"/>
              <a:gd name="connsiteY21" fmla="*/ 160013 h 452867"/>
              <a:gd name="connsiteX22" fmla="*/ 93711 w 603246"/>
              <a:gd name="connsiteY22" fmla="*/ 122274 h 452867"/>
              <a:gd name="connsiteX23" fmla="*/ 105764 w 603246"/>
              <a:gd name="connsiteY23" fmla="*/ 81818 h 452867"/>
              <a:gd name="connsiteX24" fmla="*/ 117516 w 603246"/>
              <a:gd name="connsiteY24" fmla="*/ 45891 h 452867"/>
              <a:gd name="connsiteX25" fmla="*/ 185615 w 603246"/>
              <a:gd name="connsiteY25" fmla="*/ 0 h 452867"/>
              <a:gd name="connsiteX26" fmla="*/ 419442 w 603246"/>
              <a:gd name="connsiteY26" fmla="*/ 0 h 452867"/>
              <a:gd name="connsiteX27" fmla="*/ 458011 w 603246"/>
              <a:gd name="connsiteY27" fmla="*/ 12982 h 452867"/>
              <a:gd name="connsiteX28" fmla="*/ 479104 w 603246"/>
              <a:gd name="connsiteY28" fmla="*/ 43475 h 452867"/>
              <a:gd name="connsiteX29" fmla="*/ 491759 w 603246"/>
              <a:gd name="connsiteY29" fmla="*/ 80912 h 452867"/>
              <a:gd name="connsiteX30" fmla="*/ 505319 w 603246"/>
              <a:gd name="connsiteY30" fmla="*/ 121972 h 452867"/>
              <a:gd name="connsiteX31" fmla="*/ 518276 w 603246"/>
              <a:gd name="connsiteY31" fmla="*/ 160315 h 452867"/>
              <a:gd name="connsiteX32" fmla="*/ 527918 w 603246"/>
              <a:gd name="connsiteY32" fmla="*/ 187789 h 452867"/>
              <a:gd name="connsiteX33" fmla="*/ 581855 w 603246"/>
              <a:gd name="connsiteY33" fmla="*/ 209527 h 452867"/>
              <a:gd name="connsiteX34" fmla="*/ 603246 w 603246"/>
              <a:gd name="connsiteY34" fmla="*/ 261455 h 452867"/>
              <a:gd name="connsiteX35" fmla="*/ 603246 w 603246"/>
              <a:gd name="connsiteY35" fmla="*/ 380409 h 452867"/>
              <a:gd name="connsiteX36" fmla="*/ 74125 w 603246"/>
              <a:gd name="connsiteY36" fmla="*/ 302515 h 452867"/>
              <a:gd name="connsiteX37" fmla="*/ 100943 w 603246"/>
              <a:gd name="connsiteY37" fmla="*/ 291647 h 452867"/>
              <a:gd name="connsiteX38" fmla="*/ 112092 w 603246"/>
              <a:gd name="connsiteY38" fmla="*/ 265078 h 452867"/>
              <a:gd name="connsiteX39" fmla="*/ 100943 w 603246"/>
              <a:gd name="connsiteY39" fmla="*/ 238208 h 452867"/>
              <a:gd name="connsiteX40" fmla="*/ 74125 w 603246"/>
              <a:gd name="connsiteY40" fmla="*/ 227037 h 452867"/>
              <a:gd name="connsiteX41" fmla="*/ 47609 w 603246"/>
              <a:gd name="connsiteY41" fmla="*/ 238208 h 452867"/>
              <a:gd name="connsiteX42" fmla="*/ 36761 w 603246"/>
              <a:gd name="connsiteY42" fmla="*/ 265078 h 452867"/>
              <a:gd name="connsiteX43" fmla="*/ 47609 w 603246"/>
              <a:gd name="connsiteY43" fmla="*/ 291647 h 452867"/>
              <a:gd name="connsiteX44" fmla="*/ 74125 w 603246"/>
              <a:gd name="connsiteY44" fmla="*/ 302515 h 452867"/>
              <a:gd name="connsiteX45" fmla="*/ 467051 w 603246"/>
              <a:gd name="connsiteY45" fmla="*/ 188393 h 452867"/>
              <a:gd name="connsiteX46" fmla="*/ 444753 w 603246"/>
              <a:gd name="connsiteY46" fmla="*/ 77893 h 452867"/>
              <a:gd name="connsiteX47" fmla="*/ 157893 w 603246"/>
              <a:gd name="connsiteY47" fmla="*/ 77893 h 452867"/>
              <a:gd name="connsiteX48" fmla="*/ 138006 w 603246"/>
              <a:gd name="connsiteY48" fmla="*/ 188393 h 452867"/>
              <a:gd name="connsiteX49" fmla="*/ 467051 w 603246"/>
              <a:gd name="connsiteY49" fmla="*/ 188393 h 452867"/>
              <a:gd name="connsiteX50" fmla="*/ 527315 w 603246"/>
              <a:gd name="connsiteY50" fmla="*/ 302515 h 452867"/>
              <a:gd name="connsiteX51" fmla="*/ 554434 w 603246"/>
              <a:gd name="connsiteY51" fmla="*/ 291043 h 452867"/>
              <a:gd name="connsiteX52" fmla="*/ 565885 w 603246"/>
              <a:gd name="connsiteY52" fmla="*/ 263871 h 452867"/>
              <a:gd name="connsiteX53" fmla="*/ 554434 w 603246"/>
              <a:gd name="connsiteY53" fmla="*/ 236397 h 452867"/>
              <a:gd name="connsiteX54" fmla="*/ 527315 w 603246"/>
              <a:gd name="connsiteY54" fmla="*/ 225226 h 452867"/>
              <a:gd name="connsiteX55" fmla="*/ 499895 w 603246"/>
              <a:gd name="connsiteY55" fmla="*/ 236397 h 452867"/>
              <a:gd name="connsiteX56" fmla="*/ 488746 w 603246"/>
              <a:gd name="connsiteY56" fmla="*/ 263871 h 452867"/>
              <a:gd name="connsiteX57" fmla="*/ 499895 w 603246"/>
              <a:gd name="connsiteY57" fmla="*/ 291043 h 452867"/>
              <a:gd name="connsiteX58" fmla="*/ 527315 w 603246"/>
              <a:gd name="connsiteY58" fmla="*/ 302515 h 45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3246" h="452867">
                <a:moveTo>
                  <a:pt x="603246" y="380409"/>
                </a:moveTo>
                <a:lnTo>
                  <a:pt x="527918" y="380409"/>
                </a:lnTo>
                <a:lnTo>
                  <a:pt x="527918" y="415430"/>
                </a:lnTo>
                <a:cubicBezTo>
                  <a:pt x="527918" y="425896"/>
                  <a:pt x="524302" y="434753"/>
                  <a:pt x="517070" y="441998"/>
                </a:cubicBezTo>
                <a:cubicBezTo>
                  <a:pt x="509839" y="449244"/>
                  <a:pt x="500999" y="452867"/>
                  <a:pt x="490554" y="452867"/>
                </a:cubicBezTo>
                <a:lnTo>
                  <a:pt x="452587" y="452867"/>
                </a:lnTo>
                <a:cubicBezTo>
                  <a:pt x="442141" y="452867"/>
                  <a:pt x="433302" y="449244"/>
                  <a:pt x="426071" y="441998"/>
                </a:cubicBezTo>
                <a:cubicBezTo>
                  <a:pt x="418839" y="434753"/>
                  <a:pt x="415223" y="425896"/>
                  <a:pt x="415223" y="415430"/>
                </a:cubicBezTo>
                <a:lnTo>
                  <a:pt x="415223" y="380409"/>
                </a:lnTo>
                <a:lnTo>
                  <a:pt x="189231" y="380409"/>
                </a:lnTo>
                <a:lnTo>
                  <a:pt x="189231" y="415430"/>
                </a:lnTo>
                <a:cubicBezTo>
                  <a:pt x="189231" y="425896"/>
                  <a:pt x="185514" y="434753"/>
                  <a:pt x="178082" y="441998"/>
                </a:cubicBezTo>
                <a:cubicBezTo>
                  <a:pt x="170649" y="449244"/>
                  <a:pt x="161710" y="452867"/>
                  <a:pt x="151264" y="452867"/>
                </a:cubicBezTo>
                <a:lnTo>
                  <a:pt x="113297" y="452867"/>
                </a:lnTo>
                <a:cubicBezTo>
                  <a:pt x="102852" y="452867"/>
                  <a:pt x="94013" y="449244"/>
                  <a:pt x="86781" y="441998"/>
                </a:cubicBezTo>
                <a:cubicBezTo>
                  <a:pt x="79549" y="434753"/>
                  <a:pt x="75933" y="425896"/>
                  <a:pt x="75933" y="415430"/>
                </a:cubicBezTo>
                <a:lnTo>
                  <a:pt x="75933" y="380409"/>
                </a:lnTo>
                <a:lnTo>
                  <a:pt x="0" y="380409"/>
                </a:lnTo>
                <a:lnTo>
                  <a:pt x="0" y="261455"/>
                </a:lnTo>
                <a:cubicBezTo>
                  <a:pt x="0" y="238913"/>
                  <a:pt x="7131" y="221402"/>
                  <a:pt x="21394" y="208923"/>
                </a:cubicBezTo>
                <a:cubicBezTo>
                  <a:pt x="35657" y="196444"/>
                  <a:pt x="53635" y="189399"/>
                  <a:pt x="75331" y="187789"/>
                </a:cubicBezTo>
                <a:cubicBezTo>
                  <a:pt x="76938" y="180946"/>
                  <a:pt x="79449" y="171687"/>
                  <a:pt x="82864" y="160013"/>
                </a:cubicBezTo>
                <a:cubicBezTo>
                  <a:pt x="86279" y="148339"/>
                  <a:pt x="89895" y="135759"/>
                  <a:pt x="93711" y="122274"/>
                </a:cubicBezTo>
                <a:cubicBezTo>
                  <a:pt x="97528" y="108789"/>
                  <a:pt x="101546" y="95303"/>
                  <a:pt x="105764" y="81818"/>
                </a:cubicBezTo>
                <a:cubicBezTo>
                  <a:pt x="109983" y="68333"/>
                  <a:pt x="113900" y="56357"/>
                  <a:pt x="117516" y="45891"/>
                </a:cubicBezTo>
                <a:cubicBezTo>
                  <a:pt x="128364" y="15297"/>
                  <a:pt x="151063" y="0"/>
                  <a:pt x="185615" y="0"/>
                </a:cubicBezTo>
                <a:lnTo>
                  <a:pt x="419442" y="0"/>
                </a:lnTo>
                <a:cubicBezTo>
                  <a:pt x="435110" y="0"/>
                  <a:pt x="447967" y="4328"/>
                  <a:pt x="458011" y="12982"/>
                </a:cubicBezTo>
                <a:cubicBezTo>
                  <a:pt x="468055" y="21637"/>
                  <a:pt x="475086" y="31802"/>
                  <a:pt x="479104" y="43475"/>
                </a:cubicBezTo>
                <a:lnTo>
                  <a:pt x="491759" y="80912"/>
                </a:lnTo>
                <a:cubicBezTo>
                  <a:pt x="496178" y="94599"/>
                  <a:pt x="500698" y="108285"/>
                  <a:pt x="505319" y="121972"/>
                </a:cubicBezTo>
                <a:cubicBezTo>
                  <a:pt x="509939" y="135659"/>
                  <a:pt x="514258" y="148440"/>
                  <a:pt x="518276" y="160315"/>
                </a:cubicBezTo>
                <a:cubicBezTo>
                  <a:pt x="522293" y="172190"/>
                  <a:pt x="525507" y="181348"/>
                  <a:pt x="527918" y="187789"/>
                </a:cubicBezTo>
                <a:cubicBezTo>
                  <a:pt x="549613" y="189802"/>
                  <a:pt x="567592" y="197047"/>
                  <a:pt x="581855" y="209527"/>
                </a:cubicBezTo>
                <a:cubicBezTo>
                  <a:pt x="596119" y="222006"/>
                  <a:pt x="603246" y="239315"/>
                  <a:pt x="603246" y="261455"/>
                </a:cubicBezTo>
                <a:lnTo>
                  <a:pt x="603246" y="380409"/>
                </a:lnTo>
                <a:close/>
                <a:moveTo>
                  <a:pt x="74125" y="302515"/>
                </a:moveTo>
                <a:cubicBezTo>
                  <a:pt x="84571" y="302515"/>
                  <a:pt x="93511" y="298892"/>
                  <a:pt x="100943" y="291647"/>
                </a:cubicBezTo>
                <a:cubicBezTo>
                  <a:pt x="108376" y="284401"/>
                  <a:pt x="112092" y="275544"/>
                  <a:pt x="112092" y="265078"/>
                </a:cubicBezTo>
                <a:cubicBezTo>
                  <a:pt x="112092" y="254612"/>
                  <a:pt x="108376" y="245655"/>
                  <a:pt x="100943" y="238208"/>
                </a:cubicBezTo>
                <a:cubicBezTo>
                  <a:pt x="93511" y="230761"/>
                  <a:pt x="84571" y="227037"/>
                  <a:pt x="74125" y="227037"/>
                </a:cubicBezTo>
                <a:cubicBezTo>
                  <a:pt x="63680" y="227037"/>
                  <a:pt x="54841" y="230761"/>
                  <a:pt x="47609" y="238208"/>
                </a:cubicBezTo>
                <a:cubicBezTo>
                  <a:pt x="40377" y="245655"/>
                  <a:pt x="36761" y="254612"/>
                  <a:pt x="36761" y="265078"/>
                </a:cubicBezTo>
                <a:cubicBezTo>
                  <a:pt x="36761" y="275544"/>
                  <a:pt x="40377" y="284401"/>
                  <a:pt x="47609" y="291647"/>
                </a:cubicBezTo>
                <a:cubicBezTo>
                  <a:pt x="54841" y="298892"/>
                  <a:pt x="63680" y="302515"/>
                  <a:pt x="74125" y="302515"/>
                </a:cubicBezTo>
                <a:close/>
                <a:moveTo>
                  <a:pt x="467051" y="188393"/>
                </a:moveTo>
                <a:lnTo>
                  <a:pt x="444753" y="77893"/>
                </a:lnTo>
                <a:lnTo>
                  <a:pt x="157893" y="77893"/>
                </a:lnTo>
                <a:lnTo>
                  <a:pt x="138006" y="188393"/>
                </a:lnTo>
                <a:lnTo>
                  <a:pt x="467051" y="188393"/>
                </a:lnTo>
                <a:close/>
                <a:moveTo>
                  <a:pt x="527315" y="302515"/>
                </a:moveTo>
                <a:cubicBezTo>
                  <a:pt x="537761" y="302515"/>
                  <a:pt x="546801" y="298691"/>
                  <a:pt x="554434" y="291043"/>
                </a:cubicBezTo>
                <a:cubicBezTo>
                  <a:pt x="562068" y="283394"/>
                  <a:pt x="565885" y="274337"/>
                  <a:pt x="565885" y="263871"/>
                </a:cubicBezTo>
                <a:cubicBezTo>
                  <a:pt x="565885" y="253002"/>
                  <a:pt x="562068" y="243844"/>
                  <a:pt x="554434" y="236397"/>
                </a:cubicBezTo>
                <a:cubicBezTo>
                  <a:pt x="546801" y="228950"/>
                  <a:pt x="537761" y="225226"/>
                  <a:pt x="527315" y="225226"/>
                </a:cubicBezTo>
                <a:cubicBezTo>
                  <a:pt x="516468" y="225226"/>
                  <a:pt x="507327" y="228950"/>
                  <a:pt x="499895" y="236397"/>
                </a:cubicBezTo>
                <a:cubicBezTo>
                  <a:pt x="492462" y="243844"/>
                  <a:pt x="488746" y="253002"/>
                  <a:pt x="488746" y="263871"/>
                </a:cubicBezTo>
                <a:cubicBezTo>
                  <a:pt x="488746" y="274337"/>
                  <a:pt x="492462" y="283394"/>
                  <a:pt x="499895" y="291043"/>
                </a:cubicBezTo>
                <a:cubicBezTo>
                  <a:pt x="507327" y="298691"/>
                  <a:pt x="516468" y="302515"/>
                  <a:pt x="527315" y="30251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5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2770791D-921C-B8DC-C4B1-97D57DD600FC}"/>
              </a:ext>
            </a:extLst>
          </p:cNvPr>
          <p:cNvGrpSpPr/>
          <p:nvPr/>
        </p:nvGrpSpPr>
        <p:grpSpPr>
          <a:xfrm>
            <a:off x="9900557" y="4884097"/>
            <a:ext cx="167795" cy="167977"/>
            <a:chOff x="7782284" y="7500423"/>
            <a:chExt cx="488962" cy="489492"/>
          </a:xfr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312BF010-E07A-579F-8709-5BFF3D102D7E}"/>
                </a:ext>
              </a:extLst>
            </p:cNvPr>
            <p:cNvSpPr/>
            <p:nvPr/>
          </p:nvSpPr>
          <p:spPr>
            <a:xfrm>
              <a:off x="7903552" y="7500423"/>
              <a:ext cx="244477" cy="245267"/>
            </a:xfrm>
            <a:custGeom>
              <a:avLst/>
              <a:gdLst>
                <a:gd name="connsiteX0" fmla="*/ 0 w 244477"/>
                <a:gd name="connsiteY0" fmla="*/ 122634 h 245267"/>
                <a:gd name="connsiteX1" fmla="*/ 122239 w 244477"/>
                <a:gd name="connsiteY1" fmla="*/ 245268 h 245267"/>
                <a:gd name="connsiteX2" fmla="*/ 244478 w 244477"/>
                <a:gd name="connsiteY2" fmla="*/ 122634 h 245267"/>
                <a:gd name="connsiteX3" fmla="*/ 122239 w 244477"/>
                <a:gd name="connsiteY3" fmla="*/ 0 h 245267"/>
                <a:gd name="connsiteX4" fmla="*/ 0 w 244477"/>
                <a:gd name="connsiteY4" fmla="*/ 122634 h 24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477" h="245267">
                  <a:moveTo>
                    <a:pt x="0" y="122634"/>
                  </a:moveTo>
                  <a:cubicBezTo>
                    <a:pt x="0" y="190363"/>
                    <a:pt x="54728" y="245268"/>
                    <a:pt x="122239" y="245268"/>
                  </a:cubicBezTo>
                  <a:cubicBezTo>
                    <a:pt x="189750" y="245268"/>
                    <a:pt x="244478" y="190363"/>
                    <a:pt x="244478" y="122634"/>
                  </a:cubicBezTo>
                  <a:cubicBezTo>
                    <a:pt x="244478" y="54905"/>
                    <a:pt x="189750" y="0"/>
                    <a:pt x="122239" y="0"/>
                  </a:cubicBezTo>
                  <a:cubicBezTo>
                    <a:pt x="54728" y="0"/>
                    <a:pt x="0" y="54905"/>
                    <a:pt x="0" y="122634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9529D6C3-587A-E1D8-AF21-F16AC3058501}"/>
                </a:ext>
              </a:extLst>
            </p:cNvPr>
            <p:cNvSpPr/>
            <p:nvPr/>
          </p:nvSpPr>
          <p:spPr>
            <a:xfrm>
              <a:off x="7917545" y="7793572"/>
              <a:ext cx="353701" cy="196313"/>
            </a:xfrm>
            <a:custGeom>
              <a:avLst/>
              <a:gdLst>
                <a:gd name="connsiteX0" fmla="*/ 0 w 353701"/>
                <a:gd name="connsiteY0" fmla="*/ 196313 h 196313"/>
                <a:gd name="connsiteX1" fmla="*/ 88899 w 353701"/>
                <a:gd name="connsiteY1" fmla="*/ 196313 h 196313"/>
                <a:gd name="connsiteX2" fmla="*/ 101211 w 353701"/>
                <a:gd name="connsiteY2" fmla="*/ 185239 h 196313"/>
                <a:gd name="connsiteX3" fmla="*/ 101211 w 353701"/>
                <a:gd name="connsiteY3" fmla="*/ 88781 h 196313"/>
                <a:gd name="connsiteX4" fmla="*/ 0 w 353701"/>
                <a:gd name="connsiteY4" fmla="*/ 196313 h 196313"/>
                <a:gd name="connsiteX5" fmla="*/ 209663 w 353701"/>
                <a:gd name="connsiteY5" fmla="*/ 99808 h 196313"/>
                <a:gd name="connsiteX6" fmla="*/ 250693 w 353701"/>
                <a:gd name="connsiteY6" fmla="*/ 196313 h 196313"/>
                <a:gd name="connsiteX7" fmla="*/ 343324 w 353701"/>
                <a:gd name="connsiteY7" fmla="*/ 196313 h 196313"/>
                <a:gd name="connsiteX8" fmla="*/ 353701 w 353701"/>
                <a:gd name="connsiteY8" fmla="*/ 185922 h 196313"/>
                <a:gd name="connsiteX9" fmla="*/ 353691 w 353701"/>
                <a:gd name="connsiteY9" fmla="*/ 185463 h 196313"/>
                <a:gd name="connsiteX10" fmla="*/ 256188 w 353701"/>
                <a:gd name="connsiteY10" fmla="*/ 0 h 196313"/>
                <a:gd name="connsiteX11" fmla="*/ 187008 w 353701"/>
                <a:gd name="connsiteY11" fmla="*/ 81375 h 196313"/>
                <a:gd name="connsiteX12" fmla="*/ 209663 w 353701"/>
                <a:gd name="connsiteY12" fmla="*/ 99808 h 196313"/>
                <a:gd name="connsiteX13" fmla="*/ 118996 w 353701"/>
                <a:gd name="connsiteY13" fmla="*/ 88704 h 196313"/>
                <a:gd name="connsiteX14" fmla="*/ 118996 w 353701"/>
                <a:gd name="connsiteY14" fmla="*/ 184821 h 196313"/>
                <a:gd name="connsiteX15" fmla="*/ 133956 w 353701"/>
                <a:gd name="connsiteY15" fmla="*/ 196313 h 196313"/>
                <a:gd name="connsiteX16" fmla="*/ 221056 w 353701"/>
                <a:gd name="connsiteY16" fmla="*/ 196313 h 196313"/>
                <a:gd name="connsiteX17" fmla="*/ 118996 w 353701"/>
                <a:gd name="connsiteY17" fmla="*/ 88704 h 19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3701" h="196313">
                  <a:moveTo>
                    <a:pt x="0" y="196313"/>
                  </a:moveTo>
                  <a:lnTo>
                    <a:pt x="88899" y="196313"/>
                  </a:lnTo>
                  <a:lnTo>
                    <a:pt x="101211" y="185239"/>
                  </a:lnTo>
                  <a:lnTo>
                    <a:pt x="101211" y="88781"/>
                  </a:lnTo>
                  <a:cubicBezTo>
                    <a:pt x="45458" y="93457"/>
                    <a:pt x="1315" y="139681"/>
                    <a:pt x="0" y="196313"/>
                  </a:cubicBezTo>
                  <a:close/>
                  <a:moveTo>
                    <a:pt x="209663" y="99808"/>
                  </a:moveTo>
                  <a:cubicBezTo>
                    <a:pt x="235392" y="125401"/>
                    <a:pt x="250114" y="160027"/>
                    <a:pt x="250693" y="196313"/>
                  </a:cubicBezTo>
                  <a:lnTo>
                    <a:pt x="343324" y="196313"/>
                  </a:lnTo>
                  <a:cubicBezTo>
                    <a:pt x="349059" y="196309"/>
                    <a:pt x="353705" y="191657"/>
                    <a:pt x="353701" y="185922"/>
                  </a:cubicBezTo>
                  <a:cubicBezTo>
                    <a:pt x="353701" y="185769"/>
                    <a:pt x="353698" y="185616"/>
                    <a:pt x="353691" y="185463"/>
                  </a:cubicBezTo>
                  <a:cubicBezTo>
                    <a:pt x="350543" y="112177"/>
                    <a:pt x="314776" y="44141"/>
                    <a:pt x="256188" y="0"/>
                  </a:cubicBezTo>
                  <a:lnTo>
                    <a:pt x="187008" y="81375"/>
                  </a:lnTo>
                  <a:cubicBezTo>
                    <a:pt x="195175" y="86722"/>
                    <a:pt x="202767" y="92900"/>
                    <a:pt x="209663" y="99808"/>
                  </a:cubicBezTo>
                  <a:close/>
                  <a:moveTo>
                    <a:pt x="118996" y="88704"/>
                  </a:moveTo>
                  <a:lnTo>
                    <a:pt x="118996" y="184821"/>
                  </a:lnTo>
                  <a:lnTo>
                    <a:pt x="133956" y="196313"/>
                  </a:lnTo>
                  <a:lnTo>
                    <a:pt x="221056" y="196313"/>
                  </a:lnTo>
                  <a:cubicBezTo>
                    <a:pt x="219711" y="139386"/>
                    <a:pt x="175150" y="92979"/>
                    <a:pt x="118996" y="88704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0A85BB48-CAC6-BE00-4BA2-E2FE582286EF}"/>
                </a:ext>
              </a:extLst>
            </p:cNvPr>
            <p:cNvSpPr/>
            <p:nvPr/>
          </p:nvSpPr>
          <p:spPr>
            <a:xfrm>
              <a:off x="7782284" y="7744417"/>
              <a:ext cx="376808" cy="245498"/>
            </a:xfrm>
            <a:custGeom>
              <a:avLst/>
              <a:gdLst>
                <a:gd name="connsiteX0" fmla="*/ 146654 w 376808"/>
                <a:gd name="connsiteY0" fmla="*/ 148963 h 245498"/>
                <a:gd name="connsiteX1" fmla="*/ 306496 w 376808"/>
                <a:gd name="connsiteY1" fmla="*/ 121655 h 245498"/>
                <a:gd name="connsiteX2" fmla="*/ 376808 w 376808"/>
                <a:gd name="connsiteY2" fmla="*/ 38919 h 245498"/>
                <a:gd name="connsiteX3" fmla="*/ 244492 w 376808"/>
                <a:gd name="connsiteY3" fmla="*/ 0 h 245498"/>
                <a:gd name="connsiteX4" fmla="*/ 8 w 376808"/>
                <a:gd name="connsiteY4" fmla="*/ 234831 h 245498"/>
                <a:gd name="connsiteX5" fmla="*/ 9842 w 376808"/>
                <a:gd name="connsiteY5" fmla="*/ 245490 h 245498"/>
                <a:gd name="connsiteX6" fmla="*/ 10275 w 376808"/>
                <a:gd name="connsiteY6" fmla="*/ 245498 h 245498"/>
                <a:gd name="connsiteX7" fmla="*/ 105619 w 376808"/>
                <a:gd name="connsiteY7" fmla="*/ 245498 h 245498"/>
                <a:gd name="connsiteX8" fmla="*/ 146654 w 376808"/>
                <a:gd name="connsiteY8" fmla="*/ 148963 h 24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6808" h="245498">
                  <a:moveTo>
                    <a:pt x="146654" y="148963"/>
                  </a:moveTo>
                  <a:cubicBezTo>
                    <a:pt x="188764" y="106906"/>
                    <a:pt x="252812" y="95965"/>
                    <a:pt x="306496" y="121655"/>
                  </a:cubicBezTo>
                  <a:lnTo>
                    <a:pt x="376808" y="38919"/>
                  </a:lnTo>
                  <a:cubicBezTo>
                    <a:pt x="337387" y="13438"/>
                    <a:pt x="291431" y="-80"/>
                    <a:pt x="244492" y="0"/>
                  </a:cubicBezTo>
                  <a:cubicBezTo>
                    <a:pt x="112907" y="0"/>
                    <a:pt x="5575" y="104195"/>
                    <a:pt x="8" y="234831"/>
                  </a:cubicBezTo>
                  <a:cubicBezTo>
                    <a:pt x="-220" y="240489"/>
                    <a:pt x="4183" y="245262"/>
                    <a:pt x="9842" y="245490"/>
                  </a:cubicBezTo>
                  <a:cubicBezTo>
                    <a:pt x="9986" y="245496"/>
                    <a:pt x="10130" y="245498"/>
                    <a:pt x="10275" y="245498"/>
                  </a:cubicBezTo>
                  <a:lnTo>
                    <a:pt x="105619" y="245498"/>
                  </a:lnTo>
                  <a:cubicBezTo>
                    <a:pt x="106195" y="209202"/>
                    <a:pt x="120919" y="174565"/>
                    <a:pt x="146654" y="148963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C9BC790B-A4B8-A39B-C019-74B938415204}"/>
              </a:ext>
            </a:extLst>
          </p:cNvPr>
          <p:cNvGrpSpPr/>
          <p:nvPr/>
        </p:nvGrpSpPr>
        <p:grpSpPr>
          <a:xfrm>
            <a:off x="9900557" y="5157148"/>
            <a:ext cx="167795" cy="167977"/>
            <a:chOff x="7782284" y="7500423"/>
            <a:chExt cx="488962" cy="489492"/>
          </a:xfr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F11636BE-997C-FB8A-08F2-034D0D2A94BF}"/>
                </a:ext>
              </a:extLst>
            </p:cNvPr>
            <p:cNvSpPr/>
            <p:nvPr/>
          </p:nvSpPr>
          <p:spPr>
            <a:xfrm>
              <a:off x="7903552" y="7500423"/>
              <a:ext cx="244477" cy="245267"/>
            </a:xfrm>
            <a:custGeom>
              <a:avLst/>
              <a:gdLst>
                <a:gd name="connsiteX0" fmla="*/ 0 w 244477"/>
                <a:gd name="connsiteY0" fmla="*/ 122634 h 245267"/>
                <a:gd name="connsiteX1" fmla="*/ 122239 w 244477"/>
                <a:gd name="connsiteY1" fmla="*/ 245268 h 245267"/>
                <a:gd name="connsiteX2" fmla="*/ 244478 w 244477"/>
                <a:gd name="connsiteY2" fmla="*/ 122634 h 245267"/>
                <a:gd name="connsiteX3" fmla="*/ 122239 w 244477"/>
                <a:gd name="connsiteY3" fmla="*/ 0 h 245267"/>
                <a:gd name="connsiteX4" fmla="*/ 0 w 244477"/>
                <a:gd name="connsiteY4" fmla="*/ 122634 h 24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477" h="245267">
                  <a:moveTo>
                    <a:pt x="0" y="122634"/>
                  </a:moveTo>
                  <a:cubicBezTo>
                    <a:pt x="0" y="190363"/>
                    <a:pt x="54728" y="245268"/>
                    <a:pt x="122239" y="245268"/>
                  </a:cubicBezTo>
                  <a:cubicBezTo>
                    <a:pt x="189750" y="245268"/>
                    <a:pt x="244478" y="190363"/>
                    <a:pt x="244478" y="122634"/>
                  </a:cubicBezTo>
                  <a:cubicBezTo>
                    <a:pt x="244478" y="54905"/>
                    <a:pt x="189750" y="0"/>
                    <a:pt x="122239" y="0"/>
                  </a:cubicBezTo>
                  <a:cubicBezTo>
                    <a:pt x="54728" y="0"/>
                    <a:pt x="0" y="54905"/>
                    <a:pt x="0" y="122634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B5AD0795-136B-5B18-2C4B-0F71BB8B1EBC}"/>
                </a:ext>
              </a:extLst>
            </p:cNvPr>
            <p:cNvSpPr/>
            <p:nvPr/>
          </p:nvSpPr>
          <p:spPr>
            <a:xfrm>
              <a:off x="7917545" y="7793572"/>
              <a:ext cx="353701" cy="196313"/>
            </a:xfrm>
            <a:custGeom>
              <a:avLst/>
              <a:gdLst>
                <a:gd name="connsiteX0" fmla="*/ 0 w 353701"/>
                <a:gd name="connsiteY0" fmla="*/ 196313 h 196313"/>
                <a:gd name="connsiteX1" fmla="*/ 88899 w 353701"/>
                <a:gd name="connsiteY1" fmla="*/ 196313 h 196313"/>
                <a:gd name="connsiteX2" fmla="*/ 101211 w 353701"/>
                <a:gd name="connsiteY2" fmla="*/ 185239 h 196313"/>
                <a:gd name="connsiteX3" fmla="*/ 101211 w 353701"/>
                <a:gd name="connsiteY3" fmla="*/ 88781 h 196313"/>
                <a:gd name="connsiteX4" fmla="*/ 0 w 353701"/>
                <a:gd name="connsiteY4" fmla="*/ 196313 h 196313"/>
                <a:gd name="connsiteX5" fmla="*/ 209663 w 353701"/>
                <a:gd name="connsiteY5" fmla="*/ 99808 h 196313"/>
                <a:gd name="connsiteX6" fmla="*/ 250693 w 353701"/>
                <a:gd name="connsiteY6" fmla="*/ 196313 h 196313"/>
                <a:gd name="connsiteX7" fmla="*/ 343324 w 353701"/>
                <a:gd name="connsiteY7" fmla="*/ 196313 h 196313"/>
                <a:gd name="connsiteX8" fmla="*/ 353701 w 353701"/>
                <a:gd name="connsiteY8" fmla="*/ 185922 h 196313"/>
                <a:gd name="connsiteX9" fmla="*/ 353691 w 353701"/>
                <a:gd name="connsiteY9" fmla="*/ 185463 h 196313"/>
                <a:gd name="connsiteX10" fmla="*/ 256188 w 353701"/>
                <a:gd name="connsiteY10" fmla="*/ 0 h 196313"/>
                <a:gd name="connsiteX11" fmla="*/ 187008 w 353701"/>
                <a:gd name="connsiteY11" fmla="*/ 81375 h 196313"/>
                <a:gd name="connsiteX12" fmla="*/ 209663 w 353701"/>
                <a:gd name="connsiteY12" fmla="*/ 99808 h 196313"/>
                <a:gd name="connsiteX13" fmla="*/ 118996 w 353701"/>
                <a:gd name="connsiteY13" fmla="*/ 88704 h 196313"/>
                <a:gd name="connsiteX14" fmla="*/ 118996 w 353701"/>
                <a:gd name="connsiteY14" fmla="*/ 184821 h 196313"/>
                <a:gd name="connsiteX15" fmla="*/ 133956 w 353701"/>
                <a:gd name="connsiteY15" fmla="*/ 196313 h 196313"/>
                <a:gd name="connsiteX16" fmla="*/ 221056 w 353701"/>
                <a:gd name="connsiteY16" fmla="*/ 196313 h 196313"/>
                <a:gd name="connsiteX17" fmla="*/ 118996 w 353701"/>
                <a:gd name="connsiteY17" fmla="*/ 88704 h 19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3701" h="196313">
                  <a:moveTo>
                    <a:pt x="0" y="196313"/>
                  </a:moveTo>
                  <a:lnTo>
                    <a:pt x="88899" y="196313"/>
                  </a:lnTo>
                  <a:lnTo>
                    <a:pt x="101211" y="185239"/>
                  </a:lnTo>
                  <a:lnTo>
                    <a:pt x="101211" y="88781"/>
                  </a:lnTo>
                  <a:cubicBezTo>
                    <a:pt x="45458" y="93457"/>
                    <a:pt x="1315" y="139681"/>
                    <a:pt x="0" y="196313"/>
                  </a:cubicBezTo>
                  <a:close/>
                  <a:moveTo>
                    <a:pt x="209663" y="99808"/>
                  </a:moveTo>
                  <a:cubicBezTo>
                    <a:pt x="235392" y="125401"/>
                    <a:pt x="250114" y="160027"/>
                    <a:pt x="250693" y="196313"/>
                  </a:cubicBezTo>
                  <a:lnTo>
                    <a:pt x="343324" y="196313"/>
                  </a:lnTo>
                  <a:cubicBezTo>
                    <a:pt x="349059" y="196309"/>
                    <a:pt x="353705" y="191657"/>
                    <a:pt x="353701" y="185922"/>
                  </a:cubicBezTo>
                  <a:cubicBezTo>
                    <a:pt x="353701" y="185769"/>
                    <a:pt x="353698" y="185616"/>
                    <a:pt x="353691" y="185463"/>
                  </a:cubicBezTo>
                  <a:cubicBezTo>
                    <a:pt x="350543" y="112177"/>
                    <a:pt x="314776" y="44141"/>
                    <a:pt x="256188" y="0"/>
                  </a:cubicBezTo>
                  <a:lnTo>
                    <a:pt x="187008" y="81375"/>
                  </a:lnTo>
                  <a:cubicBezTo>
                    <a:pt x="195175" y="86722"/>
                    <a:pt x="202767" y="92900"/>
                    <a:pt x="209663" y="99808"/>
                  </a:cubicBezTo>
                  <a:close/>
                  <a:moveTo>
                    <a:pt x="118996" y="88704"/>
                  </a:moveTo>
                  <a:lnTo>
                    <a:pt x="118996" y="184821"/>
                  </a:lnTo>
                  <a:lnTo>
                    <a:pt x="133956" y="196313"/>
                  </a:lnTo>
                  <a:lnTo>
                    <a:pt x="221056" y="196313"/>
                  </a:lnTo>
                  <a:cubicBezTo>
                    <a:pt x="219711" y="139386"/>
                    <a:pt x="175150" y="92979"/>
                    <a:pt x="118996" y="88704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0A2B28CA-84EB-FCAC-B69F-31557D60C52A}"/>
                </a:ext>
              </a:extLst>
            </p:cNvPr>
            <p:cNvSpPr/>
            <p:nvPr/>
          </p:nvSpPr>
          <p:spPr>
            <a:xfrm>
              <a:off x="7782284" y="7744417"/>
              <a:ext cx="376808" cy="245498"/>
            </a:xfrm>
            <a:custGeom>
              <a:avLst/>
              <a:gdLst>
                <a:gd name="connsiteX0" fmla="*/ 146654 w 376808"/>
                <a:gd name="connsiteY0" fmla="*/ 148963 h 245498"/>
                <a:gd name="connsiteX1" fmla="*/ 306496 w 376808"/>
                <a:gd name="connsiteY1" fmla="*/ 121655 h 245498"/>
                <a:gd name="connsiteX2" fmla="*/ 376808 w 376808"/>
                <a:gd name="connsiteY2" fmla="*/ 38919 h 245498"/>
                <a:gd name="connsiteX3" fmla="*/ 244492 w 376808"/>
                <a:gd name="connsiteY3" fmla="*/ 0 h 245498"/>
                <a:gd name="connsiteX4" fmla="*/ 8 w 376808"/>
                <a:gd name="connsiteY4" fmla="*/ 234831 h 245498"/>
                <a:gd name="connsiteX5" fmla="*/ 9842 w 376808"/>
                <a:gd name="connsiteY5" fmla="*/ 245490 h 245498"/>
                <a:gd name="connsiteX6" fmla="*/ 10275 w 376808"/>
                <a:gd name="connsiteY6" fmla="*/ 245498 h 245498"/>
                <a:gd name="connsiteX7" fmla="*/ 105619 w 376808"/>
                <a:gd name="connsiteY7" fmla="*/ 245498 h 245498"/>
                <a:gd name="connsiteX8" fmla="*/ 146654 w 376808"/>
                <a:gd name="connsiteY8" fmla="*/ 148963 h 24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6808" h="245498">
                  <a:moveTo>
                    <a:pt x="146654" y="148963"/>
                  </a:moveTo>
                  <a:cubicBezTo>
                    <a:pt x="188764" y="106906"/>
                    <a:pt x="252812" y="95965"/>
                    <a:pt x="306496" y="121655"/>
                  </a:cubicBezTo>
                  <a:lnTo>
                    <a:pt x="376808" y="38919"/>
                  </a:lnTo>
                  <a:cubicBezTo>
                    <a:pt x="337387" y="13438"/>
                    <a:pt x="291431" y="-80"/>
                    <a:pt x="244492" y="0"/>
                  </a:cubicBezTo>
                  <a:cubicBezTo>
                    <a:pt x="112907" y="0"/>
                    <a:pt x="5575" y="104195"/>
                    <a:pt x="8" y="234831"/>
                  </a:cubicBezTo>
                  <a:cubicBezTo>
                    <a:pt x="-220" y="240489"/>
                    <a:pt x="4183" y="245262"/>
                    <a:pt x="9842" y="245490"/>
                  </a:cubicBezTo>
                  <a:cubicBezTo>
                    <a:pt x="9986" y="245496"/>
                    <a:pt x="10130" y="245498"/>
                    <a:pt x="10275" y="245498"/>
                  </a:cubicBezTo>
                  <a:lnTo>
                    <a:pt x="105619" y="245498"/>
                  </a:lnTo>
                  <a:cubicBezTo>
                    <a:pt x="106195" y="209202"/>
                    <a:pt x="120919" y="174565"/>
                    <a:pt x="146654" y="148963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780CB12B-3981-04D5-B3D3-D6C19A26467C}"/>
              </a:ext>
            </a:extLst>
          </p:cNvPr>
          <p:cNvGrpSpPr/>
          <p:nvPr/>
        </p:nvGrpSpPr>
        <p:grpSpPr>
          <a:xfrm>
            <a:off x="9900557" y="5424640"/>
            <a:ext cx="167795" cy="167977"/>
            <a:chOff x="7782284" y="7500423"/>
            <a:chExt cx="488962" cy="489492"/>
          </a:xfr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C5054A3F-8A6A-D065-66FB-4104B2B5DDE3}"/>
                </a:ext>
              </a:extLst>
            </p:cNvPr>
            <p:cNvSpPr/>
            <p:nvPr/>
          </p:nvSpPr>
          <p:spPr>
            <a:xfrm>
              <a:off x="7903552" y="7500423"/>
              <a:ext cx="244477" cy="245267"/>
            </a:xfrm>
            <a:custGeom>
              <a:avLst/>
              <a:gdLst>
                <a:gd name="connsiteX0" fmla="*/ 0 w 244477"/>
                <a:gd name="connsiteY0" fmla="*/ 122634 h 245267"/>
                <a:gd name="connsiteX1" fmla="*/ 122239 w 244477"/>
                <a:gd name="connsiteY1" fmla="*/ 245268 h 245267"/>
                <a:gd name="connsiteX2" fmla="*/ 244478 w 244477"/>
                <a:gd name="connsiteY2" fmla="*/ 122634 h 245267"/>
                <a:gd name="connsiteX3" fmla="*/ 122239 w 244477"/>
                <a:gd name="connsiteY3" fmla="*/ 0 h 245267"/>
                <a:gd name="connsiteX4" fmla="*/ 0 w 244477"/>
                <a:gd name="connsiteY4" fmla="*/ 122634 h 24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477" h="245267">
                  <a:moveTo>
                    <a:pt x="0" y="122634"/>
                  </a:moveTo>
                  <a:cubicBezTo>
                    <a:pt x="0" y="190363"/>
                    <a:pt x="54728" y="245268"/>
                    <a:pt x="122239" y="245268"/>
                  </a:cubicBezTo>
                  <a:cubicBezTo>
                    <a:pt x="189750" y="245268"/>
                    <a:pt x="244478" y="190363"/>
                    <a:pt x="244478" y="122634"/>
                  </a:cubicBezTo>
                  <a:cubicBezTo>
                    <a:pt x="244478" y="54905"/>
                    <a:pt x="189750" y="0"/>
                    <a:pt x="122239" y="0"/>
                  </a:cubicBezTo>
                  <a:cubicBezTo>
                    <a:pt x="54728" y="0"/>
                    <a:pt x="0" y="54905"/>
                    <a:pt x="0" y="122634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380579BE-F843-3972-BE4B-B2D413342DC1}"/>
                </a:ext>
              </a:extLst>
            </p:cNvPr>
            <p:cNvSpPr/>
            <p:nvPr/>
          </p:nvSpPr>
          <p:spPr>
            <a:xfrm>
              <a:off x="7917545" y="7793572"/>
              <a:ext cx="353701" cy="196313"/>
            </a:xfrm>
            <a:custGeom>
              <a:avLst/>
              <a:gdLst>
                <a:gd name="connsiteX0" fmla="*/ 0 w 353701"/>
                <a:gd name="connsiteY0" fmla="*/ 196313 h 196313"/>
                <a:gd name="connsiteX1" fmla="*/ 88899 w 353701"/>
                <a:gd name="connsiteY1" fmla="*/ 196313 h 196313"/>
                <a:gd name="connsiteX2" fmla="*/ 101211 w 353701"/>
                <a:gd name="connsiteY2" fmla="*/ 185239 h 196313"/>
                <a:gd name="connsiteX3" fmla="*/ 101211 w 353701"/>
                <a:gd name="connsiteY3" fmla="*/ 88781 h 196313"/>
                <a:gd name="connsiteX4" fmla="*/ 0 w 353701"/>
                <a:gd name="connsiteY4" fmla="*/ 196313 h 196313"/>
                <a:gd name="connsiteX5" fmla="*/ 209663 w 353701"/>
                <a:gd name="connsiteY5" fmla="*/ 99808 h 196313"/>
                <a:gd name="connsiteX6" fmla="*/ 250693 w 353701"/>
                <a:gd name="connsiteY6" fmla="*/ 196313 h 196313"/>
                <a:gd name="connsiteX7" fmla="*/ 343324 w 353701"/>
                <a:gd name="connsiteY7" fmla="*/ 196313 h 196313"/>
                <a:gd name="connsiteX8" fmla="*/ 353701 w 353701"/>
                <a:gd name="connsiteY8" fmla="*/ 185922 h 196313"/>
                <a:gd name="connsiteX9" fmla="*/ 353691 w 353701"/>
                <a:gd name="connsiteY9" fmla="*/ 185463 h 196313"/>
                <a:gd name="connsiteX10" fmla="*/ 256188 w 353701"/>
                <a:gd name="connsiteY10" fmla="*/ 0 h 196313"/>
                <a:gd name="connsiteX11" fmla="*/ 187008 w 353701"/>
                <a:gd name="connsiteY11" fmla="*/ 81375 h 196313"/>
                <a:gd name="connsiteX12" fmla="*/ 209663 w 353701"/>
                <a:gd name="connsiteY12" fmla="*/ 99808 h 196313"/>
                <a:gd name="connsiteX13" fmla="*/ 118996 w 353701"/>
                <a:gd name="connsiteY13" fmla="*/ 88704 h 196313"/>
                <a:gd name="connsiteX14" fmla="*/ 118996 w 353701"/>
                <a:gd name="connsiteY14" fmla="*/ 184821 h 196313"/>
                <a:gd name="connsiteX15" fmla="*/ 133956 w 353701"/>
                <a:gd name="connsiteY15" fmla="*/ 196313 h 196313"/>
                <a:gd name="connsiteX16" fmla="*/ 221056 w 353701"/>
                <a:gd name="connsiteY16" fmla="*/ 196313 h 196313"/>
                <a:gd name="connsiteX17" fmla="*/ 118996 w 353701"/>
                <a:gd name="connsiteY17" fmla="*/ 88704 h 19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3701" h="196313">
                  <a:moveTo>
                    <a:pt x="0" y="196313"/>
                  </a:moveTo>
                  <a:lnTo>
                    <a:pt x="88899" y="196313"/>
                  </a:lnTo>
                  <a:lnTo>
                    <a:pt x="101211" y="185239"/>
                  </a:lnTo>
                  <a:lnTo>
                    <a:pt x="101211" y="88781"/>
                  </a:lnTo>
                  <a:cubicBezTo>
                    <a:pt x="45458" y="93457"/>
                    <a:pt x="1315" y="139681"/>
                    <a:pt x="0" y="196313"/>
                  </a:cubicBezTo>
                  <a:close/>
                  <a:moveTo>
                    <a:pt x="209663" y="99808"/>
                  </a:moveTo>
                  <a:cubicBezTo>
                    <a:pt x="235392" y="125401"/>
                    <a:pt x="250114" y="160027"/>
                    <a:pt x="250693" y="196313"/>
                  </a:cubicBezTo>
                  <a:lnTo>
                    <a:pt x="343324" y="196313"/>
                  </a:lnTo>
                  <a:cubicBezTo>
                    <a:pt x="349059" y="196309"/>
                    <a:pt x="353705" y="191657"/>
                    <a:pt x="353701" y="185922"/>
                  </a:cubicBezTo>
                  <a:cubicBezTo>
                    <a:pt x="353701" y="185769"/>
                    <a:pt x="353698" y="185616"/>
                    <a:pt x="353691" y="185463"/>
                  </a:cubicBezTo>
                  <a:cubicBezTo>
                    <a:pt x="350543" y="112177"/>
                    <a:pt x="314776" y="44141"/>
                    <a:pt x="256188" y="0"/>
                  </a:cubicBezTo>
                  <a:lnTo>
                    <a:pt x="187008" y="81375"/>
                  </a:lnTo>
                  <a:cubicBezTo>
                    <a:pt x="195175" y="86722"/>
                    <a:pt x="202767" y="92900"/>
                    <a:pt x="209663" y="99808"/>
                  </a:cubicBezTo>
                  <a:close/>
                  <a:moveTo>
                    <a:pt x="118996" y="88704"/>
                  </a:moveTo>
                  <a:lnTo>
                    <a:pt x="118996" y="184821"/>
                  </a:lnTo>
                  <a:lnTo>
                    <a:pt x="133956" y="196313"/>
                  </a:lnTo>
                  <a:lnTo>
                    <a:pt x="221056" y="196313"/>
                  </a:lnTo>
                  <a:cubicBezTo>
                    <a:pt x="219711" y="139386"/>
                    <a:pt x="175150" y="92979"/>
                    <a:pt x="118996" y="88704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A8C93CCA-6B56-F61D-49EA-829ECAF33AB5}"/>
                </a:ext>
              </a:extLst>
            </p:cNvPr>
            <p:cNvSpPr/>
            <p:nvPr/>
          </p:nvSpPr>
          <p:spPr>
            <a:xfrm>
              <a:off x="7782284" y="7744417"/>
              <a:ext cx="376808" cy="245498"/>
            </a:xfrm>
            <a:custGeom>
              <a:avLst/>
              <a:gdLst>
                <a:gd name="connsiteX0" fmla="*/ 146654 w 376808"/>
                <a:gd name="connsiteY0" fmla="*/ 148963 h 245498"/>
                <a:gd name="connsiteX1" fmla="*/ 306496 w 376808"/>
                <a:gd name="connsiteY1" fmla="*/ 121655 h 245498"/>
                <a:gd name="connsiteX2" fmla="*/ 376808 w 376808"/>
                <a:gd name="connsiteY2" fmla="*/ 38919 h 245498"/>
                <a:gd name="connsiteX3" fmla="*/ 244492 w 376808"/>
                <a:gd name="connsiteY3" fmla="*/ 0 h 245498"/>
                <a:gd name="connsiteX4" fmla="*/ 8 w 376808"/>
                <a:gd name="connsiteY4" fmla="*/ 234831 h 245498"/>
                <a:gd name="connsiteX5" fmla="*/ 9842 w 376808"/>
                <a:gd name="connsiteY5" fmla="*/ 245490 h 245498"/>
                <a:gd name="connsiteX6" fmla="*/ 10275 w 376808"/>
                <a:gd name="connsiteY6" fmla="*/ 245498 h 245498"/>
                <a:gd name="connsiteX7" fmla="*/ 105619 w 376808"/>
                <a:gd name="connsiteY7" fmla="*/ 245498 h 245498"/>
                <a:gd name="connsiteX8" fmla="*/ 146654 w 376808"/>
                <a:gd name="connsiteY8" fmla="*/ 148963 h 24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6808" h="245498">
                  <a:moveTo>
                    <a:pt x="146654" y="148963"/>
                  </a:moveTo>
                  <a:cubicBezTo>
                    <a:pt x="188764" y="106906"/>
                    <a:pt x="252812" y="95965"/>
                    <a:pt x="306496" y="121655"/>
                  </a:cubicBezTo>
                  <a:lnTo>
                    <a:pt x="376808" y="38919"/>
                  </a:lnTo>
                  <a:cubicBezTo>
                    <a:pt x="337387" y="13438"/>
                    <a:pt x="291431" y="-80"/>
                    <a:pt x="244492" y="0"/>
                  </a:cubicBezTo>
                  <a:cubicBezTo>
                    <a:pt x="112907" y="0"/>
                    <a:pt x="5575" y="104195"/>
                    <a:pt x="8" y="234831"/>
                  </a:cubicBezTo>
                  <a:cubicBezTo>
                    <a:pt x="-220" y="240489"/>
                    <a:pt x="4183" y="245262"/>
                    <a:pt x="9842" y="245490"/>
                  </a:cubicBezTo>
                  <a:cubicBezTo>
                    <a:pt x="9986" y="245496"/>
                    <a:pt x="10130" y="245498"/>
                    <a:pt x="10275" y="245498"/>
                  </a:cubicBezTo>
                  <a:lnTo>
                    <a:pt x="105619" y="245498"/>
                  </a:lnTo>
                  <a:cubicBezTo>
                    <a:pt x="106195" y="209202"/>
                    <a:pt x="120919" y="174565"/>
                    <a:pt x="146654" y="148963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9" name="图形 7">
            <a:extLst>
              <a:ext uri="{FF2B5EF4-FFF2-40B4-BE49-F238E27FC236}">
                <a16:creationId xmlns:a16="http://schemas.microsoft.com/office/drawing/2014/main" id="{50170C15-5EB1-828A-8D5C-9C19FFEC8CBD}"/>
              </a:ext>
            </a:extLst>
          </p:cNvPr>
          <p:cNvSpPr/>
          <p:nvPr/>
        </p:nvSpPr>
        <p:spPr>
          <a:xfrm>
            <a:off x="9880170" y="5977090"/>
            <a:ext cx="223755" cy="167977"/>
          </a:xfrm>
          <a:custGeom>
            <a:avLst/>
            <a:gdLst>
              <a:gd name="connsiteX0" fmla="*/ 603246 w 603246"/>
              <a:gd name="connsiteY0" fmla="*/ 380409 h 452867"/>
              <a:gd name="connsiteX1" fmla="*/ 527918 w 603246"/>
              <a:gd name="connsiteY1" fmla="*/ 380409 h 452867"/>
              <a:gd name="connsiteX2" fmla="*/ 527918 w 603246"/>
              <a:gd name="connsiteY2" fmla="*/ 415430 h 452867"/>
              <a:gd name="connsiteX3" fmla="*/ 517070 w 603246"/>
              <a:gd name="connsiteY3" fmla="*/ 441998 h 452867"/>
              <a:gd name="connsiteX4" fmla="*/ 490554 w 603246"/>
              <a:gd name="connsiteY4" fmla="*/ 452867 h 452867"/>
              <a:gd name="connsiteX5" fmla="*/ 452587 w 603246"/>
              <a:gd name="connsiteY5" fmla="*/ 452867 h 452867"/>
              <a:gd name="connsiteX6" fmla="*/ 426071 w 603246"/>
              <a:gd name="connsiteY6" fmla="*/ 441998 h 452867"/>
              <a:gd name="connsiteX7" fmla="*/ 415223 w 603246"/>
              <a:gd name="connsiteY7" fmla="*/ 415430 h 452867"/>
              <a:gd name="connsiteX8" fmla="*/ 415223 w 603246"/>
              <a:gd name="connsiteY8" fmla="*/ 380409 h 452867"/>
              <a:gd name="connsiteX9" fmla="*/ 189231 w 603246"/>
              <a:gd name="connsiteY9" fmla="*/ 380409 h 452867"/>
              <a:gd name="connsiteX10" fmla="*/ 189231 w 603246"/>
              <a:gd name="connsiteY10" fmla="*/ 415430 h 452867"/>
              <a:gd name="connsiteX11" fmla="*/ 178082 w 603246"/>
              <a:gd name="connsiteY11" fmla="*/ 441998 h 452867"/>
              <a:gd name="connsiteX12" fmla="*/ 151264 w 603246"/>
              <a:gd name="connsiteY12" fmla="*/ 452867 h 452867"/>
              <a:gd name="connsiteX13" fmla="*/ 113297 w 603246"/>
              <a:gd name="connsiteY13" fmla="*/ 452867 h 452867"/>
              <a:gd name="connsiteX14" fmla="*/ 86781 w 603246"/>
              <a:gd name="connsiteY14" fmla="*/ 441998 h 452867"/>
              <a:gd name="connsiteX15" fmla="*/ 75933 w 603246"/>
              <a:gd name="connsiteY15" fmla="*/ 415430 h 452867"/>
              <a:gd name="connsiteX16" fmla="*/ 75933 w 603246"/>
              <a:gd name="connsiteY16" fmla="*/ 380409 h 452867"/>
              <a:gd name="connsiteX17" fmla="*/ 0 w 603246"/>
              <a:gd name="connsiteY17" fmla="*/ 380409 h 452867"/>
              <a:gd name="connsiteX18" fmla="*/ 0 w 603246"/>
              <a:gd name="connsiteY18" fmla="*/ 261455 h 452867"/>
              <a:gd name="connsiteX19" fmla="*/ 21394 w 603246"/>
              <a:gd name="connsiteY19" fmla="*/ 208923 h 452867"/>
              <a:gd name="connsiteX20" fmla="*/ 75331 w 603246"/>
              <a:gd name="connsiteY20" fmla="*/ 187789 h 452867"/>
              <a:gd name="connsiteX21" fmla="*/ 82864 w 603246"/>
              <a:gd name="connsiteY21" fmla="*/ 160013 h 452867"/>
              <a:gd name="connsiteX22" fmla="*/ 93711 w 603246"/>
              <a:gd name="connsiteY22" fmla="*/ 122274 h 452867"/>
              <a:gd name="connsiteX23" fmla="*/ 105764 w 603246"/>
              <a:gd name="connsiteY23" fmla="*/ 81818 h 452867"/>
              <a:gd name="connsiteX24" fmla="*/ 117516 w 603246"/>
              <a:gd name="connsiteY24" fmla="*/ 45891 h 452867"/>
              <a:gd name="connsiteX25" fmla="*/ 185615 w 603246"/>
              <a:gd name="connsiteY25" fmla="*/ 0 h 452867"/>
              <a:gd name="connsiteX26" fmla="*/ 419442 w 603246"/>
              <a:gd name="connsiteY26" fmla="*/ 0 h 452867"/>
              <a:gd name="connsiteX27" fmla="*/ 458011 w 603246"/>
              <a:gd name="connsiteY27" fmla="*/ 12982 h 452867"/>
              <a:gd name="connsiteX28" fmla="*/ 479104 w 603246"/>
              <a:gd name="connsiteY28" fmla="*/ 43475 h 452867"/>
              <a:gd name="connsiteX29" fmla="*/ 491759 w 603246"/>
              <a:gd name="connsiteY29" fmla="*/ 80912 h 452867"/>
              <a:gd name="connsiteX30" fmla="*/ 505319 w 603246"/>
              <a:gd name="connsiteY30" fmla="*/ 121972 h 452867"/>
              <a:gd name="connsiteX31" fmla="*/ 518276 w 603246"/>
              <a:gd name="connsiteY31" fmla="*/ 160315 h 452867"/>
              <a:gd name="connsiteX32" fmla="*/ 527918 w 603246"/>
              <a:gd name="connsiteY32" fmla="*/ 187789 h 452867"/>
              <a:gd name="connsiteX33" fmla="*/ 581855 w 603246"/>
              <a:gd name="connsiteY33" fmla="*/ 209527 h 452867"/>
              <a:gd name="connsiteX34" fmla="*/ 603246 w 603246"/>
              <a:gd name="connsiteY34" fmla="*/ 261455 h 452867"/>
              <a:gd name="connsiteX35" fmla="*/ 603246 w 603246"/>
              <a:gd name="connsiteY35" fmla="*/ 380409 h 452867"/>
              <a:gd name="connsiteX36" fmla="*/ 74125 w 603246"/>
              <a:gd name="connsiteY36" fmla="*/ 302515 h 452867"/>
              <a:gd name="connsiteX37" fmla="*/ 100943 w 603246"/>
              <a:gd name="connsiteY37" fmla="*/ 291647 h 452867"/>
              <a:gd name="connsiteX38" fmla="*/ 112092 w 603246"/>
              <a:gd name="connsiteY38" fmla="*/ 265078 h 452867"/>
              <a:gd name="connsiteX39" fmla="*/ 100943 w 603246"/>
              <a:gd name="connsiteY39" fmla="*/ 238208 h 452867"/>
              <a:gd name="connsiteX40" fmla="*/ 74125 w 603246"/>
              <a:gd name="connsiteY40" fmla="*/ 227037 h 452867"/>
              <a:gd name="connsiteX41" fmla="*/ 47609 w 603246"/>
              <a:gd name="connsiteY41" fmla="*/ 238208 h 452867"/>
              <a:gd name="connsiteX42" fmla="*/ 36761 w 603246"/>
              <a:gd name="connsiteY42" fmla="*/ 265078 h 452867"/>
              <a:gd name="connsiteX43" fmla="*/ 47609 w 603246"/>
              <a:gd name="connsiteY43" fmla="*/ 291647 h 452867"/>
              <a:gd name="connsiteX44" fmla="*/ 74125 w 603246"/>
              <a:gd name="connsiteY44" fmla="*/ 302515 h 452867"/>
              <a:gd name="connsiteX45" fmla="*/ 467051 w 603246"/>
              <a:gd name="connsiteY45" fmla="*/ 188393 h 452867"/>
              <a:gd name="connsiteX46" fmla="*/ 444753 w 603246"/>
              <a:gd name="connsiteY46" fmla="*/ 77893 h 452867"/>
              <a:gd name="connsiteX47" fmla="*/ 157893 w 603246"/>
              <a:gd name="connsiteY47" fmla="*/ 77893 h 452867"/>
              <a:gd name="connsiteX48" fmla="*/ 138006 w 603246"/>
              <a:gd name="connsiteY48" fmla="*/ 188393 h 452867"/>
              <a:gd name="connsiteX49" fmla="*/ 467051 w 603246"/>
              <a:gd name="connsiteY49" fmla="*/ 188393 h 452867"/>
              <a:gd name="connsiteX50" fmla="*/ 527315 w 603246"/>
              <a:gd name="connsiteY50" fmla="*/ 302515 h 452867"/>
              <a:gd name="connsiteX51" fmla="*/ 554434 w 603246"/>
              <a:gd name="connsiteY51" fmla="*/ 291043 h 452867"/>
              <a:gd name="connsiteX52" fmla="*/ 565885 w 603246"/>
              <a:gd name="connsiteY52" fmla="*/ 263871 h 452867"/>
              <a:gd name="connsiteX53" fmla="*/ 554434 w 603246"/>
              <a:gd name="connsiteY53" fmla="*/ 236397 h 452867"/>
              <a:gd name="connsiteX54" fmla="*/ 527315 w 603246"/>
              <a:gd name="connsiteY54" fmla="*/ 225226 h 452867"/>
              <a:gd name="connsiteX55" fmla="*/ 499895 w 603246"/>
              <a:gd name="connsiteY55" fmla="*/ 236397 h 452867"/>
              <a:gd name="connsiteX56" fmla="*/ 488746 w 603246"/>
              <a:gd name="connsiteY56" fmla="*/ 263871 h 452867"/>
              <a:gd name="connsiteX57" fmla="*/ 499895 w 603246"/>
              <a:gd name="connsiteY57" fmla="*/ 291043 h 452867"/>
              <a:gd name="connsiteX58" fmla="*/ 527315 w 603246"/>
              <a:gd name="connsiteY58" fmla="*/ 302515 h 45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3246" h="452867">
                <a:moveTo>
                  <a:pt x="603246" y="380409"/>
                </a:moveTo>
                <a:lnTo>
                  <a:pt x="527918" y="380409"/>
                </a:lnTo>
                <a:lnTo>
                  <a:pt x="527918" y="415430"/>
                </a:lnTo>
                <a:cubicBezTo>
                  <a:pt x="527918" y="425896"/>
                  <a:pt x="524302" y="434753"/>
                  <a:pt x="517070" y="441998"/>
                </a:cubicBezTo>
                <a:cubicBezTo>
                  <a:pt x="509839" y="449244"/>
                  <a:pt x="500999" y="452867"/>
                  <a:pt x="490554" y="452867"/>
                </a:cubicBezTo>
                <a:lnTo>
                  <a:pt x="452587" y="452867"/>
                </a:lnTo>
                <a:cubicBezTo>
                  <a:pt x="442141" y="452867"/>
                  <a:pt x="433302" y="449244"/>
                  <a:pt x="426071" y="441998"/>
                </a:cubicBezTo>
                <a:cubicBezTo>
                  <a:pt x="418839" y="434753"/>
                  <a:pt x="415223" y="425896"/>
                  <a:pt x="415223" y="415430"/>
                </a:cubicBezTo>
                <a:lnTo>
                  <a:pt x="415223" y="380409"/>
                </a:lnTo>
                <a:lnTo>
                  <a:pt x="189231" y="380409"/>
                </a:lnTo>
                <a:lnTo>
                  <a:pt x="189231" y="415430"/>
                </a:lnTo>
                <a:cubicBezTo>
                  <a:pt x="189231" y="425896"/>
                  <a:pt x="185514" y="434753"/>
                  <a:pt x="178082" y="441998"/>
                </a:cubicBezTo>
                <a:cubicBezTo>
                  <a:pt x="170649" y="449244"/>
                  <a:pt x="161710" y="452867"/>
                  <a:pt x="151264" y="452867"/>
                </a:cubicBezTo>
                <a:lnTo>
                  <a:pt x="113297" y="452867"/>
                </a:lnTo>
                <a:cubicBezTo>
                  <a:pt x="102852" y="452867"/>
                  <a:pt x="94013" y="449244"/>
                  <a:pt x="86781" y="441998"/>
                </a:cubicBezTo>
                <a:cubicBezTo>
                  <a:pt x="79549" y="434753"/>
                  <a:pt x="75933" y="425896"/>
                  <a:pt x="75933" y="415430"/>
                </a:cubicBezTo>
                <a:lnTo>
                  <a:pt x="75933" y="380409"/>
                </a:lnTo>
                <a:lnTo>
                  <a:pt x="0" y="380409"/>
                </a:lnTo>
                <a:lnTo>
                  <a:pt x="0" y="261455"/>
                </a:lnTo>
                <a:cubicBezTo>
                  <a:pt x="0" y="238913"/>
                  <a:pt x="7131" y="221402"/>
                  <a:pt x="21394" y="208923"/>
                </a:cubicBezTo>
                <a:cubicBezTo>
                  <a:pt x="35657" y="196444"/>
                  <a:pt x="53635" y="189399"/>
                  <a:pt x="75331" y="187789"/>
                </a:cubicBezTo>
                <a:cubicBezTo>
                  <a:pt x="76938" y="180946"/>
                  <a:pt x="79449" y="171687"/>
                  <a:pt x="82864" y="160013"/>
                </a:cubicBezTo>
                <a:cubicBezTo>
                  <a:pt x="86279" y="148339"/>
                  <a:pt x="89895" y="135759"/>
                  <a:pt x="93711" y="122274"/>
                </a:cubicBezTo>
                <a:cubicBezTo>
                  <a:pt x="97528" y="108789"/>
                  <a:pt x="101546" y="95303"/>
                  <a:pt x="105764" y="81818"/>
                </a:cubicBezTo>
                <a:cubicBezTo>
                  <a:pt x="109983" y="68333"/>
                  <a:pt x="113900" y="56357"/>
                  <a:pt x="117516" y="45891"/>
                </a:cubicBezTo>
                <a:cubicBezTo>
                  <a:pt x="128364" y="15297"/>
                  <a:pt x="151063" y="0"/>
                  <a:pt x="185615" y="0"/>
                </a:cubicBezTo>
                <a:lnTo>
                  <a:pt x="419442" y="0"/>
                </a:lnTo>
                <a:cubicBezTo>
                  <a:pt x="435110" y="0"/>
                  <a:pt x="447967" y="4328"/>
                  <a:pt x="458011" y="12982"/>
                </a:cubicBezTo>
                <a:cubicBezTo>
                  <a:pt x="468055" y="21637"/>
                  <a:pt x="475086" y="31802"/>
                  <a:pt x="479104" y="43475"/>
                </a:cubicBezTo>
                <a:lnTo>
                  <a:pt x="491759" y="80912"/>
                </a:lnTo>
                <a:cubicBezTo>
                  <a:pt x="496178" y="94599"/>
                  <a:pt x="500698" y="108285"/>
                  <a:pt x="505319" y="121972"/>
                </a:cubicBezTo>
                <a:cubicBezTo>
                  <a:pt x="509939" y="135659"/>
                  <a:pt x="514258" y="148440"/>
                  <a:pt x="518276" y="160315"/>
                </a:cubicBezTo>
                <a:cubicBezTo>
                  <a:pt x="522293" y="172190"/>
                  <a:pt x="525507" y="181348"/>
                  <a:pt x="527918" y="187789"/>
                </a:cubicBezTo>
                <a:cubicBezTo>
                  <a:pt x="549613" y="189802"/>
                  <a:pt x="567592" y="197047"/>
                  <a:pt x="581855" y="209527"/>
                </a:cubicBezTo>
                <a:cubicBezTo>
                  <a:pt x="596119" y="222006"/>
                  <a:pt x="603246" y="239315"/>
                  <a:pt x="603246" y="261455"/>
                </a:cubicBezTo>
                <a:lnTo>
                  <a:pt x="603246" y="380409"/>
                </a:lnTo>
                <a:close/>
                <a:moveTo>
                  <a:pt x="74125" y="302515"/>
                </a:moveTo>
                <a:cubicBezTo>
                  <a:pt x="84571" y="302515"/>
                  <a:pt x="93511" y="298892"/>
                  <a:pt x="100943" y="291647"/>
                </a:cubicBezTo>
                <a:cubicBezTo>
                  <a:pt x="108376" y="284401"/>
                  <a:pt x="112092" y="275544"/>
                  <a:pt x="112092" y="265078"/>
                </a:cubicBezTo>
                <a:cubicBezTo>
                  <a:pt x="112092" y="254612"/>
                  <a:pt x="108376" y="245655"/>
                  <a:pt x="100943" y="238208"/>
                </a:cubicBezTo>
                <a:cubicBezTo>
                  <a:pt x="93511" y="230761"/>
                  <a:pt x="84571" y="227037"/>
                  <a:pt x="74125" y="227037"/>
                </a:cubicBezTo>
                <a:cubicBezTo>
                  <a:pt x="63680" y="227037"/>
                  <a:pt x="54841" y="230761"/>
                  <a:pt x="47609" y="238208"/>
                </a:cubicBezTo>
                <a:cubicBezTo>
                  <a:pt x="40377" y="245655"/>
                  <a:pt x="36761" y="254612"/>
                  <a:pt x="36761" y="265078"/>
                </a:cubicBezTo>
                <a:cubicBezTo>
                  <a:pt x="36761" y="275544"/>
                  <a:pt x="40377" y="284401"/>
                  <a:pt x="47609" y="291647"/>
                </a:cubicBezTo>
                <a:cubicBezTo>
                  <a:pt x="54841" y="298892"/>
                  <a:pt x="63680" y="302515"/>
                  <a:pt x="74125" y="302515"/>
                </a:cubicBezTo>
                <a:close/>
                <a:moveTo>
                  <a:pt x="467051" y="188393"/>
                </a:moveTo>
                <a:lnTo>
                  <a:pt x="444753" y="77893"/>
                </a:lnTo>
                <a:lnTo>
                  <a:pt x="157893" y="77893"/>
                </a:lnTo>
                <a:lnTo>
                  <a:pt x="138006" y="188393"/>
                </a:lnTo>
                <a:lnTo>
                  <a:pt x="467051" y="188393"/>
                </a:lnTo>
                <a:close/>
                <a:moveTo>
                  <a:pt x="527315" y="302515"/>
                </a:moveTo>
                <a:cubicBezTo>
                  <a:pt x="537761" y="302515"/>
                  <a:pt x="546801" y="298691"/>
                  <a:pt x="554434" y="291043"/>
                </a:cubicBezTo>
                <a:cubicBezTo>
                  <a:pt x="562068" y="283394"/>
                  <a:pt x="565885" y="274337"/>
                  <a:pt x="565885" y="263871"/>
                </a:cubicBezTo>
                <a:cubicBezTo>
                  <a:pt x="565885" y="253002"/>
                  <a:pt x="562068" y="243844"/>
                  <a:pt x="554434" y="236397"/>
                </a:cubicBezTo>
                <a:cubicBezTo>
                  <a:pt x="546801" y="228950"/>
                  <a:pt x="537761" y="225226"/>
                  <a:pt x="527315" y="225226"/>
                </a:cubicBezTo>
                <a:cubicBezTo>
                  <a:pt x="516468" y="225226"/>
                  <a:pt x="507327" y="228950"/>
                  <a:pt x="499895" y="236397"/>
                </a:cubicBezTo>
                <a:cubicBezTo>
                  <a:pt x="492462" y="243844"/>
                  <a:pt x="488746" y="253002"/>
                  <a:pt x="488746" y="263871"/>
                </a:cubicBezTo>
                <a:cubicBezTo>
                  <a:pt x="488746" y="274337"/>
                  <a:pt x="492462" y="283394"/>
                  <a:pt x="499895" y="291043"/>
                </a:cubicBezTo>
                <a:cubicBezTo>
                  <a:pt x="507327" y="298691"/>
                  <a:pt x="516468" y="302515"/>
                  <a:pt x="527315" y="30251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5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0" name="图形 7">
            <a:extLst>
              <a:ext uri="{FF2B5EF4-FFF2-40B4-BE49-F238E27FC236}">
                <a16:creationId xmlns:a16="http://schemas.microsoft.com/office/drawing/2014/main" id="{06BDADDD-1655-1313-1921-5CF1ECCBE608}"/>
              </a:ext>
            </a:extLst>
          </p:cNvPr>
          <p:cNvSpPr/>
          <p:nvPr/>
        </p:nvSpPr>
        <p:spPr>
          <a:xfrm>
            <a:off x="9880170" y="6253315"/>
            <a:ext cx="223755" cy="167977"/>
          </a:xfrm>
          <a:custGeom>
            <a:avLst/>
            <a:gdLst>
              <a:gd name="connsiteX0" fmla="*/ 603246 w 603246"/>
              <a:gd name="connsiteY0" fmla="*/ 380409 h 452867"/>
              <a:gd name="connsiteX1" fmla="*/ 527918 w 603246"/>
              <a:gd name="connsiteY1" fmla="*/ 380409 h 452867"/>
              <a:gd name="connsiteX2" fmla="*/ 527918 w 603246"/>
              <a:gd name="connsiteY2" fmla="*/ 415430 h 452867"/>
              <a:gd name="connsiteX3" fmla="*/ 517070 w 603246"/>
              <a:gd name="connsiteY3" fmla="*/ 441998 h 452867"/>
              <a:gd name="connsiteX4" fmla="*/ 490554 w 603246"/>
              <a:gd name="connsiteY4" fmla="*/ 452867 h 452867"/>
              <a:gd name="connsiteX5" fmla="*/ 452587 w 603246"/>
              <a:gd name="connsiteY5" fmla="*/ 452867 h 452867"/>
              <a:gd name="connsiteX6" fmla="*/ 426071 w 603246"/>
              <a:gd name="connsiteY6" fmla="*/ 441998 h 452867"/>
              <a:gd name="connsiteX7" fmla="*/ 415223 w 603246"/>
              <a:gd name="connsiteY7" fmla="*/ 415430 h 452867"/>
              <a:gd name="connsiteX8" fmla="*/ 415223 w 603246"/>
              <a:gd name="connsiteY8" fmla="*/ 380409 h 452867"/>
              <a:gd name="connsiteX9" fmla="*/ 189231 w 603246"/>
              <a:gd name="connsiteY9" fmla="*/ 380409 h 452867"/>
              <a:gd name="connsiteX10" fmla="*/ 189231 w 603246"/>
              <a:gd name="connsiteY10" fmla="*/ 415430 h 452867"/>
              <a:gd name="connsiteX11" fmla="*/ 178082 w 603246"/>
              <a:gd name="connsiteY11" fmla="*/ 441998 h 452867"/>
              <a:gd name="connsiteX12" fmla="*/ 151264 w 603246"/>
              <a:gd name="connsiteY12" fmla="*/ 452867 h 452867"/>
              <a:gd name="connsiteX13" fmla="*/ 113297 w 603246"/>
              <a:gd name="connsiteY13" fmla="*/ 452867 h 452867"/>
              <a:gd name="connsiteX14" fmla="*/ 86781 w 603246"/>
              <a:gd name="connsiteY14" fmla="*/ 441998 h 452867"/>
              <a:gd name="connsiteX15" fmla="*/ 75933 w 603246"/>
              <a:gd name="connsiteY15" fmla="*/ 415430 h 452867"/>
              <a:gd name="connsiteX16" fmla="*/ 75933 w 603246"/>
              <a:gd name="connsiteY16" fmla="*/ 380409 h 452867"/>
              <a:gd name="connsiteX17" fmla="*/ 0 w 603246"/>
              <a:gd name="connsiteY17" fmla="*/ 380409 h 452867"/>
              <a:gd name="connsiteX18" fmla="*/ 0 w 603246"/>
              <a:gd name="connsiteY18" fmla="*/ 261455 h 452867"/>
              <a:gd name="connsiteX19" fmla="*/ 21394 w 603246"/>
              <a:gd name="connsiteY19" fmla="*/ 208923 h 452867"/>
              <a:gd name="connsiteX20" fmla="*/ 75331 w 603246"/>
              <a:gd name="connsiteY20" fmla="*/ 187789 h 452867"/>
              <a:gd name="connsiteX21" fmla="*/ 82864 w 603246"/>
              <a:gd name="connsiteY21" fmla="*/ 160013 h 452867"/>
              <a:gd name="connsiteX22" fmla="*/ 93711 w 603246"/>
              <a:gd name="connsiteY22" fmla="*/ 122274 h 452867"/>
              <a:gd name="connsiteX23" fmla="*/ 105764 w 603246"/>
              <a:gd name="connsiteY23" fmla="*/ 81818 h 452867"/>
              <a:gd name="connsiteX24" fmla="*/ 117516 w 603246"/>
              <a:gd name="connsiteY24" fmla="*/ 45891 h 452867"/>
              <a:gd name="connsiteX25" fmla="*/ 185615 w 603246"/>
              <a:gd name="connsiteY25" fmla="*/ 0 h 452867"/>
              <a:gd name="connsiteX26" fmla="*/ 419442 w 603246"/>
              <a:gd name="connsiteY26" fmla="*/ 0 h 452867"/>
              <a:gd name="connsiteX27" fmla="*/ 458011 w 603246"/>
              <a:gd name="connsiteY27" fmla="*/ 12982 h 452867"/>
              <a:gd name="connsiteX28" fmla="*/ 479104 w 603246"/>
              <a:gd name="connsiteY28" fmla="*/ 43475 h 452867"/>
              <a:gd name="connsiteX29" fmla="*/ 491759 w 603246"/>
              <a:gd name="connsiteY29" fmla="*/ 80912 h 452867"/>
              <a:gd name="connsiteX30" fmla="*/ 505319 w 603246"/>
              <a:gd name="connsiteY30" fmla="*/ 121972 h 452867"/>
              <a:gd name="connsiteX31" fmla="*/ 518276 w 603246"/>
              <a:gd name="connsiteY31" fmla="*/ 160315 h 452867"/>
              <a:gd name="connsiteX32" fmla="*/ 527918 w 603246"/>
              <a:gd name="connsiteY32" fmla="*/ 187789 h 452867"/>
              <a:gd name="connsiteX33" fmla="*/ 581855 w 603246"/>
              <a:gd name="connsiteY33" fmla="*/ 209527 h 452867"/>
              <a:gd name="connsiteX34" fmla="*/ 603246 w 603246"/>
              <a:gd name="connsiteY34" fmla="*/ 261455 h 452867"/>
              <a:gd name="connsiteX35" fmla="*/ 603246 w 603246"/>
              <a:gd name="connsiteY35" fmla="*/ 380409 h 452867"/>
              <a:gd name="connsiteX36" fmla="*/ 74125 w 603246"/>
              <a:gd name="connsiteY36" fmla="*/ 302515 h 452867"/>
              <a:gd name="connsiteX37" fmla="*/ 100943 w 603246"/>
              <a:gd name="connsiteY37" fmla="*/ 291647 h 452867"/>
              <a:gd name="connsiteX38" fmla="*/ 112092 w 603246"/>
              <a:gd name="connsiteY38" fmla="*/ 265078 h 452867"/>
              <a:gd name="connsiteX39" fmla="*/ 100943 w 603246"/>
              <a:gd name="connsiteY39" fmla="*/ 238208 h 452867"/>
              <a:gd name="connsiteX40" fmla="*/ 74125 w 603246"/>
              <a:gd name="connsiteY40" fmla="*/ 227037 h 452867"/>
              <a:gd name="connsiteX41" fmla="*/ 47609 w 603246"/>
              <a:gd name="connsiteY41" fmla="*/ 238208 h 452867"/>
              <a:gd name="connsiteX42" fmla="*/ 36761 w 603246"/>
              <a:gd name="connsiteY42" fmla="*/ 265078 h 452867"/>
              <a:gd name="connsiteX43" fmla="*/ 47609 w 603246"/>
              <a:gd name="connsiteY43" fmla="*/ 291647 h 452867"/>
              <a:gd name="connsiteX44" fmla="*/ 74125 w 603246"/>
              <a:gd name="connsiteY44" fmla="*/ 302515 h 452867"/>
              <a:gd name="connsiteX45" fmla="*/ 467051 w 603246"/>
              <a:gd name="connsiteY45" fmla="*/ 188393 h 452867"/>
              <a:gd name="connsiteX46" fmla="*/ 444753 w 603246"/>
              <a:gd name="connsiteY46" fmla="*/ 77893 h 452867"/>
              <a:gd name="connsiteX47" fmla="*/ 157893 w 603246"/>
              <a:gd name="connsiteY47" fmla="*/ 77893 h 452867"/>
              <a:gd name="connsiteX48" fmla="*/ 138006 w 603246"/>
              <a:gd name="connsiteY48" fmla="*/ 188393 h 452867"/>
              <a:gd name="connsiteX49" fmla="*/ 467051 w 603246"/>
              <a:gd name="connsiteY49" fmla="*/ 188393 h 452867"/>
              <a:gd name="connsiteX50" fmla="*/ 527315 w 603246"/>
              <a:gd name="connsiteY50" fmla="*/ 302515 h 452867"/>
              <a:gd name="connsiteX51" fmla="*/ 554434 w 603246"/>
              <a:gd name="connsiteY51" fmla="*/ 291043 h 452867"/>
              <a:gd name="connsiteX52" fmla="*/ 565885 w 603246"/>
              <a:gd name="connsiteY52" fmla="*/ 263871 h 452867"/>
              <a:gd name="connsiteX53" fmla="*/ 554434 w 603246"/>
              <a:gd name="connsiteY53" fmla="*/ 236397 h 452867"/>
              <a:gd name="connsiteX54" fmla="*/ 527315 w 603246"/>
              <a:gd name="connsiteY54" fmla="*/ 225226 h 452867"/>
              <a:gd name="connsiteX55" fmla="*/ 499895 w 603246"/>
              <a:gd name="connsiteY55" fmla="*/ 236397 h 452867"/>
              <a:gd name="connsiteX56" fmla="*/ 488746 w 603246"/>
              <a:gd name="connsiteY56" fmla="*/ 263871 h 452867"/>
              <a:gd name="connsiteX57" fmla="*/ 499895 w 603246"/>
              <a:gd name="connsiteY57" fmla="*/ 291043 h 452867"/>
              <a:gd name="connsiteX58" fmla="*/ 527315 w 603246"/>
              <a:gd name="connsiteY58" fmla="*/ 302515 h 45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3246" h="452867">
                <a:moveTo>
                  <a:pt x="603246" y="380409"/>
                </a:moveTo>
                <a:lnTo>
                  <a:pt x="527918" y="380409"/>
                </a:lnTo>
                <a:lnTo>
                  <a:pt x="527918" y="415430"/>
                </a:lnTo>
                <a:cubicBezTo>
                  <a:pt x="527918" y="425896"/>
                  <a:pt x="524302" y="434753"/>
                  <a:pt x="517070" y="441998"/>
                </a:cubicBezTo>
                <a:cubicBezTo>
                  <a:pt x="509839" y="449244"/>
                  <a:pt x="500999" y="452867"/>
                  <a:pt x="490554" y="452867"/>
                </a:cubicBezTo>
                <a:lnTo>
                  <a:pt x="452587" y="452867"/>
                </a:lnTo>
                <a:cubicBezTo>
                  <a:pt x="442141" y="452867"/>
                  <a:pt x="433302" y="449244"/>
                  <a:pt x="426071" y="441998"/>
                </a:cubicBezTo>
                <a:cubicBezTo>
                  <a:pt x="418839" y="434753"/>
                  <a:pt x="415223" y="425896"/>
                  <a:pt x="415223" y="415430"/>
                </a:cubicBezTo>
                <a:lnTo>
                  <a:pt x="415223" y="380409"/>
                </a:lnTo>
                <a:lnTo>
                  <a:pt x="189231" y="380409"/>
                </a:lnTo>
                <a:lnTo>
                  <a:pt x="189231" y="415430"/>
                </a:lnTo>
                <a:cubicBezTo>
                  <a:pt x="189231" y="425896"/>
                  <a:pt x="185514" y="434753"/>
                  <a:pt x="178082" y="441998"/>
                </a:cubicBezTo>
                <a:cubicBezTo>
                  <a:pt x="170649" y="449244"/>
                  <a:pt x="161710" y="452867"/>
                  <a:pt x="151264" y="452867"/>
                </a:cubicBezTo>
                <a:lnTo>
                  <a:pt x="113297" y="452867"/>
                </a:lnTo>
                <a:cubicBezTo>
                  <a:pt x="102852" y="452867"/>
                  <a:pt x="94013" y="449244"/>
                  <a:pt x="86781" y="441998"/>
                </a:cubicBezTo>
                <a:cubicBezTo>
                  <a:pt x="79549" y="434753"/>
                  <a:pt x="75933" y="425896"/>
                  <a:pt x="75933" y="415430"/>
                </a:cubicBezTo>
                <a:lnTo>
                  <a:pt x="75933" y="380409"/>
                </a:lnTo>
                <a:lnTo>
                  <a:pt x="0" y="380409"/>
                </a:lnTo>
                <a:lnTo>
                  <a:pt x="0" y="261455"/>
                </a:lnTo>
                <a:cubicBezTo>
                  <a:pt x="0" y="238913"/>
                  <a:pt x="7131" y="221402"/>
                  <a:pt x="21394" y="208923"/>
                </a:cubicBezTo>
                <a:cubicBezTo>
                  <a:pt x="35657" y="196444"/>
                  <a:pt x="53635" y="189399"/>
                  <a:pt x="75331" y="187789"/>
                </a:cubicBezTo>
                <a:cubicBezTo>
                  <a:pt x="76938" y="180946"/>
                  <a:pt x="79449" y="171687"/>
                  <a:pt x="82864" y="160013"/>
                </a:cubicBezTo>
                <a:cubicBezTo>
                  <a:pt x="86279" y="148339"/>
                  <a:pt x="89895" y="135759"/>
                  <a:pt x="93711" y="122274"/>
                </a:cubicBezTo>
                <a:cubicBezTo>
                  <a:pt x="97528" y="108789"/>
                  <a:pt x="101546" y="95303"/>
                  <a:pt x="105764" y="81818"/>
                </a:cubicBezTo>
                <a:cubicBezTo>
                  <a:pt x="109983" y="68333"/>
                  <a:pt x="113900" y="56357"/>
                  <a:pt x="117516" y="45891"/>
                </a:cubicBezTo>
                <a:cubicBezTo>
                  <a:pt x="128364" y="15297"/>
                  <a:pt x="151063" y="0"/>
                  <a:pt x="185615" y="0"/>
                </a:cubicBezTo>
                <a:lnTo>
                  <a:pt x="419442" y="0"/>
                </a:lnTo>
                <a:cubicBezTo>
                  <a:pt x="435110" y="0"/>
                  <a:pt x="447967" y="4328"/>
                  <a:pt x="458011" y="12982"/>
                </a:cubicBezTo>
                <a:cubicBezTo>
                  <a:pt x="468055" y="21637"/>
                  <a:pt x="475086" y="31802"/>
                  <a:pt x="479104" y="43475"/>
                </a:cubicBezTo>
                <a:lnTo>
                  <a:pt x="491759" y="80912"/>
                </a:lnTo>
                <a:cubicBezTo>
                  <a:pt x="496178" y="94599"/>
                  <a:pt x="500698" y="108285"/>
                  <a:pt x="505319" y="121972"/>
                </a:cubicBezTo>
                <a:cubicBezTo>
                  <a:pt x="509939" y="135659"/>
                  <a:pt x="514258" y="148440"/>
                  <a:pt x="518276" y="160315"/>
                </a:cubicBezTo>
                <a:cubicBezTo>
                  <a:pt x="522293" y="172190"/>
                  <a:pt x="525507" y="181348"/>
                  <a:pt x="527918" y="187789"/>
                </a:cubicBezTo>
                <a:cubicBezTo>
                  <a:pt x="549613" y="189802"/>
                  <a:pt x="567592" y="197047"/>
                  <a:pt x="581855" y="209527"/>
                </a:cubicBezTo>
                <a:cubicBezTo>
                  <a:pt x="596119" y="222006"/>
                  <a:pt x="603246" y="239315"/>
                  <a:pt x="603246" y="261455"/>
                </a:cubicBezTo>
                <a:lnTo>
                  <a:pt x="603246" y="380409"/>
                </a:lnTo>
                <a:close/>
                <a:moveTo>
                  <a:pt x="74125" y="302515"/>
                </a:moveTo>
                <a:cubicBezTo>
                  <a:pt x="84571" y="302515"/>
                  <a:pt x="93511" y="298892"/>
                  <a:pt x="100943" y="291647"/>
                </a:cubicBezTo>
                <a:cubicBezTo>
                  <a:pt x="108376" y="284401"/>
                  <a:pt x="112092" y="275544"/>
                  <a:pt x="112092" y="265078"/>
                </a:cubicBezTo>
                <a:cubicBezTo>
                  <a:pt x="112092" y="254612"/>
                  <a:pt x="108376" y="245655"/>
                  <a:pt x="100943" y="238208"/>
                </a:cubicBezTo>
                <a:cubicBezTo>
                  <a:pt x="93511" y="230761"/>
                  <a:pt x="84571" y="227037"/>
                  <a:pt x="74125" y="227037"/>
                </a:cubicBezTo>
                <a:cubicBezTo>
                  <a:pt x="63680" y="227037"/>
                  <a:pt x="54841" y="230761"/>
                  <a:pt x="47609" y="238208"/>
                </a:cubicBezTo>
                <a:cubicBezTo>
                  <a:pt x="40377" y="245655"/>
                  <a:pt x="36761" y="254612"/>
                  <a:pt x="36761" y="265078"/>
                </a:cubicBezTo>
                <a:cubicBezTo>
                  <a:pt x="36761" y="275544"/>
                  <a:pt x="40377" y="284401"/>
                  <a:pt x="47609" y="291647"/>
                </a:cubicBezTo>
                <a:cubicBezTo>
                  <a:pt x="54841" y="298892"/>
                  <a:pt x="63680" y="302515"/>
                  <a:pt x="74125" y="302515"/>
                </a:cubicBezTo>
                <a:close/>
                <a:moveTo>
                  <a:pt x="467051" y="188393"/>
                </a:moveTo>
                <a:lnTo>
                  <a:pt x="444753" y="77893"/>
                </a:lnTo>
                <a:lnTo>
                  <a:pt x="157893" y="77893"/>
                </a:lnTo>
                <a:lnTo>
                  <a:pt x="138006" y="188393"/>
                </a:lnTo>
                <a:lnTo>
                  <a:pt x="467051" y="188393"/>
                </a:lnTo>
                <a:close/>
                <a:moveTo>
                  <a:pt x="527315" y="302515"/>
                </a:moveTo>
                <a:cubicBezTo>
                  <a:pt x="537761" y="302515"/>
                  <a:pt x="546801" y="298691"/>
                  <a:pt x="554434" y="291043"/>
                </a:cubicBezTo>
                <a:cubicBezTo>
                  <a:pt x="562068" y="283394"/>
                  <a:pt x="565885" y="274337"/>
                  <a:pt x="565885" y="263871"/>
                </a:cubicBezTo>
                <a:cubicBezTo>
                  <a:pt x="565885" y="253002"/>
                  <a:pt x="562068" y="243844"/>
                  <a:pt x="554434" y="236397"/>
                </a:cubicBezTo>
                <a:cubicBezTo>
                  <a:pt x="546801" y="228950"/>
                  <a:pt x="537761" y="225226"/>
                  <a:pt x="527315" y="225226"/>
                </a:cubicBezTo>
                <a:cubicBezTo>
                  <a:pt x="516468" y="225226"/>
                  <a:pt x="507327" y="228950"/>
                  <a:pt x="499895" y="236397"/>
                </a:cubicBezTo>
                <a:cubicBezTo>
                  <a:pt x="492462" y="243844"/>
                  <a:pt x="488746" y="253002"/>
                  <a:pt x="488746" y="263871"/>
                </a:cubicBezTo>
                <a:cubicBezTo>
                  <a:pt x="488746" y="274337"/>
                  <a:pt x="492462" y="283394"/>
                  <a:pt x="499895" y="291043"/>
                </a:cubicBezTo>
                <a:cubicBezTo>
                  <a:pt x="507327" y="298691"/>
                  <a:pt x="516468" y="302515"/>
                  <a:pt x="527315" y="30251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5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F73EC401-EDD4-87D8-12B5-EB2E69BC8C2F}"/>
              </a:ext>
            </a:extLst>
          </p:cNvPr>
          <p:cNvGrpSpPr/>
          <p:nvPr/>
        </p:nvGrpSpPr>
        <p:grpSpPr>
          <a:xfrm>
            <a:off x="9900557" y="5701659"/>
            <a:ext cx="167795" cy="167977"/>
            <a:chOff x="7782284" y="7500423"/>
            <a:chExt cx="488962" cy="489492"/>
          </a:xfr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E1F6AEF9-92F3-8A07-29B4-5B837CCD885E}"/>
                </a:ext>
              </a:extLst>
            </p:cNvPr>
            <p:cNvSpPr/>
            <p:nvPr/>
          </p:nvSpPr>
          <p:spPr>
            <a:xfrm>
              <a:off x="7903552" y="7500423"/>
              <a:ext cx="244477" cy="245267"/>
            </a:xfrm>
            <a:custGeom>
              <a:avLst/>
              <a:gdLst>
                <a:gd name="connsiteX0" fmla="*/ 0 w 244477"/>
                <a:gd name="connsiteY0" fmla="*/ 122634 h 245267"/>
                <a:gd name="connsiteX1" fmla="*/ 122239 w 244477"/>
                <a:gd name="connsiteY1" fmla="*/ 245268 h 245267"/>
                <a:gd name="connsiteX2" fmla="*/ 244478 w 244477"/>
                <a:gd name="connsiteY2" fmla="*/ 122634 h 245267"/>
                <a:gd name="connsiteX3" fmla="*/ 122239 w 244477"/>
                <a:gd name="connsiteY3" fmla="*/ 0 h 245267"/>
                <a:gd name="connsiteX4" fmla="*/ 0 w 244477"/>
                <a:gd name="connsiteY4" fmla="*/ 122634 h 24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477" h="245267">
                  <a:moveTo>
                    <a:pt x="0" y="122634"/>
                  </a:moveTo>
                  <a:cubicBezTo>
                    <a:pt x="0" y="190363"/>
                    <a:pt x="54728" y="245268"/>
                    <a:pt x="122239" y="245268"/>
                  </a:cubicBezTo>
                  <a:cubicBezTo>
                    <a:pt x="189750" y="245268"/>
                    <a:pt x="244478" y="190363"/>
                    <a:pt x="244478" y="122634"/>
                  </a:cubicBezTo>
                  <a:cubicBezTo>
                    <a:pt x="244478" y="54905"/>
                    <a:pt x="189750" y="0"/>
                    <a:pt x="122239" y="0"/>
                  </a:cubicBezTo>
                  <a:cubicBezTo>
                    <a:pt x="54728" y="0"/>
                    <a:pt x="0" y="54905"/>
                    <a:pt x="0" y="122634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7D7AFF6-7465-F1BE-09F8-BA4219255C77}"/>
                </a:ext>
              </a:extLst>
            </p:cNvPr>
            <p:cNvSpPr/>
            <p:nvPr/>
          </p:nvSpPr>
          <p:spPr>
            <a:xfrm>
              <a:off x="7917545" y="7793572"/>
              <a:ext cx="353701" cy="196313"/>
            </a:xfrm>
            <a:custGeom>
              <a:avLst/>
              <a:gdLst>
                <a:gd name="connsiteX0" fmla="*/ 0 w 353701"/>
                <a:gd name="connsiteY0" fmla="*/ 196313 h 196313"/>
                <a:gd name="connsiteX1" fmla="*/ 88899 w 353701"/>
                <a:gd name="connsiteY1" fmla="*/ 196313 h 196313"/>
                <a:gd name="connsiteX2" fmla="*/ 101211 w 353701"/>
                <a:gd name="connsiteY2" fmla="*/ 185239 h 196313"/>
                <a:gd name="connsiteX3" fmla="*/ 101211 w 353701"/>
                <a:gd name="connsiteY3" fmla="*/ 88781 h 196313"/>
                <a:gd name="connsiteX4" fmla="*/ 0 w 353701"/>
                <a:gd name="connsiteY4" fmla="*/ 196313 h 196313"/>
                <a:gd name="connsiteX5" fmla="*/ 209663 w 353701"/>
                <a:gd name="connsiteY5" fmla="*/ 99808 h 196313"/>
                <a:gd name="connsiteX6" fmla="*/ 250693 w 353701"/>
                <a:gd name="connsiteY6" fmla="*/ 196313 h 196313"/>
                <a:gd name="connsiteX7" fmla="*/ 343324 w 353701"/>
                <a:gd name="connsiteY7" fmla="*/ 196313 h 196313"/>
                <a:gd name="connsiteX8" fmla="*/ 353701 w 353701"/>
                <a:gd name="connsiteY8" fmla="*/ 185922 h 196313"/>
                <a:gd name="connsiteX9" fmla="*/ 353691 w 353701"/>
                <a:gd name="connsiteY9" fmla="*/ 185463 h 196313"/>
                <a:gd name="connsiteX10" fmla="*/ 256188 w 353701"/>
                <a:gd name="connsiteY10" fmla="*/ 0 h 196313"/>
                <a:gd name="connsiteX11" fmla="*/ 187008 w 353701"/>
                <a:gd name="connsiteY11" fmla="*/ 81375 h 196313"/>
                <a:gd name="connsiteX12" fmla="*/ 209663 w 353701"/>
                <a:gd name="connsiteY12" fmla="*/ 99808 h 196313"/>
                <a:gd name="connsiteX13" fmla="*/ 118996 w 353701"/>
                <a:gd name="connsiteY13" fmla="*/ 88704 h 196313"/>
                <a:gd name="connsiteX14" fmla="*/ 118996 w 353701"/>
                <a:gd name="connsiteY14" fmla="*/ 184821 h 196313"/>
                <a:gd name="connsiteX15" fmla="*/ 133956 w 353701"/>
                <a:gd name="connsiteY15" fmla="*/ 196313 h 196313"/>
                <a:gd name="connsiteX16" fmla="*/ 221056 w 353701"/>
                <a:gd name="connsiteY16" fmla="*/ 196313 h 196313"/>
                <a:gd name="connsiteX17" fmla="*/ 118996 w 353701"/>
                <a:gd name="connsiteY17" fmla="*/ 88704 h 19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3701" h="196313">
                  <a:moveTo>
                    <a:pt x="0" y="196313"/>
                  </a:moveTo>
                  <a:lnTo>
                    <a:pt x="88899" y="196313"/>
                  </a:lnTo>
                  <a:lnTo>
                    <a:pt x="101211" y="185239"/>
                  </a:lnTo>
                  <a:lnTo>
                    <a:pt x="101211" y="88781"/>
                  </a:lnTo>
                  <a:cubicBezTo>
                    <a:pt x="45458" y="93457"/>
                    <a:pt x="1315" y="139681"/>
                    <a:pt x="0" y="196313"/>
                  </a:cubicBezTo>
                  <a:close/>
                  <a:moveTo>
                    <a:pt x="209663" y="99808"/>
                  </a:moveTo>
                  <a:cubicBezTo>
                    <a:pt x="235392" y="125401"/>
                    <a:pt x="250114" y="160027"/>
                    <a:pt x="250693" y="196313"/>
                  </a:cubicBezTo>
                  <a:lnTo>
                    <a:pt x="343324" y="196313"/>
                  </a:lnTo>
                  <a:cubicBezTo>
                    <a:pt x="349059" y="196309"/>
                    <a:pt x="353705" y="191657"/>
                    <a:pt x="353701" y="185922"/>
                  </a:cubicBezTo>
                  <a:cubicBezTo>
                    <a:pt x="353701" y="185769"/>
                    <a:pt x="353698" y="185616"/>
                    <a:pt x="353691" y="185463"/>
                  </a:cubicBezTo>
                  <a:cubicBezTo>
                    <a:pt x="350543" y="112177"/>
                    <a:pt x="314776" y="44141"/>
                    <a:pt x="256188" y="0"/>
                  </a:cubicBezTo>
                  <a:lnTo>
                    <a:pt x="187008" y="81375"/>
                  </a:lnTo>
                  <a:cubicBezTo>
                    <a:pt x="195175" y="86722"/>
                    <a:pt x="202767" y="92900"/>
                    <a:pt x="209663" y="99808"/>
                  </a:cubicBezTo>
                  <a:close/>
                  <a:moveTo>
                    <a:pt x="118996" y="88704"/>
                  </a:moveTo>
                  <a:lnTo>
                    <a:pt x="118996" y="184821"/>
                  </a:lnTo>
                  <a:lnTo>
                    <a:pt x="133956" y="196313"/>
                  </a:lnTo>
                  <a:lnTo>
                    <a:pt x="221056" y="196313"/>
                  </a:lnTo>
                  <a:cubicBezTo>
                    <a:pt x="219711" y="139386"/>
                    <a:pt x="175150" y="92979"/>
                    <a:pt x="118996" y="88704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469B67C1-42D3-E6E1-49F9-5BE3087DDA67}"/>
                </a:ext>
              </a:extLst>
            </p:cNvPr>
            <p:cNvSpPr/>
            <p:nvPr/>
          </p:nvSpPr>
          <p:spPr>
            <a:xfrm>
              <a:off x="7782284" y="7744417"/>
              <a:ext cx="376808" cy="245498"/>
            </a:xfrm>
            <a:custGeom>
              <a:avLst/>
              <a:gdLst>
                <a:gd name="connsiteX0" fmla="*/ 146654 w 376808"/>
                <a:gd name="connsiteY0" fmla="*/ 148963 h 245498"/>
                <a:gd name="connsiteX1" fmla="*/ 306496 w 376808"/>
                <a:gd name="connsiteY1" fmla="*/ 121655 h 245498"/>
                <a:gd name="connsiteX2" fmla="*/ 376808 w 376808"/>
                <a:gd name="connsiteY2" fmla="*/ 38919 h 245498"/>
                <a:gd name="connsiteX3" fmla="*/ 244492 w 376808"/>
                <a:gd name="connsiteY3" fmla="*/ 0 h 245498"/>
                <a:gd name="connsiteX4" fmla="*/ 8 w 376808"/>
                <a:gd name="connsiteY4" fmla="*/ 234831 h 245498"/>
                <a:gd name="connsiteX5" fmla="*/ 9842 w 376808"/>
                <a:gd name="connsiteY5" fmla="*/ 245490 h 245498"/>
                <a:gd name="connsiteX6" fmla="*/ 10275 w 376808"/>
                <a:gd name="connsiteY6" fmla="*/ 245498 h 245498"/>
                <a:gd name="connsiteX7" fmla="*/ 105619 w 376808"/>
                <a:gd name="connsiteY7" fmla="*/ 245498 h 245498"/>
                <a:gd name="connsiteX8" fmla="*/ 146654 w 376808"/>
                <a:gd name="connsiteY8" fmla="*/ 148963 h 24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6808" h="245498">
                  <a:moveTo>
                    <a:pt x="146654" y="148963"/>
                  </a:moveTo>
                  <a:cubicBezTo>
                    <a:pt x="188764" y="106906"/>
                    <a:pt x="252812" y="95965"/>
                    <a:pt x="306496" y="121655"/>
                  </a:cubicBezTo>
                  <a:lnTo>
                    <a:pt x="376808" y="38919"/>
                  </a:lnTo>
                  <a:cubicBezTo>
                    <a:pt x="337387" y="13438"/>
                    <a:pt x="291431" y="-80"/>
                    <a:pt x="244492" y="0"/>
                  </a:cubicBezTo>
                  <a:cubicBezTo>
                    <a:pt x="112907" y="0"/>
                    <a:pt x="5575" y="104195"/>
                    <a:pt x="8" y="234831"/>
                  </a:cubicBezTo>
                  <a:cubicBezTo>
                    <a:pt x="-220" y="240489"/>
                    <a:pt x="4183" y="245262"/>
                    <a:pt x="9842" y="245490"/>
                  </a:cubicBezTo>
                  <a:cubicBezTo>
                    <a:pt x="9986" y="245496"/>
                    <a:pt x="10130" y="245498"/>
                    <a:pt x="10275" y="245498"/>
                  </a:cubicBezTo>
                  <a:lnTo>
                    <a:pt x="105619" y="245498"/>
                  </a:lnTo>
                  <a:cubicBezTo>
                    <a:pt x="106195" y="209202"/>
                    <a:pt x="120919" y="174565"/>
                    <a:pt x="146654" y="148963"/>
                  </a:cubicBezTo>
                  <a:close/>
                </a:path>
              </a:pathLst>
            </a:custGeom>
            <a:grpFill/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440A5295-FB46-CB41-EE0E-B1367EFE53F0}"/>
              </a:ext>
            </a:extLst>
          </p:cNvPr>
          <p:cNvGrpSpPr/>
          <p:nvPr/>
        </p:nvGrpSpPr>
        <p:grpSpPr>
          <a:xfrm>
            <a:off x="763807" y="1578273"/>
            <a:ext cx="1374281" cy="1210959"/>
            <a:chOff x="2492020" y="4086822"/>
            <a:chExt cx="2891833" cy="2548162"/>
          </a:xfrm>
        </p:grpSpPr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id="{2A5D76AB-7E8D-279A-39E2-00AEF299C171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BB8546B9-A4DC-74D1-4D6B-D053223AAF37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448EA652-ACF5-3C6D-7B94-82A16053D70F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id="{5CA5A5F8-EE4C-03C1-A31E-F46FED4449C8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41000">
                    <a:srgbClr val="000521">
                      <a:alpha val="58000"/>
                    </a:srgbClr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7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159" name="图片 158" descr="图片包含 星星, 灯光&#10;&#10;描述已自动生成">
              <a:extLst>
                <a:ext uri="{FF2B5EF4-FFF2-40B4-BE49-F238E27FC236}">
                  <a16:creationId xmlns:a16="http://schemas.microsoft.com/office/drawing/2014/main" id="{B1FB62C0-47C6-8B4B-D40E-7D3A684A555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92020" y="4086822"/>
              <a:ext cx="2891833" cy="2548162"/>
            </a:xfrm>
            <a:prstGeom prst="rect">
              <a:avLst/>
            </a:prstGeom>
          </p:spPr>
        </p:pic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12343E6C-EBA0-D378-9A42-49D2592AA5B3}"/>
                </a:ext>
              </a:extLst>
            </p:cNvPr>
            <p:cNvSpPr txBox="1"/>
            <p:nvPr/>
          </p:nvSpPr>
          <p:spPr>
            <a:xfrm>
              <a:off x="3180664" y="4592072"/>
              <a:ext cx="1252103" cy="12305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0" dirty="0">
                  <a:solidFill>
                    <a:srgbClr val="00FFFF"/>
                  </a:solidFill>
                  <a:latin typeface="+mj-ea"/>
                  <a:ea typeface="+mj-ea"/>
                </a:rPr>
                <a:t>载运</a:t>
              </a:r>
              <a:endParaRPr lang="en-US" altLang="zh-CN" sz="1600" kern="0" dirty="0">
                <a:solidFill>
                  <a:srgbClr val="00FFFF"/>
                </a:solidFill>
                <a:latin typeface="+mj-ea"/>
                <a:ea typeface="+mj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0" dirty="0">
                  <a:solidFill>
                    <a:srgbClr val="00FFFF"/>
                  </a:solidFill>
                  <a:latin typeface="+mj-ea"/>
                  <a:ea typeface="+mj-ea"/>
                </a:rPr>
                <a:t>工具</a:t>
              </a: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E6E25754-2741-ACCF-BC80-214DFACC02E4}"/>
              </a:ext>
            </a:extLst>
          </p:cNvPr>
          <p:cNvGrpSpPr/>
          <p:nvPr/>
        </p:nvGrpSpPr>
        <p:grpSpPr>
          <a:xfrm>
            <a:off x="3319522" y="1004217"/>
            <a:ext cx="1649256" cy="1453256"/>
            <a:chOff x="2470454" y="4081209"/>
            <a:chExt cx="2916074" cy="2569522"/>
          </a:xfrm>
        </p:grpSpPr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077C0E2D-E2C4-9B1A-A168-3F2CA91E9D0E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1103C515-3EA8-E659-2A92-F794B5C4E97B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38C1AD3A-4EAF-CA2D-7805-42DC095090E9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47F2E48F-963C-2A57-282B-218C4D536B6E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41000">
                    <a:srgbClr val="000521">
                      <a:alpha val="58000"/>
                    </a:srgbClr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9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166" name="图片 165" descr="图片包含 星星, 灯光&#10;&#10;描述已自动生成">
              <a:extLst>
                <a:ext uri="{FF2B5EF4-FFF2-40B4-BE49-F238E27FC236}">
                  <a16:creationId xmlns:a16="http://schemas.microsoft.com/office/drawing/2014/main" id="{278674D5-818C-F845-5F6B-F527AB332F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70454" y="4081209"/>
              <a:ext cx="2916074" cy="2569522"/>
            </a:xfrm>
            <a:prstGeom prst="rect">
              <a:avLst/>
            </a:prstGeom>
          </p:spPr>
        </p:pic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688A37AD-C8EE-CC5E-D5BB-A2965378A640}"/>
                </a:ext>
              </a:extLst>
            </p:cNvPr>
            <p:cNvSpPr txBox="1"/>
            <p:nvPr/>
          </p:nvSpPr>
          <p:spPr>
            <a:xfrm>
              <a:off x="3238442" y="4643377"/>
              <a:ext cx="1142787" cy="11427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kern="0" dirty="0">
                  <a:solidFill>
                    <a:srgbClr val="00FFFF"/>
                  </a:solidFill>
                  <a:latin typeface="+mj-ea"/>
                  <a:ea typeface="+mj-ea"/>
                </a:rPr>
                <a:t>基础</a:t>
              </a:r>
              <a:endParaRPr lang="en-US" altLang="zh-CN" kern="0" dirty="0">
                <a:solidFill>
                  <a:srgbClr val="00FFFF"/>
                </a:solidFill>
                <a:latin typeface="+mj-ea"/>
                <a:ea typeface="+mj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kern="0" dirty="0">
                  <a:solidFill>
                    <a:srgbClr val="00FFFF"/>
                  </a:solidFill>
                  <a:latin typeface="+mj-ea"/>
                  <a:ea typeface="+mj-ea"/>
                </a:rPr>
                <a:t>设施</a:t>
              </a:r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BBC79A42-9673-5F8C-7B42-BAFC1E73C008}"/>
              </a:ext>
            </a:extLst>
          </p:cNvPr>
          <p:cNvGrpSpPr/>
          <p:nvPr/>
        </p:nvGrpSpPr>
        <p:grpSpPr>
          <a:xfrm>
            <a:off x="4297537" y="1779765"/>
            <a:ext cx="1311457" cy="1155602"/>
            <a:chOff x="2470454" y="4081209"/>
            <a:chExt cx="2916074" cy="2569522"/>
          </a:xfrm>
        </p:grpSpPr>
        <p:grpSp>
          <p:nvGrpSpPr>
            <p:cNvPr id="172" name="组合 171">
              <a:extLst>
                <a:ext uri="{FF2B5EF4-FFF2-40B4-BE49-F238E27FC236}">
                  <a16:creationId xmlns:a16="http://schemas.microsoft.com/office/drawing/2014/main" id="{C21144D2-6CE7-8BAE-AB89-16AA6F6156D2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43EEB9BA-7035-C314-71CB-70879AD8BE76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4309BE7B-A124-0419-A143-2E91B8FB0E25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AF4F0192-9A3A-7DA5-F562-6D361F1696E2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41000">
                    <a:srgbClr val="000521">
                      <a:alpha val="58000"/>
                    </a:srgbClr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7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173" name="图片 172" descr="图片包含 星星, 灯光&#10;&#10;描述已自动生成">
              <a:extLst>
                <a:ext uri="{FF2B5EF4-FFF2-40B4-BE49-F238E27FC236}">
                  <a16:creationId xmlns:a16="http://schemas.microsoft.com/office/drawing/2014/main" id="{25B73FF4-E1D2-6E43-4216-BD35C8E31AF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70454" y="4081209"/>
              <a:ext cx="2916074" cy="2569522"/>
            </a:xfrm>
            <a:prstGeom prst="rect">
              <a:avLst/>
            </a:prstGeom>
          </p:spPr>
        </p:pic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CDF11006-5A8F-AF2A-E321-B7766A4FE95B}"/>
                </a:ext>
              </a:extLst>
            </p:cNvPr>
            <p:cNvSpPr txBox="1"/>
            <p:nvPr/>
          </p:nvSpPr>
          <p:spPr>
            <a:xfrm>
              <a:off x="3194095" y="4598468"/>
              <a:ext cx="1209024" cy="11633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>
                  <a:solidFill>
                    <a:srgbClr val="00FFFF"/>
                  </a:solidFill>
                  <a:latin typeface="+mj-ea"/>
                  <a:ea typeface="+mj-ea"/>
                </a:rPr>
                <a:t>运行</a:t>
              </a:r>
              <a:endParaRPr lang="en-US" altLang="zh-CN" sz="1400" kern="0" dirty="0">
                <a:solidFill>
                  <a:srgbClr val="00FFFF"/>
                </a:solidFill>
                <a:latin typeface="+mj-ea"/>
                <a:ea typeface="+mj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>
                  <a:solidFill>
                    <a:srgbClr val="00FFFF"/>
                  </a:solidFill>
                  <a:latin typeface="+mj-ea"/>
                  <a:ea typeface="+mj-ea"/>
                </a:rPr>
                <a:t>管控</a:t>
              </a:r>
            </a:p>
          </p:txBody>
        </p:sp>
      </p:grpSp>
      <p:pic>
        <p:nvPicPr>
          <p:cNvPr id="22" name="图片 21" descr="卡通人物&#10;&#10;低可信度描述已自动生成">
            <a:extLst>
              <a:ext uri="{FF2B5EF4-FFF2-40B4-BE49-F238E27FC236}">
                <a16:creationId xmlns:a16="http://schemas.microsoft.com/office/drawing/2014/main" id="{5918DE57-25EE-854C-BFAE-C40228470B0E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9405" y="4858640"/>
            <a:ext cx="196814" cy="212382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ACC1FD4B-3B53-ADF0-7F4F-8FB7C135356B}"/>
              </a:ext>
            </a:extLst>
          </p:cNvPr>
          <p:cNvSpPr txBox="1"/>
          <p:nvPr/>
        </p:nvSpPr>
        <p:spPr>
          <a:xfrm>
            <a:off x="1231520" y="4834026"/>
            <a:ext cx="33337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5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latin typeface="Bebas" pitchFamily="50" charset="0"/>
                <a:ea typeface="+mj-ea"/>
              </a:rPr>
              <a:t>LO</a:t>
            </a:r>
          </a:p>
        </p:txBody>
      </p:sp>
      <p:pic>
        <p:nvPicPr>
          <p:cNvPr id="61" name="图片 60" descr="卡通人物&#10;&#10;低可信度描述已自动生成">
            <a:extLst>
              <a:ext uri="{FF2B5EF4-FFF2-40B4-BE49-F238E27FC236}">
                <a16:creationId xmlns:a16="http://schemas.microsoft.com/office/drawing/2014/main" id="{66955275-7342-E07F-606D-E70616160505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1124" y="5130897"/>
            <a:ext cx="333375" cy="212382"/>
          </a:xfrm>
          <a:prstGeom prst="rect">
            <a:avLst/>
          </a:prstGeom>
        </p:spPr>
      </p:pic>
      <p:sp>
        <p:nvSpPr>
          <p:cNvPr id="64" name="文本框 63">
            <a:extLst>
              <a:ext uri="{FF2B5EF4-FFF2-40B4-BE49-F238E27FC236}">
                <a16:creationId xmlns:a16="http://schemas.microsoft.com/office/drawing/2014/main" id="{77FCD70D-A277-5074-5859-32187E3AD94F}"/>
              </a:ext>
            </a:extLst>
          </p:cNvPr>
          <p:cNvSpPr txBox="1"/>
          <p:nvPr/>
        </p:nvSpPr>
        <p:spPr>
          <a:xfrm>
            <a:off x="1231520" y="5106283"/>
            <a:ext cx="33337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5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latin typeface="Bebas" pitchFamily="50" charset="0"/>
                <a:ea typeface="+mj-ea"/>
              </a:rPr>
              <a:t>L1</a:t>
            </a:r>
          </a:p>
        </p:txBody>
      </p:sp>
      <p:pic>
        <p:nvPicPr>
          <p:cNvPr id="136" name="图片 135" descr="卡通人物&#10;&#10;低可信度描述已自动生成">
            <a:extLst>
              <a:ext uri="{FF2B5EF4-FFF2-40B4-BE49-F238E27FC236}">
                <a16:creationId xmlns:a16="http://schemas.microsoft.com/office/drawing/2014/main" id="{AD26C26E-3CEF-471E-0435-D01F32FEF33C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3505" y="5403154"/>
            <a:ext cx="333375" cy="212382"/>
          </a:xfrm>
          <a:prstGeom prst="rect">
            <a:avLst/>
          </a:prstGeom>
        </p:spPr>
      </p:pic>
      <p:sp>
        <p:nvSpPr>
          <p:cNvPr id="155" name="文本框 154">
            <a:extLst>
              <a:ext uri="{FF2B5EF4-FFF2-40B4-BE49-F238E27FC236}">
                <a16:creationId xmlns:a16="http://schemas.microsoft.com/office/drawing/2014/main" id="{03BE780C-DC00-E47A-DE30-B2FC98ABAD43}"/>
              </a:ext>
            </a:extLst>
          </p:cNvPr>
          <p:cNvSpPr txBox="1"/>
          <p:nvPr/>
        </p:nvSpPr>
        <p:spPr>
          <a:xfrm>
            <a:off x="1231520" y="5378540"/>
            <a:ext cx="33337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5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latin typeface="Bebas" pitchFamily="50" charset="0"/>
                <a:ea typeface="+mj-ea"/>
              </a:rPr>
              <a:t>L2</a:t>
            </a:r>
          </a:p>
        </p:txBody>
      </p:sp>
      <p:pic>
        <p:nvPicPr>
          <p:cNvPr id="179" name="图片 178" descr="卡通人物&#10;&#10;低可信度描述已自动生成">
            <a:extLst>
              <a:ext uri="{FF2B5EF4-FFF2-40B4-BE49-F238E27FC236}">
                <a16:creationId xmlns:a16="http://schemas.microsoft.com/office/drawing/2014/main" id="{6247A209-AA3F-635B-16DD-AB8E8ADF658D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1124" y="5675411"/>
            <a:ext cx="333375" cy="212382"/>
          </a:xfrm>
          <a:prstGeom prst="rect">
            <a:avLst/>
          </a:prstGeom>
        </p:spPr>
      </p:pic>
      <p:sp>
        <p:nvSpPr>
          <p:cNvPr id="180" name="文本框 179">
            <a:extLst>
              <a:ext uri="{FF2B5EF4-FFF2-40B4-BE49-F238E27FC236}">
                <a16:creationId xmlns:a16="http://schemas.microsoft.com/office/drawing/2014/main" id="{C7930DA7-679F-0F02-5B71-9D15A0E829FC}"/>
              </a:ext>
            </a:extLst>
          </p:cNvPr>
          <p:cNvSpPr txBox="1"/>
          <p:nvPr/>
        </p:nvSpPr>
        <p:spPr>
          <a:xfrm>
            <a:off x="1231520" y="5650797"/>
            <a:ext cx="33337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5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latin typeface="Bebas" pitchFamily="50" charset="0"/>
                <a:ea typeface="+mj-ea"/>
              </a:rPr>
              <a:t>L3</a:t>
            </a:r>
          </a:p>
        </p:txBody>
      </p:sp>
      <p:pic>
        <p:nvPicPr>
          <p:cNvPr id="182" name="图片 181" descr="卡通人物&#10;&#10;低可信度描述已自动生成">
            <a:extLst>
              <a:ext uri="{FF2B5EF4-FFF2-40B4-BE49-F238E27FC236}">
                <a16:creationId xmlns:a16="http://schemas.microsoft.com/office/drawing/2014/main" id="{4C526410-0FBA-786C-A88F-B6A1637F8C72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3506" y="5950049"/>
            <a:ext cx="313314" cy="212382"/>
          </a:xfrm>
          <a:prstGeom prst="rect">
            <a:avLst/>
          </a:prstGeom>
        </p:spPr>
      </p:pic>
      <p:sp>
        <p:nvSpPr>
          <p:cNvPr id="183" name="文本框 182">
            <a:extLst>
              <a:ext uri="{FF2B5EF4-FFF2-40B4-BE49-F238E27FC236}">
                <a16:creationId xmlns:a16="http://schemas.microsoft.com/office/drawing/2014/main" id="{19BB5826-56CB-0BBE-F14E-427CA73FEF45}"/>
              </a:ext>
            </a:extLst>
          </p:cNvPr>
          <p:cNvSpPr txBox="1"/>
          <p:nvPr/>
        </p:nvSpPr>
        <p:spPr>
          <a:xfrm>
            <a:off x="1231520" y="5923054"/>
            <a:ext cx="33337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5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latin typeface="Bebas" pitchFamily="50" charset="0"/>
                <a:ea typeface="+mj-ea"/>
              </a:rPr>
              <a:t>L4</a:t>
            </a:r>
          </a:p>
        </p:txBody>
      </p:sp>
      <p:pic>
        <p:nvPicPr>
          <p:cNvPr id="185" name="图片 184" descr="卡通人物&#10;&#10;低可信度描述已自动生成">
            <a:extLst>
              <a:ext uri="{FF2B5EF4-FFF2-40B4-BE49-F238E27FC236}">
                <a16:creationId xmlns:a16="http://schemas.microsoft.com/office/drawing/2014/main" id="{7A3BBAED-3B5D-AA1C-94AF-909F9872789F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8146" y="6192300"/>
            <a:ext cx="305106" cy="260488"/>
          </a:xfrm>
          <a:prstGeom prst="rect">
            <a:avLst/>
          </a:prstGeom>
        </p:spPr>
      </p:pic>
      <p:sp>
        <p:nvSpPr>
          <p:cNvPr id="186" name="文本框 185">
            <a:extLst>
              <a:ext uri="{FF2B5EF4-FFF2-40B4-BE49-F238E27FC236}">
                <a16:creationId xmlns:a16="http://schemas.microsoft.com/office/drawing/2014/main" id="{2A680961-08D1-5824-7FEF-5F21ACB9962E}"/>
              </a:ext>
            </a:extLst>
          </p:cNvPr>
          <p:cNvSpPr txBox="1"/>
          <p:nvPr/>
        </p:nvSpPr>
        <p:spPr>
          <a:xfrm>
            <a:off x="1231520" y="6194120"/>
            <a:ext cx="33337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5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latin typeface="Bebas" pitchFamily="50" charset="0"/>
                <a:ea typeface="+mj-ea"/>
              </a:rPr>
              <a:t>L5</a:t>
            </a:r>
          </a:p>
        </p:txBody>
      </p:sp>
      <p:grpSp>
        <p:nvGrpSpPr>
          <p:cNvPr id="189" name="组合 188">
            <a:extLst>
              <a:ext uri="{FF2B5EF4-FFF2-40B4-BE49-F238E27FC236}">
                <a16:creationId xmlns:a16="http://schemas.microsoft.com/office/drawing/2014/main" id="{D972D123-738E-6582-B5F5-02001E871C9A}"/>
              </a:ext>
            </a:extLst>
          </p:cNvPr>
          <p:cNvGrpSpPr/>
          <p:nvPr/>
        </p:nvGrpSpPr>
        <p:grpSpPr>
          <a:xfrm>
            <a:off x="11327916" y="4386133"/>
            <a:ext cx="196850" cy="2076711"/>
            <a:chOff x="11327916" y="4367083"/>
            <a:chExt cx="196850" cy="2076711"/>
          </a:xfrm>
        </p:grpSpPr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8908CFC5-B27A-D7C2-A9F2-F9AB1E2DB8D0}"/>
                </a:ext>
              </a:extLst>
            </p:cNvPr>
            <p:cNvSpPr/>
            <p:nvPr/>
          </p:nvSpPr>
          <p:spPr>
            <a:xfrm>
              <a:off x="11327916" y="4367083"/>
              <a:ext cx="196850" cy="209550"/>
            </a:xfrm>
            <a:custGeom>
              <a:avLst/>
              <a:gdLst>
                <a:gd name="connsiteX0" fmla="*/ 0 w 196850"/>
                <a:gd name="connsiteY0" fmla="*/ 0 h 209550"/>
                <a:gd name="connsiteX1" fmla="*/ 196850 w 196850"/>
                <a:gd name="connsiteY1" fmla="*/ 0 h 209550"/>
                <a:gd name="connsiteX2" fmla="*/ 196850 w 196850"/>
                <a:gd name="connsiteY2" fmla="*/ 2095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850" h="209550">
                  <a:moveTo>
                    <a:pt x="0" y="0"/>
                  </a:moveTo>
                  <a:lnTo>
                    <a:pt x="196850" y="0"/>
                  </a:lnTo>
                  <a:lnTo>
                    <a:pt x="196850" y="209550"/>
                  </a:lnTo>
                </a:path>
              </a:pathLst>
            </a:cu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6145A221-C88C-8418-2AF1-C6F5B60A8CCF}"/>
                </a:ext>
              </a:extLst>
            </p:cNvPr>
            <p:cNvSpPr/>
            <p:nvPr/>
          </p:nvSpPr>
          <p:spPr>
            <a:xfrm flipV="1">
              <a:off x="11327916" y="6234244"/>
              <a:ext cx="196850" cy="209550"/>
            </a:xfrm>
            <a:custGeom>
              <a:avLst/>
              <a:gdLst>
                <a:gd name="connsiteX0" fmla="*/ 0 w 196850"/>
                <a:gd name="connsiteY0" fmla="*/ 0 h 209550"/>
                <a:gd name="connsiteX1" fmla="*/ 196850 w 196850"/>
                <a:gd name="connsiteY1" fmla="*/ 0 h 209550"/>
                <a:gd name="connsiteX2" fmla="*/ 196850 w 196850"/>
                <a:gd name="connsiteY2" fmla="*/ 2095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850" h="209550">
                  <a:moveTo>
                    <a:pt x="0" y="0"/>
                  </a:moveTo>
                  <a:lnTo>
                    <a:pt x="196850" y="0"/>
                  </a:lnTo>
                  <a:lnTo>
                    <a:pt x="196850" y="209550"/>
                  </a:lnTo>
                </a:path>
              </a:pathLst>
            </a:cu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0" name="Group 188+">
            <a:extLst>
              <a:ext uri="{FF2B5EF4-FFF2-40B4-BE49-F238E27FC236}">
                <a16:creationId xmlns:a16="http://schemas.microsoft.com/office/drawing/2014/main" id="{6955804F-6583-37FF-282E-44FCE84AD72B}"/>
              </a:ext>
            </a:extLst>
          </p:cNvPr>
          <p:cNvGrpSpPr/>
          <p:nvPr/>
        </p:nvGrpSpPr>
        <p:grpSpPr>
          <a:xfrm flipH="1">
            <a:off x="667234" y="4386133"/>
            <a:ext cx="196850" cy="2076711"/>
            <a:chOff x="11327916" y="4367083"/>
            <a:chExt cx="196850" cy="2076711"/>
          </a:xfrm>
        </p:grpSpPr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C80BD521-9A9D-5570-47AC-19DCADBD0B3E}"/>
                </a:ext>
              </a:extLst>
            </p:cNvPr>
            <p:cNvSpPr/>
            <p:nvPr/>
          </p:nvSpPr>
          <p:spPr>
            <a:xfrm>
              <a:off x="11327916" y="4367083"/>
              <a:ext cx="196850" cy="209550"/>
            </a:xfrm>
            <a:custGeom>
              <a:avLst/>
              <a:gdLst>
                <a:gd name="connsiteX0" fmla="*/ 0 w 196850"/>
                <a:gd name="connsiteY0" fmla="*/ 0 h 209550"/>
                <a:gd name="connsiteX1" fmla="*/ 196850 w 196850"/>
                <a:gd name="connsiteY1" fmla="*/ 0 h 209550"/>
                <a:gd name="connsiteX2" fmla="*/ 196850 w 196850"/>
                <a:gd name="connsiteY2" fmla="*/ 2095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850" h="209550">
                  <a:moveTo>
                    <a:pt x="0" y="0"/>
                  </a:moveTo>
                  <a:lnTo>
                    <a:pt x="196850" y="0"/>
                  </a:lnTo>
                  <a:lnTo>
                    <a:pt x="196850" y="209550"/>
                  </a:lnTo>
                </a:path>
              </a:pathLst>
            </a:cu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6E03288E-EE2C-DA05-AFBF-FDC11E02801C}"/>
                </a:ext>
              </a:extLst>
            </p:cNvPr>
            <p:cNvSpPr/>
            <p:nvPr/>
          </p:nvSpPr>
          <p:spPr>
            <a:xfrm flipV="1">
              <a:off x="11327916" y="6234244"/>
              <a:ext cx="196850" cy="209550"/>
            </a:xfrm>
            <a:custGeom>
              <a:avLst/>
              <a:gdLst>
                <a:gd name="connsiteX0" fmla="*/ 0 w 196850"/>
                <a:gd name="connsiteY0" fmla="*/ 0 h 209550"/>
                <a:gd name="connsiteX1" fmla="*/ 196850 w 196850"/>
                <a:gd name="connsiteY1" fmla="*/ 0 h 209550"/>
                <a:gd name="connsiteX2" fmla="*/ 196850 w 196850"/>
                <a:gd name="connsiteY2" fmla="*/ 2095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850" h="209550">
                  <a:moveTo>
                    <a:pt x="0" y="0"/>
                  </a:moveTo>
                  <a:lnTo>
                    <a:pt x="196850" y="0"/>
                  </a:lnTo>
                  <a:lnTo>
                    <a:pt x="196850" y="209550"/>
                  </a:lnTo>
                </a:path>
              </a:pathLst>
            </a:cu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02884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电脑萤幕&#10;&#10;低可信度描述已自动生成">
            <a:extLst>
              <a:ext uri="{FF2B5EF4-FFF2-40B4-BE49-F238E27FC236}">
                <a16:creationId xmlns:a16="http://schemas.microsoft.com/office/drawing/2014/main" id="{06425934-3D82-95F5-0058-D724AC3C4E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C1095DA2-F15F-AEA6-C3B3-E6B5FB100C2B}"/>
              </a:ext>
            </a:extLst>
          </p:cNvPr>
          <p:cNvGrpSpPr/>
          <p:nvPr/>
        </p:nvGrpSpPr>
        <p:grpSpPr>
          <a:xfrm>
            <a:off x="9920537" y="589028"/>
            <a:ext cx="1526884" cy="349250"/>
            <a:chOff x="2781300" y="571500"/>
            <a:chExt cx="3914376" cy="89535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56B6FF3-8DCE-CBC2-A5D6-513FA767B0CC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7ED7992-3727-96A5-7834-F74AA59062AD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9F43295-51B8-EFE5-A16C-D52B57869015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id="{671F5D11-268A-5F08-44DD-9E22686F0D2B}"/>
              </a:ext>
            </a:extLst>
          </p:cNvPr>
          <p:cNvSpPr/>
          <p:nvPr/>
        </p:nvSpPr>
        <p:spPr>
          <a:xfrm rot="16200000">
            <a:off x="4187662" y="835466"/>
            <a:ext cx="16224738" cy="471186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45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59EE083-F511-2414-8BB9-8562F74924CC}"/>
              </a:ext>
            </a:extLst>
          </p:cNvPr>
          <p:cNvSpPr/>
          <p:nvPr/>
        </p:nvSpPr>
        <p:spPr>
          <a:xfrm rot="16200000">
            <a:off x="-8220399" y="835466"/>
            <a:ext cx="16224738" cy="471186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5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9C487C1-44C5-C5F9-EA1C-5C05F59EDCB2}"/>
              </a:ext>
            </a:extLst>
          </p:cNvPr>
          <p:cNvGrpSpPr/>
          <p:nvPr/>
        </p:nvGrpSpPr>
        <p:grpSpPr>
          <a:xfrm>
            <a:off x="660400" y="617605"/>
            <a:ext cx="2809720" cy="645580"/>
            <a:chOff x="2320646" y="1593373"/>
            <a:chExt cx="8118150" cy="2152127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0A3857C-EF3A-4400-89FB-AC971AC9B62A}"/>
                </a:ext>
              </a:extLst>
            </p:cNvPr>
            <p:cNvGrpSpPr/>
            <p:nvPr/>
          </p:nvGrpSpPr>
          <p:grpSpPr>
            <a:xfrm>
              <a:off x="2320646" y="1593373"/>
              <a:ext cx="7537729" cy="32198"/>
              <a:chOff x="4780018" y="-1606641"/>
              <a:chExt cx="7537729" cy="32198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CAA5E5D3-5B7E-2ADD-35C9-128936E2A2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87613" y="-1590542"/>
                <a:ext cx="7130134" cy="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  <a:gs pos="50000">
                      <a:schemeClr val="accent2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平行四边形 15">
                <a:extLst>
                  <a:ext uri="{FF2B5EF4-FFF2-40B4-BE49-F238E27FC236}">
                    <a16:creationId xmlns:a16="http://schemas.microsoft.com/office/drawing/2014/main" id="{6131763B-38A1-1F5D-C689-068466E1F0E6}"/>
                  </a:ext>
                </a:extLst>
              </p:cNvPr>
              <p:cNvSpPr/>
              <p:nvPr/>
            </p:nvSpPr>
            <p:spPr>
              <a:xfrm>
                <a:off x="4780018" y="-1606641"/>
                <a:ext cx="59375" cy="32198"/>
              </a:xfrm>
              <a:prstGeom prst="parallelogram">
                <a:avLst>
                  <a:gd name="adj" fmla="val 11175"/>
                </a:avLst>
              </a:prstGeom>
              <a:solidFill>
                <a:schemeClr val="accent1"/>
              </a:solidFill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7" name="平行四边形 16">
                <a:extLst>
                  <a:ext uri="{FF2B5EF4-FFF2-40B4-BE49-F238E27FC236}">
                    <a16:creationId xmlns:a16="http://schemas.microsoft.com/office/drawing/2014/main" id="{6C8BB3CF-009F-23FB-2A79-2A365CB168A9}"/>
                  </a:ext>
                </a:extLst>
              </p:cNvPr>
              <p:cNvSpPr/>
              <p:nvPr/>
            </p:nvSpPr>
            <p:spPr>
              <a:xfrm>
                <a:off x="4867923" y="-1606641"/>
                <a:ext cx="59375" cy="32198"/>
              </a:xfrm>
              <a:prstGeom prst="parallelogram">
                <a:avLst>
                  <a:gd name="adj" fmla="val 11175"/>
                </a:avLst>
              </a:prstGeom>
              <a:noFill/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8" name="平行四边形 17">
                <a:extLst>
                  <a:ext uri="{FF2B5EF4-FFF2-40B4-BE49-F238E27FC236}">
                    <a16:creationId xmlns:a16="http://schemas.microsoft.com/office/drawing/2014/main" id="{CA52CE92-8AB8-91B8-5A2E-33FA3FCE3369}"/>
                  </a:ext>
                </a:extLst>
              </p:cNvPr>
              <p:cNvSpPr/>
              <p:nvPr/>
            </p:nvSpPr>
            <p:spPr>
              <a:xfrm>
                <a:off x="4955828" y="-1606641"/>
                <a:ext cx="59375" cy="32198"/>
              </a:xfrm>
              <a:prstGeom prst="parallelogram">
                <a:avLst>
                  <a:gd name="adj" fmla="val 11175"/>
                </a:avLst>
              </a:prstGeom>
              <a:solidFill>
                <a:schemeClr val="accent1"/>
              </a:solidFill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9" name="平行四边形 18">
                <a:extLst>
                  <a:ext uri="{FF2B5EF4-FFF2-40B4-BE49-F238E27FC236}">
                    <a16:creationId xmlns:a16="http://schemas.microsoft.com/office/drawing/2014/main" id="{922F6A4C-C7F2-F30A-5D78-0798FE7CECDB}"/>
                  </a:ext>
                </a:extLst>
              </p:cNvPr>
              <p:cNvSpPr/>
              <p:nvPr/>
            </p:nvSpPr>
            <p:spPr>
              <a:xfrm>
                <a:off x="5043733" y="-1606641"/>
                <a:ext cx="59375" cy="32198"/>
              </a:xfrm>
              <a:prstGeom prst="parallelogram">
                <a:avLst>
                  <a:gd name="adj" fmla="val 11175"/>
                </a:avLst>
              </a:prstGeom>
              <a:noFill/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F7C1FB6-4DE8-C42B-5DF0-E4AD5310650D}"/>
                </a:ext>
              </a:extLst>
            </p:cNvPr>
            <p:cNvSpPr/>
            <p:nvPr/>
          </p:nvSpPr>
          <p:spPr>
            <a:xfrm flipH="1">
              <a:off x="2707869" y="2968408"/>
              <a:ext cx="7544441" cy="219133"/>
            </a:xfrm>
            <a:custGeom>
              <a:avLst/>
              <a:gdLst>
                <a:gd name="connsiteX0" fmla="*/ 7651750 w 7651750"/>
                <a:gd name="connsiteY0" fmla="*/ 0 h 222250"/>
                <a:gd name="connsiteX1" fmla="*/ 222250 w 7651750"/>
                <a:gd name="connsiteY1" fmla="*/ 0 h 222250"/>
                <a:gd name="connsiteX2" fmla="*/ 0 w 7651750"/>
                <a:gd name="connsiteY2" fmla="*/ 22225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51750" h="222250">
                  <a:moveTo>
                    <a:pt x="7651750" y="0"/>
                  </a:moveTo>
                  <a:lnTo>
                    <a:pt x="222250" y="0"/>
                  </a:lnTo>
                  <a:lnTo>
                    <a:pt x="0" y="222250"/>
                  </a:lnTo>
                </a:path>
              </a:pathLst>
            </a:custGeom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  <a:gs pos="50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pic>
          <p:nvPicPr>
            <p:cNvPr id="21" name="!!!1" descr="黑暗中的灯光&#10;&#10;描述已自动生成">
              <a:extLst>
                <a:ext uri="{FF2B5EF4-FFF2-40B4-BE49-F238E27FC236}">
                  <a16:creationId xmlns:a16="http://schemas.microsoft.com/office/drawing/2014/main" id="{3B205FDD-FA89-F9C5-58A4-6E17E3F1A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 flipV="1">
              <a:off x="4711862" y="2201568"/>
              <a:ext cx="5726934" cy="1543932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D3FD019-7EA2-5E24-A88C-AE3CED636392}"/>
              </a:ext>
            </a:extLst>
          </p:cNvPr>
          <p:cNvSpPr txBox="1"/>
          <p:nvPr/>
        </p:nvSpPr>
        <p:spPr>
          <a:xfrm>
            <a:off x="572160" y="569978"/>
            <a:ext cx="29845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0E50C8"/>
                    </a:gs>
                    <a:gs pos="100000">
                      <a:srgbClr val="D6C1FE"/>
                    </a:gs>
                  </a:gsLst>
                  <a:lin ang="162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自动驾驶面临的诸多挑战</a:t>
            </a: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11D94749-6F3C-0A58-3E62-208851725523}"/>
              </a:ext>
            </a:extLst>
          </p:cNvPr>
          <p:cNvSpPr/>
          <p:nvPr/>
        </p:nvSpPr>
        <p:spPr>
          <a:xfrm flipH="1">
            <a:off x="878521" y="1565437"/>
            <a:ext cx="10671059" cy="4670127"/>
          </a:xfrm>
          <a:custGeom>
            <a:avLst/>
            <a:gdLst>
              <a:gd name="connsiteX0" fmla="*/ 8673472 w 8961682"/>
              <a:gd name="connsiteY0" fmla="*/ 0 h 4590724"/>
              <a:gd name="connsiteX1" fmla="*/ 8513928 w 8961682"/>
              <a:gd name="connsiteY1" fmla="*/ 0 h 4590724"/>
              <a:gd name="connsiteX2" fmla="*/ 6496556 w 8961682"/>
              <a:gd name="connsiteY2" fmla="*/ 0 h 4590724"/>
              <a:gd name="connsiteX3" fmla="*/ 6346833 w 8961682"/>
              <a:gd name="connsiteY3" fmla="*/ 0 h 4590724"/>
              <a:gd name="connsiteX4" fmla="*/ 6337011 w 8961682"/>
              <a:gd name="connsiteY4" fmla="*/ 0 h 4590724"/>
              <a:gd name="connsiteX5" fmla="*/ 6187288 w 8961682"/>
              <a:gd name="connsiteY5" fmla="*/ 0 h 4590724"/>
              <a:gd name="connsiteX6" fmla="*/ 4804585 w 8961682"/>
              <a:gd name="connsiteY6" fmla="*/ 0 h 4590724"/>
              <a:gd name="connsiteX7" fmla="*/ 4645041 w 8961682"/>
              <a:gd name="connsiteY7" fmla="*/ 0 h 4590724"/>
              <a:gd name="connsiteX8" fmla="*/ 4169916 w 8961682"/>
              <a:gd name="connsiteY8" fmla="*/ 0 h 4590724"/>
              <a:gd name="connsiteX9" fmla="*/ 4010372 w 8961682"/>
              <a:gd name="connsiteY9" fmla="*/ 0 h 4590724"/>
              <a:gd name="connsiteX10" fmla="*/ 2627669 w 8961682"/>
              <a:gd name="connsiteY10" fmla="*/ 0 h 4590724"/>
              <a:gd name="connsiteX11" fmla="*/ 2477946 w 8961682"/>
              <a:gd name="connsiteY11" fmla="*/ 0 h 4590724"/>
              <a:gd name="connsiteX12" fmla="*/ 2468124 w 8961682"/>
              <a:gd name="connsiteY12" fmla="*/ 0 h 4590724"/>
              <a:gd name="connsiteX13" fmla="*/ 2318401 w 8961682"/>
              <a:gd name="connsiteY13" fmla="*/ 0 h 4590724"/>
              <a:gd name="connsiteX14" fmla="*/ 301029 w 8961682"/>
              <a:gd name="connsiteY14" fmla="*/ 0 h 4590724"/>
              <a:gd name="connsiteX15" fmla="*/ 141485 w 8961682"/>
              <a:gd name="connsiteY15" fmla="*/ 0 h 4590724"/>
              <a:gd name="connsiteX16" fmla="*/ 7860 w 8961682"/>
              <a:gd name="connsiteY16" fmla="*/ 129695 h 4590724"/>
              <a:gd name="connsiteX17" fmla="*/ 0 w 8961682"/>
              <a:gd name="connsiteY17" fmla="*/ 3453277 h 4590724"/>
              <a:gd name="connsiteX18" fmla="*/ 628 w 8961682"/>
              <a:gd name="connsiteY18" fmla="*/ 3453904 h 4590724"/>
              <a:gd name="connsiteX19" fmla="*/ 0 w 8961682"/>
              <a:gd name="connsiteY19" fmla="*/ 3719168 h 4590724"/>
              <a:gd name="connsiteX20" fmla="*/ 1219 w 8961682"/>
              <a:gd name="connsiteY20" fmla="*/ 3720387 h 4590724"/>
              <a:gd name="connsiteX21" fmla="*/ 0 w 8961682"/>
              <a:gd name="connsiteY21" fmla="*/ 4235750 h 4590724"/>
              <a:gd name="connsiteX22" fmla="*/ 628 w 8961682"/>
              <a:gd name="connsiteY22" fmla="*/ 4236377 h 4590724"/>
              <a:gd name="connsiteX23" fmla="*/ 0 w 8961682"/>
              <a:gd name="connsiteY23" fmla="*/ 4501641 h 4590724"/>
              <a:gd name="connsiteX24" fmla="*/ 89083 w 8961682"/>
              <a:gd name="connsiteY24" fmla="*/ 4590724 h 4590724"/>
              <a:gd name="connsiteX25" fmla="*/ 248628 w 8961682"/>
              <a:gd name="connsiteY25" fmla="*/ 4590724 h 4590724"/>
              <a:gd name="connsiteX26" fmla="*/ 2265999 w 8961682"/>
              <a:gd name="connsiteY26" fmla="*/ 4590724 h 4590724"/>
              <a:gd name="connsiteX27" fmla="*/ 2425544 w 8961682"/>
              <a:gd name="connsiteY27" fmla="*/ 4590724 h 4590724"/>
              <a:gd name="connsiteX28" fmla="*/ 2667251 w 8961682"/>
              <a:gd name="connsiteY28" fmla="*/ 4590724 h 4590724"/>
              <a:gd name="connsiteX29" fmla="*/ 2826795 w 8961682"/>
              <a:gd name="connsiteY29" fmla="*/ 4590724 h 4590724"/>
              <a:gd name="connsiteX30" fmla="*/ 3957970 w 8961682"/>
              <a:gd name="connsiteY30" fmla="*/ 4590724 h 4590724"/>
              <a:gd name="connsiteX31" fmla="*/ 4117515 w 8961682"/>
              <a:gd name="connsiteY31" fmla="*/ 4590724 h 4590724"/>
              <a:gd name="connsiteX32" fmla="*/ 4844167 w 8961682"/>
              <a:gd name="connsiteY32" fmla="*/ 4590724 h 4590724"/>
              <a:gd name="connsiteX33" fmla="*/ 5003712 w 8961682"/>
              <a:gd name="connsiteY33" fmla="*/ 4590724 h 4590724"/>
              <a:gd name="connsiteX34" fmla="*/ 6134886 w 8961682"/>
              <a:gd name="connsiteY34" fmla="*/ 4590724 h 4590724"/>
              <a:gd name="connsiteX35" fmla="*/ 6294431 w 8961682"/>
              <a:gd name="connsiteY35" fmla="*/ 4590724 h 4590724"/>
              <a:gd name="connsiteX36" fmla="*/ 6536138 w 8961682"/>
              <a:gd name="connsiteY36" fmla="*/ 4590724 h 4590724"/>
              <a:gd name="connsiteX37" fmla="*/ 6695682 w 8961682"/>
              <a:gd name="connsiteY37" fmla="*/ 4590724 h 4590724"/>
              <a:gd name="connsiteX38" fmla="*/ 8713054 w 8961682"/>
              <a:gd name="connsiteY38" fmla="*/ 4590724 h 4590724"/>
              <a:gd name="connsiteX39" fmla="*/ 8872599 w 8961682"/>
              <a:gd name="connsiteY39" fmla="*/ 4590724 h 4590724"/>
              <a:gd name="connsiteX40" fmla="*/ 8961682 w 8961682"/>
              <a:gd name="connsiteY40" fmla="*/ 4501641 h 4590724"/>
              <a:gd name="connsiteX41" fmla="*/ 8961682 w 8961682"/>
              <a:gd name="connsiteY41" fmla="*/ 4235750 h 4590724"/>
              <a:gd name="connsiteX42" fmla="*/ 8961682 w 8961682"/>
              <a:gd name="connsiteY42" fmla="*/ 3719168 h 4590724"/>
              <a:gd name="connsiteX43" fmla="*/ 8961682 w 8961682"/>
              <a:gd name="connsiteY43" fmla="*/ 3453277 h 4590724"/>
              <a:gd name="connsiteX44" fmla="*/ 8961682 w 8961682"/>
              <a:gd name="connsiteY44" fmla="*/ 3186357 h 4590724"/>
              <a:gd name="connsiteX45" fmla="*/ 8961682 w 8961682"/>
              <a:gd name="connsiteY45" fmla="*/ 2920466 h 4590724"/>
              <a:gd name="connsiteX46" fmla="*/ 8961682 w 8961682"/>
              <a:gd name="connsiteY46" fmla="*/ 2403884 h 4590724"/>
              <a:gd name="connsiteX47" fmla="*/ 8961682 w 8961682"/>
              <a:gd name="connsiteY47" fmla="*/ 2137993 h 4590724"/>
              <a:gd name="connsiteX48" fmla="*/ 8825438 w 8961682"/>
              <a:gd name="connsiteY48" fmla="*/ 2001748 h 4590724"/>
              <a:gd name="connsiteX49" fmla="*/ 8825438 w 8961682"/>
              <a:gd name="connsiteY49" fmla="*/ 1176749 h 4590724"/>
              <a:gd name="connsiteX50" fmla="*/ 8825438 w 8961682"/>
              <a:gd name="connsiteY50" fmla="*/ 910857 h 4590724"/>
              <a:gd name="connsiteX51" fmla="*/ 8825438 w 8961682"/>
              <a:gd name="connsiteY51" fmla="*/ 394276 h 4590724"/>
              <a:gd name="connsiteX52" fmla="*/ 8825438 w 8961682"/>
              <a:gd name="connsiteY52" fmla="*/ 128384 h 4590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961682" h="4590724">
                <a:moveTo>
                  <a:pt x="8673472" y="0"/>
                </a:moveTo>
                <a:lnTo>
                  <a:pt x="8513928" y="0"/>
                </a:lnTo>
                <a:lnTo>
                  <a:pt x="6496556" y="0"/>
                </a:lnTo>
                <a:lnTo>
                  <a:pt x="6346833" y="0"/>
                </a:lnTo>
                <a:lnTo>
                  <a:pt x="6337011" y="0"/>
                </a:lnTo>
                <a:lnTo>
                  <a:pt x="6187288" y="0"/>
                </a:lnTo>
                <a:lnTo>
                  <a:pt x="4804585" y="0"/>
                </a:lnTo>
                <a:lnTo>
                  <a:pt x="4645041" y="0"/>
                </a:lnTo>
                <a:lnTo>
                  <a:pt x="4169916" y="0"/>
                </a:lnTo>
                <a:lnTo>
                  <a:pt x="4010372" y="0"/>
                </a:lnTo>
                <a:lnTo>
                  <a:pt x="2627669" y="0"/>
                </a:lnTo>
                <a:lnTo>
                  <a:pt x="2477946" y="0"/>
                </a:lnTo>
                <a:lnTo>
                  <a:pt x="2468124" y="0"/>
                </a:lnTo>
                <a:lnTo>
                  <a:pt x="2318401" y="0"/>
                </a:lnTo>
                <a:lnTo>
                  <a:pt x="301029" y="0"/>
                </a:lnTo>
                <a:lnTo>
                  <a:pt x="141485" y="0"/>
                </a:lnTo>
                <a:lnTo>
                  <a:pt x="7860" y="129695"/>
                </a:lnTo>
                <a:lnTo>
                  <a:pt x="0" y="3453277"/>
                </a:lnTo>
                <a:lnTo>
                  <a:pt x="628" y="3453904"/>
                </a:lnTo>
                <a:lnTo>
                  <a:pt x="0" y="3719168"/>
                </a:lnTo>
                <a:lnTo>
                  <a:pt x="1219" y="3720387"/>
                </a:lnTo>
                <a:lnTo>
                  <a:pt x="0" y="4235750"/>
                </a:lnTo>
                <a:lnTo>
                  <a:pt x="628" y="4236377"/>
                </a:lnTo>
                <a:lnTo>
                  <a:pt x="0" y="4501641"/>
                </a:lnTo>
                <a:lnTo>
                  <a:pt x="89083" y="4590724"/>
                </a:lnTo>
                <a:lnTo>
                  <a:pt x="248628" y="4590724"/>
                </a:lnTo>
                <a:lnTo>
                  <a:pt x="2265999" y="4590724"/>
                </a:lnTo>
                <a:lnTo>
                  <a:pt x="2425544" y="4590724"/>
                </a:lnTo>
                <a:lnTo>
                  <a:pt x="2667251" y="4590724"/>
                </a:lnTo>
                <a:lnTo>
                  <a:pt x="2826795" y="4590724"/>
                </a:lnTo>
                <a:lnTo>
                  <a:pt x="3957970" y="4590724"/>
                </a:lnTo>
                <a:lnTo>
                  <a:pt x="4117515" y="4590724"/>
                </a:lnTo>
                <a:lnTo>
                  <a:pt x="4844167" y="4590724"/>
                </a:lnTo>
                <a:lnTo>
                  <a:pt x="5003712" y="4590724"/>
                </a:lnTo>
                <a:lnTo>
                  <a:pt x="6134886" y="4590724"/>
                </a:lnTo>
                <a:lnTo>
                  <a:pt x="6294431" y="4590724"/>
                </a:lnTo>
                <a:lnTo>
                  <a:pt x="6536138" y="4590724"/>
                </a:lnTo>
                <a:lnTo>
                  <a:pt x="6695682" y="4590724"/>
                </a:lnTo>
                <a:lnTo>
                  <a:pt x="8713054" y="4590724"/>
                </a:lnTo>
                <a:lnTo>
                  <a:pt x="8872599" y="4590724"/>
                </a:lnTo>
                <a:lnTo>
                  <a:pt x="8961682" y="4501641"/>
                </a:lnTo>
                <a:lnTo>
                  <a:pt x="8961682" y="4235750"/>
                </a:lnTo>
                <a:lnTo>
                  <a:pt x="8961682" y="3719168"/>
                </a:lnTo>
                <a:lnTo>
                  <a:pt x="8961682" y="3453277"/>
                </a:lnTo>
                <a:lnTo>
                  <a:pt x="8961682" y="3186357"/>
                </a:lnTo>
                <a:lnTo>
                  <a:pt x="8961682" y="2920466"/>
                </a:lnTo>
                <a:lnTo>
                  <a:pt x="8961682" y="2403884"/>
                </a:lnTo>
                <a:lnTo>
                  <a:pt x="8961682" y="2137993"/>
                </a:lnTo>
                <a:lnTo>
                  <a:pt x="8825438" y="2001748"/>
                </a:lnTo>
                <a:lnTo>
                  <a:pt x="8825438" y="1176749"/>
                </a:lnTo>
                <a:lnTo>
                  <a:pt x="8825438" y="910857"/>
                </a:lnTo>
                <a:lnTo>
                  <a:pt x="8825438" y="394276"/>
                </a:lnTo>
                <a:lnTo>
                  <a:pt x="8825438" y="128384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0"/>
                </a:schemeClr>
              </a:gs>
              <a:gs pos="99000">
                <a:schemeClr val="accent1">
                  <a:alpha val="32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415D42A9-2D1D-02C8-7AB7-7B06E526E1C3}"/>
              </a:ext>
            </a:extLst>
          </p:cNvPr>
          <p:cNvGrpSpPr/>
          <p:nvPr/>
        </p:nvGrpSpPr>
        <p:grpSpPr>
          <a:xfrm flipH="1">
            <a:off x="874713" y="3221040"/>
            <a:ext cx="117175" cy="443352"/>
            <a:chOff x="22093203" y="5240045"/>
            <a:chExt cx="176107" cy="666333"/>
          </a:xfrm>
        </p:grpSpPr>
        <p:sp>
          <p:nvSpPr>
            <p:cNvPr id="67" name="平行四边形 66">
              <a:extLst>
                <a:ext uri="{FF2B5EF4-FFF2-40B4-BE49-F238E27FC236}">
                  <a16:creationId xmlns:a16="http://schemas.microsoft.com/office/drawing/2014/main" id="{BA7C790D-5482-A7BC-A020-06D2F080112A}"/>
                </a:ext>
              </a:extLst>
            </p:cNvPr>
            <p:cNvSpPr/>
            <p:nvPr/>
          </p:nvSpPr>
          <p:spPr>
            <a:xfrm rot="5400000">
              <a:off x="22034631" y="5671698"/>
              <a:ext cx="293252" cy="176107"/>
            </a:xfrm>
            <a:prstGeom prst="parallelogram">
              <a:avLst>
                <a:gd name="adj" fmla="val 9635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平行四边形 67">
              <a:extLst>
                <a:ext uri="{FF2B5EF4-FFF2-40B4-BE49-F238E27FC236}">
                  <a16:creationId xmlns:a16="http://schemas.microsoft.com/office/drawing/2014/main" id="{27F9D870-E1DD-6F78-F522-129430AD11E8}"/>
                </a:ext>
              </a:extLst>
            </p:cNvPr>
            <p:cNvSpPr/>
            <p:nvPr/>
          </p:nvSpPr>
          <p:spPr>
            <a:xfrm rot="5400000">
              <a:off x="22034631" y="5485159"/>
              <a:ext cx="293252" cy="176107"/>
            </a:xfrm>
            <a:prstGeom prst="parallelogram">
              <a:avLst>
                <a:gd name="adj" fmla="val 96353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平行四边形 68">
              <a:extLst>
                <a:ext uri="{FF2B5EF4-FFF2-40B4-BE49-F238E27FC236}">
                  <a16:creationId xmlns:a16="http://schemas.microsoft.com/office/drawing/2014/main" id="{B0281E8F-F3B6-9922-C4DC-D4124F487C8D}"/>
                </a:ext>
              </a:extLst>
            </p:cNvPr>
            <p:cNvSpPr/>
            <p:nvPr/>
          </p:nvSpPr>
          <p:spPr>
            <a:xfrm rot="5400000">
              <a:off x="22034630" y="5298618"/>
              <a:ext cx="293254" cy="176107"/>
            </a:xfrm>
            <a:prstGeom prst="parallelogram">
              <a:avLst>
                <a:gd name="adj" fmla="val 96353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3" name="文本框 102">
            <a:extLst>
              <a:ext uri="{FF2B5EF4-FFF2-40B4-BE49-F238E27FC236}">
                <a16:creationId xmlns:a16="http://schemas.microsoft.com/office/drawing/2014/main" id="{3BB44B7B-5105-5946-36A9-DAE2643F27CA}"/>
              </a:ext>
            </a:extLst>
          </p:cNvPr>
          <p:cNvSpPr txBox="1"/>
          <p:nvPr/>
        </p:nvSpPr>
        <p:spPr>
          <a:xfrm>
            <a:off x="1162317" y="1821779"/>
            <a:ext cx="4759511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b="1" dirty="0">
                <a:gradFill>
                  <a:gsLst>
                    <a:gs pos="100000">
                      <a:schemeClr val="accent2"/>
                    </a:gs>
                    <a:gs pos="0">
                      <a:schemeClr val="bg1"/>
                    </a:gs>
                  </a:gsLst>
                  <a:lin ang="0" scaled="1"/>
                </a:gradFill>
                <a:latin typeface="+mj-ea"/>
                <a:ea typeface="+mj-ea"/>
              </a:rPr>
              <a:t>自动驾驶技术正在以超预期的速度落地</a:t>
            </a:r>
            <a:endParaRPr lang="en-US" altLang="zh-CN" sz="2000" b="1" dirty="0">
              <a:gradFill>
                <a:gsLst>
                  <a:gs pos="100000">
                    <a:schemeClr val="accent2"/>
                  </a:gs>
                  <a:gs pos="0">
                    <a:schemeClr val="bg1"/>
                  </a:gs>
                </a:gsLst>
                <a:lin ang="0" scaled="1"/>
              </a:gradFill>
              <a:latin typeface="+mj-ea"/>
              <a:ea typeface="+mj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 dirty="0">
                <a:gradFill>
                  <a:gsLst>
                    <a:gs pos="100000">
                      <a:schemeClr val="accent2"/>
                    </a:gs>
                    <a:gs pos="0">
                      <a:schemeClr val="bg1"/>
                    </a:gs>
                  </a:gsLst>
                  <a:lin ang="0" scaled="1"/>
                </a:gradFill>
                <a:latin typeface="+mj-ea"/>
                <a:ea typeface="+mj-ea"/>
              </a:rPr>
              <a:t>但是困难和挑战依然不少</a:t>
            </a:r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C8CD4040-B403-FA63-CD3F-57222A2751A3}"/>
              </a:ext>
            </a:extLst>
          </p:cNvPr>
          <p:cNvGrpSpPr/>
          <p:nvPr/>
        </p:nvGrpSpPr>
        <p:grpSpPr>
          <a:xfrm>
            <a:off x="5842219" y="1703062"/>
            <a:ext cx="6054665" cy="4127994"/>
            <a:chOff x="5842219" y="1531612"/>
            <a:chExt cx="6054665" cy="4127994"/>
          </a:xfrm>
        </p:grpSpPr>
        <p:graphicFrame>
          <p:nvGraphicFramePr>
            <p:cNvPr id="71" name="图表 70">
              <a:extLst>
                <a:ext uri="{FF2B5EF4-FFF2-40B4-BE49-F238E27FC236}">
                  <a16:creationId xmlns:a16="http://schemas.microsoft.com/office/drawing/2014/main" id="{8EE586A6-5379-140B-4E01-1895D71859A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842875391"/>
                </p:ext>
              </p:extLst>
            </p:nvPr>
          </p:nvGraphicFramePr>
          <p:xfrm>
            <a:off x="5842219" y="1531612"/>
            <a:ext cx="6054665" cy="401732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083B703E-A5CE-8D61-F6C0-5B78CD3DDDC3}"/>
                </a:ext>
              </a:extLst>
            </p:cNvPr>
            <p:cNvCxnSpPr>
              <a:cxnSpLocks/>
            </p:cNvCxnSpPr>
            <p:nvPr/>
          </p:nvCxnSpPr>
          <p:spPr>
            <a:xfrm>
              <a:off x="6337976" y="5285970"/>
              <a:ext cx="381000" cy="0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B436695E-9555-FBC8-CAEC-15B0DE551F33}"/>
                </a:ext>
              </a:extLst>
            </p:cNvPr>
            <p:cNvSpPr txBox="1"/>
            <p:nvPr/>
          </p:nvSpPr>
          <p:spPr>
            <a:xfrm>
              <a:off x="6225131" y="5397996"/>
              <a:ext cx="5944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alpha val="63000"/>
                    </a:schemeClr>
                  </a:solidFill>
                </a:rPr>
                <a:t>2018</a:t>
              </a:r>
            </a:p>
          </p:txBody>
        </p: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FFD6D080-6BFF-C87D-3E30-A170E63543C7}"/>
                </a:ext>
              </a:extLst>
            </p:cNvPr>
            <p:cNvCxnSpPr>
              <a:cxnSpLocks/>
            </p:cNvCxnSpPr>
            <p:nvPr/>
          </p:nvCxnSpPr>
          <p:spPr>
            <a:xfrm>
              <a:off x="7005611" y="5285970"/>
              <a:ext cx="381000" cy="0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2FDE53D7-C531-3BED-D886-B7EC5955FEA3}"/>
                </a:ext>
              </a:extLst>
            </p:cNvPr>
            <p:cNvCxnSpPr>
              <a:cxnSpLocks/>
            </p:cNvCxnSpPr>
            <p:nvPr/>
          </p:nvCxnSpPr>
          <p:spPr>
            <a:xfrm>
              <a:off x="7673246" y="5285970"/>
              <a:ext cx="381000" cy="0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38E2E5C0-E73E-B529-3C78-3449AF1606E1}"/>
                </a:ext>
              </a:extLst>
            </p:cNvPr>
            <p:cNvCxnSpPr>
              <a:cxnSpLocks/>
            </p:cNvCxnSpPr>
            <p:nvPr/>
          </p:nvCxnSpPr>
          <p:spPr>
            <a:xfrm>
              <a:off x="8340881" y="5285970"/>
              <a:ext cx="381000" cy="0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E8A49E2A-ADAF-79E7-F6AE-4A99D9A5D178}"/>
                </a:ext>
              </a:extLst>
            </p:cNvPr>
            <p:cNvCxnSpPr>
              <a:cxnSpLocks/>
            </p:cNvCxnSpPr>
            <p:nvPr/>
          </p:nvCxnSpPr>
          <p:spPr>
            <a:xfrm>
              <a:off x="9008516" y="5285970"/>
              <a:ext cx="381000" cy="0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4C28135C-9FD7-2CBB-1ECD-8E798EEC9492}"/>
                </a:ext>
              </a:extLst>
            </p:cNvPr>
            <p:cNvCxnSpPr>
              <a:cxnSpLocks/>
            </p:cNvCxnSpPr>
            <p:nvPr/>
          </p:nvCxnSpPr>
          <p:spPr>
            <a:xfrm>
              <a:off x="9676151" y="5285970"/>
              <a:ext cx="381000" cy="0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B06E56C0-9617-2110-C101-5A0368753EB4}"/>
                </a:ext>
              </a:extLst>
            </p:cNvPr>
            <p:cNvCxnSpPr>
              <a:cxnSpLocks/>
            </p:cNvCxnSpPr>
            <p:nvPr/>
          </p:nvCxnSpPr>
          <p:spPr>
            <a:xfrm>
              <a:off x="10343786" y="5285970"/>
              <a:ext cx="381000" cy="0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807D487F-934C-6570-369E-C99B3910C510}"/>
                </a:ext>
              </a:extLst>
            </p:cNvPr>
            <p:cNvCxnSpPr>
              <a:cxnSpLocks/>
            </p:cNvCxnSpPr>
            <p:nvPr/>
          </p:nvCxnSpPr>
          <p:spPr>
            <a:xfrm>
              <a:off x="11011419" y="5285970"/>
              <a:ext cx="381000" cy="0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A9BBDD83-333E-153F-B704-30B413A58D13}"/>
                </a:ext>
              </a:extLst>
            </p:cNvPr>
            <p:cNvGrpSpPr/>
            <p:nvPr/>
          </p:nvGrpSpPr>
          <p:grpSpPr>
            <a:xfrm>
              <a:off x="9616663" y="2162905"/>
              <a:ext cx="1891416" cy="307777"/>
              <a:chOff x="8211659" y="5810330"/>
              <a:chExt cx="1891416" cy="307777"/>
            </a:xfrm>
          </p:grpSpPr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4AAA433A-7FCB-41F6-7CC6-EAF8736CDA45}"/>
                  </a:ext>
                </a:extLst>
              </p:cNvPr>
              <p:cNvSpPr txBox="1"/>
              <p:nvPr/>
            </p:nvSpPr>
            <p:spPr>
              <a:xfrm flipH="1">
                <a:off x="8394314" y="5810330"/>
                <a:ext cx="170876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+mj-lt"/>
                    <a:ea typeface="+mj-ea"/>
                  </a:rPr>
                  <a:t>自动驾驶错误率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17" name="矩形 116">
                <a:extLst>
                  <a:ext uri="{FF2B5EF4-FFF2-40B4-BE49-F238E27FC236}">
                    <a16:creationId xmlns:a16="http://schemas.microsoft.com/office/drawing/2014/main" id="{24D3E493-6B08-9B78-7083-36DD2FB79E59}"/>
                  </a:ext>
                </a:extLst>
              </p:cNvPr>
              <p:cNvSpPr/>
              <p:nvPr/>
            </p:nvSpPr>
            <p:spPr>
              <a:xfrm>
                <a:off x="8211659" y="5874678"/>
                <a:ext cx="185888" cy="19178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99000">
                    <a:schemeClr val="accent1">
                      <a:alpha val="2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9DCD3692-4B13-67D4-933D-0356C5378062}"/>
                </a:ext>
              </a:extLst>
            </p:cNvPr>
            <p:cNvSpPr txBox="1"/>
            <p:nvPr/>
          </p:nvSpPr>
          <p:spPr>
            <a:xfrm>
              <a:off x="6897473" y="5397996"/>
              <a:ext cx="5944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alpha val="63000"/>
                    </a:schemeClr>
                  </a:solidFill>
                </a:rPr>
                <a:t>2019</a:t>
              </a: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48EA10F6-818F-11D9-BEA9-CE42B3AA6E72}"/>
                </a:ext>
              </a:extLst>
            </p:cNvPr>
            <p:cNvSpPr txBox="1"/>
            <p:nvPr/>
          </p:nvSpPr>
          <p:spPr>
            <a:xfrm>
              <a:off x="7569815" y="5397996"/>
              <a:ext cx="5944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alpha val="63000"/>
                    </a:schemeClr>
                  </a:solidFill>
                </a:rPr>
                <a:t>2020</a:t>
              </a: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BB106A14-AA54-6115-9D3C-87357EFC2F7C}"/>
                </a:ext>
              </a:extLst>
            </p:cNvPr>
            <p:cNvSpPr txBox="1"/>
            <p:nvPr/>
          </p:nvSpPr>
          <p:spPr>
            <a:xfrm>
              <a:off x="8242157" y="5397996"/>
              <a:ext cx="5944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alpha val="63000"/>
                    </a:schemeClr>
                  </a:solidFill>
                </a:rPr>
                <a:t>2021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8F9744EF-DB27-EBAC-6B7B-43B0BFD9FBF8}"/>
                </a:ext>
              </a:extLst>
            </p:cNvPr>
            <p:cNvSpPr txBox="1"/>
            <p:nvPr/>
          </p:nvSpPr>
          <p:spPr>
            <a:xfrm>
              <a:off x="8914499" y="5397996"/>
              <a:ext cx="5944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alpha val="63000"/>
                    </a:schemeClr>
                  </a:solidFill>
                </a:rPr>
                <a:t>2022</a:t>
              </a: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E8A74197-E4B9-1027-93FB-4687D76DE3C3}"/>
                </a:ext>
              </a:extLst>
            </p:cNvPr>
            <p:cNvSpPr txBox="1"/>
            <p:nvPr/>
          </p:nvSpPr>
          <p:spPr>
            <a:xfrm>
              <a:off x="9586841" y="5397996"/>
              <a:ext cx="5944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alpha val="63000"/>
                    </a:schemeClr>
                  </a:solidFill>
                </a:rPr>
                <a:t>2023</a:t>
              </a: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E41BA18E-A457-7EE6-8F3B-771D1908F896}"/>
                </a:ext>
              </a:extLst>
            </p:cNvPr>
            <p:cNvSpPr txBox="1"/>
            <p:nvPr/>
          </p:nvSpPr>
          <p:spPr>
            <a:xfrm>
              <a:off x="10259183" y="5397996"/>
              <a:ext cx="5944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alpha val="63000"/>
                    </a:schemeClr>
                  </a:solidFill>
                </a:rPr>
                <a:t>2024</a:t>
              </a: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687CAC8B-4F69-CBBD-9253-0C25B6DF7310}"/>
                </a:ext>
              </a:extLst>
            </p:cNvPr>
            <p:cNvSpPr txBox="1"/>
            <p:nvPr/>
          </p:nvSpPr>
          <p:spPr>
            <a:xfrm>
              <a:off x="10931523" y="5397996"/>
              <a:ext cx="5944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alpha val="63000"/>
                    </a:schemeClr>
                  </a:solidFill>
                </a:rPr>
                <a:t>2025</a:t>
              </a: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F8B91357-29CC-0D31-51BB-D3F02FAB2B6F}"/>
              </a:ext>
            </a:extLst>
          </p:cNvPr>
          <p:cNvGrpSpPr/>
          <p:nvPr/>
        </p:nvGrpSpPr>
        <p:grpSpPr>
          <a:xfrm rot="2451826">
            <a:off x="6632655" y="2491914"/>
            <a:ext cx="5039775" cy="1830898"/>
            <a:chOff x="-1217247" y="2473151"/>
            <a:chExt cx="12893665" cy="4684135"/>
          </a:xfrm>
        </p:grpSpPr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7AC326F9-0D46-3000-F8DA-EA0F2BD9B01C}"/>
                </a:ext>
              </a:extLst>
            </p:cNvPr>
            <p:cNvGrpSpPr/>
            <p:nvPr/>
          </p:nvGrpSpPr>
          <p:grpSpPr>
            <a:xfrm rot="413818">
              <a:off x="-1217247" y="2473151"/>
              <a:ext cx="12893665" cy="4063891"/>
              <a:chOff x="-1202790" y="2247530"/>
              <a:chExt cx="12893665" cy="4063891"/>
            </a:xfr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  <a:gs pos="40000">
                  <a:schemeClr val="accent2"/>
                </a:gs>
              </a:gsLst>
              <a:lin ang="0" scaled="1"/>
              <a:tileRect/>
            </a:gradFill>
          </p:grpSpPr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1F7E9E2E-9163-D5F4-56DB-46DBDCA22615}"/>
                  </a:ext>
                </a:extLst>
              </p:cNvPr>
              <p:cNvSpPr/>
              <p:nvPr/>
            </p:nvSpPr>
            <p:spPr>
              <a:xfrm rot="21510592">
                <a:off x="-1202790" y="2604175"/>
                <a:ext cx="12700318" cy="3707246"/>
              </a:xfrm>
              <a:custGeom>
                <a:avLst/>
                <a:gdLst>
                  <a:gd name="connsiteX0" fmla="*/ 1061 w 12784736"/>
                  <a:gd name="connsiteY0" fmla="*/ 3277405 h 3731889"/>
                  <a:gd name="connsiteX1" fmla="*/ 39424 w 12784736"/>
                  <a:gd name="connsiteY1" fmla="*/ 3286532 h 3731889"/>
                  <a:gd name="connsiteX2" fmla="*/ 151319 w 12784736"/>
                  <a:gd name="connsiteY2" fmla="*/ 3312755 h 3731889"/>
                  <a:gd name="connsiteX3" fmla="*/ 577815 w 12784736"/>
                  <a:gd name="connsiteY3" fmla="*/ 3404420 h 3731889"/>
                  <a:gd name="connsiteX4" fmla="*/ 1245260 w 12784736"/>
                  <a:gd name="connsiteY4" fmla="*/ 3521943 h 3731889"/>
                  <a:gd name="connsiteX5" fmla="*/ 2117450 w 12784736"/>
                  <a:gd name="connsiteY5" fmla="*/ 3629122 h 3731889"/>
                  <a:gd name="connsiteX6" fmla="*/ 3155079 w 12784736"/>
                  <a:gd name="connsiteY6" fmla="*/ 3689451 h 3731889"/>
                  <a:gd name="connsiteX7" fmla="*/ 4314582 w 12784736"/>
                  <a:gd name="connsiteY7" fmla="*/ 3670649 h 3731889"/>
                  <a:gd name="connsiteX8" fmla="*/ 5548072 w 12784736"/>
                  <a:gd name="connsiteY8" fmla="*/ 3548228 h 3731889"/>
                  <a:gd name="connsiteX9" fmla="*/ 6804745 w 12784736"/>
                  <a:gd name="connsiteY9" fmla="*/ 3309410 h 3731889"/>
                  <a:gd name="connsiteX10" fmla="*/ 8033824 w 12784736"/>
                  <a:gd name="connsiteY10" fmla="*/ 2957174 h 3731889"/>
                  <a:gd name="connsiteX11" fmla="*/ 8108665 w 12784736"/>
                  <a:gd name="connsiteY11" fmla="*/ 2931832 h 3731889"/>
                  <a:gd name="connsiteX12" fmla="*/ 8146024 w 12784736"/>
                  <a:gd name="connsiteY12" fmla="*/ 2919177 h 3731889"/>
                  <a:gd name="connsiteX13" fmla="*/ 8183109 w 12784736"/>
                  <a:gd name="connsiteY13" fmla="*/ 2906126 h 3731889"/>
                  <a:gd name="connsiteX14" fmla="*/ 8257432 w 12784736"/>
                  <a:gd name="connsiteY14" fmla="*/ 2879871 h 3731889"/>
                  <a:gd name="connsiteX15" fmla="*/ 8330964 w 12784736"/>
                  <a:gd name="connsiteY15" fmla="*/ 2853098 h 3731889"/>
                  <a:gd name="connsiteX16" fmla="*/ 8404191 w 12784736"/>
                  <a:gd name="connsiteY16" fmla="*/ 2825718 h 3731889"/>
                  <a:gd name="connsiteX17" fmla="*/ 8477205 w 12784736"/>
                  <a:gd name="connsiteY17" fmla="*/ 2798003 h 3731889"/>
                  <a:gd name="connsiteX18" fmla="*/ 8549703 w 12784736"/>
                  <a:gd name="connsiteY18" fmla="*/ 2769862 h 3731889"/>
                  <a:gd name="connsiteX19" fmla="*/ 8621713 w 12784736"/>
                  <a:gd name="connsiteY19" fmla="*/ 2741082 h 3731889"/>
                  <a:gd name="connsiteX20" fmla="*/ 8905375 w 12784736"/>
                  <a:gd name="connsiteY20" fmla="*/ 2621886 h 3731889"/>
                  <a:gd name="connsiteX21" fmla="*/ 9181371 w 12784736"/>
                  <a:gd name="connsiteY21" fmla="*/ 2496148 h 3731889"/>
                  <a:gd name="connsiteX22" fmla="*/ 10197764 w 12784736"/>
                  <a:gd name="connsiteY22" fmla="*/ 1945497 h 3731889"/>
                  <a:gd name="connsiteX23" fmla="*/ 11056782 w 12784736"/>
                  <a:gd name="connsiteY23" fmla="*/ 1366278 h 3731889"/>
                  <a:gd name="connsiteX24" fmla="*/ 11746679 w 12784736"/>
                  <a:gd name="connsiteY24" fmla="*/ 825940 h 3731889"/>
                  <a:gd name="connsiteX25" fmla="*/ 12261218 w 12784736"/>
                  <a:gd name="connsiteY25" fmla="*/ 386787 h 3731889"/>
                  <a:gd name="connsiteX26" fmla="*/ 12588749 w 12784736"/>
                  <a:gd name="connsiteY26" fmla="*/ 98745 h 3731889"/>
                  <a:gd name="connsiteX27" fmla="*/ 12704934 w 12784736"/>
                  <a:gd name="connsiteY27" fmla="*/ -3232 h 3731889"/>
                  <a:gd name="connsiteX28" fmla="*/ 12784672 w 12784736"/>
                  <a:gd name="connsiteY28" fmla="*/ 88705 h 3731889"/>
                  <a:gd name="connsiteX29" fmla="*/ 12667909 w 12784736"/>
                  <a:gd name="connsiteY29" fmla="*/ 189465 h 3731889"/>
                  <a:gd name="connsiteX30" fmla="*/ 12337610 w 12784736"/>
                  <a:gd name="connsiteY30" fmla="*/ 474922 h 3731889"/>
                  <a:gd name="connsiteX31" fmla="*/ 11816955 w 12784736"/>
                  <a:gd name="connsiteY31" fmla="*/ 911641 h 3731889"/>
                  <a:gd name="connsiteX32" fmla="*/ 11117688 w 12784736"/>
                  <a:gd name="connsiteY32" fmla="*/ 1449758 h 3731889"/>
                  <a:gd name="connsiteX33" fmla="*/ 10246745 w 12784736"/>
                  <a:gd name="connsiteY33" fmla="*/ 2026209 h 3731889"/>
                  <a:gd name="connsiteX34" fmla="*/ 9217208 w 12784736"/>
                  <a:gd name="connsiteY34" fmla="*/ 2572783 h 3731889"/>
                  <a:gd name="connsiteX35" fmla="*/ 8937928 w 12784736"/>
                  <a:gd name="connsiteY35" fmla="*/ 2697152 h 3731889"/>
                  <a:gd name="connsiteX36" fmla="*/ 8651011 w 12784736"/>
                  <a:gd name="connsiteY36" fmla="*/ 2814858 h 3731889"/>
                  <a:gd name="connsiteX37" fmla="*/ 8578209 w 12784736"/>
                  <a:gd name="connsiteY37" fmla="*/ 2843242 h 3731889"/>
                  <a:gd name="connsiteX38" fmla="*/ 8504890 w 12784736"/>
                  <a:gd name="connsiteY38" fmla="*/ 2870957 h 3731889"/>
                  <a:gd name="connsiteX39" fmla="*/ 8431206 w 12784736"/>
                  <a:gd name="connsiteY39" fmla="*/ 2898337 h 3731889"/>
                  <a:gd name="connsiteX40" fmla="*/ 8357127 w 12784736"/>
                  <a:gd name="connsiteY40" fmla="*/ 2925262 h 3731889"/>
                  <a:gd name="connsiteX41" fmla="*/ 8282530 w 12784736"/>
                  <a:gd name="connsiteY41" fmla="*/ 2951668 h 3731889"/>
                  <a:gd name="connsiteX42" fmla="*/ 8207903 w 12784736"/>
                  <a:gd name="connsiteY42" fmla="*/ 2977315 h 3731889"/>
                  <a:gd name="connsiteX43" fmla="*/ 8170332 w 12784736"/>
                  <a:gd name="connsiteY43" fmla="*/ 2990183 h 3731889"/>
                  <a:gd name="connsiteX44" fmla="*/ 8132668 w 12784736"/>
                  <a:gd name="connsiteY44" fmla="*/ 3002596 h 3731889"/>
                  <a:gd name="connsiteX45" fmla="*/ 8057220 w 12784736"/>
                  <a:gd name="connsiteY45" fmla="*/ 3027451 h 3731889"/>
                  <a:gd name="connsiteX46" fmla="*/ 6819014 w 12784736"/>
                  <a:gd name="connsiteY46" fmla="*/ 3370894 h 3731889"/>
                  <a:gd name="connsiteX47" fmla="*/ 5555374 w 12784736"/>
                  <a:gd name="connsiteY47" fmla="*/ 3599886 h 3731889"/>
                  <a:gd name="connsiteX48" fmla="*/ 4316833 w 12784736"/>
                  <a:gd name="connsiteY48" fmla="*/ 3712236 h 3731889"/>
                  <a:gd name="connsiteX49" fmla="*/ 3154349 w 12784736"/>
                  <a:gd name="connsiteY49" fmla="*/ 3721363 h 3731889"/>
                  <a:gd name="connsiteX50" fmla="*/ 2115321 w 12784736"/>
                  <a:gd name="connsiteY50" fmla="*/ 3652122 h 3731889"/>
                  <a:gd name="connsiteX51" fmla="*/ 1242979 w 12784736"/>
                  <a:gd name="connsiteY51" fmla="*/ 3537398 h 3731889"/>
                  <a:gd name="connsiteX52" fmla="*/ 575868 w 12784736"/>
                  <a:gd name="connsiteY52" fmla="*/ 3413881 h 3731889"/>
                  <a:gd name="connsiteX53" fmla="*/ 149950 w 12784736"/>
                  <a:gd name="connsiteY53" fmla="*/ 3318566 h 3731889"/>
                  <a:gd name="connsiteX54" fmla="*/ 38207 w 12784736"/>
                  <a:gd name="connsiteY54" fmla="*/ 3291369 h 3731889"/>
                  <a:gd name="connsiteX55" fmla="*/ -65 w 12784736"/>
                  <a:gd name="connsiteY55" fmla="*/ 3281908 h 3731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2784736" h="3731889">
                    <a:moveTo>
                      <a:pt x="1061" y="3277405"/>
                    </a:moveTo>
                    <a:lnTo>
                      <a:pt x="39424" y="3286532"/>
                    </a:lnTo>
                    <a:cubicBezTo>
                      <a:pt x="64705" y="3292616"/>
                      <a:pt x="102277" y="3301408"/>
                      <a:pt x="151319" y="3312755"/>
                    </a:cubicBezTo>
                    <a:cubicBezTo>
                      <a:pt x="249432" y="3335269"/>
                      <a:pt x="393545" y="3367516"/>
                      <a:pt x="577815" y="3404420"/>
                    </a:cubicBezTo>
                    <a:cubicBezTo>
                      <a:pt x="762086" y="3441322"/>
                      <a:pt x="986545" y="3482484"/>
                      <a:pt x="1245260" y="3521943"/>
                    </a:cubicBezTo>
                    <a:cubicBezTo>
                      <a:pt x="1503975" y="3561402"/>
                      <a:pt x="1796825" y="3599216"/>
                      <a:pt x="2117450" y="3629122"/>
                    </a:cubicBezTo>
                    <a:cubicBezTo>
                      <a:pt x="2438076" y="3659028"/>
                      <a:pt x="2786325" y="3680841"/>
                      <a:pt x="3155079" y="3689451"/>
                    </a:cubicBezTo>
                    <a:cubicBezTo>
                      <a:pt x="3523833" y="3698060"/>
                      <a:pt x="3912971" y="3693132"/>
                      <a:pt x="4314582" y="3670649"/>
                    </a:cubicBezTo>
                    <a:cubicBezTo>
                      <a:pt x="4716193" y="3648166"/>
                      <a:pt x="5130155" y="3608160"/>
                      <a:pt x="5548072" y="3548228"/>
                    </a:cubicBezTo>
                    <a:cubicBezTo>
                      <a:pt x="5965990" y="3488295"/>
                      <a:pt x="6387741" y="3408648"/>
                      <a:pt x="6804745" y="3309410"/>
                    </a:cubicBezTo>
                    <a:cubicBezTo>
                      <a:pt x="7221750" y="3210170"/>
                      <a:pt x="7634161" y="3091673"/>
                      <a:pt x="8033824" y="2957174"/>
                    </a:cubicBezTo>
                    <a:lnTo>
                      <a:pt x="8108665" y="2931832"/>
                    </a:lnTo>
                    <a:lnTo>
                      <a:pt x="8146024" y="2919177"/>
                    </a:lnTo>
                    <a:lnTo>
                      <a:pt x="8183109" y="2906126"/>
                    </a:lnTo>
                    <a:cubicBezTo>
                      <a:pt x="8207903" y="2897364"/>
                      <a:pt x="8232790" y="2888723"/>
                      <a:pt x="8257432" y="2879871"/>
                    </a:cubicBezTo>
                    <a:lnTo>
                      <a:pt x="8330964" y="2853098"/>
                    </a:lnTo>
                    <a:cubicBezTo>
                      <a:pt x="8355302" y="2844337"/>
                      <a:pt x="8379822" y="2834845"/>
                      <a:pt x="8404191" y="2825718"/>
                    </a:cubicBezTo>
                    <a:cubicBezTo>
                      <a:pt x="8428559" y="2816591"/>
                      <a:pt x="8452867" y="2807464"/>
                      <a:pt x="8477205" y="2798003"/>
                    </a:cubicBezTo>
                    <a:lnTo>
                      <a:pt x="8549703" y="2769862"/>
                    </a:lnTo>
                    <a:lnTo>
                      <a:pt x="8621713" y="2741082"/>
                    </a:lnTo>
                    <a:cubicBezTo>
                      <a:pt x="8717424" y="2702354"/>
                      <a:pt x="8812160" y="2662956"/>
                      <a:pt x="8905375" y="2621886"/>
                    </a:cubicBezTo>
                    <a:cubicBezTo>
                      <a:pt x="8998591" y="2580815"/>
                      <a:pt x="9090802" y="2539257"/>
                      <a:pt x="9181371" y="2496148"/>
                    </a:cubicBezTo>
                    <a:cubicBezTo>
                      <a:pt x="9529772" y="2330923"/>
                      <a:pt x="9869077" y="2147109"/>
                      <a:pt x="10197764" y="1945497"/>
                    </a:cubicBezTo>
                    <a:cubicBezTo>
                      <a:pt x="10511362" y="1753438"/>
                      <a:pt x="10798310" y="1556572"/>
                      <a:pt x="11056782" y="1366278"/>
                    </a:cubicBezTo>
                    <a:cubicBezTo>
                      <a:pt x="11315253" y="1175984"/>
                      <a:pt x="11545584" y="992383"/>
                      <a:pt x="11746679" y="825940"/>
                    </a:cubicBezTo>
                    <a:cubicBezTo>
                      <a:pt x="11947772" y="659497"/>
                      <a:pt x="12119844" y="510274"/>
                      <a:pt x="12261218" y="386787"/>
                    </a:cubicBezTo>
                    <a:cubicBezTo>
                      <a:pt x="12402593" y="263301"/>
                      <a:pt x="12513088" y="165279"/>
                      <a:pt x="12588749" y="98745"/>
                    </a:cubicBezTo>
                    <a:lnTo>
                      <a:pt x="12704934" y="-3232"/>
                    </a:lnTo>
                    <a:lnTo>
                      <a:pt x="12784672" y="88705"/>
                    </a:lnTo>
                    <a:lnTo>
                      <a:pt x="12667909" y="189465"/>
                    </a:lnTo>
                    <a:cubicBezTo>
                      <a:pt x="12591853" y="255240"/>
                      <a:pt x="12480353" y="352197"/>
                      <a:pt x="12337610" y="474922"/>
                    </a:cubicBezTo>
                    <a:cubicBezTo>
                      <a:pt x="12194866" y="597648"/>
                      <a:pt x="12020696" y="745959"/>
                      <a:pt x="11816955" y="911641"/>
                    </a:cubicBezTo>
                    <a:cubicBezTo>
                      <a:pt x="11613214" y="1077323"/>
                      <a:pt x="11379871" y="1260255"/>
                      <a:pt x="11117688" y="1449758"/>
                    </a:cubicBezTo>
                    <a:cubicBezTo>
                      <a:pt x="10855504" y="1639261"/>
                      <a:pt x="10564602" y="1835276"/>
                      <a:pt x="10246745" y="2026209"/>
                    </a:cubicBezTo>
                    <a:cubicBezTo>
                      <a:pt x="9913616" y="2226725"/>
                      <a:pt x="9569930" y="2409200"/>
                      <a:pt x="9217208" y="2572783"/>
                    </a:cubicBezTo>
                    <a:cubicBezTo>
                      <a:pt x="9125545" y="2615375"/>
                      <a:pt x="9032269" y="2656659"/>
                      <a:pt x="8937928" y="2697152"/>
                    </a:cubicBezTo>
                    <a:cubicBezTo>
                      <a:pt x="8843587" y="2737645"/>
                      <a:pt x="8747786" y="2776676"/>
                      <a:pt x="8651011" y="2814858"/>
                    </a:cubicBezTo>
                    <a:lnTo>
                      <a:pt x="8578209" y="2843242"/>
                    </a:lnTo>
                    <a:lnTo>
                      <a:pt x="8504890" y="2870957"/>
                    </a:lnTo>
                    <a:cubicBezTo>
                      <a:pt x="8480552" y="2880327"/>
                      <a:pt x="8455848" y="2889211"/>
                      <a:pt x="8431206" y="2898337"/>
                    </a:cubicBezTo>
                    <a:cubicBezTo>
                      <a:pt x="8406564" y="2907464"/>
                      <a:pt x="8382013" y="2916591"/>
                      <a:pt x="8357127" y="2925262"/>
                    </a:cubicBezTo>
                    <a:lnTo>
                      <a:pt x="8282530" y="2951668"/>
                    </a:lnTo>
                    <a:cubicBezTo>
                      <a:pt x="8257675" y="2960370"/>
                      <a:pt x="8232820" y="2968766"/>
                      <a:pt x="8207903" y="2977315"/>
                    </a:cubicBezTo>
                    <a:lnTo>
                      <a:pt x="8170332" y="2990183"/>
                    </a:lnTo>
                    <a:lnTo>
                      <a:pt x="8132668" y="3002596"/>
                    </a:lnTo>
                    <a:lnTo>
                      <a:pt x="8057220" y="3027451"/>
                    </a:lnTo>
                    <a:cubicBezTo>
                      <a:pt x="7654179" y="3159242"/>
                      <a:pt x="7238848" y="3274909"/>
                      <a:pt x="6819014" y="3370894"/>
                    </a:cubicBezTo>
                    <a:cubicBezTo>
                      <a:pt x="6399180" y="3466877"/>
                      <a:pt x="5975208" y="3543360"/>
                      <a:pt x="5555374" y="3599886"/>
                    </a:cubicBezTo>
                    <a:cubicBezTo>
                      <a:pt x="5135540" y="3656412"/>
                      <a:pt x="4719752" y="3693161"/>
                      <a:pt x="4316833" y="3712236"/>
                    </a:cubicBezTo>
                    <a:cubicBezTo>
                      <a:pt x="3913914" y="3731311"/>
                      <a:pt x="3523772" y="3732954"/>
                      <a:pt x="3154349" y="3721363"/>
                    </a:cubicBezTo>
                    <a:cubicBezTo>
                      <a:pt x="2784925" y="3709772"/>
                      <a:pt x="2436159" y="3684856"/>
                      <a:pt x="2115321" y="3652122"/>
                    </a:cubicBezTo>
                    <a:cubicBezTo>
                      <a:pt x="1794482" y="3619386"/>
                      <a:pt x="1501572" y="3579107"/>
                      <a:pt x="1242979" y="3537398"/>
                    </a:cubicBezTo>
                    <a:cubicBezTo>
                      <a:pt x="984385" y="3495688"/>
                      <a:pt x="759956" y="3452275"/>
                      <a:pt x="575868" y="3413881"/>
                    </a:cubicBezTo>
                    <a:cubicBezTo>
                      <a:pt x="391780" y="3375487"/>
                      <a:pt x="247911" y="3341932"/>
                      <a:pt x="149950" y="3318566"/>
                    </a:cubicBezTo>
                    <a:cubicBezTo>
                      <a:pt x="100969" y="3306824"/>
                      <a:pt x="63458" y="3297666"/>
                      <a:pt x="38207" y="3291369"/>
                    </a:cubicBezTo>
                    <a:lnTo>
                      <a:pt x="-65" y="3281908"/>
                    </a:lnTo>
                    <a:close/>
                  </a:path>
                </a:pathLst>
              </a:custGeom>
              <a:grpFill/>
              <a:ln w="30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909DF5FB-F6F8-6FA0-2B69-938A4FB73366}"/>
                  </a:ext>
                </a:extLst>
              </p:cNvPr>
              <p:cNvSpPr/>
              <p:nvPr/>
            </p:nvSpPr>
            <p:spPr>
              <a:xfrm rot="21510592">
                <a:off x="11155253" y="2247530"/>
                <a:ext cx="535622" cy="504825"/>
              </a:xfrm>
              <a:custGeom>
                <a:avLst/>
                <a:gdLst>
                  <a:gd name="connsiteX0" fmla="*/ 0 w 539182"/>
                  <a:gd name="connsiteY0" fmla="*/ 145208 h 508181"/>
                  <a:gd name="connsiteX1" fmla="*/ 539182 w 539182"/>
                  <a:gd name="connsiteY1" fmla="*/ 0 h 508181"/>
                  <a:gd name="connsiteX2" fmla="*/ 307818 w 539182"/>
                  <a:gd name="connsiteY2" fmla="*/ 508182 h 508181"/>
                  <a:gd name="connsiteX3" fmla="*/ 0 w 539182"/>
                  <a:gd name="connsiteY3" fmla="*/ 145208 h 50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9182" h="508181">
                    <a:moveTo>
                      <a:pt x="0" y="145208"/>
                    </a:moveTo>
                    <a:lnTo>
                      <a:pt x="539182" y="0"/>
                    </a:lnTo>
                    <a:lnTo>
                      <a:pt x="307818" y="508182"/>
                    </a:lnTo>
                    <a:lnTo>
                      <a:pt x="0" y="145208"/>
                    </a:lnTo>
                    <a:close/>
                  </a:path>
                </a:pathLst>
              </a:custGeom>
              <a:grpFill/>
              <a:ln w="30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129" name="图片 128" descr="图片包含 游戏机, 灯光&#10;&#10;描述已自动生成">
              <a:extLst>
                <a:ext uri="{FF2B5EF4-FFF2-40B4-BE49-F238E27FC236}">
                  <a16:creationId xmlns:a16="http://schemas.microsoft.com/office/drawing/2014/main" id="{E9843C33-5A1B-7579-5C8F-879CCBF0FB7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380000">
              <a:off x="-106854" y="4987912"/>
              <a:ext cx="10438104" cy="2169374"/>
            </a:xfrm>
            <a:prstGeom prst="rect">
              <a:avLst/>
            </a:prstGeom>
          </p:spPr>
        </p:pic>
      </p:grpSp>
      <p:sp>
        <p:nvSpPr>
          <p:cNvPr id="22" name="矩形: 剪去左右顶角 21">
            <a:extLst>
              <a:ext uri="{FF2B5EF4-FFF2-40B4-BE49-F238E27FC236}">
                <a16:creationId xmlns:a16="http://schemas.microsoft.com/office/drawing/2014/main" id="{DD1118AE-BF81-57D1-5C90-3764079620F7}"/>
              </a:ext>
            </a:extLst>
          </p:cNvPr>
          <p:cNvSpPr/>
          <p:nvPr/>
        </p:nvSpPr>
        <p:spPr>
          <a:xfrm>
            <a:off x="1302877" y="3022978"/>
            <a:ext cx="1326396" cy="412466"/>
          </a:xfrm>
          <a:prstGeom prst="snip2SameRect">
            <a:avLst/>
          </a:prstGeom>
          <a:gradFill flip="none" rotWithShape="1">
            <a:gsLst>
              <a:gs pos="64000">
                <a:schemeClr val="accent1">
                  <a:lumMod val="50000"/>
                  <a:alpha val="54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67000"/>
                </a:schemeClr>
              </a:gs>
            </a:gsLst>
            <a:lin ang="16200000" scaled="1"/>
            <a:tileRect/>
          </a:gradFill>
          <a:ln>
            <a:gradFill>
              <a:gsLst>
                <a:gs pos="67000">
                  <a:schemeClr val="accent1"/>
                </a:gs>
                <a:gs pos="32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400" dirty="0">
                <a:solidFill>
                  <a:schemeClr val="lt1"/>
                </a:solidFill>
              </a:rPr>
              <a:t>技术</a:t>
            </a:r>
          </a:p>
        </p:txBody>
      </p:sp>
      <p:sp>
        <p:nvSpPr>
          <p:cNvPr id="24" name="矩形: 剪去左右顶角 23">
            <a:extLst>
              <a:ext uri="{FF2B5EF4-FFF2-40B4-BE49-F238E27FC236}">
                <a16:creationId xmlns:a16="http://schemas.microsoft.com/office/drawing/2014/main" id="{987389C2-76D5-8DBE-4075-490B02C77577}"/>
              </a:ext>
            </a:extLst>
          </p:cNvPr>
          <p:cNvSpPr/>
          <p:nvPr/>
        </p:nvSpPr>
        <p:spPr>
          <a:xfrm>
            <a:off x="2767138" y="3022978"/>
            <a:ext cx="1326396" cy="412466"/>
          </a:xfrm>
          <a:prstGeom prst="snip2SameRect">
            <a:avLst/>
          </a:prstGeom>
          <a:gradFill flip="none" rotWithShape="1">
            <a:gsLst>
              <a:gs pos="64000">
                <a:schemeClr val="accent1">
                  <a:lumMod val="50000"/>
                  <a:alpha val="54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67000"/>
                </a:schemeClr>
              </a:gs>
            </a:gsLst>
            <a:lin ang="16200000" scaled="1"/>
            <a:tileRect/>
          </a:gradFill>
          <a:ln>
            <a:gradFill>
              <a:gsLst>
                <a:gs pos="67000">
                  <a:schemeClr val="accent1"/>
                </a:gs>
                <a:gs pos="32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400" dirty="0">
                <a:solidFill>
                  <a:schemeClr val="lt1"/>
                </a:solidFill>
              </a:rPr>
              <a:t>成本</a:t>
            </a:r>
          </a:p>
        </p:txBody>
      </p:sp>
      <p:sp>
        <p:nvSpPr>
          <p:cNvPr id="26" name="矩形: 剪去左右顶角 25">
            <a:extLst>
              <a:ext uri="{FF2B5EF4-FFF2-40B4-BE49-F238E27FC236}">
                <a16:creationId xmlns:a16="http://schemas.microsoft.com/office/drawing/2014/main" id="{AA175BB0-C882-925F-40FF-CAFF801EFE9B}"/>
              </a:ext>
            </a:extLst>
          </p:cNvPr>
          <p:cNvSpPr/>
          <p:nvPr/>
        </p:nvSpPr>
        <p:spPr>
          <a:xfrm>
            <a:off x="4231399" y="3022978"/>
            <a:ext cx="1326396" cy="412466"/>
          </a:xfrm>
          <a:prstGeom prst="snip2SameRect">
            <a:avLst/>
          </a:prstGeom>
          <a:gradFill flip="none" rotWithShape="1">
            <a:gsLst>
              <a:gs pos="64000">
                <a:schemeClr val="accent1">
                  <a:lumMod val="50000"/>
                  <a:alpha val="54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67000"/>
                </a:schemeClr>
              </a:gs>
            </a:gsLst>
            <a:lin ang="16200000" scaled="1"/>
            <a:tileRect/>
          </a:gradFill>
          <a:ln>
            <a:gradFill>
              <a:gsLst>
                <a:gs pos="67000">
                  <a:schemeClr val="accent1"/>
                </a:gs>
                <a:gs pos="32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400" dirty="0">
                <a:solidFill>
                  <a:schemeClr val="lt1"/>
                </a:solidFill>
              </a:rPr>
              <a:t>产品质量</a:t>
            </a:r>
          </a:p>
        </p:txBody>
      </p:sp>
      <p:sp>
        <p:nvSpPr>
          <p:cNvPr id="27" name="矩形: 剪去左右顶角 26">
            <a:extLst>
              <a:ext uri="{FF2B5EF4-FFF2-40B4-BE49-F238E27FC236}">
                <a16:creationId xmlns:a16="http://schemas.microsoft.com/office/drawing/2014/main" id="{46D10E40-F0F0-E47E-8DCC-FA7636D29EF3}"/>
              </a:ext>
            </a:extLst>
          </p:cNvPr>
          <p:cNvSpPr/>
          <p:nvPr/>
        </p:nvSpPr>
        <p:spPr>
          <a:xfrm>
            <a:off x="1302877" y="3544100"/>
            <a:ext cx="1326396" cy="412466"/>
          </a:xfrm>
          <a:prstGeom prst="snip2SameRect">
            <a:avLst/>
          </a:prstGeom>
          <a:gradFill flip="none" rotWithShape="1">
            <a:gsLst>
              <a:gs pos="64000">
                <a:schemeClr val="accent1">
                  <a:lumMod val="50000"/>
                  <a:alpha val="54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67000"/>
                </a:schemeClr>
              </a:gs>
            </a:gsLst>
            <a:lin ang="16200000" scaled="1"/>
            <a:tileRect/>
          </a:gradFill>
          <a:ln>
            <a:gradFill>
              <a:gsLst>
                <a:gs pos="67000">
                  <a:schemeClr val="accent1"/>
                </a:gs>
                <a:gs pos="32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400" dirty="0">
                <a:solidFill>
                  <a:schemeClr val="lt1"/>
                </a:solidFill>
              </a:rPr>
              <a:t>法律法规</a:t>
            </a:r>
          </a:p>
        </p:txBody>
      </p:sp>
      <p:sp>
        <p:nvSpPr>
          <p:cNvPr id="28" name="矩形: 剪去左右顶角 27">
            <a:extLst>
              <a:ext uri="{FF2B5EF4-FFF2-40B4-BE49-F238E27FC236}">
                <a16:creationId xmlns:a16="http://schemas.microsoft.com/office/drawing/2014/main" id="{1A493184-BCB7-7368-4B93-A6811884AD9D}"/>
              </a:ext>
            </a:extLst>
          </p:cNvPr>
          <p:cNvSpPr/>
          <p:nvPr/>
        </p:nvSpPr>
        <p:spPr>
          <a:xfrm>
            <a:off x="2767138" y="3527125"/>
            <a:ext cx="1326396" cy="412466"/>
          </a:xfrm>
          <a:prstGeom prst="snip2SameRect">
            <a:avLst/>
          </a:prstGeom>
          <a:gradFill flip="none" rotWithShape="1">
            <a:gsLst>
              <a:gs pos="64000">
                <a:schemeClr val="accent1">
                  <a:lumMod val="50000"/>
                  <a:alpha val="54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67000"/>
                </a:schemeClr>
              </a:gs>
            </a:gsLst>
            <a:lin ang="16200000" scaled="1"/>
            <a:tileRect/>
          </a:gradFill>
          <a:ln>
            <a:gradFill>
              <a:gsLst>
                <a:gs pos="67000">
                  <a:schemeClr val="accent1"/>
                </a:gs>
                <a:gs pos="32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400" dirty="0">
                <a:solidFill>
                  <a:schemeClr val="lt1"/>
                </a:solidFill>
              </a:rPr>
              <a:t>公众接受度</a:t>
            </a:r>
          </a:p>
        </p:txBody>
      </p: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9F6423AE-B5E5-EB03-11FE-4145412E3593}"/>
              </a:ext>
            </a:extLst>
          </p:cNvPr>
          <p:cNvGrpSpPr/>
          <p:nvPr/>
        </p:nvGrpSpPr>
        <p:grpSpPr>
          <a:xfrm>
            <a:off x="1302877" y="4059348"/>
            <a:ext cx="4254918" cy="722195"/>
            <a:chOff x="1477049" y="4277559"/>
            <a:chExt cx="4254918" cy="722195"/>
          </a:xfrm>
        </p:grpSpPr>
        <p:sp>
          <p:nvSpPr>
            <p:cNvPr id="135" name="矩形: 剪去左右顶角 134">
              <a:extLst>
                <a:ext uri="{FF2B5EF4-FFF2-40B4-BE49-F238E27FC236}">
                  <a16:creationId xmlns:a16="http://schemas.microsoft.com/office/drawing/2014/main" id="{FF469023-418A-3340-0F6A-2F5A6E1D068E}"/>
                </a:ext>
              </a:extLst>
            </p:cNvPr>
            <p:cNvSpPr/>
            <p:nvPr/>
          </p:nvSpPr>
          <p:spPr>
            <a:xfrm>
              <a:off x="1477049" y="4277559"/>
              <a:ext cx="4254918" cy="722195"/>
            </a:xfrm>
            <a:prstGeom prst="snip2SameRect">
              <a:avLst/>
            </a:prstGeom>
            <a:gradFill flip="none" rotWithShape="1">
              <a:gsLst>
                <a:gs pos="64000">
                  <a:schemeClr val="accent1">
                    <a:lumMod val="50000"/>
                    <a:alpha val="54000"/>
                  </a:schemeClr>
                </a:gs>
                <a:gs pos="12000">
                  <a:schemeClr val="accent1">
                    <a:alpha val="0"/>
                  </a:schemeClr>
                </a:gs>
                <a:gs pos="100000">
                  <a:schemeClr val="accent1">
                    <a:lumMod val="50000"/>
                    <a:alpha val="67000"/>
                  </a:schemeClr>
                </a:gs>
              </a:gsLst>
              <a:lin ang="16200000" scaled="1"/>
              <a:tileRect/>
            </a:gradFill>
            <a:ln>
              <a:gradFill>
                <a:gsLst>
                  <a:gs pos="67000">
                    <a:schemeClr val="accent1"/>
                  </a:gs>
                  <a:gs pos="3200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 dirty="0">
                <a:solidFill>
                  <a:schemeClr val="lt1"/>
                </a:solidFill>
              </a:endParaRP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FEE74B08-892D-F7D2-63C6-04547C26886B}"/>
                </a:ext>
              </a:extLst>
            </p:cNvPr>
            <p:cNvSpPr txBox="1"/>
            <p:nvPr/>
          </p:nvSpPr>
          <p:spPr>
            <a:xfrm>
              <a:off x="1623322" y="4344922"/>
              <a:ext cx="3962373" cy="516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Aft>
                  <a:spcPts val="1200"/>
                </a:spcAft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专家指出，未来制约这项技术真正投入商用和大规模应用脚步的将是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E50C8"/>
                      </a:gs>
                      <a:gs pos="100000">
                        <a:srgbClr val="D6C1FE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法律法规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和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E50C8"/>
                      </a:gs>
                      <a:gs pos="100000">
                        <a:srgbClr val="D6C1FE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伦理考量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。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AA7DAFFB-3CFF-85BA-0A6B-88C557E0DA04}"/>
              </a:ext>
            </a:extLst>
          </p:cNvPr>
          <p:cNvGrpSpPr/>
          <p:nvPr/>
        </p:nvGrpSpPr>
        <p:grpSpPr>
          <a:xfrm>
            <a:off x="1302877" y="4849057"/>
            <a:ext cx="4254918" cy="949517"/>
            <a:chOff x="1477049" y="5067268"/>
            <a:chExt cx="4254918" cy="949517"/>
          </a:xfrm>
        </p:grpSpPr>
        <p:sp>
          <p:nvSpPr>
            <p:cNvPr id="138" name="矩形: 剪去左右顶角 137">
              <a:extLst>
                <a:ext uri="{FF2B5EF4-FFF2-40B4-BE49-F238E27FC236}">
                  <a16:creationId xmlns:a16="http://schemas.microsoft.com/office/drawing/2014/main" id="{58057FA9-1643-270F-A294-46BAE7BB2490}"/>
                </a:ext>
              </a:extLst>
            </p:cNvPr>
            <p:cNvSpPr/>
            <p:nvPr/>
          </p:nvSpPr>
          <p:spPr>
            <a:xfrm>
              <a:off x="1477049" y="5067268"/>
              <a:ext cx="4254918" cy="949517"/>
            </a:xfrm>
            <a:prstGeom prst="snip2SameRect">
              <a:avLst/>
            </a:prstGeom>
            <a:gradFill flip="none" rotWithShape="1">
              <a:gsLst>
                <a:gs pos="64000">
                  <a:schemeClr val="accent1">
                    <a:lumMod val="50000"/>
                    <a:alpha val="54000"/>
                  </a:schemeClr>
                </a:gs>
                <a:gs pos="12000">
                  <a:schemeClr val="accent1">
                    <a:alpha val="0"/>
                  </a:schemeClr>
                </a:gs>
                <a:gs pos="100000">
                  <a:schemeClr val="accent1">
                    <a:lumMod val="50000"/>
                    <a:alpha val="67000"/>
                  </a:schemeClr>
                </a:gs>
              </a:gsLst>
              <a:lin ang="16200000" scaled="1"/>
              <a:tileRect/>
            </a:gradFill>
            <a:ln>
              <a:gradFill>
                <a:gsLst>
                  <a:gs pos="67000">
                    <a:schemeClr val="accent1"/>
                  </a:gs>
                  <a:gs pos="3200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 dirty="0">
                <a:solidFill>
                  <a:schemeClr val="lt1"/>
                </a:solidFill>
              </a:endParaRP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5F319E47-0EDE-FF45-0255-D984E3FBCADF}"/>
                </a:ext>
              </a:extLst>
            </p:cNvPr>
            <p:cNvSpPr txBox="1"/>
            <p:nvPr/>
          </p:nvSpPr>
          <p:spPr>
            <a:xfrm>
              <a:off x="1621206" y="5119026"/>
              <a:ext cx="3966605" cy="7383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Aft>
                  <a:spcPts val="1200"/>
                </a:spcAft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技术发展到了完全自动驾驶的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L5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级后，更重要的是</a:t>
              </a:r>
              <a:r>
                <a:rPr lang="zh-CN" altLang="en-US" sz="1200" b="1" dirty="0">
                  <a:gradFill>
                    <a:gsLst>
                      <a:gs pos="0">
                        <a:srgbClr val="0E50C8"/>
                      </a:gs>
                      <a:gs pos="100000">
                        <a:srgbClr val="D6C1FE"/>
                      </a:gs>
                    </a:gsLst>
                    <a:lin ang="16200000" scaled="1"/>
                  </a:gradFill>
                  <a:latin typeface="微软雅黑"/>
                  <a:ea typeface="微软雅黑"/>
                </a:rPr>
                <a:t>与之关联的社会各项法律法规是否健全、是否支持，以及社会文明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。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D2EC3BB7-F1E9-87A2-1DA1-69A455CD0CDB}"/>
              </a:ext>
            </a:extLst>
          </p:cNvPr>
          <p:cNvGrpSpPr/>
          <p:nvPr/>
        </p:nvGrpSpPr>
        <p:grpSpPr>
          <a:xfrm>
            <a:off x="-4680155" y="5837778"/>
            <a:ext cx="21552310" cy="1020222"/>
            <a:chOff x="-3314724" y="3343943"/>
            <a:chExt cx="18821448" cy="1020222"/>
          </a:xfrm>
        </p:grpSpPr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3AD727BC-5581-B4C8-003E-35D959CC3204}"/>
                </a:ext>
              </a:extLst>
            </p:cNvPr>
            <p:cNvGrpSpPr/>
            <p:nvPr/>
          </p:nvGrpSpPr>
          <p:grpSpPr>
            <a:xfrm>
              <a:off x="-132638" y="3500390"/>
              <a:ext cx="12508356" cy="863775"/>
              <a:chOff x="-132638" y="2859878"/>
              <a:chExt cx="12508356" cy="1615440"/>
            </a:xfrm>
          </p:grpSpPr>
          <p:grpSp>
            <p:nvGrpSpPr>
              <p:cNvPr id="145" name="组合 144">
                <a:extLst>
                  <a:ext uri="{FF2B5EF4-FFF2-40B4-BE49-F238E27FC236}">
                    <a16:creationId xmlns:a16="http://schemas.microsoft.com/office/drawing/2014/main" id="{0E061E33-0632-8241-5C83-930F3DE6D063}"/>
                  </a:ext>
                </a:extLst>
              </p:cNvPr>
              <p:cNvGrpSpPr/>
              <p:nvPr/>
            </p:nvGrpSpPr>
            <p:grpSpPr>
              <a:xfrm>
                <a:off x="-132638" y="2859878"/>
                <a:ext cx="3680357" cy="1615440"/>
                <a:chOff x="845925" y="4856558"/>
                <a:chExt cx="3680357" cy="1680624"/>
              </a:xfrm>
            </p:grpSpPr>
            <p:cxnSp>
              <p:nvCxnSpPr>
                <p:cNvPr id="150" name="直接连接符 149">
                  <a:extLst>
                    <a:ext uri="{FF2B5EF4-FFF2-40B4-BE49-F238E27FC236}">
                      <a16:creationId xmlns:a16="http://schemas.microsoft.com/office/drawing/2014/main" id="{9F0C0266-986A-9048-9BF4-81138F4836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8563" y="4856558"/>
                  <a:ext cx="3496640" cy="1680624"/>
                </a:xfrm>
                <a:prstGeom prst="line">
                  <a:avLst/>
                </a:prstGeom>
                <a:ln w="12700">
                  <a:gradFill>
                    <a:gsLst>
                      <a:gs pos="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  <a:gs pos="2800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>
                  <a:extLst>
                    <a:ext uri="{FF2B5EF4-FFF2-40B4-BE49-F238E27FC236}">
                      <a16:creationId xmlns:a16="http://schemas.microsoft.com/office/drawing/2014/main" id="{3B9936AF-1488-2422-3224-D7B9FEEDB3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53985" y="5148797"/>
                  <a:ext cx="2072297" cy="1388385"/>
                </a:xfrm>
                <a:prstGeom prst="line">
                  <a:avLst/>
                </a:prstGeom>
                <a:ln w="6350">
                  <a:gradFill>
                    <a:gsLst>
                      <a:gs pos="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  <a:gs pos="2800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直接连接符 151">
                  <a:extLst>
                    <a:ext uri="{FF2B5EF4-FFF2-40B4-BE49-F238E27FC236}">
                      <a16:creationId xmlns:a16="http://schemas.microsoft.com/office/drawing/2014/main" id="{E2F96497-2E3E-6687-60AD-510B69933C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45925" y="4965557"/>
                  <a:ext cx="2590088" cy="747281"/>
                </a:xfrm>
                <a:prstGeom prst="line">
                  <a:avLst/>
                </a:prstGeom>
                <a:ln w="3175">
                  <a:gradFill>
                    <a:gsLst>
                      <a:gs pos="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  <a:gs pos="2800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6" name="组合 145">
                <a:extLst>
                  <a:ext uri="{FF2B5EF4-FFF2-40B4-BE49-F238E27FC236}">
                    <a16:creationId xmlns:a16="http://schemas.microsoft.com/office/drawing/2014/main" id="{568E3370-DE8B-20EC-864C-DCA2BC15738B}"/>
                  </a:ext>
                </a:extLst>
              </p:cNvPr>
              <p:cNvGrpSpPr/>
              <p:nvPr/>
            </p:nvGrpSpPr>
            <p:grpSpPr>
              <a:xfrm flipH="1">
                <a:off x="8695361" y="2859878"/>
                <a:ext cx="3680357" cy="1615440"/>
                <a:chOff x="845925" y="4856558"/>
                <a:chExt cx="3680357" cy="1680624"/>
              </a:xfrm>
            </p:grpSpPr>
            <p:cxnSp>
              <p:nvCxnSpPr>
                <p:cNvPr id="147" name="直接连接符 146">
                  <a:extLst>
                    <a:ext uri="{FF2B5EF4-FFF2-40B4-BE49-F238E27FC236}">
                      <a16:creationId xmlns:a16="http://schemas.microsoft.com/office/drawing/2014/main" id="{DC2BEB19-9065-8D30-F9F6-1037F4E1F0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8563" y="4856558"/>
                  <a:ext cx="3496640" cy="1680624"/>
                </a:xfrm>
                <a:prstGeom prst="line">
                  <a:avLst/>
                </a:prstGeom>
                <a:ln w="12700">
                  <a:gradFill>
                    <a:gsLst>
                      <a:gs pos="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  <a:gs pos="2800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接连接符 147">
                  <a:extLst>
                    <a:ext uri="{FF2B5EF4-FFF2-40B4-BE49-F238E27FC236}">
                      <a16:creationId xmlns:a16="http://schemas.microsoft.com/office/drawing/2014/main" id="{F40924B2-47D4-0469-6D3A-5926584784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53985" y="5148797"/>
                  <a:ext cx="2072297" cy="1388385"/>
                </a:xfrm>
                <a:prstGeom prst="line">
                  <a:avLst/>
                </a:prstGeom>
                <a:ln w="6350">
                  <a:gradFill>
                    <a:gsLst>
                      <a:gs pos="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  <a:gs pos="2800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>
                  <a:extLst>
                    <a:ext uri="{FF2B5EF4-FFF2-40B4-BE49-F238E27FC236}">
                      <a16:creationId xmlns:a16="http://schemas.microsoft.com/office/drawing/2014/main" id="{F18905B5-DF8A-3663-F77C-7BC0600055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45925" y="4965557"/>
                  <a:ext cx="2590088" cy="747281"/>
                </a:xfrm>
                <a:prstGeom prst="line">
                  <a:avLst/>
                </a:prstGeom>
                <a:ln w="3175">
                  <a:gradFill>
                    <a:gsLst>
                      <a:gs pos="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  <a:gs pos="2800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53" name="梯形 152">
              <a:extLst>
                <a:ext uri="{FF2B5EF4-FFF2-40B4-BE49-F238E27FC236}">
                  <a16:creationId xmlns:a16="http://schemas.microsoft.com/office/drawing/2014/main" id="{E0AB93CF-0895-8614-E22C-592C97A90FA0}"/>
                </a:ext>
              </a:extLst>
            </p:cNvPr>
            <p:cNvSpPr/>
            <p:nvPr/>
          </p:nvSpPr>
          <p:spPr>
            <a:xfrm>
              <a:off x="-3314724" y="3343943"/>
              <a:ext cx="18821448" cy="998195"/>
            </a:xfrm>
            <a:prstGeom prst="trapezoid">
              <a:avLst>
                <a:gd name="adj" fmla="val 687322"/>
              </a:avLst>
            </a:prstGeom>
            <a:gradFill>
              <a:gsLst>
                <a:gs pos="0">
                  <a:schemeClr val="accent4">
                    <a:alpha val="32000"/>
                  </a:schemeClr>
                </a:gs>
                <a:gs pos="100000">
                  <a:srgbClr val="22314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6" name="图片 155" descr="银色的汽车&#10;&#10;描述已自动生成">
            <a:extLst>
              <a:ext uri="{FF2B5EF4-FFF2-40B4-BE49-F238E27FC236}">
                <a16:creationId xmlns:a16="http://schemas.microsoft.com/office/drawing/2014/main" id="{F5956A13-9DD1-F875-F90C-59294B7581A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6452"/>
          <a:stretch/>
        </p:blipFill>
        <p:spPr>
          <a:xfrm>
            <a:off x="4252150" y="5456536"/>
            <a:ext cx="3687700" cy="1401464"/>
          </a:xfrm>
          <a:prstGeom prst="rect">
            <a:avLst/>
          </a:prstGeom>
        </p:spPr>
      </p:pic>
      <p:sp>
        <p:nvSpPr>
          <p:cNvPr id="7" name="对话气泡: 圆角矩形 6">
            <a:extLst>
              <a:ext uri="{FF2B5EF4-FFF2-40B4-BE49-F238E27FC236}">
                <a16:creationId xmlns:a16="http://schemas.microsoft.com/office/drawing/2014/main" id="{44A7FB43-E9C3-72A5-51E8-4A4066D7E0C8}"/>
              </a:ext>
            </a:extLst>
          </p:cNvPr>
          <p:cNvSpPr/>
          <p:nvPr/>
        </p:nvSpPr>
        <p:spPr>
          <a:xfrm>
            <a:off x="8013891" y="2875912"/>
            <a:ext cx="619029" cy="242043"/>
          </a:xfrm>
          <a:prstGeom prst="wedgeRoundRectCallout">
            <a:avLst>
              <a:gd name="adj1" fmla="val -35749"/>
              <a:gd name="adj2" fmla="val 84844"/>
              <a:gd name="adj3" fmla="val 16667"/>
            </a:avLst>
          </a:prstGeom>
          <a:gradFill flip="none" rotWithShape="1">
            <a:gsLst>
              <a:gs pos="54000">
                <a:schemeClr val="accent1">
                  <a:alpha val="8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16200000" scaled="1"/>
            <a:tileRect/>
          </a:gradFill>
          <a:ln>
            <a:gradFill>
              <a:gsLst>
                <a:gs pos="67000">
                  <a:schemeClr val="accent1"/>
                </a:gs>
                <a:gs pos="3200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ctr">
            <a:noAutofit/>
          </a:bodyPr>
          <a:lstStyle/>
          <a:p>
            <a:pPr algn="ctr"/>
            <a:r>
              <a:rPr lang="zh-CN" altLang="en-US" sz="900" dirty="0"/>
              <a:t>超过人眼</a:t>
            </a:r>
            <a:endParaRPr lang="en-US" altLang="zh-CN" sz="900" dirty="0"/>
          </a:p>
        </p:txBody>
      </p:sp>
      <p:sp>
        <p:nvSpPr>
          <p:cNvPr id="8" name="对话气泡: 圆角矩形 7">
            <a:extLst>
              <a:ext uri="{FF2B5EF4-FFF2-40B4-BE49-F238E27FC236}">
                <a16:creationId xmlns:a16="http://schemas.microsoft.com/office/drawing/2014/main" id="{14C5D747-BE63-D494-8D96-5E98AA459721}"/>
              </a:ext>
            </a:extLst>
          </p:cNvPr>
          <p:cNvSpPr/>
          <p:nvPr/>
        </p:nvSpPr>
        <p:spPr>
          <a:xfrm>
            <a:off x="9154846" y="3714523"/>
            <a:ext cx="870368" cy="242043"/>
          </a:xfrm>
          <a:prstGeom prst="wedgeRoundRectCallout">
            <a:avLst>
              <a:gd name="adj1" fmla="val -35749"/>
              <a:gd name="adj2" fmla="val 84844"/>
              <a:gd name="adj3" fmla="val 16667"/>
            </a:avLst>
          </a:prstGeom>
          <a:gradFill flip="none" rotWithShape="1">
            <a:gsLst>
              <a:gs pos="54000">
                <a:schemeClr val="accent1">
                  <a:alpha val="8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16200000" scaled="1"/>
            <a:tileRect/>
          </a:gradFill>
          <a:ln>
            <a:gradFill>
              <a:gsLst>
                <a:gs pos="67000">
                  <a:schemeClr val="accent1"/>
                </a:gs>
                <a:gs pos="3200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ctr">
            <a:noAutofit/>
          </a:bodyPr>
          <a:lstStyle/>
          <a:p>
            <a:pPr algn="ctr"/>
            <a:r>
              <a:rPr lang="en-US" altLang="zh-CN" sz="900" dirty="0"/>
              <a:t>IGBII</a:t>
            </a:r>
            <a:r>
              <a:rPr lang="zh-CN" altLang="en-US" sz="900" dirty="0"/>
              <a:t>学习架构</a:t>
            </a:r>
            <a:endParaRPr lang="en-US" altLang="zh-CN" sz="900" dirty="0"/>
          </a:p>
        </p:txBody>
      </p:sp>
    </p:spTree>
    <p:extLst>
      <p:ext uri="{BB962C8B-B14F-4D97-AF65-F5344CB8AC3E}">
        <p14:creationId xmlns:p14="http://schemas.microsoft.com/office/powerpoint/2010/main" val="982439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电脑萤幕&#10;&#10;低可信度描述已自动生成">
            <a:extLst>
              <a:ext uri="{FF2B5EF4-FFF2-40B4-BE49-F238E27FC236}">
                <a16:creationId xmlns:a16="http://schemas.microsoft.com/office/drawing/2014/main" id="{06425934-3D82-95F5-0058-D724AC3C4E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021" y="0"/>
            <a:ext cx="12192000" cy="6858000"/>
          </a:xfrm>
          <a:prstGeom prst="rect">
            <a:avLst/>
          </a:prstGeom>
        </p:spPr>
      </p:pic>
      <p:pic>
        <p:nvPicPr>
          <p:cNvPr id="276" name="Picture 273">
            <a:extLst>
              <a:ext uri="{FF2B5EF4-FFF2-40B4-BE49-F238E27FC236}">
                <a16:creationId xmlns:a16="http://schemas.microsoft.com/office/drawing/2014/main" id="{B70B2B0F-87E2-973A-AAA0-5A28589DDC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95600"/>
            <a:ext cx="12173272" cy="3962400"/>
          </a:xfrm>
          <a:prstGeom prst="rect">
            <a:avLst/>
          </a:prstGeom>
        </p:spPr>
      </p:pic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7B5FD00C-DB27-7C12-CA51-7673D3DAD082}"/>
              </a:ext>
            </a:extLst>
          </p:cNvPr>
          <p:cNvGrpSpPr/>
          <p:nvPr/>
        </p:nvGrpSpPr>
        <p:grpSpPr>
          <a:xfrm>
            <a:off x="-132638" y="5209862"/>
            <a:ext cx="12508356" cy="1648137"/>
            <a:chOff x="-132638" y="5406355"/>
            <a:chExt cx="12508356" cy="1451644"/>
          </a:xfrm>
        </p:grpSpPr>
        <p:grpSp>
          <p:nvGrpSpPr>
            <p:cNvPr id="220" name="组合 219">
              <a:extLst>
                <a:ext uri="{FF2B5EF4-FFF2-40B4-BE49-F238E27FC236}">
                  <a16:creationId xmlns:a16="http://schemas.microsoft.com/office/drawing/2014/main" id="{D23E7BB9-BEDB-F5C0-7DCD-6B976CD7E793}"/>
                </a:ext>
              </a:extLst>
            </p:cNvPr>
            <p:cNvGrpSpPr/>
            <p:nvPr/>
          </p:nvGrpSpPr>
          <p:grpSpPr>
            <a:xfrm>
              <a:off x="-132638" y="5406355"/>
              <a:ext cx="3680357" cy="1451644"/>
              <a:chOff x="845925" y="4856558"/>
              <a:chExt cx="3680357" cy="1680624"/>
            </a:xfrm>
          </p:grpSpPr>
          <p:cxnSp>
            <p:nvCxnSpPr>
              <p:cNvPr id="221" name="直接连接符 220">
                <a:extLst>
                  <a:ext uri="{FF2B5EF4-FFF2-40B4-BE49-F238E27FC236}">
                    <a16:creationId xmlns:a16="http://schemas.microsoft.com/office/drawing/2014/main" id="{3A843038-BD69-2D91-0BD2-2904887C127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8563" y="4856558"/>
                <a:ext cx="3496640" cy="1680624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28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直接连接符 221">
                <a:extLst>
                  <a:ext uri="{FF2B5EF4-FFF2-40B4-BE49-F238E27FC236}">
                    <a16:creationId xmlns:a16="http://schemas.microsoft.com/office/drawing/2014/main" id="{461655B7-A39A-CCF5-BC50-3649E049F10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53985" y="5148797"/>
                <a:ext cx="2072297" cy="1388385"/>
              </a:xfrm>
              <a:prstGeom prst="line">
                <a:avLst/>
              </a:prstGeom>
              <a:ln w="6350">
                <a:gradFill>
                  <a:gsLst>
                    <a:gs pos="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28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直接连接符 222">
                <a:extLst>
                  <a:ext uri="{FF2B5EF4-FFF2-40B4-BE49-F238E27FC236}">
                    <a16:creationId xmlns:a16="http://schemas.microsoft.com/office/drawing/2014/main" id="{2978749A-15DE-7B08-9CDC-1F726F2D9C6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5925" y="4965557"/>
                <a:ext cx="2590088" cy="747281"/>
              </a:xfrm>
              <a:prstGeom prst="line">
                <a:avLst/>
              </a:prstGeom>
              <a:ln w="3175">
                <a:gradFill>
                  <a:gsLst>
                    <a:gs pos="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28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4" name="组合 223">
              <a:extLst>
                <a:ext uri="{FF2B5EF4-FFF2-40B4-BE49-F238E27FC236}">
                  <a16:creationId xmlns:a16="http://schemas.microsoft.com/office/drawing/2014/main" id="{98EBEF82-B7DF-1A10-61FD-975F4DA3C421}"/>
                </a:ext>
              </a:extLst>
            </p:cNvPr>
            <p:cNvGrpSpPr/>
            <p:nvPr/>
          </p:nvGrpSpPr>
          <p:grpSpPr>
            <a:xfrm flipH="1">
              <a:off x="8695361" y="5406355"/>
              <a:ext cx="3680357" cy="1451644"/>
              <a:chOff x="845925" y="4856558"/>
              <a:chExt cx="3680357" cy="1680624"/>
            </a:xfrm>
          </p:grpSpPr>
          <p:cxnSp>
            <p:nvCxnSpPr>
              <p:cNvPr id="225" name="直接连接符 224">
                <a:extLst>
                  <a:ext uri="{FF2B5EF4-FFF2-40B4-BE49-F238E27FC236}">
                    <a16:creationId xmlns:a16="http://schemas.microsoft.com/office/drawing/2014/main" id="{4825120A-AE59-DCF4-DA28-A95BFFE3CF0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8563" y="4856558"/>
                <a:ext cx="3496640" cy="1680624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28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直接连接符 225">
                <a:extLst>
                  <a:ext uri="{FF2B5EF4-FFF2-40B4-BE49-F238E27FC236}">
                    <a16:creationId xmlns:a16="http://schemas.microsoft.com/office/drawing/2014/main" id="{67E6500B-0FC2-47B2-4BB1-73341A8F460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53985" y="5148797"/>
                <a:ext cx="2072297" cy="1388385"/>
              </a:xfrm>
              <a:prstGeom prst="line">
                <a:avLst/>
              </a:prstGeom>
              <a:ln w="6350">
                <a:gradFill>
                  <a:gsLst>
                    <a:gs pos="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28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直接连接符 226">
                <a:extLst>
                  <a:ext uri="{FF2B5EF4-FFF2-40B4-BE49-F238E27FC236}">
                    <a16:creationId xmlns:a16="http://schemas.microsoft.com/office/drawing/2014/main" id="{B43ADD34-296E-9B1E-1671-F8AADC04CBA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5925" y="4965557"/>
                <a:ext cx="2590088" cy="747281"/>
              </a:xfrm>
              <a:prstGeom prst="line">
                <a:avLst/>
              </a:prstGeom>
              <a:ln w="3175">
                <a:gradFill>
                  <a:gsLst>
                    <a:gs pos="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28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id="{671F5D11-268A-5F08-44DD-9E22686F0D2B}"/>
              </a:ext>
            </a:extLst>
          </p:cNvPr>
          <p:cNvSpPr/>
          <p:nvPr/>
        </p:nvSpPr>
        <p:spPr>
          <a:xfrm rot="16200000">
            <a:off x="4187662" y="835466"/>
            <a:ext cx="16224738" cy="471186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45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59EE083-F511-2414-8BB9-8562F74924CC}"/>
              </a:ext>
            </a:extLst>
          </p:cNvPr>
          <p:cNvSpPr/>
          <p:nvPr/>
        </p:nvSpPr>
        <p:spPr>
          <a:xfrm rot="16200000">
            <a:off x="-8220399" y="835466"/>
            <a:ext cx="16224738" cy="471186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5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id="{9EE39AAC-0530-EE2B-158E-A6911EE9AC57}"/>
              </a:ext>
            </a:extLst>
          </p:cNvPr>
          <p:cNvSpPr/>
          <p:nvPr/>
        </p:nvSpPr>
        <p:spPr>
          <a:xfrm>
            <a:off x="852849" y="2466776"/>
            <a:ext cx="4477137" cy="4477134"/>
          </a:xfrm>
          <a:prstGeom prst="ellipse">
            <a:avLst/>
          </a:prstGeom>
          <a:gradFill>
            <a:gsLst>
              <a:gs pos="6300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8100000" scaled="1"/>
          </a:gradFill>
          <a:ln w="22225">
            <a:gradFill flip="none" rotWithShape="1">
              <a:gsLst>
                <a:gs pos="2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prstDash val="sysDash"/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id="{3A406ECC-EDA4-70FF-C16E-E456BB58FB47}"/>
              </a:ext>
            </a:extLst>
          </p:cNvPr>
          <p:cNvSpPr/>
          <p:nvPr/>
        </p:nvSpPr>
        <p:spPr>
          <a:xfrm>
            <a:off x="1519857" y="2891456"/>
            <a:ext cx="3210303" cy="3210301"/>
          </a:xfrm>
          <a:prstGeom prst="ellipse">
            <a:avLst/>
          </a:prstGeom>
          <a:noFill/>
          <a:ln w="50800">
            <a:gradFill flip="none" rotWithShape="1">
              <a:gsLst>
                <a:gs pos="3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id="{8E10F553-0E15-3833-8D1C-B28932E6B7BD}"/>
              </a:ext>
            </a:extLst>
          </p:cNvPr>
          <p:cNvSpPr/>
          <p:nvPr/>
        </p:nvSpPr>
        <p:spPr>
          <a:xfrm>
            <a:off x="1519857" y="2535856"/>
            <a:ext cx="3210303" cy="3210301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  <a:gs pos="42000">
                <a:schemeClr val="accent1">
                  <a:alpha val="21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40000">
                  <a:schemeClr val="accent1"/>
                </a:gs>
                <a:gs pos="75000">
                  <a:schemeClr val="accent1">
                    <a:alpha val="0"/>
                  </a:schemeClr>
                </a:gs>
              </a:gsLst>
              <a:lin ang="18900000" scaled="1"/>
              <a:tileRect/>
            </a:gradFill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extrusionH="19050"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gradFill>
                <a:gsLst>
                  <a:gs pos="52000">
                    <a:srgbClr val="EEC5A3"/>
                  </a:gs>
                  <a:gs pos="0">
                    <a:srgbClr val="FCDEBF"/>
                  </a:gs>
                  <a:gs pos="100000">
                    <a:srgbClr val="D2906B"/>
                  </a:gs>
                </a:gsLst>
                <a:lin ang="5400000" scaled="0"/>
              </a:gradFill>
            </a:endParaRPr>
          </a:p>
        </p:txBody>
      </p:sp>
      <p:cxnSp>
        <p:nvCxnSpPr>
          <p:cNvPr id="131" name="直接连接符 130">
            <a:extLst>
              <a:ext uri="{FF2B5EF4-FFF2-40B4-BE49-F238E27FC236}">
                <a16:creationId xmlns:a16="http://schemas.microsoft.com/office/drawing/2014/main" id="{0262511D-5934-3875-B1CD-E57F6A223A32}"/>
              </a:ext>
            </a:extLst>
          </p:cNvPr>
          <p:cNvCxnSpPr>
            <a:cxnSpLocks/>
          </p:cNvCxnSpPr>
          <p:nvPr/>
        </p:nvCxnSpPr>
        <p:spPr>
          <a:xfrm>
            <a:off x="4849860" y="3748999"/>
            <a:ext cx="0" cy="1185320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>
            <a:extLst>
              <a:ext uri="{FF2B5EF4-FFF2-40B4-BE49-F238E27FC236}">
                <a16:creationId xmlns:a16="http://schemas.microsoft.com/office/drawing/2014/main" id="{7EC5226A-FBFD-45C9-6188-6D45D57D1BF2}"/>
              </a:ext>
            </a:extLst>
          </p:cNvPr>
          <p:cNvCxnSpPr>
            <a:cxnSpLocks/>
          </p:cNvCxnSpPr>
          <p:nvPr/>
        </p:nvCxnSpPr>
        <p:spPr>
          <a:xfrm flipH="1">
            <a:off x="5100505" y="4098940"/>
            <a:ext cx="0" cy="404502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>
            <a:extLst>
              <a:ext uri="{FF2B5EF4-FFF2-40B4-BE49-F238E27FC236}">
                <a16:creationId xmlns:a16="http://schemas.microsoft.com/office/drawing/2014/main" id="{E57DE7C1-A952-529C-57CB-3069F53BA6F1}"/>
              </a:ext>
            </a:extLst>
          </p:cNvPr>
          <p:cNvCxnSpPr>
            <a:cxnSpLocks/>
          </p:cNvCxnSpPr>
          <p:nvPr/>
        </p:nvCxnSpPr>
        <p:spPr>
          <a:xfrm>
            <a:off x="1323690" y="3506280"/>
            <a:ext cx="0" cy="1185320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9" name="图片 158" descr="图片包含 炉子, 灯光, 游戏机&#10;&#10;描述已自动生成">
            <a:extLst>
              <a:ext uri="{FF2B5EF4-FFF2-40B4-BE49-F238E27FC236}">
                <a16:creationId xmlns:a16="http://schemas.microsoft.com/office/drawing/2014/main" id="{4D591E05-B4A3-CD48-DF10-1C3BF691B88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187" y="1876514"/>
            <a:ext cx="4669268" cy="4709968"/>
          </a:xfrm>
          <a:prstGeom prst="rect">
            <a:avLst/>
          </a:prstGeom>
          <a:scene3d>
            <a:camera prst="perspectiveFront">
              <a:rot lat="4500002" lon="0" rev="0"/>
            </a:camera>
            <a:lightRig rig="contrasting" dir="t"/>
          </a:scene3d>
        </p:spPr>
      </p:pic>
      <p:cxnSp>
        <p:nvCxnSpPr>
          <p:cNvPr id="161" name="直接连接符 160">
            <a:extLst>
              <a:ext uri="{FF2B5EF4-FFF2-40B4-BE49-F238E27FC236}">
                <a16:creationId xmlns:a16="http://schemas.microsoft.com/office/drawing/2014/main" id="{B9B9963E-248B-9825-BFC5-EB9CC2ABC4A7}"/>
              </a:ext>
            </a:extLst>
          </p:cNvPr>
          <p:cNvCxnSpPr>
            <a:cxnSpLocks/>
          </p:cNvCxnSpPr>
          <p:nvPr/>
        </p:nvCxnSpPr>
        <p:spPr>
          <a:xfrm>
            <a:off x="1082329" y="3856222"/>
            <a:ext cx="0" cy="590237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文本框 161">
            <a:extLst>
              <a:ext uri="{FF2B5EF4-FFF2-40B4-BE49-F238E27FC236}">
                <a16:creationId xmlns:a16="http://schemas.microsoft.com/office/drawing/2014/main" id="{70E503BB-F288-0A0C-A57F-33F3E41D758F}"/>
              </a:ext>
            </a:extLst>
          </p:cNvPr>
          <p:cNvSpPr txBox="1"/>
          <p:nvPr/>
        </p:nvSpPr>
        <p:spPr>
          <a:xfrm>
            <a:off x="2015566" y="3593967"/>
            <a:ext cx="2236510" cy="79970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50000">
                      <a:schemeClr val="bg1"/>
                    </a:gs>
                    <a:gs pos="100000">
                      <a:srgbClr val="FCDEBF"/>
                    </a:gs>
                  </a:gsLst>
                  <a:lin ang="5400000" scaled="0"/>
                  <a:tileRect/>
                </a:gradFill>
                <a:effectLst>
                  <a:outerShdw blurRad="165100" dist="38100" dir="16200000" rotWithShape="0">
                    <a:schemeClr val="tx1">
                      <a:alpha val="41000"/>
                    </a:schemeClr>
                  </a:outerShdw>
                  <a:reflection blurRad="12700" stA="36000" endPos="45000" dist="63500" dir="5400000" sy="-100000" algn="bl" rotWithShape="0"/>
                </a:effectLst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gradFill flip="none" rotWithShape="1">
                  <a:gsLst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0"/>
                  <a:tileRect/>
                </a:gradFill>
                <a:effectLst>
                  <a:reflection blurRad="12700" stA="14000" endPos="28000" dist="63500" dir="5400000" sy="-100000" algn="bl" rotWithShape="0"/>
                </a:effectLst>
              </a:rPr>
              <a:t>推动第一批</a:t>
            </a:r>
            <a:endParaRPr lang="en-US" altLang="zh-CN" sz="2000" b="1" dirty="0">
              <a:gradFill flip="none" rotWithShape="1">
                <a:gsLst>
                  <a:gs pos="50000">
                    <a:schemeClr val="bg1"/>
                  </a:gs>
                  <a:gs pos="100000">
                    <a:schemeClr val="accent1"/>
                  </a:gs>
                </a:gsLst>
                <a:lin ang="5400000" scaled="0"/>
                <a:tileRect/>
              </a:gradFill>
              <a:effectLst>
                <a:reflection blurRad="12700" stA="14000" endPos="28000" dist="63500" dir="5400000" sy="-100000" algn="bl" rotWithShape="0"/>
              </a:effectLst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gradFill flip="none" rotWithShape="1">
                  <a:gsLst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0"/>
                  <a:tileRect/>
                </a:gradFill>
                <a:effectLst>
                  <a:reflection blurRad="12700" stA="14000" endPos="28000" dist="63500" dir="5400000" sy="-100000" algn="bl" rotWithShape="0"/>
                </a:effectLst>
              </a:rPr>
              <a:t>自动驾驶典型项目</a:t>
            </a:r>
          </a:p>
        </p:txBody>
      </p:sp>
      <p:sp>
        <p:nvSpPr>
          <p:cNvPr id="166" name="矩形: 剪去左右顶角 165">
            <a:extLst>
              <a:ext uri="{FF2B5EF4-FFF2-40B4-BE49-F238E27FC236}">
                <a16:creationId xmlns:a16="http://schemas.microsoft.com/office/drawing/2014/main" id="{1C7FCBF1-E7D1-4818-82B5-8974DE0C3A92}"/>
              </a:ext>
            </a:extLst>
          </p:cNvPr>
          <p:cNvSpPr>
            <a:spLocks/>
          </p:cNvSpPr>
          <p:nvPr/>
        </p:nvSpPr>
        <p:spPr>
          <a:xfrm>
            <a:off x="1502915" y="3079923"/>
            <a:ext cx="3427464" cy="327626"/>
          </a:xfrm>
          <a:prstGeom prst="snip2SameRect">
            <a:avLst/>
          </a:prstGeom>
          <a:gradFill flip="none" rotWithShape="1">
            <a:gsLst>
              <a:gs pos="64000">
                <a:schemeClr val="accent1">
                  <a:lumMod val="50000"/>
                  <a:alpha val="54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67000"/>
                </a:schemeClr>
              </a:gs>
            </a:gsLst>
            <a:lin ang="16200000" scaled="1"/>
            <a:tileRect/>
          </a:gradFill>
          <a:ln w="6350">
            <a:gradFill>
              <a:gsLst>
                <a:gs pos="67000">
                  <a:schemeClr val="accent1"/>
                </a:gs>
                <a:gs pos="32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200" dirty="0"/>
              <a:t>统筹科研资源</a:t>
            </a:r>
          </a:p>
        </p:txBody>
      </p:sp>
      <p:sp>
        <p:nvSpPr>
          <p:cNvPr id="163" name="矩形: 剪去左右顶角 162">
            <a:extLst>
              <a:ext uri="{FF2B5EF4-FFF2-40B4-BE49-F238E27FC236}">
                <a16:creationId xmlns:a16="http://schemas.microsoft.com/office/drawing/2014/main" id="{6706E953-8C13-FC8D-7857-A0A891AF562A}"/>
              </a:ext>
            </a:extLst>
          </p:cNvPr>
          <p:cNvSpPr>
            <a:spLocks/>
          </p:cNvSpPr>
          <p:nvPr/>
        </p:nvSpPr>
        <p:spPr>
          <a:xfrm>
            <a:off x="2734349" y="2264338"/>
            <a:ext cx="973330" cy="460656"/>
          </a:xfrm>
          <a:prstGeom prst="snip2SameRect">
            <a:avLst/>
          </a:prstGeom>
          <a:gradFill flip="none" rotWithShape="1">
            <a:gsLst>
              <a:gs pos="64000">
                <a:schemeClr val="accent1">
                  <a:lumMod val="50000"/>
                  <a:alpha val="54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67000"/>
                </a:schemeClr>
              </a:gs>
            </a:gsLst>
            <a:lin ang="16200000" scaled="1"/>
            <a:tileRect/>
          </a:gradFill>
          <a:ln w="6350">
            <a:gradFill>
              <a:gsLst>
                <a:gs pos="67000">
                  <a:schemeClr val="accent1"/>
                </a:gs>
                <a:gs pos="32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100" dirty="0"/>
              <a:t>指导</a:t>
            </a:r>
            <a:endParaRPr lang="en-US" altLang="zh-CN" sz="1100" dirty="0"/>
          </a:p>
          <a:p>
            <a:pPr algn="ctr"/>
            <a:r>
              <a:rPr lang="zh-CN" altLang="en-US" sz="1100" dirty="0"/>
              <a:t>地方谋划</a:t>
            </a:r>
          </a:p>
        </p:txBody>
      </p:sp>
      <p:sp>
        <p:nvSpPr>
          <p:cNvPr id="165" name="矩形: 剪去左右顶角 164">
            <a:extLst>
              <a:ext uri="{FF2B5EF4-FFF2-40B4-BE49-F238E27FC236}">
                <a16:creationId xmlns:a16="http://schemas.microsoft.com/office/drawing/2014/main" id="{6E8E7D94-C3C7-1ECA-B6D5-EEEFE5A9EEA3}"/>
              </a:ext>
            </a:extLst>
          </p:cNvPr>
          <p:cNvSpPr/>
          <p:nvPr/>
        </p:nvSpPr>
        <p:spPr>
          <a:xfrm>
            <a:off x="3957049" y="2264338"/>
            <a:ext cx="973330" cy="460656"/>
          </a:xfrm>
          <a:prstGeom prst="snip2SameRect">
            <a:avLst/>
          </a:prstGeom>
          <a:gradFill flip="none" rotWithShape="1">
            <a:gsLst>
              <a:gs pos="64000">
                <a:schemeClr val="accent1">
                  <a:lumMod val="50000"/>
                  <a:alpha val="54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67000"/>
                </a:schemeClr>
              </a:gs>
            </a:gsLst>
            <a:lin ang="16200000" scaled="1"/>
            <a:tileRect/>
          </a:gradFill>
          <a:ln w="6350">
            <a:gradFill>
              <a:gsLst>
                <a:gs pos="67000">
                  <a:schemeClr val="accent1"/>
                </a:gs>
                <a:gs pos="32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100" dirty="0"/>
              <a:t>组织</a:t>
            </a:r>
            <a:endParaRPr lang="en-US" altLang="zh-CN" sz="1100" dirty="0"/>
          </a:p>
          <a:p>
            <a:pPr algn="ctr"/>
            <a:r>
              <a:rPr lang="zh-CN" altLang="en-US" sz="1100" dirty="0"/>
              <a:t>试点示范</a:t>
            </a:r>
          </a:p>
        </p:txBody>
      </p:sp>
      <p:sp>
        <p:nvSpPr>
          <p:cNvPr id="167" name="矩形: 剪去左右顶角 166">
            <a:extLst>
              <a:ext uri="{FF2B5EF4-FFF2-40B4-BE49-F238E27FC236}">
                <a16:creationId xmlns:a16="http://schemas.microsoft.com/office/drawing/2014/main" id="{1AA375CA-EDAC-88BD-4817-0547E65AE9FB}"/>
              </a:ext>
            </a:extLst>
          </p:cNvPr>
          <p:cNvSpPr>
            <a:spLocks/>
          </p:cNvSpPr>
          <p:nvPr/>
        </p:nvSpPr>
        <p:spPr>
          <a:xfrm>
            <a:off x="1511647" y="2264338"/>
            <a:ext cx="973330" cy="460656"/>
          </a:xfrm>
          <a:prstGeom prst="snip2SameRect">
            <a:avLst/>
          </a:prstGeom>
          <a:gradFill flip="none" rotWithShape="1">
            <a:gsLst>
              <a:gs pos="64000">
                <a:schemeClr val="accent1">
                  <a:lumMod val="50000"/>
                  <a:alpha val="54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67000"/>
                </a:schemeClr>
              </a:gs>
            </a:gsLst>
            <a:lin ang="16200000" scaled="1"/>
            <a:tileRect/>
          </a:gradFill>
          <a:ln w="6350">
            <a:gradFill>
              <a:gsLst>
                <a:gs pos="67000">
                  <a:schemeClr val="accent1"/>
                </a:gs>
                <a:gs pos="32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100" dirty="0"/>
              <a:t>结合</a:t>
            </a:r>
            <a:endParaRPr lang="en-US" altLang="zh-CN" sz="1100" dirty="0"/>
          </a:p>
          <a:p>
            <a:pPr algn="ctr"/>
            <a:r>
              <a:rPr lang="zh-CN" altLang="en-US" sz="1100" dirty="0"/>
              <a:t>试点工作</a:t>
            </a:r>
          </a:p>
        </p:txBody>
      </p:sp>
      <p:sp>
        <p:nvSpPr>
          <p:cNvPr id="236" name="矩形: 圆角 235">
            <a:extLst>
              <a:ext uri="{FF2B5EF4-FFF2-40B4-BE49-F238E27FC236}">
                <a16:creationId xmlns:a16="http://schemas.microsoft.com/office/drawing/2014/main" id="{3AED29BA-BDAA-C430-B93A-2E79400B7F19}"/>
              </a:ext>
            </a:extLst>
          </p:cNvPr>
          <p:cNvSpPr>
            <a:spLocks/>
          </p:cNvSpPr>
          <p:nvPr/>
        </p:nvSpPr>
        <p:spPr>
          <a:xfrm rot="1420056">
            <a:off x="969610" y="4747175"/>
            <a:ext cx="531712" cy="2530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/>
              <a:t>技术</a:t>
            </a:r>
          </a:p>
        </p:txBody>
      </p:sp>
      <p:sp>
        <p:nvSpPr>
          <p:cNvPr id="239" name="矩形: 圆角 238">
            <a:extLst>
              <a:ext uri="{FF2B5EF4-FFF2-40B4-BE49-F238E27FC236}">
                <a16:creationId xmlns:a16="http://schemas.microsoft.com/office/drawing/2014/main" id="{C7C15654-F714-1B72-0316-018CA2CF3073}"/>
              </a:ext>
            </a:extLst>
          </p:cNvPr>
          <p:cNvSpPr>
            <a:spLocks/>
          </p:cNvSpPr>
          <p:nvPr/>
        </p:nvSpPr>
        <p:spPr>
          <a:xfrm rot="306596">
            <a:off x="2066675" y="4963559"/>
            <a:ext cx="510280" cy="2828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/>
              <a:t>管理</a:t>
            </a:r>
          </a:p>
        </p:txBody>
      </p:sp>
      <p:sp>
        <p:nvSpPr>
          <p:cNvPr id="240" name="矩形: 圆角 239">
            <a:extLst>
              <a:ext uri="{FF2B5EF4-FFF2-40B4-BE49-F238E27FC236}">
                <a16:creationId xmlns:a16="http://schemas.microsoft.com/office/drawing/2014/main" id="{680820AA-5FB4-B801-4C0C-AE380B70CC4F}"/>
              </a:ext>
            </a:extLst>
          </p:cNvPr>
          <p:cNvSpPr>
            <a:spLocks/>
          </p:cNvSpPr>
          <p:nvPr/>
        </p:nvSpPr>
        <p:spPr>
          <a:xfrm rot="21303517">
            <a:off x="3556803" y="4984154"/>
            <a:ext cx="541408" cy="2828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/>
              <a:t>标准</a:t>
            </a:r>
          </a:p>
        </p:txBody>
      </p:sp>
      <p:sp>
        <p:nvSpPr>
          <p:cNvPr id="241" name="矩形: 圆角 240">
            <a:extLst>
              <a:ext uri="{FF2B5EF4-FFF2-40B4-BE49-F238E27FC236}">
                <a16:creationId xmlns:a16="http://schemas.microsoft.com/office/drawing/2014/main" id="{F02BF028-262A-E107-5A10-B81ACCDD7E7D}"/>
              </a:ext>
            </a:extLst>
          </p:cNvPr>
          <p:cNvSpPr>
            <a:spLocks/>
          </p:cNvSpPr>
          <p:nvPr/>
        </p:nvSpPr>
        <p:spPr>
          <a:xfrm rot="20403747">
            <a:off x="4596062" y="4760131"/>
            <a:ext cx="472256" cy="2828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/>
              <a:t>伦理</a:t>
            </a:r>
          </a:p>
        </p:txBody>
      </p:sp>
      <p:sp>
        <p:nvSpPr>
          <p:cNvPr id="242" name="矩形: 圆角 241">
            <a:extLst>
              <a:ext uri="{FF2B5EF4-FFF2-40B4-BE49-F238E27FC236}">
                <a16:creationId xmlns:a16="http://schemas.microsoft.com/office/drawing/2014/main" id="{E0BD1BB4-7E90-5C46-F211-359BA470A44E}"/>
              </a:ext>
            </a:extLst>
          </p:cNvPr>
          <p:cNvSpPr>
            <a:spLocks/>
          </p:cNvSpPr>
          <p:nvPr/>
        </p:nvSpPr>
        <p:spPr>
          <a:xfrm rot="2064159">
            <a:off x="1369804" y="4311443"/>
            <a:ext cx="397834" cy="2183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/>
              <a:t>产</a:t>
            </a:r>
          </a:p>
        </p:txBody>
      </p:sp>
      <p:sp>
        <p:nvSpPr>
          <p:cNvPr id="243" name="矩形: 圆角 242">
            <a:extLst>
              <a:ext uri="{FF2B5EF4-FFF2-40B4-BE49-F238E27FC236}">
                <a16:creationId xmlns:a16="http://schemas.microsoft.com/office/drawing/2014/main" id="{25ACDEAE-73CD-7C9D-7EF9-B03B72EDD070}"/>
              </a:ext>
            </a:extLst>
          </p:cNvPr>
          <p:cNvSpPr>
            <a:spLocks/>
          </p:cNvSpPr>
          <p:nvPr/>
        </p:nvSpPr>
        <p:spPr>
          <a:xfrm rot="448938">
            <a:off x="2376954" y="4583514"/>
            <a:ext cx="307054" cy="2828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/>
              <a:t>学</a:t>
            </a:r>
          </a:p>
        </p:txBody>
      </p:sp>
      <p:sp>
        <p:nvSpPr>
          <p:cNvPr id="244" name="矩形: 圆角 243">
            <a:extLst>
              <a:ext uri="{FF2B5EF4-FFF2-40B4-BE49-F238E27FC236}">
                <a16:creationId xmlns:a16="http://schemas.microsoft.com/office/drawing/2014/main" id="{1063204B-E371-7792-06E4-8983F3BBB8CE}"/>
              </a:ext>
            </a:extLst>
          </p:cNvPr>
          <p:cNvSpPr>
            <a:spLocks/>
          </p:cNvSpPr>
          <p:nvPr/>
        </p:nvSpPr>
        <p:spPr>
          <a:xfrm rot="21296745">
            <a:off x="3494470" y="4597440"/>
            <a:ext cx="307054" cy="2828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/>
              <a:t>研</a:t>
            </a:r>
          </a:p>
        </p:txBody>
      </p:sp>
      <p:sp>
        <p:nvSpPr>
          <p:cNvPr id="245" name="矩形: 圆角 244">
            <a:extLst>
              <a:ext uri="{FF2B5EF4-FFF2-40B4-BE49-F238E27FC236}">
                <a16:creationId xmlns:a16="http://schemas.microsoft.com/office/drawing/2014/main" id="{E66608D8-A2C1-4761-1F7D-AE8073B3766D}"/>
              </a:ext>
            </a:extLst>
          </p:cNvPr>
          <p:cNvSpPr>
            <a:spLocks/>
          </p:cNvSpPr>
          <p:nvPr/>
        </p:nvSpPr>
        <p:spPr>
          <a:xfrm rot="19706740">
            <a:off x="4528322" y="4343778"/>
            <a:ext cx="245196" cy="2625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/>
              <a:t>用</a:t>
            </a:r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id="{37FF44EA-1EA3-F347-07F4-963E418EB00E}"/>
              </a:ext>
            </a:extLst>
          </p:cNvPr>
          <p:cNvSpPr/>
          <p:nvPr/>
        </p:nvSpPr>
        <p:spPr>
          <a:xfrm>
            <a:off x="6791723" y="2466776"/>
            <a:ext cx="4477137" cy="4477134"/>
          </a:xfrm>
          <a:prstGeom prst="ellipse">
            <a:avLst/>
          </a:prstGeom>
          <a:gradFill>
            <a:gsLst>
              <a:gs pos="6300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8100000" scaled="1"/>
          </a:gradFill>
          <a:ln w="22225">
            <a:gradFill flip="none" rotWithShape="1">
              <a:gsLst>
                <a:gs pos="2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prstDash val="sysDash"/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id="{A474F16D-46F2-52E5-7D5C-7849BD696D01}"/>
              </a:ext>
            </a:extLst>
          </p:cNvPr>
          <p:cNvSpPr/>
          <p:nvPr/>
        </p:nvSpPr>
        <p:spPr>
          <a:xfrm>
            <a:off x="7458731" y="2891456"/>
            <a:ext cx="3210303" cy="3210301"/>
          </a:xfrm>
          <a:prstGeom prst="ellipse">
            <a:avLst/>
          </a:prstGeom>
          <a:noFill/>
          <a:ln w="50800">
            <a:gradFill flip="none" rotWithShape="1">
              <a:gsLst>
                <a:gs pos="3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42" name="椭圆 141">
            <a:extLst>
              <a:ext uri="{FF2B5EF4-FFF2-40B4-BE49-F238E27FC236}">
                <a16:creationId xmlns:a16="http://schemas.microsoft.com/office/drawing/2014/main" id="{D2CF6C46-77A5-BB1D-E1E3-33D06570F242}"/>
              </a:ext>
            </a:extLst>
          </p:cNvPr>
          <p:cNvSpPr/>
          <p:nvPr/>
        </p:nvSpPr>
        <p:spPr>
          <a:xfrm>
            <a:off x="7458731" y="2535856"/>
            <a:ext cx="3210303" cy="3210301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  <a:gs pos="42000">
                <a:schemeClr val="accent1">
                  <a:alpha val="21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40000">
                  <a:schemeClr val="accent1"/>
                </a:gs>
                <a:gs pos="75000">
                  <a:schemeClr val="accent1">
                    <a:alpha val="0"/>
                  </a:schemeClr>
                </a:gs>
              </a:gsLst>
              <a:lin ang="18900000" scaled="1"/>
              <a:tileRect/>
            </a:gradFill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extrusionH="19050"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gradFill>
                <a:gsLst>
                  <a:gs pos="52000">
                    <a:srgbClr val="EEC5A3"/>
                  </a:gs>
                  <a:gs pos="0">
                    <a:srgbClr val="FCDEBF"/>
                  </a:gs>
                  <a:gs pos="100000">
                    <a:srgbClr val="D2906B"/>
                  </a:gs>
                </a:gsLst>
                <a:lin ang="5400000" scaled="0"/>
              </a:gradFill>
            </a:endParaRPr>
          </a:p>
        </p:txBody>
      </p:sp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id="{780C59A9-4546-7F85-3D17-0E4E699DF8ED}"/>
              </a:ext>
            </a:extLst>
          </p:cNvPr>
          <p:cNvCxnSpPr>
            <a:cxnSpLocks/>
          </p:cNvCxnSpPr>
          <p:nvPr/>
        </p:nvCxnSpPr>
        <p:spPr>
          <a:xfrm>
            <a:off x="10788734" y="3748999"/>
            <a:ext cx="0" cy="1185320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>
            <a:extLst>
              <a:ext uri="{FF2B5EF4-FFF2-40B4-BE49-F238E27FC236}">
                <a16:creationId xmlns:a16="http://schemas.microsoft.com/office/drawing/2014/main" id="{23662E9B-DE98-A316-C7A3-F5B313971F69}"/>
              </a:ext>
            </a:extLst>
          </p:cNvPr>
          <p:cNvCxnSpPr>
            <a:cxnSpLocks/>
          </p:cNvCxnSpPr>
          <p:nvPr/>
        </p:nvCxnSpPr>
        <p:spPr>
          <a:xfrm flipH="1">
            <a:off x="11039379" y="4098940"/>
            <a:ext cx="0" cy="404502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>
            <a:extLst>
              <a:ext uri="{FF2B5EF4-FFF2-40B4-BE49-F238E27FC236}">
                <a16:creationId xmlns:a16="http://schemas.microsoft.com/office/drawing/2014/main" id="{7516CCCC-C7AE-F346-DE63-7051BD6A5D58}"/>
              </a:ext>
            </a:extLst>
          </p:cNvPr>
          <p:cNvCxnSpPr>
            <a:cxnSpLocks/>
          </p:cNvCxnSpPr>
          <p:nvPr/>
        </p:nvCxnSpPr>
        <p:spPr>
          <a:xfrm>
            <a:off x="7262564" y="3506280"/>
            <a:ext cx="0" cy="1185320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0" name="图片 159" descr="图片包含 炉子, 灯光, 游戏机&#10;&#10;描述已自动生成">
            <a:extLst>
              <a:ext uri="{FF2B5EF4-FFF2-40B4-BE49-F238E27FC236}">
                <a16:creationId xmlns:a16="http://schemas.microsoft.com/office/drawing/2014/main" id="{C8AD557E-9F29-F131-7953-F74AD7BD08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8061" y="1873833"/>
            <a:ext cx="4669268" cy="4709968"/>
          </a:xfrm>
          <a:prstGeom prst="rect">
            <a:avLst/>
          </a:prstGeom>
          <a:scene3d>
            <a:camera prst="perspectiveFront">
              <a:rot lat="4500002" lon="0" rev="0"/>
            </a:camera>
            <a:lightRig rig="contrasting" dir="t"/>
          </a:scene3d>
        </p:spPr>
      </p:pic>
      <p:cxnSp>
        <p:nvCxnSpPr>
          <p:cNvPr id="179" name="直接连接符 178">
            <a:extLst>
              <a:ext uri="{FF2B5EF4-FFF2-40B4-BE49-F238E27FC236}">
                <a16:creationId xmlns:a16="http://schemas.microsoft.com/office/drawing/2014/main" id="{83191AFD-3A42-BC9F-6105-C22F490C9FCC}"/>
              </a:ext>
            </a:extLst>
          </p:cNvPr>
          <p:cNvCxnSpPr>
            <a:cxnSpLocks/>
          </p:cNvCxnSpPr>
          <p:nvPr/>
        </p:nvCxnSpPr>
        <p:spPr>
          <a:xfrm>
            <a:off x="7021203" y="3856222"/>
            <a:ext cx="0" cy="590237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文本框 214">
            <a:extLst>
              <a:ext uri="{FF2B5EF4-FFF2-40B4-BE49-F238E27FC236}">
                <a16:creationId xmlns:a16="http://schemas.microsoft.com/office/drawing/2014/main" id="{732FEDE6-73E4-0A4E-152C-7B568F8D6043}"/>
              </a:ext>
            </a:extLst>
          </p:cNvPr>
          <p:cNvSpPr txBox="1"/>
          <p:nvPr/>
        </p:nvSpPr>
        <p:spPr>
          <a:xfrm>
            <a:off x="7954440" y="3593967"/>
            <a:ext cx="2236510" cy="79970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50000">
                      <a:schemeClr val="bg1"/>
                    </a:gs>
                    <a:gs pos="100000">
                      <a:srgbClr val="FCDEBF"/>
                    </a:gs>
                  </a:gsLst>
                  <a:lin ang="5400000" scaled="0"/>
                  <a:tileRect/>
                </a:gradFill>
                <a:effectLst>
                  <a:outerShdw blurRad="165100" dist="38100" dir="16200000" rotWithShape="0">
                    <a:schemeClr val="tx1">
                      <a:alpha val="41000"/>
                    </a:schemeClr>
                  </a:outerShdw>
                  <a:reflection blurRad="12700" stA="36000" endPos="45000" dist="63500" dir="5400000" sy="-100000" algn="bl" rotWithShape="0"/>
                </a:effectLst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gradFill flip="none" rotWithShape="1">
                  <a:gsLst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0"/>
                  <a:tileRect/>
                </a:gradFill>
                <a:effectLst>
                  <a:reflection blurRad="12700" stA="14000" endPos="28000" dist="63500" dir="5400000" sy="-100000" algn="bl" rotWithShape="0"/>
                </a:effectLst>
              </a:rPr>
              <a:t>实现</a:t>
            </a:r>
            <a:r>
              <a:rPr lang="en-US" altLang="zh-CN" sz="2000" b="1" dirty="0">
                <a:gradFill flip="none" rotWithShape="1">
                  <a:gsLst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0"/>
                  <a:tileRect/>
                </a:gradFill>
                <a:effectLst>
                  <a:reflection blurRad="12700" stA="14000" endPos="28000" dist="63500" dir="5400000" sy="-100000" algn="bl" rotWithShape="0"/>
                </a:effectLst>
              </a:rPr>
              <a:t>L3</a:t>
            </a:r>
            <a:r>
              <a:rPr lang="zh-CN" altLang="en-US" sz="2000" b="1" dirty="0">
                <a:gradFill flip="none" rotWithShape="1">
                  <a:gsLst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0"/>
                  <a:tileRect/>
                </a:gradFill>
                <a:effectLst>
                  <a:reflection blurRad="12700" stA="14000" endPos="28000" dist="63500" dir="5400000" sy="-100000" algn="bl" rotWithShape="0"/>
                </a:effectLst>
              </a:rPr>
              <a:t>级以上</a:t>
            </a:r>
            <a:endParaRPr lang="en-US" altLang="zh-CN" sz="2000" b="1" dirty="0">
              <a:gradFill flip="none" rotWithShape="1">
                <a:gsLst>
                  <a:gs pos="50000">
                    <a:schemeClr val="bg1"/>
                  </a:gs>
                  <a:gs pos="100000">
                    <a:schemeClr val="accent1"/>
                  </a:gs>
                </a:gsLst>
                <a:lin ang="5400000" scaled="0"/>
                <a:tileRect/>
              </a:gradFill>
              <a:effectLst>
                <a:reflection blurRad="12700" stA="14000" endPos="28000" dist="63500" dir="5400000" sy="-100000" algn="bl" rotWithShape="0"/>
              </a:effectLst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gradFill flip="none" rotWithShape="1">
                  <a:gsLst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0"/>
                  <a:tileRect/>
                </a:gradFill>
                <a:effectLst>
                  <a:reflection blurRad="12700" stA="14000" endPos="28000" dist="63500" dir="5400000" sy="-100000" algn="bl" rotWithShape="0"/>
                </a:effectLst>
              </a:rPr>
              <a:t>高级自动驾驶应用</a:t>
            </a:r>
          </a:p>
        </p:txBody>
      </p:sp>
      <p:sp>
        <p:nvSpPr>
          <p:cNvPr id="246" name="矩形: 圆角 245">
            <a:extLst>
              <a:ext uri="{FF2B5EF4-FFF2-40B4-BE49-F238E27FC236}">
                <a16:creationId xmlns:a16="http://schemas.microsoft.com/office/drawing/2014/main" id="{7387F5A5-69E9-FA36-382F-B51724BD0A55}"/>
              </a:ext>
            </a:extLst>
          </p:cNvPr>
          <p:cNvSpPr>
            <a:spLocks/>
          </p:cNvSpPr>
          <p:nvPr/>
        </p:nvSpPr>
        <p:spPr>
          <a:xfrm rot="188773">
            <a:off x="8140383" y="5009320"/>
            <a:ext cx="917134" cy="237090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100" dirty="0"/>
              <a:t>道路基础设施</a:t>
            </a:r>
          </a:p>
        </p:txBody>
      </p:sp>
      <p:sp>
        <p:nvSpPr>
          <p:cNvPr id="247" name="矩形: 圆角 246">
            <a:extLst>
              <a:ext uri="{FF2B5EF4-FFF2-40B4-BE49-F238E27FC236}">
                <a16:creationId xmlns:a16="http://schemas.microsoft.com/office/drawing/2014/main" id="{51798008-594E-1202-ECA6-B4F29B6ABC11}"/>
              </a:ext>
            </a:extLst>
          </p:cNvPr>
          <p:cNvSpPr/>
          <p:nvPr/>
        </p:nvSpPr>
        <p:spPr>
          <a:xfrm rot="20106847">
            <a:off x="10357448" y="4728343"/>
            <a:ext cx="917134" cy="237090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100" dirty="0"/>
              <a:t>智能管控设施</a:t>
            </a:r>
          </a:p>
        </p:txBody>
      </p:sp>
      <p:sp>
        <p:nvSpPr>
          <p:cNvPr id="248" name="矩形: 圆角 247">
            <a:extLst>
              <a:ext uri="{FF2B5EF4-FFF2-40B4-BE49-F238E27FC236}">
                <a16:creationId xmlns:a16="http://schemas.microsoft.com/office/drawing/2014/main" id="{5D0C28FE-F124-CC1D-E66F-FC5B4073FEB3}"/>
              </a:ext>
            </a:extLst>
          </p:cNvPr>
          <p:cNvSpPr>
            <a:spLocks/>
          </p:cNvSpPr>
          <p:nvPr/>
        </p:nvSpPr>
        <p:spPr>
          <a:xfrm rot="964685">
            <a:off x="7031850" y="4822568"/>
            <a:ext cx="917134" cy="237090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100" dirty="0"/>
              <a:t>车载智能设备</a:t>
            </a:r>
          </a:p>
        </p:txBody>
      </p:sp>
      <p:sp>
        <p:nvSpPr>
          <p:cNvPr id="249" name="矩形: 圆角 248">
            <a:extLst>
              <a:ext uri="{FF2B5EF4-FFF2-40B4-BE49-F238E27FC236}">
                <a16:creationId xmlns:a16="http://schemas.microsoft.com/office/drawing/2014/main" id="{91191E34-7D04-8562-B4BA-B0B8B6D3CB7C}"/>
              </a:ext>
            </a:extLst>
          </p:cNvPr>
          <p:cNvSpPr>
            <a:spLocks/>
          </p:cNvSpPr>
          <p:nvPr/>
        </p:nvSpPr>
        <p:spPr>
          <a:xfrm rot="21313396">
            <a:off x="9261616" y="4991289"/>
            <a:ext cx="917134" cy="237090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100" dirty="0"/>
              <a:t>路侧通信设备</a:t>
            </a:r>
          </a:p>
        </p:txBody>
      </p:sp>
      <p:sp>
        <p:nvSpPr>
          <p:cNvPr id="250" name="矩形: 圆角 249">
            <a:extLst>
              <a:ext uri="{FF2B5EF4-FFF2-40B4-BE49-F238E27FC236}">
                <a16:creationId xmlns:a16="http://schemas.microsoft.com/office/drawing/2014/main" id="{701C453D-AFF2-8CDC-001A-B68060D5572C}"/>
              </a:ext>
            </a:extLst>
          </p:cNvPr>
          <p:cNvSpPr>
            <a:spLocks/>
          </p:cNvSpPr>
          <p:nvPr/>
        </p:nvSpPr>
        <p:spPr>
          <a:xfrm rot="1088209">
            <a:off x="7569790" y="4466784"/>
            <a:ext cx="327232" cy="2326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/>
              <a:t>人</a:t>
            </a:r>
          </a:p>
        </p:txBody>
      </p:sp>
      <p:sp>
        <p:nvSpPr>
          <p:cNvPr id="251" name="矩形: 圆角 250">
            <a:extLst>
              <a:ext uri="{FF2B5EF4-FFF2-40B4-BE49-F238E27FC236}">
                <a16:creationId xmlns:a16="http://schemas.microsoft.com/office/drawing/2014/main" id="{8D27DBEE-2313-21CF-4247-A7761F245B41}"/>
              </a:ext>
            </a:extLst>
          </p:cNvPr>
          <p:cNvSpPr>
            <a:spLocks/>
          </p:cNvSpPr>
          <p:nvPr/>
        </p:nvSpPr>
        <p:spPr>
          <a:xfrm rot="448938">
            <a:off x="8206575" y="4609389"/>
            <a:ext cx="327232" cy="2326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/>
              <a:t>车</a:t>
            </a:r>
          </a:p>
        </p:txBody>
      </p:sp>
      <p:sp>
        <p:nvSpPr>
          <p:cNvPr id="252" name="矩形: 圆角 251">
            <a:extLst>
              <a:ext uri="{FF2B5EF4-FFF2-40B4-BE49-F238E27FC236}">
                <a16:creationId xmlns:a16="http://schemas.microsoft.com/office/drawing/2014/main" id="{A4861707-0933-2B2B-925A-825968DDE228}"/>
              </a:ext>
            </a:extLst>
          </p:cNvPr>
          <p:cNvSpPr>
            <a:spLocks/>
          </p:cNvSpPr>
          <p:nvPr/>
        </p:nvSpPr>
        <p:spPr>
          <a:xfrm>
            <a:off x="8956361" y="4660442"/>
            <a:ext cx="327232" cy="2326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/>
              <a:t>路</a:t>
            </a:r>
          </a:p>
        </p:txBody>
      </p:sp>
      <p:sp>
        <p:nvSpPr>
          <p:cNvPr id="253" name="矩形: 圆角 252">
            <a:extLst>
              <a:ext uri="{FF2B5EF4-FFF2-40B4-BE49-F238E27FC236}">
                <a16:creationId xmlns:a16="http://schemas.microsoft.com/office/drawing/2014/main" id="{2E17F73E-1C2E-9CD1-933E-710053061FE5}"/>
              </a:ext>
            </a:extLst>
          </p:cNvPr>
          <p:cNvSpPr>
            <a:spLocks/>
          </p:cNvSpPr>
          <p:nvPr/>
        </p:nvSpPr>
        <p:spPr>
          <a:xfrm rot="21077576">
            <a:off x="9671077" y="4604022"/>
            <a:ext cx="327232" cy="2326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/>
              <a:t>云</a:t>
            </a:r>
          </a:p>
        </p:txBody>
      </p:sp>
      <p:sp>
        <p:nvSpPr>
          <p:cNvPr id="254" name="矩形: 圆角 253">
            <a:extLst>
              <a:ext uri="{FF2B5EF4-FFF2-40B4-BE49-F238E27FC236}">
                <a16:creationId xmlns:a16="http://schemas.microsoft.com/office/drawing/2014/main" id="{DD933603-5127-881E-D0C0-E7A708DA42BD}"/>
              </a:ext>
            </a:extLst>
          </p:cNvPr>
          <p:cNvSpPr>
            <a:spLocks/>
          </p:cNvSpPr>
          <p:nvPr/>
        </p:nvSpPr>
        <p:spPr>
          <a:xfrm rot="20278167">
            <a:off x="10260238" y="4447609"/>
            <a:ext cx="327232" cy="2326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/>
              <a:t>网</a:t>
            </a:r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id="{DD5D1374-B5D3-BF8A-017E-EA357F39A04C}"/>
              </a:ext>
            </a:extLst>
          </p:cNvPr>
          <p:cNvSpPr txBox="1"/>
          <p:nvPr/>
        </p:nvSpPr>
        <p:spPr>
          <a:xfrm>
            <a:off x="8495354" y="5292972"/>
            <a:ext cx="1607606" cy="142538"/>
          </a:xfrm>
          <a:prstGeom prst="rect">
            <a:avLst/>
          </a:prstGeom>
          <a:noFill/>
        </p:spPr>
        <p:txBody>
          <a:bodyPr wrap="none">
            <a:prstTxWarp prst="textArchDown">
              <a:avLst/>
            </a:prstTxWarp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50000">
                      <a:schemeClr val="bg1"/>
                    </a:gs>
                    <a:gs pos="100000">
                      <a:srgbClr val="FCDEBF"/>
                    </a:gs>
                  </a:gsLst>
                  <a:lin ang="5400000" scaled="0"/>
                  <a:tileRect/>
                </a:gradFill>
                <a:effectLst>
                  <a:outerShdw blurRad="165100" dist="38100" dir="16200000" rotWithShape="0">
                    <a:schemeClr val="tx1">
                      <a:alpha val="41000"/>
                    </a:schemeClr>
                  </a:outerShdw>
                  <a:reflection blurRad="12700" stA="36000" endPos="45000" dist="63500" dir="5400000" sy="-100000" algn="bl" rotWithShape="0"/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050" spc="600" dirty="0">
                <a:solidFill>
                  <a:schemeClr val="bg1"/>
                </a:solidFill>
                <a:effectLst>
                  <a:reflection blurRad="12700" stA="14000" endPos="28000" dist="63500" dir="5400000" sy="-100000" algn="bl" rotWithShape="0"/>
                </a:effectLst>
              </a:rPr>
              <a:t>提升协同能力</a:t>
            </a:r>
          </a:p>
        </p:txBody>
      </p:sp>
      <p:grpSp>
        <p:nvGrpSpPr>
          <p:cNvPr id="257" name="组合 256">
            <a:extLst>
              <a:ext uri="{FF2B5EF4-FFF2-40B4-BE49-F238E27FC236}">
                <a16:creationId xmlns:a16="http://schemas.microsoft.com/office/drawing/2014/main" id="{3600C25E-E265-814C-255E-233BE56632CC}"/>
              </a:ext>
            </a:extLst>
          </p:cNvPr>
          <p:cNvGrpSpPr/>
          <p:nvPr/>
        </p:nvGrpSpPr>
        <p:grpSpPr>
          <a:xfrm>
            <a:off x="9920537" y="589028"/>
            <a:ext cx="1526884" cy="349250"/>
            <a:chOff x="2781300" y="571500"/>
            <a:chExt cx="3914376" cy="895350"/>
          </a:xfrm>
        </p:grpSpPr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14E219EA-A7D4-6A8B-0C0A-2625E89DF988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1B440D69-98DA-BDE5-A3DD-87C8B3C70374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0" name="文本框 259">
              <a:extLst>
                <a:ext uri="{FF2B5EF4-FFF2-40B4-BE49-F238E27FC236}">
                  <a16:creationId xmlns:a16="http://schemas.microsoft.com/office/drawing/2014/main" id="{D96B1A3A-C628-6998-D829-0EB4BA7451C6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261" name="组合 260">
            <a:extLst>
              <a:ext uri="{FF2B5EF4-FFF2-40B4-BE49-F238E27FC236}">
                <a16:creationId xmlns:a16="http://schemas.microsoft.com/office/drawing/2014/main" id="{471AF886-8D18-6857-BFD3-F237685F623E}"/>
              </a:ext>
            </a:extLst>
          </p:cNvPr>
          <p:cNvGrpSpPr/>
          <p:nvPr/>
        </p:nvGrpSpPr>
        <p:grpSpPr>
          <a:xfrm>
            <a:off x="660400" y="617605"/>
            <a:ext cx="2435225" cy="645580"/>
            <a:chOff x="2320646" y="1593373"/>
            <a:chExt cx="8118150" cy="2152127"/>
          </a:xfrm>
        </p:grpSpPr>
        <p:grpSp>
          <p:nvGrpSpPr>
            <p:cNvPr id="262" name="组合 261">
              <a:extLst>
                <a:ext uri="{FF2B5EF4-FFF2-40B4-BE49-F238E27FC236}">
                  <a16:creationId xmlns:a16="http://schemas.microsoft.com/office/drawing/2014/main" id="{F91E86EA-443D-0003-511E-E320627DD945}"/>
                </a:ext>
              </a:extLst>
            </p:cNvPr>
            <p:cNvGrpSpPr/>
            <p:nvPr/>
          </p:nvGrpSpPr>
          <p:grpSpPr>
            <a:xfrm>
              <a:off x="2320646" y="1593373"/>
              <a:ext cx="7537729" cy="32198"/>
              <a:chOff x="4780018" y="-1606641"/>
              <a:chExt cx="7537729" cy="32198"/>
            </a:xfrm>
          </p:grpSpPr>
          <p:cxnSp>
            <p:nvCxnSpPr>
              <p:cNvPr id="265" name="直接连接符 264">
                <a:extLst>
                  <a:ext uri="{FF2B5EF4-FFF2-40B4-BE49-F238E27FC236}">
                    <a16:creationId xmlns:a16="http://schemas.microsoft.com/office/drawing/2014/main" id="{30A0851D-1D2E-FE2E-191E-736556C575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87613" y="-1590542"/>
                <a:ext cx="7130134" cy="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  <a:gs pos="50000">
                      <a:schemeClr val="accent2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6" name="平行四边形 265">
                <a:extLst>
                  <a:ext uri="{FF2B5EF4-FFF2-40B4-BE49-F238E27FC236}">
                    <a16:creationId xmlns:a16="http://schemas.microsoft.com/office/drawing/2014/main" id="{5AE852FD-9018-62C2-958C-854F1975EC47}"/>
                  </a:ext>
                </a:extLst>
              </p:cNvPr>
              <p:cNvSpPr/>
              <p:nvPr/>
            </p:nvSpPr>
            <p:spPr>
              <a:xfrm>
                <a:off x="4780018" y="-1606641"/>
                <a:ext cx="59375" cy="32198"/>
              </a:xfrm>
              <a:prstGeom prst="parallelogram">
                <a:avLst>
                  <a:gd name="adj" fmla="val 11175"/>
                </a:avLst>
              </a:prstGeom>
              <a:solidFill>
                <a:schemeClr val="accent1"/>
              </a:solidFill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67" name="平行四边形 266">
                <a:extLst>
                  <a:ext uri="{FF2B5EF4-FFF2-40B4-BE49-F238E27FC236}">
                    <a16:creationId xmlns:a16="http://schemas.microsoft.com/office/drawing/2014/main" id="{246308D8-CBB4-4F32-7265-367936C4D81B}"/>
                  </a:ext>
                </a:extLst>
              </p:cNvPr>
              <p:cNvSpPr/>
              <p:nvPr/>
            </p:nvSpPr>
            <p:spPr>
              <a:xfrm>
                <a:off x="4867923" y="-1606641"/>
                <a:ext cx="59375" cy="32198"/>
              </a:xfrm>
              <a:prstGeom prst="parallelogram">
                <a:avLst>
                  <a:gd name="adj" fmla="val 11175"/>
                </a:avLst>
              </a:prstGeom>
              <a:noFill/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68" name="平行四边形 267">
                <a:extLst>
                  <a:ext uri="{FF2B5EF4-FFF2-40B4-BE49-F238E27FC236}">
                    <a16:creationId xmlns:a16="http://schemas.microsoft.com/office/drawing/2014/main" id="{9679C755-E14F-583B-D218-E44B333BEE0A}"/>
                  </a:ext>
                </a:extLst>
              </p:cNvPr>
              <p:cNvSpPr/>
              <p:nvPr/>
            </p:nvSpPr>
            <p:spPr>
              <a:xfrm>
                <a:off x="4955828" y="-1606641"/>
                <a:ext cx="59375" cy="32198"/>
              </a:xfrm>
              <a:prstGeom prst="parallelogram">
                <a:avLst>
                  <a:gd name="adj" fmla="val 11175"/>
                </a:avLst>
              </a:prstGeom>
              <a:solidFill>
                <a:schemeClr val="accent1"/>
              </a:solidFill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69" name="平行四边形 268">
                <a:extLst>
                  <a:ext uri="{FF2B5EF4-FFF2-40B4-BE49-F238E27FC236}">
                    <a16:creationId xmlns:a16="http://schemas.microsoft.com/office/drawing/2014/main" id="{0ED1D5FF-2E41-5CCD-F5EB-A3CD5537232C}"/>
                  </a:ext>
                </a:extLst>
              </p:cNvPr>
              <p:cNvSpPr/>
              <p:nvPr/>
            </p:nvSpPr>
            <p:spPr>
              <a:xfrm>
                <a:off x="5043733" y="-1606641"/>
                <a:ext cx="59375" cy="32198"/>
              </a:xfrm>
              <a:prstGeom prst="parallelogram">
                <a:avLst>
                  <a:gd name="adj" fmla="val 11175"/>
                </a:avLst>
              </a:prstGeom>
              <a:noFill/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BF80FAA4-91F3-BFD7-2BBB-A69F75CD76A9}"/>
                </a:ext>
              </a:extLst>
            </p:cNvPr>
            <p:cNvSpPr/>
            <p:nvPr/>
          </p:nvSpPr>
          <p:spPr>
            <a:xfrm flipH="1">
              <a:off x="2707869" y="2968408"/>
              <a:ext cx="7544441" cy="219133"/>
            </a:xfrm>
            <a:custGeom>
              <a:avLst/>
              <a:gdLst>
                <a:gd name="connsiteX0" fmla="*/ 7651750 w 7651750"/>
                <a:gd name="connsiteY0" fmla="*/ 0 h 222250"/>
                <a:gd name="connsiteX1" fmla="*/ 222250 w 7651750"/>
                <a:gd name="connsiteY1" fmla="*/ 0 h 222250"/>
                <a:gd name="connsiteX2" fmla="*/ 0 w 7651750"/>
                <a:gd name="connsiteY2" fmla="*/ 22225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51750" h="222250">
                  <a:moveTo>
                    <a:pt x="7651750" y="0"/>
                  </a:moveTo>
                  <a:lnTo>
                    <a:pt x="222250" y="0"/>
                  </a:lnTo>
                  <a:lnTo>
                    <a:pt x="0" y="222250"/>
                  </a:lnTo>
                </a:path>
              </a:pathLst>
            </a:custGeom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  <a:gs pos="50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pic>
          <p:nvPicPr>
            <p:cNvPr id="264" name="!!!1" descr="黑暗中的灯光&#10;&#10;描述已自动生成">
              <a:extLst>
                <a:ext uri="{FF2B5EF4-FFF2-40B4-BE49-F238E27FC236}">
                  <a16:creationId xmlns:a16="http://schemas.microsoft.com/office/drawing/2014/main" id="{A0095458-1B9B-4B4D-8564-9BDC5FBC9D9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 flipV="1">
              <a:off x="4711862" y="2201568"/>
              <a:ext cx="5726934" cy="1543932"/>
            </a:xfrm>
            <a:prstGeom prst="rect">
              <a:avLst/>
            </a:prstGeom>
          </p:spPr>
        </p:pic>
      </p:grpSp>
      <p:sp>
        <p:nvSpPr>
          <p:cNvPr id="270" name="文本框 269">
            <a:extLst>
              <a:ext uri="{FF2B5EF4-FFF2-40B4-BE49-F238E27FC236}">
                <a16:creationId xmlns:a16="http://schemas.microsoft.com/office/drawing/2014/main" id="{411E7383-F0DA-D722-A102-C012BBBED0AF}"/>
              </a:ext>
            </a:extLst>
          </p:cNvPr>
          <p:cNvSpPr txBox="1"/>
          <p:nvPr/>
        </p:nvSpPr>
        <p:spPr>
          <a:xfrm>
            <a:off x="572160" y="569978"/>
            <a:ext cx="29845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0E50C8"/>
                    </a:gs>
                    <a:gs pos="100000">
                      <a:srgbClr val="D6C1FE"/>
                    </a:gs>
                  </a:gsLst>
                  <a:lin ang="162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自动驾驶部署与规划</a:t>
            </a:r>
          </a:p>
        </p:txBody>
      </p:sp>
      <p:cxnSp>
        <p:nvCxnSpPr>
          <p:cNvPr id="277" name="直接连接符 276">
            <a:extLst>
              <a:ext uri="{FF2B5EF4-FFF2-40B4-BE49-F238E27FC236}">
                <a16:creationId xmlns:a16="http://schemas.microsoft.com/office/drawing/2014/main" id="{ABE0FE11-477B-EC54-A68B-AC640ACCD9D3}"/>
              </a:ext>
            </a:extLst>
          </p:cNvPr>
          <p:cNvCxnSpPr>
            <a:cxnSpLocks/>
          </p:cNvCxnSpPr>
          <p:nvPr/>
        </p:nvCxnSpPr>
        <p:spPr>
          <a:xfrm>
            <a:off x="6086636" y="2112375"/>
            <a:ext cx="4569" cy="1316625"/>
          </a:xfrm>
          <a:prstGeom prst="line">
            <a:avLst/>
          </a:prstGeom>
          <a:ln w="3175"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8" name="直接连接符 277">
            <a:extLst>
              <a:ext uri="{FF2B5EF4-FFF2-40B4-BE49-F238E27FC236}">
                <a16:creationId xmlns:a16="http://schemas.microsoft.com/office/drawing/2014/main" id="{5099D072-B82A-08CA-BBA9-FE9B553C03D4}"/>
              </a:ext>
            </a:extLst>
          </p:cNvPr>
          <p:cNvCxnSpPr>
            <a:cxnSpLocks/>
          </p:cNvCxnSpPr>
          <p:nvPr/>
        </p:nvCxnSpPr>
        <p:spPr>
          <a:xfrm>
            <a:off x="5331091" y="2686259"/>
            <a:ext cx="0" cy="590237"/>
          </a:xfrm>
          <a:prstGeom prst="line">
            <a:avLst/>
          </a:prstGeom>
          <a:ln w="3175"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直接连接符 285">
            <a:extLst>
              <a:ext uri="{FF2B5EF4-FFF2-40B4-BE49-F238E27FC236}">
                <a16:creationId xmlns:a16="http://schemas.microsoft.com/office/drawing/2014/main" id="{35F4E730-9C13-ACD0-57B6-DC26AE34DE04}"/>
              </a:ext>
            </a:extLst>
          </p:cNvPr>
          <p:cNvCxnSpPr>
            <a:cxnSpLocks/>
          </p:cNvCxnSpPr>
          <p:nvPr/>
        </p:nvCxnSpPr>
        <p:spPr>
          <a:xfrm>
            <a:off x="6897992" y="1817257"/>
            <a:ext cx="0" cy="590237"/>
          </a:xfrm>
          <a:prstGeom prst="line">
            <a:avLst/>
          </a:prstGeom>
          <a:ln w="31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直接连接符 287">
            <a:extLst>
              <a:ext uri="{FF2B5EF4-FFF2-40B4-BE49-F238E27FC236}">
                <a16:creationId xmlns:a16="http://schemas.microsoft.com/office/drawing/2014/main" id="{B54D5D0A-53F3-0E5F-38D7-A03DAB752C7F}"/>
              </a:ext>
            </a:extLst>
          </p:cNvPr>
          <p:cNvCxnSpPr>
            <a:cxnSpLocks/>
          </p:cNvCxnSpPr>
          <p:nvPr/>
        </p:nvCxnSpPr>
        <p:spPr>
          <a:xfrm>
            <a:off x="11339151" y="1993723"/>
            <a:ext cx="0" cy="590237"/>
          </a:xfrm>
          <a:prstGeom prst="line">
            <a:avLst/>
          </a:prstGeom>
          <a:ln w="31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直接连接符 288">
            <a:extLst>
              <a:ext uri="{FF2B5EF4-FFF2-40B4-BE49-F238E27FC236}">
                <a16:creationId xmlns:a16="http://schemas.microsoft.com/office/drawing/2014/main" id="{F8D0DB1A-FBEF-F1F8-0F64-94E3CF8CF09B}"/>
              </a:ext>
            </a:extLst>
          </p:cNvPr>
          <p:cNvCxnSpPr>
            <a:cxnSpLocks/>
          </p:cNvCxnSpPr>
          <p:nvPr/>
        </p:nvCxnSpPr>
        <p:spPr>
          <a:xfrm>
            <a:off x="975825" y="2391140"/>
            <a:ext cx="0" cy="590237"/>
          </a:xfrm>
          <a:prstGeom prst="line">
            <a:avLst/>
          </a:prstGeom>
          <a:ln w="31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0" name="组合 279">
            <a:extLst>
              <a:ext uri="{FF2B5EF4-FFF2-40B4-BE49-F238E27FC236}">
                <a16:creationId xmlns:a16="http://schemas.microsoft.com/office/drawing/2014/main" id="{784A0726-2F20-7009-C64D-DA6C30F5738C}"/>
              </a:ext>
            </a:extLst>
          </p:cNvPr>
          <p:cNvGrpSpPr/>
          <p:nvPr/>
        </p:nvGrpSpPr>
        <p:grpSpPr>
          <a:xfrm>
            <a:off x="11097790" y="5039848"/>
            <a:ext cx="241361" cy="446920"/>
            <a:chOff x="1590328" y="3181229"/>
            <a:chExt cx="241361" cy="1185320"/>
          </a:xfrm>
        </p:grpSpPr>
        <p:cxnSp>
          <p:nvCxnSpPr>
            <p:cNvPr id="281" name="直接连接符 280">
              <a:extLst>
                <a:ext uri="{FF2B5EF4-FFF2-40B4-BE49-F238E27FC236}">
                  <a16:creationId xmlns:a16="http://schemas.microsoft.com/office/drawing/2014/main" id="{6F108C52-03CB-C118-D13C-EFB1E54FBA92}"/>
                </a:ext>
              </a:extLst>
            </p:cNvPr>
            <p:cNvCxnSpPr>
              <a:cxnSpLocks/>
            </p:cNvCxnSpPr>
            <p:nvPr/>
          </p:nvCxnSpPr>
          <p:spPr>
            <a:xfrm>
              <a:off x="1831689" y="3181229"/>
              <a:ext cx="0" cy="1185320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>
              <a:extLst>
                <a:ext uri="{FF2B5EF4-FFF2-40B4-BE49-F238E27FC236}">
                  <a16:creationId xmlns:a16="http://schemas.microsoft.com/office/drawing/2014/main" id="{AA4A39A4-A0F8-3726-621B-7533CF5848CA}"/>
                </a:ext>
              </a:extLst>
            </p:cNvPr>
            <p:cNvCxnSpPr>
              <a:cxnSpLocks/>
            </p:cNvCxnSpPr>
            <p:nvPr/>
          </p:nvCxnSpPr>
          <p:spPr>
            <a:xfrm>
              <a:off x="1590328" y="3531171"/>
              <a:ext cx="0" cy="590237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3" name="组合 282">
            <a:extLst>
              <a:ext uri="{FF2B5EF4-FFF2-40B4-BE49-F238E27FC236}">
                <a16:creationId xmlns:a16="http://schemas.microsoft.com/office/drawing/2014/main" id="{9153322E-78CB-47EF-8AE5-A92EE624729D}"/>
              </a:ext>
            </a:extLst>
          </p:cNvPr>
          <p:cNvGrpSpPr/>
          <p:nvPr/>
        </p:nvGrpSpPr>
        <p:grpSpPr>
          <a:xfrm flipH="1">
            <a:off x="562110" y="5039848"/>
            <a:ext cx="241361" cy="446920"/>
            <a:chOff x="1590328" y="3181229"/>
            <a:chExt cx="241361" cy="1185320"/>
          </a:xfrm>
        </p:grpSpPr>
        <p:cxnSp>
          <p:nvCxnSpPr>
            <p:cNvPr id="284" name="直接连接符 283">
              <a:extLst>
                <a:ext uri="{FF2B5EF4-FFF2-40B4-BE49-F238E27FC236}">
                  <a16:creationId xmlns:a16="http://schemas.microsoft.com/office/drawing/2014/main" id="{BDE9821D-7E8D-FF95-9519-CCBEDBDF6885}"/>
                </a:ext>
              </a:extLst>
            </p:cNvPr>
            <p:cNvCxnSpPr>
              <a:cxnSpLocks/>
            </p:cNvCxnSpPr>
            <p:nvPr/>
          </p:nvCxnSpPr>
          <p:spPr>
            <a:xfrm>
              <a:off x="1831689" y="3181229"/>
              <a:ext cx="0" cy="1185320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>
              <a:extLst>
                <a:ext uri="{FF2B5EF4-FFF2-40B4-BE49-F238E27FC236}">
                  <a16:creationId xmlns:a16="http://schemas.microsoft.com/office/drawing/2014/main" id="{63C0856F-B981-13DF-10BD-CC49A182BB9F}"/>
                </a:ext>
              </a:extLst>
            </p:cNvPr>
            <p:cNvCxnSpPr>
              <a:cxnSpLocks/>
            </p:cNvCxnSpPr>
            <p:nvPr/>
          </p:nvCxnSpPr>
          <p:spPr>
            <a:xfrm>
              <a:off x="1590328" y="3531171"/>
              <a:ext cx="0" cy="590237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3533CDA-E2CF-5AC6-CC82-E38E3ED4593B}"/>
              </a:ext>
            </a:extLst>
          </p:cNvPr>
          <p:cNvSpPr txBox="1"/>
          <p:nvPr/>
        </p:nvSpPr>
        <p:spPr>
          <a:xfrm>
            <a:off x="2293048" y="4700593"/>
            <a:ext cx="1607606" cy="142538"/>
          </a:xfrm>
          <a:prstGeom prst="rect">
            <a:avLst/>
          </a:prstGeom>
          <a:noFill/>
        </p:spPr>
        <p:txBody>
          <a:bodyPr wrap="none">
            <a:prstTxWarp prst="textArchDown">
              <a:avLst/>
            </a:prstTxWarp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50000">
                      <a:schemeClr val="bg1"/>
                    </a:gs>
                    <a:gs pos="100000">
                      <a:srgbClr val="FCDEBF"/>
                    </a:gs>
                  </a:gsLst>
                  <a:lin ang="5400000" scaled="0"/>
                  <a:tileRect/>
                </a:gradFill>
                <a:effectLst>
                  <a:outerShdw blurRad="165100" dist="38100" dir="16200000" rotWithShape="0">
                    <a:schemeClr val="tx1">
                      <a:alpha val="41000"/>
                    </a:schemeClr>
                  </a:outerShdw>
                  <a:reflection blurRad="12700" stA="36000" endPos="45000" dist="63500" dir="5400000" sy="-100000" algn="bl" rotWithShape="0"/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050" spc="600" dirty="0">
                <a:solidFill>
                  <a:schemeClr val="bg1"/>
                </a:solidFill>
                <a:effectLst>
                  <a:reflection blurRad="12700" stA="14000" endPos="28000" dist="63500" dir="5400000" sy="-100000" algn="bl" rotWithShape="0"/>
                </a:effectLst>
              </a:rPr>
              <a:t>鼓励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8673E9-C0BA-92A3-3EE4-0ED940BAA426}"/>
              </a:ext>
            </a:extLst>
          </p:cNvPr>
          <p:cNvSpPr txBox="1"/>
          <p:nvPr/>
        </p:nvSpPr>
        <p:spPr>
          <a:xfrm>
            <a:off x="2293048" y="4934273"/>
            <a:ext cx="1607606" cy="142538"/>
          </a:xfrm>
          <a:prstGeom prst="rect">
            <a:avLst/>
          </a:prstGeom>
          <a:noFill/>
        </p:spPr>
        <p:txBody>
          <a:bodyPr wrap="none">
            <a:prstTxWarp prst="textArchDown">
              <a:avLst/>
            </a:prstTxWarp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50000">
                      <a:schemeClr val="bg1"/>
                    </a:gs>
                    <a:gs pos="100000">
                      <a:srgbClr val="FCDEBF"/>
                    </a:gs>
                  </a:gsLst>
                  <a:lin ang="5400000" scaled="0"/>
                  <a:tileRect/>
                </a:gradFill>
                <a:effectLst>
                  <a:outerShdw blurRad="165100" dist="38100" dir="16200000" rotWithShape="0">
                    <a:schemeClr val="tx1">
                      <a:alpha val="41000"/>
                    </a:schemeClr>
                  </a:outerShdw>
                  <a:reflection blurRad="12700" stA="36000" endPos="45000" dist="63500" dir="5400000" sy="-100000" algn="bl" rotWithShape="0"/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050" dirty="0">
                <a:solidFill>
                  <a:schemeClr val="bg1"/>
                </a:solidFill>
                <a:effectLst>
                  <a:reflection blurRad="12700" stA="14000" endPos="28000" dist="63500" dir="5400000" sy="-100000" algn="bl" rotWithShape="0"/>
                </a:effectLst>
              </a:rPr>
              <a:t>加强交流</a:t>
            </a:r>
            <a:endParaRPr lang="en-US" altLang="zh-CN" sz="1050" dirty="0">
              <a:solidFill>
                <a:schemeClr val="bg1"/>
              </a:solidFill>
              <a:effectLst>
                <a:reflection blurRad="12700" stA="14000" endPos="28000" dist="63500" dir="5400000" sy="-100000" algn="bl" rotWithShape="0"/>
              </a:effectLst>
            </a:endParaRPr>
          </a:p>
          <a:p>
            <a:r>
              <a:rPr lang="zh-CN" altLang="en-US" sz="1050" dirty="0">
                <a:solidFill>
                  <a:schemeClr val="bg1"/>
                </a:solidFill>
                <a:effectLst>
                  <a:reflection blurRad="12700" stA="14000" endPos="28000" dist="63500" dir="5400000" sy="-100000" algn="bl" rotWithShape="0"/>
                </a:effectLst>
              </a:rPr>
              <a:t>与国际合作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EBADA9C-9F36-0E47-8B00-5EE7386D00BF}"/>
              </a:ext>
            </a:extLst>
          </p:cNvPr>
          <p:cNvGrpSpPr/>
          <p:nvPr/>
        </p:nvGrpSpPr>
        <p:grpSpPr>
          <a:xfrm>
            <a:off x="2609663" y="2779332"/>
            <a:ext cx="1222701" cy="307065"/>
            <a:chOff x="2609663" y="2779332"/>
            <a:chExt cx="1222701" cy="307065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97C44B26-8945-B00D-25E3-13A0668F66DA}"/>
                </a:ext>
              </a:extLst>
            </p:cNvPr>
            <p:cNvCxnSpPr>
              <a:cxnSpLocks/>
            </p:cNvCxnSpPr>
            <p:nvPr/>
          </p:nvCxnSpPr>
          <p:spPr>
            <a:xfrm>
              <a:off x="3832364" y="2779332"/>
              <a:ext cx="0" cy="307065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ysDot"/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61D4C014-B5D7-AA81-82C3-A1EDA34FD853}"/>
                </a:ext>
              </a:extLst>
            </p:cNvPr>
            <p:cNvCxnSpPr>
              <a:cxnSpLocks/>
            </p:cNvCxnSpPr>
            <p:nvPr/>
          </p:nvCxnSpPr>
          <p:spPr>
            <a:xfrm>
              <a:off x="2609663" y="2779332"/>
              <a:ext cx="0" cy="307065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ysDot"/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051A48D-23F2-4EA5-51F2-7245D58C3D36}"/>
                </a:ext>
              </a:extLst>
            </p:cNvPr>
            <p:cNvSpPr txBox="1"/>
            <p:nvPr/>
          </p:nvSpPr>
          <p:spPr>
            <a:xfrm>
              <a:off x="2974792" y="2794365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1"/>
                  </a:solidFill>
                </a:rPr>
                <a:t>结合</a:t>
              </a:r>
            </a:p>
          </p:txBody>
        </p:sp>
      </p:grpSp>
      <p:sp>
        <p:nvSpPr>
          <p:cNvPr id="15" name="矩形: 剪去左右顶角 14">
            <a:extLst>
              <a:ext uri="{FF2B5EF4-FFF2-40B4-BE49-F238E27FC236}">
                <a16:creationId xmlns:a16="http://schemas.microsoft.com/office/drawing/2014/main" id="{33705B43-03D5-11B8-C3A0-8CD00E73A17A}"/>
              </a:ext>
            </a:extLst>
          </p:cNvPr>
          <p:cNvSpPr>
            <a:spLocks/>
          </p:cNvSpPr>
          <p:nvPr/>
        </p:nvSpPr>
        <p:spPr>
          <a:xfrm>
            <a:off x="1477445" y="1651173"/>
            <a:ext cx="1562240" cy="327626"/>
          </a:xfrm>
          <a:prstGeom prst="snip2SameRect">
            <a:avLst/>
          </a:prstGeom>
          <a:gradFill flip="none" rotWithShape="1">
            <a:gsLst>
              <a:gs pos="64000">
                <a:schemeClr val="accent1">
                  <a:lumMod val="50000"/>
                  <a:alpha val="54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67000"/>
                </a:schemeClr>
              </a:gs>
            </a:gsLst>
            <a:lin ang="16200000" scaled="1"/>
            <a:tileRect/>
          </a:gradFill>
          <a:ln w="6350">
            <a:gradFill>
              <a:gsLst>
                <a:gs pos="67000">
                  <a:schemeClr val="accent1"/>
                </a:gs>
                <a:gs pos="32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200" dirty="0"/>
              <a:t>自动驾驶先导应用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CF5E4E9-5364-783E-DBC0-D78626C58DB9}"/>
              </a:ext>
            </a:extLst>
          </p:cNvPr>
          <p:cNvGrpSpPr/>
          <p:nvPr/>
        </p:nvGrpSpPr>
        <p:grpSpPr>
          <a:xfrm>
            <a:off x="1970468" y="1972882"/>
            <a:ext cx="2422844" cy="307065"/>
            <a:chOff x="1970468" y="2779332"/>
            <a:chExt cx="2422844" cy="307065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2790ADA2-3944-43DF-1C00-32B35F557CF1}"/>
                </a:ext>
              </a:extLst>
            </p:cNvPr>
            <p:cNvCxnSpPr>
              <a:cxnSpLocks/>
            </p:cNvCxnSpPr>
            <p:nvPr/>
          </p:nvCxnSpPr>
          <p:spPr>
            <a:xfrm>
              <a:off x="3832364" y="2779332"/>
              <a:ext cx="0" cy="307065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ysDot"/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AD64689D-D39E-A2FB-7F22-F2E4C7B1E048}"/>
                </a:ext>
              </a:extLst>
            </p:cNvPr>
            <p:cNvCxnSpPr>
              <a:cxnSpLocks/>
            </p:cNvCxnSpPr>
            <p:nvPr/>
          </p:nvCxnSpPr>
          <p:spPr>
            <a:xfrm>
              <a:off x="2609663" y="2779332"/>
              <a:ext cx="0" cy="307065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ysDot"/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6571E12-91C8-22BC-2ACD-DB055218386F}"/>
                </a:ext>
              </a:extLst>
            </p:cNvPr>
            <p:cNvSpPr txBox="1"/>
            <p:nvPr/>
          </p:nvSpPr>
          <p:spPr>
            <a:xfrm>
              <a:off x="1970468" y="2794365"/>
              <a:ext cx="4924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1"/>
                  </a:solidFill>
                </a:rPr>
                <a:t>开展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08E6B49-65A1-75F5-A0D7-98A9D297135E}"/>
                </a:ext>
              </a:extLst>
            </p:cNvPr>
            <p:cNvSpPr txBox="1"/>
            <p:nvPr/>
          </p:nvSpPr>
          <p:spPr>
            <a:xfrm>
              <a:off x="3900868" y="2794365"/>
              <a:ext cx="4924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1"/>
                  </a:solidFill>
                </a:rPr>
                <a:t>形成</a:t>
              </a:r>
            </a:p>
          </p:txBody>
        </p:sp>
      </p:grpSp>
      <p:sp>
        <p:nvSpPr>
          <p:cNvPr id="25" name="矩形: 剪去左右顶角 24">
            <a:extLst>
              <a:ext uri="{FF2B5EF4-FFF2-40B4-BE49-F238E27FC236}">
                <a16:creationId xmlns:a16="http://schemas.microsoft.com/office/drawing/2014/main" id="{AAFB9B16-3A9A-FDC5-86D2-5975648A178A}"/>
              </a:ext>
            </a:extLst>
          </p:cNvPr>
          <p:cNvSpPr>
            <a:spLocks/>
          </p:cNvSpPr>
          <p:nvPr/>
        </p:nvSpPr>
        <p:spPr>
          <a:xfrm>
            <a:off x="3114189" y="1651173"/>
            <a:ext cx="1834785" cy="327626"/>
          </a:xfrm>
          <a:prstGeom prst="snip2SameRect">
            <a:avLst/>
          </a:prstGeom>
          <a:gradFill flip="none" rotWithShape="1">
            <a:gsLst>
              <a:gs pos="64000">
                <a:schemeClr val="accent1">
                  <a:lumMod val="50000"/>
                  <a:alpha val="54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67000"/>
                </a:schemeClr>
              </a:gs>
            </a:gsLst>
            <a:lin ang="16200000" scaled="1"/>
            <a:tileRect/>
          </a:gradFill>
          <a:ln w="6350">
            <a:gradFill>
              <a:gsLst>
                <a:gs pos="67000">
                  <a:schemeClr val="accent1"/>
                </a:gs>
                <a:gs pos="32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200" dirty="0"/>
              <a:t>业务融合度高，可推广</a:t>
            </a:r>
          </a:p>
        </p:txBody>
      </p:sp>
      <p:sp>
        <p:nvSpPr>
          <p:cNvPr id="40" name="矩形: 剪去左右顶角 39">
            <a:extLst>
              <a:ext uri="{FF2B5EF4-FFF2-40B4-BE49-F238E27FC236}">
                <a16:creationId xmlns:a16="http://schemas.microsoft.com/office/drawing/2014/main" id="{33E7EFD7-4523-D2E3-C4E7-E13D615FB91F}"/>
              </a:ext>
            </a:extLst>
          </p:cNvPr>
          <p:cNvSpPr>
            <a:spLocks/>
          </p:cNvSpPr>
          <p:nvPr/>
        </p:nvSpPr>
        <p:spPr>
          <a:xfrm>
            <a:off x="7338270" y="2527293"/>
            <a:ext cx="1618725" cy="584630"/>
          </a:xfrm>
          <a:prstGeom prst="snip2SameRect">
            <a:avLst/>
          </a:prstGeom>
          <a:gradFill flip="none" rotWithShape="1">
            <a:gsLst>
              <a:gs pos="64000">
                <a:schemeClr val="accent1">
                  <a:lumMod val="50000"/>
                  <a:alpha val="58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67000"/>
                </a:schemeClr>
              </a:gs>
            </a:gsLst>
            <a:lin ang="16200000" scaled="1"/>
            <a:tileRect/>
          </a:gradFill>
          <a:ln w="6350">
            <a:gradFill>
              <a:gsLst>
                <a:gs pos="67000">
                  <a:schemeClr val="accent1"/>
                </a:gs>
                <a:gs pos="32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200" dirty="0"/>
              <a:t>道路基础设施</a:t>
            </a:r>
          </a:p>
        </p:txBody>
      </p:sp>
      <p:sp>
        <p:nvSpPr>
          <p:cNvPr id="41" name="矩形: 剪去左右顶角 40">
            <a:extLst>
              <a:ext uri="{FF2B5EF4-FFF2-40B4-BE49-F238E27FC236}">
                <a16:creationId xmlns:a16="http://schemas.microsoft.com/office/drawing/2014/main" id="{6D16DEAA-4642-9FEC-CCB9-03CBEDC63652}"/>
              </a:ext>
            </a:extLst>
          </p:cNvPr>
          <p:cNvSpPr/>
          <p:nvPr/>
        </p:nvSpPr>
        <p:spPr>
          <a:xfrm>
            <a:off x="9084892" y="2527293"/>
            <a:ext cx="1618725" cy="584630"/>
          </a:xfrm>
          <a:prstGeom prst="snip2SameRect">
            <a:avLst/>
          </a:prstGeom>
          <a:gradFill flip="none" rotWithShape="1">
            <a:gsLst>
              <a:gs pos="64000">
                <a:schemeClr val="accent1">
                  <a:lumMod val="50000"/>
                  <a:alpha val="58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67000"/>
                </a:schemeClr>
              </a:gs>
            </a:gsLst>
            <a:lin ang="16200000" scaled="1"/>
            <a:tileRect/>
          </a:gradFill>
          <a:ln w="6350">
            <a:gradFill>
              <a:gsLst>
                <a:gs pos="67000">
                  <a:schemeClr val="accent1"/>
                </a:gs>
                <a:gs pos="32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200" dirty="0"/>
              <a:t>智能管控设施</a:t>
            </a:r>
          </a:p>
        </p:txBody>
      </p:sp>
      <p:sp>
        <p:nvSpPr>
          <p:cNvPr id="42" name="矩形: 剪去左右顶角 41">
            <a:extLst>
              <a:ext uri="{FF2B5EF4-FFF2-40B4-BE49-F238E27FC236}">
                <a16:creationId xmlns:a16="http://schemas.microsoft.com/office/drawing/2014/main" id="{6AF9B7E2-4BEE-D8AF-F17F-153648D526EB}"/>
              </a:ext>
            </a:extLst>
          </p:cNvPr>
          <p:cNvSpPr>
            <a:spLocks/>
          </p:cNvSpPr>
          <p:nvPr/>
        </p:nvSpPr>
        <p:spPr>
          <a:xfrm>
            <a:off x="7338270" y="1783875"/>
            <a:ext cx="1618725" cy="584630"/>
          </a:xfrm>
          <a:prstGeom prst="snip2SameRect">
            <a:avLst/>
          </a:prstGeom>
          <a:gradFill flip="none" rotWithShape="1">
            <a:gsLst>
              <a:gs pos="64000">
                <a:schemeClr val="accent1">
                  <a:lumMod val="50000"/>
                  <a:alpha val="58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67000"/>
                </a:schemeClr>
              </a:gs>
            </a:gsLst>
            <a:lin ang="16200000" scaled="1"/>
            <a:tileRect/>
          </a:gradFill>
          <a:ln w="6350">
            <a:gradFill>
              <a:gsLst>
                <a:gs pos="67000">
                  <a:schemeClr val="accent1"/>
                </a:gs>
                <a:gs pos="32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200" dirty="0"/>
              <a:t>车载智能设备</a:t>
            </a:r>
          </a:p>
        </p:txBody>
      </p:sp>
      <p:sp>
        <p:nvSpPr>
          <p:cNvPr id="43" name="矩形: 剪去左右顶角 42">
            <a:extLst>
              <a:ext uri="{FF2B5EF4-FFF2-40B4-BE49-F238E27FC236}">
                <a16:creationId xmlns:a16="http://schemas.microsoft.com/office/drawing/2014/main" id="{8134EBE6-7D55-CC53-2560-6E9282C2D05C}"/>
              </a:ext>
            </a:extLst>
          </p:cNvPr>
          <p:cNvSpPr>
            <a:spLocks/>
          </p:cNvSpPr>
          <p:nvPr/>
        </p:nvSpPr>
        <p:spPr>
          <a:xfrm>
            <a:off x="9084892" y="1783875"/>
            <a:ext cx="1618725" cy="584630"/>
          </a:xfrm>
          <a:prstGeom prst="snip2SameRect">
            <a:avLst/>
          </a:prstGeom>
          <a:gradFill flip="none" rotWithShape="1">
            <a:gsLst>
              <a:gs pos="64000">
                <a:schemeClr val="accent1">
                  <a:lumMod val="50000"/>
                  <a:alpha val="58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67000"/>
                </a:schemeClr>
              </a:gs>
            </a:gsLst>
            <a:lin ang="16200000" scaled="1"/>
            <a:tileRect/>
          </a:gradFill>
          <a:ln w="6350">
            <a:gradFill>
              <a:gsLst>
                <a:gs pos="67000">
                  <a:schemeClr val="accent1"/>
                </a:gs>
                <a:gs pos="32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200" dirty="0"/>
              <a:t>路侧通信设备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7C41EE6E-8D61-25DA-23D7-07385BB6E25F}"/>
              </a:ext>
            </a:extLst>
          </p:cNvPr>
          <p:cNvSpPr txBox="1"/>
          <p:nvPr/>
        </p:nvSpPr>
        <p:spPr>
          <a:xfrm>
            <a:off x="8680438" y="2234295"/>
            <a:ext cx="708000" cy="322342"/>
          </a:xfrm>
          <a:prstGeom prst="roundRect">
            <a:avLst/>
          </a:prstGeom>
          <a:gradFill flip="none" rotWithShape="1">
            <a:gsLst>
              <a:gs pos="54000">
                <a:schemeClr val="accent1">
                  <a:lumMod val="50000"/>
                  <a:alpha val="54000"/>
                </a:schemeClr>
              </a:gs>
              <a:gs pos="12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6200000" scaled="1"/>
            <a:tileRect/>
          </a:gradFill>
          <a:ln w="6350">
            <a:gradFill>
              <a:gsLst>
                <a:gs pos="67000">
                  <a:schemeClr val="accent1"/>
                </a:gs>
                <a:gs pos="32000">
                  <a:schemeClr val="accent2"/>
                </a:gs>
                <a:gs pos="99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 sz="12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600" b="1" dirty="0"/>
              <a:t>加快</a:t>
            </a:r>
          </a:p>
        </p:txBody>
      </p:sp>
    </p:spTree>
    <p:extLst>
      <p:ext uri="{BB962C8B-B14F-4D97-AF65-F5344CB8AC3E}">
        <p14:creationId xmlns:p14="http://schemas.microsoft.com/office/powerpoint/2010/main" val="3416359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737560EF-5889-6E07-C891-D5BBA27F0E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1304" y="2609075"/>
            <a:ext cx="957376" cy="957376"/>
          </a:xfrm>
          <a:prstGeom prst="roundRect">
            <a:avLst>
              <a:gd name="adj" fmla="val 6397"/>
            </a:avLst>
          </a:prstGeom>
          <a:ln w="38100">
            <a:solidFill>
              <a:schemeClr val="tx1"/>
            </a:solidFill>
          </a:ln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9AC6D351-3659-6AC3-AEE4-5545326570C3}"/>
              </a:ext>
            </a:extLst>
          </p:cNvPr>
          <p:cNvSpPr txBox="1"/>
          <p:nvPr/>
        </p:nvSpPr>
        <p:spPr>
          <a:xfrm>
            <a:off x="3200128" y="2770308"/>
            <a:ext cx="185764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PPT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竞技场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A33BF18-1B48-6CAF-89D3-47C811DD7590}"/>
              </a:ext>
            </a:extLst>
          </p:cNvPr>
          <p:cNvSpPr txBox="1"/>
          <p:nvPr/>
        </p:nvSpPr>
        <p:spPr>
          <a:xfrm>
            <a:off x="3200129" y="3244334"/>
            <a:ext cx="1769436" cy="184666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200" normalizeH="0" noProof="0" dirty="0">
                <a:ln>
                  <a:noFill/>
                </a:ln>
                <a:solidFill>
                  <a:srgbClr val="FFE131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微信：</a:t>
            </a:r>
            <a:r>
              <a:rPr kumimoji="0" lang="en-US" altLang="zh-CN" sz="1200" b="1" i="0" u="none" strike="noStrike" kern="1200" cap="none" spc="200" normalizeH="0" noProof="0" dirty="0">
                <a:ln>
                  <a:noFill/>
                </a:ln>
                <a:solidFill>
                  <a:srgbClr val="FFE131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405806586  </a:t>
            </a:r>
            <a:endParaRPr kumimoji="0" lang="zh-CN" altLang="en-US" sz="1200" b="1" i="0" u="none" strike="noStrike" kern="1200" cap="none" spc="200" normalizeH="0" noProof="0" dirty="0">
              <a:ln>
                <a:noFill/>
              </a:ln>
              <a:solidFill>
                <a:srgbClr val="FFE131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AF151B8-B435-750C-600C-54A37E9E90BD}"/>
              </a:ext>
            </a:extLst>
          </p:cNvPr>
          <p:cNvSpPr txBox="1"/>
          <p:nvPr/>
        </p:nvSpPr>
        <p:spPr>
          <a:xfrm>
            <a:off x="2078437" y="3747867"/>
            <a:ext cx="2979338" cy="2704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PPT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打野美少女选手</a:t>
            </a:r>
            <a:r>
              <a:rPr lang="en-US" altLang="zh-CN" sz="1600" b="1" dirty="0">
                <a:solidFill>
                  <a:sysClr val="windowText" lastClr="000000"/>
                </a:solidFill>
                <a:latin typeface="+mn-ea"/>
                <a:cs typeface="OPPOSans H" panose="00020600040101010101" pitchFamily="18" charset="-122"/>
              </a:rPr>
              <a:t>^_^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18190B8C-6834-81C0-D19A-4C4CFA67E3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9064" y="2747300"/>
            <a:ext cx="1969773" cy="1969770"/>
          </a:xfrm>
          <a:prstGeom prst="roundRect">
            <a:avLst>
              <a:gd name="adj" fmla="val 4419"/>
            </a:avLst>
          </a:prstGeom>
          <a:ln w="38100">
            <a:solidFill>
              <a:schemeClr val="tx1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8170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6B56D6-821E-6320-C7C1-83C5025187B3}"/>
              </a:ext>
            </a:extLst>
          </p:cNvPr>
          <p:cNvSpPr txBox="1"/>
          <p:nvPr/>
        </p:nvSpPr>
        <p:spPr>
          <a:xfrm>
            <a:off x="3048000" y="324433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</a:t>
            </a:r>
            <a:r>
              <a:rPr lang="zh-CN" altLang="en-US" dirty="0"/>
              <a:t>   出品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720671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4605;#VCG41N875480746;"/>
</p:tagLst>
</file>

<file path=ppt/theme/theme1.xml><?xml version="1.0" encoding="utf-8"?>
<a:theme xmlns:a="http://schemas.openxmlformats.org/drawingml/2006/main" name="51PPT模板网   www.51pptmoban.com">
  <a:themeElements>
    <a:clrScheme name="自定义 19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E50C8"/>
      </a:accent1>
      <a:accent2>
        <a:srgbClr val="D6C1FE"/>
      </a:accent2>
      <a:accent3>
        <a:srgbClr val="A5A5A5"/>
      </a:accent3>
      <a:accent4>
        <a:srgbClr val="020712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白" id="{A38E01D3-9F60-4499-A45D-01255135327F}" vid="{2F4D9303-95FE-410F-906C-17FBCF72E38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480</TotalTime>
  <Words>438</Words>
  <Application>Microsoft Office PowerPoint</Application>
  <PresentationFormat>宽屏</PresentationFormat>
  <Paragraphs>128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Bebas</vt:lpstr>
      <vt:lpstr>Roboto Regular</vt:lpstr>
      <vt:lpstr>等线</vt:lpstr>
      <vt:lpstr>锐字逼格青春体简2.0</vt:lpstr>
      <vt:lpstr>微软雅黑</vt:lpstr>
      <vt:lpstr>字体圈欣意冠黑体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几何元素科技风自动驾驶ppt模板</dc:title>
  <dc:creator>PPT竞技场</dc:creator>
  <cp:keywords>51PPT模板网</cp:keywords>
  <dc:description>www.51pptmoban.com</dc:description>
  <cp:lastModifiedBy>Win user</cp:lastModifiedBy>
  <cp:revision>35</cp:revision>
  <dcterms:created xsi:type="dcterms:W3CDTF">2022-08-10T02:20:15Z</dcterms:created>
  <dcterms:modified xsi:type="dcterms:W3CDTF">2022-09-19T07:55:29Z</dcterms:modified>
</cp:coreProperties>
</file>