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tags/tag2.xml" ContentType="application/vnd.openxmlformats-officedocument.presentationml.tags+xml"/>
  <Override PartName="/ppt/tags/tag3.xml" ContentType="application/vnd.openxmlformats-officedocument.presentationml.tags+xml"/>
  <Override PartName="/ppt/notesSlides/notesSlide1.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notesSlides/notesSlide2.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ags/tag8.xml" ContentType="application/vnd.openxmlformats-officedocument.presentationml.tags+xml"/>
  <Override PartName="/ppt/tags/tag9.xml" ContentType="application/vnd.openxmlformats-officedocument.presentationml.tags+xml"/>
  <Override PartName="/ppt/notesSlides/notesSlide4.xml" ContentType="application/vnd.openxmlformats-officedocument.presentationml.notesSlide+xml"/>
  <Override PartName="/ppt/tags/tag10.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
  </p:notesMasterIdLst>
  <p:sldIdLst>
    <p:sldId id="257" r:id="rId2"/>
    <p:sldId id="263" r:id="rId3"/>
    <p:sldId id="261" r:id="rId4"/>
    <p:sldId id="267" r:id="rId5"/>
    <p:sldId id="375" r:id="rId6"/>
    <p:sldId id="448" r:id="rId7"/>
  </p:sldIdLst>
  <p:sldSz cx="12192000" cy="6858000"/>
  <p:notesSz cx="6858000" cy="9144000"/>
  <p:custDataLst>
    <p:tags r:id="rId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04" userDrawn="1">
          <p15:clr>
            <a:srgbClr val="A4A3A4"/>
          </p15:clr>
        </p15:guide>
        <p15:guide id="2" pos="7368" userDrawn="1">
          <p15:clr>
            <a:srgbClr val="A4A3A4"/>
          </p15:clr>
        </p15:guide>
        <p15:guide id="3" orient="horz" pos="560" userDrawn="1">
          <p15:clr>
            <a:srgbClr val="A4A3A4"/>
          </p15:clr>
        </p15:guide>
        <p15:guide id="4" orient="horz" pos="624" userDrawn="1">
          <p15:clr>
            <a:srgbClr val="A4A3A4"/>
          </p15:clr>
        </p15:guide>
        <p15:guide id="5" orient="horz" pos="4056" userDrawn="1">
          <p15:clr>
            <a:srgbClr val="A4A3A4"/>
          </p15:clr>
        </p15:guide>
        <p15:guide id="6" orient="horz" pos="3992" userDrawn="1">
          <p15:clr>
            <a:srgbClr val="A4A3A4"/>
          </p15:clr>
        </p15:guide>
        <p15:guide id="7" orient="horz" pos="84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6400C"/>
    <a:srgbClr val="070B16"/>
    <a:srgbClr val="FFF716"/>
    <a:srgbClr val="62F55D"/>
    <a:srgbClr val="D8DFEF"/>
    <a:srgbClr val="7C9FC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67" d="100"/>
          <a:sy n="67" d="100"/>
        </p:scale>
        <p:origin x="78" y="450"/>
      </p:cViewPr>
      <p:guideLst>
        <p:guide pos="304"/>
        <p:guide pos="7368"/>
        <p:guide orient="horz" pos="560"/>
        <p:guide orient="horz" pos="624"/>
        <p:guide orient="horz" pos="4056"/>
        <p:guide orient="horz" pos="3992"/>
        <p:guide orient="horz" pos="84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tags" Target="tags/tag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depthPercent val="22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tx>
            <c:strRef>
              <c:f>Sheet1!$B$1</c:f>
              <c:strCache>
                <c:ptCount val="1"/>
                <c:pt idx="0">
                  <c:v>系列 1</c:v>
                </c:pt>
              </c:strCache>
            </c:strRef>
          </c:tx>
          <c:spPr>
            <a:gradFill flip="none" rotWithShape="1">
              <a:gsLst>
                <a:gs pos="0">
                  <a:schemeClr val="accent1"/>
                </a:gs>
                <a:gs pos="99000">
                  <a:schemeClr val="accent1">
                    <a:alpha val="20000"/>
                  </a:schemeClr>
                </a:gs>
              </a:gsLst>
              <a:lin ang="5400000" scaled="1"/>
              <a:tileRect/>
            </a:gradFill>
            <a:ln w="38100" cap="rnd">
              <a:noFill/>
            </a:ln>
            <a:effectLst/>
            <a:sp3d/>
          </c:spPr>
          <c:invertIfNegative val="0"/>
          <c:dLbls>
            <c:dLbl>
              <c:idx val="0"/>
              <c:layout>
                <c:manualLayout>
                  <c:x val="8.3902247275447935E-3"/>
                  <c:y val="-2.8978303689725735E-17"/>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B846-4906-8111-16F4B6F7C8A7}"/>
                </c:ext>
              </c:extLst>
            </c:dLbl>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bg1"/>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Sheet1!$A$2:$A$9</c:f>
              <c:numCache>
                <c:formatCode>General</c:formatCode>
                <c:ptCount val="8"/>
                <c:pt idx="0">
                  <c:v>2018</c:v>
                </c:pt>
                <c:pt idx="1">
                  <c:v>2019</c:v>
                </c:pt>
                <c:pt idx="2">
                  <c:v>2020</c:v>
                </c:pt>
                <c:pt idx="3">
                  <c:v>2021</c:v>
                </c:pt>
                <c:pt idx="4">
                  <c:v>2022</c:v>
                </c:pt>
                <c:pt idx="5">
                  <c:v>2023</c:v>
                </c:pt>
                <c:pt idx="6">
                  <c:v>2024</c:v>
                </c:pt>
                <c:pt idx="7">
                  <c:v>2025</c:v>
                </c:pt>
              </c:numCache>
            </c:numRef>
          </c:cat>
          <c:val>
            <c:numRef>
              <c:f>Sheet1!$B$2:$B$9</c:f>
              <c:numCache>
                <c:formatCode>0.00%</c:formatCode>
                <c:ptCount val="8"/>
                <c:pt idx="0">
                  <c:v>0.10050000000000001</c:v>
                </c:pt>
                <c:pt idx="1">
                  <c:v>8.43E-2</c:v>
                </c:pt>
                <c:pt idx="2">
                  <c:v>5.8900000000000001E-2</c:v>
                </c:pt>
                <c:pt idx="3">
                  <c:v>4.2200000000000001E-2</c:v>
                </c:pt>
                <c:pt idx="4">
                  <c:v>3.1199999999999999E-2</c:v>
                </c:pt>
                <c:pt idx="5">
                  <c:v>1.89E-2</c:v>
                </c:pt>
                <c:pt idx="6">
                  <c:v>1.03E-2</c:v>
                </c:pt>
                <c:pt idx="7">
                  <c:v>4.4999999999999997E-3</c:v>
                </c:pt>
              </c:numCache>
            </c:numRef>
          </c:val>
          <c:extLst>
            <c:ext xmlns:c16="http://schemas.microsoft.com/office/drawing/2014/chart" uri="{C3380CC4-5D6E-409C-BE32-E72D297353CC}">
              <c16:uniqueId val="{00000000-7EA3-40E4-BD51-556EBAA50FA0}"/>
            </c:ext>
          </c:extLst>
        </c:ser>
        <c:dLbls>
          <c:showLegendKey val="0"/>
          <c:showVal val="1"/>
          <c:showCatName val="0"/>
          <c:showSerName val="0"/>
          <c:showPercent val="0"/>
          <c:showBubbleSize val="0"/>
        </c:dLbls>
        <c:gapWidth val="70"/>
        <c:shape val="box"/>
        <c:axId val="504972624"/>
        <c:axId val="504973872"/>
        <c:axId val="0"/>
      </c:bar3DChart>
      <c:catAx>
        <c:axId val="504972624"/>
        <c:scaling>
          <c:orientation val="minMax"/>
        </c:scaling>
        <c:delete val="1"/>
        <c:axPos val="b"/>
        <c:numFmt formatCode="General" sourceLinked="1"/>
        <c:majorTickMark val="none"/>
        <c:minorTickMark val="none"/>
        <c:tickLblPos val="nextTo"/>
        <c:crossAx val="504973872"/>
        <c:crosses val="autoZero"/>
        <c:auto val="1"/>
        <c:lblAlgn val="ctr"/>
        <c:lblOffset val="100"/>
        <c:noMultiLvlLbl val="0"/>
      </c:catAx>
      <c:valAx>
        <c:axId val="504973872"/>
        <c:scaling>
          <c:orientation val="minMax"/>
        </c:scaling>
        <c:delete val="1"/>
        <c:axPos val="l"/>
        <c:numFmt formatCode="0.00%" sourceLinked="1"/>
        <c:majorTickMark val="none"/>
        <c:minorTickMark val="none"/>
        <c:tickLblPos val="nextTo"/>
        <c:crossAx val="50497262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5671F7C-F3DA-42DC-9342-EB63707D8C22}" type="datetimeFigureOut">
              <a:rPr lang="zh-CN" altLang="en-US" smtClean="0"/>
              <a:t>2022/9/19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A004D4E-C61F-4EC9-AA2D-B3C5D6A2A5E7}" type="slidenum">
              <a:rPr lang="zh-CN" altLang="en-US" smtClean="0"/>
              <a:t>‹#›</a:t>
            </a:fld>
            <a:endParaRPr lang="zh-CN" altLang="en-US"/>
          </a:p>
        </p:txBody>
      </p:sp>
    </p:spTree>
    <p:extLst>
      <p:ext uri="{BB962C8B-B14F-4D97-AF65-F5344CB8AC3E}">
        <p14:creationId xmlns:p14="http://schemas.microsoft.com/office/powerpoint/2010/main" val="25694415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A004D4E-C61F-4EC9-AA2D-B3C5D6A2A5E7}" type="slidenum">
              <a:rPr lang="zh-CN" altLang="en-US" smtClean="0"/>
              <a:t>1</a:t>
            </a:fld>
            <a:endParaRPr lang="zh-CN" altLang="en-US"/>
          </a:p>
        </p:txBody>
      </p:sp>
    </p:spTree>
    <p:extLst>
      <p:ext uri="{BB962C8B-B14F-4D97-AF65-F5344CB8AC3E}">
        <p14:creationId xmlns:p14="http://schemas.microsoft.com/office/powerpoint/2010/main" val="3717475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A004D4E-C61F-4EC9-AA2D-B3C5D6A2A5E7}" type="slidenum">
              <a:rPr lang="zh-CN" altLang="en-US" smtClean="0"/>
              <a:t>2</a:t>
            </a:fld>
            <a:endParaRPr lang="zh-CN" altLang="en-US"/>
          </a:p>
        </p:txBody>
      </p:sp>
    </p:spTree>
    <p:extLst>
      <p:ext uri="{BB962C8B-B14F-4D97-AF65-F5344CB8AC3E}">
        <p14:creationId xmlns:p14="http://schemas.microsoft.com/office/powerpoint/2010/main" val="28531771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A004D4E-C61F-4EC9-AA2D-B3C5D6A2A5E7}" type="slidenum">
              <a:rPr lang="zh-CN" altLang="en-US" smtClean="0"/>
              <a:t>3</a:t>
            </a:fld>
            <a:endParaRPr lang="zh-CN" altLang="en-US"/>
          </a:p>
        </p:txBody>
      </p:sp>
    </p:spTree>
    <p:extLst>
      <p:ext uri="{BB962C8B-B14F-4D97-AF65-F5344CB8AC3E}">
        <p14:creationId xmlns:p14="http://schemas.microsoft.com/office/powerpoint/2010/main" val="18108518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A004D4E-C61F-4EC9-AA2D-B3C5D6A2A5E7}" type="slidenum">
              <a:rPr lang="zh-CN" altLang="en-US" smtClean="0"/>
              <a:t>4</a:t>
            </a:fld>
            <a:endParaRPr lang="zh-CN" altLang="en-US"/>
          </a:p>
        </p:txBody>
      </p:sp>
    </p:spTree>
    <p:extLst>
      <p:ext uri="{BB962C8B-B14F-4D97-AF65-F5344CB8AC3E}">
        <p14:creationId xmlns:p14="http://schemas.microsoft.com/office/powerpoint/2010/main" val="2676390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D2D6BB8-EAC4-4C13-9224-63CA98E0A926}" type="slidenum">
              <a:rPr lang="zh-CN" altLang="en-US" smtClean="0"/>
              <a:t>5</a:t>
            </a:fld>
            <a:endParaRPr lang="zh-CN" altLang="en-US"/>
          </a:p>
        </p:txBody>
      </p:sp>
    </p:spTree>
    <p:extLst>
      <p:ext uri="{BB962C8B-B14F-4D97-AF65-F5344CB8AC3E}">
        <p14:creationId xmlns:p14="http://schemas.microsoft.com/office/powerpoint/2010/main" val="40865979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D2D6BB8-EAC4-4C13-9224-63CA98E0A926}" type="slidenum">
              <a:rPr lang="zh-CN" altLang="en-US" smtClean="0"/>
              <a:t>6</a:t>
            </a:fld>
            <a:endParaRPr lang="zh-CN" altLang="en-US"/>
          </a:p>
        </p:txBody>
      </p:sp>
    </p:spTree>
    <p:extLst>
      <p:ext uri="{BB962C8B-B14F-4D97-AF65-F5344CB8AC3E}">
        <p14:creationId xmlns:p14="http://schemas.microsoft.com/office/powerpoint/2010/main" val="38484930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2022/9/19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5986539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433271293"/>
      </p:ext>
    </p:extLst>
  </p:cSld>
  <p:clrMapOvr>
    <a:masterClrMapping/>
  </p:clrMapOvr>
  <p:extLst>
    <p:ext uri="{DCECCB84-F9BA-43D5-87BE-67443E8EF086}">
      <p15:sldGuideLst xmlns:p15="http://schemas.microsoft.com/office/powerpoint/2012/main">
        <p15:guide id="1" pos="3840">
          <p15:clr>
            <a:srgbClr val="FBAE40"/>
          </p15:clr>
        </p15:guide>
        <p15:guide id="2" orient="horz" pos="2160">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70B16"/>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2022/9/19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003094035"/>
      </p:ext>
    </p:extLst>
  </p:cSld>
  <p:clrMap bg1="lt1" tx1="dk1" bg2="lt2" tx2="dk2" accent1="accent1" accent2="accent2" accent3="accent3" accent4="accent4" accent5="accent5" accent6="accent6" hlink="hlink" folHlink="folHlink"/>
  <p:sldLayoutIdLst>
    <p:sldLayoutId id="2147483650" r:id="rId1"/>
    <p:sldLayoutId id="214748366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04" userDrawn="1">
          <p15:clr>
            <a:srgbClr val="F26B43"/>
          </p15:clr>
        </p15:guide>
        <p15:guide id="2" pos="7368" userDrawn="1">
          <p15:clr>
            <a:srgbClr val="F26B43"/>
          </p15:clr>
        </p15:guide>
        <p15:guide id="3" orient="horz" pos="560" userDrawn="1">
          <p15:clr>
            <a:srgbClr val="F26B43"/>
          </p15:clr>
        </p15:guide>
        <p15:guide id="4" orient="horz" pos="624" userDrawn="1">
          <p15:clr>
            <a:srgbClr val="F26B43"/>
          </p15:clr>
        </p15:guide>
        <p15:guide id="5" orient="horz" pos="4056" userDrawn="1">
          <p15:clr>
            <a:srgbClr val="F26B43"/>
          </p15:clr>
        </p15:guide>
        <p15:guide id="6" orient="horz" pos="3992" userDrawn="1">
          <p15:clr>
            <a:srgbClr val="F26B43"/>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3.xml"/><Relationship Id="rId7" Type="http://schemas.microsoft.com/office/2007/relationships/hdphoto" Target="../media/hdphoto1.wdp"/><Relationship Id="rId12" Type="http://schemas.microsoft.com/office/2007/relationships/hdphoto" Target="../media/hdphoto3.wdp"/><Relationship Id="rId2" Type="http://schemas.openxmlformats.org/officeDocument/2006/relationships/tags" Target="../tags/tag2.xml"/><Relationship Id="rId1" Type="http://schemas.openxmlformats.org/officeDocument/2006/relationships/themeOverride" Target="../theme/themeOverride1.xml"/><Relationship Id="rId6" Type="http://schemas.openxmlformats.org/officeDocument/2006/relationships/image" Target="../media/image1.png"/><Relationship Id="rId11" Type="http://schemas.openxmlformats.org/officeDocument/2006/relationships/image" Target="../media/image4.png"/><Relationship Id="rId5" Type="http://schemas.openxmlformats.org/officeDocument/2006/relationships/notesSlide" Target="../notesSlides/notesSlide1.xml"/><Relationship Id="rId10" Type="http://schemas.openxmlformats.org/officeDocument/2006/relationships/image" Target="../media/image3.png"/><Relationship Id="rId4" Type="http://schemas.openxmlformats.org/officeDocument/2006/relationships/slideLayout" Target="../slideLayouts/slideLayout1.xml"/><Relationship Id="rId9" Type="http://schemas.microsoft.com/office/2007/relationships/hdphoto" Target="../media/hdphoto2.wdp"/></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5.xml"/><Relationship Id="rId1" Type="http://schemas.openxmlformats.org/officeDocument/2006/relationships/tags" Target="../tags/tag4.xml"/><Relationship Id="rId5" Type="http://schemas.openxmlformats.org/officeDocument/2006/relationships/image" Target="../media/image5.png"/><Relationship Id="rId4"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slideLayout" Target="../slideLayouts/slideLayout1.xml"/><Relationship Id="rId7" Type="http://schemas.openxmlformats.org/officeDocument/2006/relationships/image" Target="../media/image6.png"/><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chart" Target="../charts/chart1.xml"/><Relationship Id="rId5" Type="http://schemas.openxmlformats.org/officeDocument/2006/relationships/image" Target="../media/image5.pn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9.xml"/><Relationship Id="rId1" Type="http://schemas.openxmlformats.org/officeDocument/2006/relationships/tags" Target="../tags/tag8.xml"/><Relationship Id="rId5" Type="http://schemas.openxmlformats.org/officeDocument/2006/relationships/image" Target="../media/image5.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10.xml"/><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hyperlink" Target="https://www.51pptmoban.com/zt/jingjichang/"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hyperlink" Target="http://www.51pptmoban.com/"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图片 34" descr="形状&#10;&#10;低可信度描述已自动生成">
            <a:extLst>
              <a:ext uri="{FF2B5EF4-FFF2-40B4-BE49-F238E27FC236}">
                <a16:creationId xmlns:a16="http://schemas.microsoft.com/office/drawing/2014/main" id="{401590AA-997E-D6EA-6A40-2A433896C1E8}"/>
              </a:ext>
            </a:extLst>
          </p:cNvPr>
          <p:cNvPicPr>
            <a:picLocks noChangeAspect="1"/>
          </p:cNvPicPr>
          <p:nvPr/>
        </p:nvPicPr>
        <p:blipFill rotWithShape="1">
          <a:blip r:embed="rId6" cstate="screen">
            <a:alphaModFix amt="26000"/>
            <a:biLevel thresh="25000"/>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a:ext>
            </a:extLst>
          </a:blip>
          <a:srcRect/>
          <a:stretch/>
        </p:blipFill>
        <p:spPr>
          <a:xfrm>
            <a:off x="-579120" y="-284481"/>
            <a:ext cx="13329920" cy="7477761"/>
          </a:xfrm>
          <a:prstGeom prst="rect">
            <a:avLst/>
          </a:prstGeom>
        </p:spPr>
      </p:pic>
      <p:sp>
        <p:nvSpPr>
          <p:cNvPr id="36" name="矩形 35">
            <a:extLst>
              <a:ext uri="{FF2B5EF4-FFF2-40B4-BE49-F238E27FC236}">
                <a16:creationId xmlns:a16="http://schemas.microsoft.com/office/drawing/2014/main" id="{ABD630B9-90FE-4FEC-E014-33CCE1E82608}"/>
              </a:ext>
            </a:extLst>
          </p:cNvPr>
          <p:cNvSpPr/>
          <p:nvPr/>
        </p:nvSpPr>
        <p:spPr>
          <a:xfrm>
            <a:off x="-18599" y="57325"/>
            <a:ext cx="12192000" cy="6858000"/>
          </a:xfrm>
          <a:prstGeom prst="rect">
            <a:avLst/>
          </a:prstGeom>
          <a:gradFill flip="none" rotWithShape="1">
            <a:gsLst>
              <a:gs pos="74000">
                <a:srgbClr val="070B16">
                  <a:alpha val="13000"/>
                </a:srgbClr>
              </a:gs>
              <a:gs pos="34000">
                <a:srgbClr val="070B16"/>
              </a:gs>
              <a:gs pos="100000">
                <a:srgbClr val="070B16">
                  <a:alpha val="0"/>
                </a:srgbClr>
              </a:gs>
            </a:gsLst>
            <a:path path="shape">
              <a:fillToRect l="50000" t="50000" r="50000" b="50000"/>
            </a:path>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形状 36">
            <a:extLst>
              <a:ext uri="{FF2B5EF4-FFF2-40B4-BE49-F238E27FC236}">
                <a16:creationId xmlns:a16="http://schemas.microsoft.com/office/drawing/2014/main" id="{B27F4B35-A2B8-60E1-2B94-2F1D37126A47}"/>
              </a:ext>
            </a:extLst>
          </p:cNvPr>
          <p:cNvSpPr/>
          <p:nvPr/>
        </p:nvSpPr>
        <p:spPr>
          <a:xfrm>
            <a:off x="10911840" y="1072896"/>
            <a:ext cx="1395984" cy="987552"/>
          </a:xfrm>
          <a:custGeom>
            <a:avLst/>
            <a:gdLst>
              <a:gd name="connsiteX0" fmla="*/ 1371600 w 1395984"/>
              <a:gd name="connsiteY0" fmla="*/ 847344 h 987552"/>
              <a:gd name="connsiteX1" fmla="*/ 0 w 1395984"/>
              <a:gd name="connsiteY1" fmla="*/ 987552 h 987552"/>
              <a:gd name="connsiteX2" fmla="*/ 0 w 1395984"/>
              <a:gd name="connsiteY2" fmla="*/ 359664 h 987552"/>
              <a:gd name="connsiteX3" fmla="*/ 1395984 w 1395984"/>
              <a:gd name="connsiteY3" fmla="*/ 0 h 987552"/>
              <a:gd name="connsiteX4" fmla="*/ 1371600 w 1395984"/>
              <a:gd name="connsiteY4" fmla="*/ 847344 h 987552"/>
              <a:gd name="connsiteX0" fmla="*/ 1395984 w 1395984"/>
              <a:gd name="connsiteY0" fmla="*/ 737616 h 987552"/>
              <a:gd name="connsiteX1" fmla="*/ 0 w 1395984"/>
              <a:gd name="connsiteY1" fmla="*/ 987552 h 987552"/>
              <a:gd name="connsiteX2" fmla="*/ 0 w 1395984"/>
              <a:gd name="connsiteY2" fmla="*/ 359664 h 987552"/>
              <a:gd name="connsiteX3" fmla="*/ 1395984 w 1395984"/>
              <a:gd name="connsiteY3" fmla="*/ 0 h 987552"/>
              <a:gd name="connsiteX4" fmla="*/ 1395984 w 1395984"/>
              <a:gd name="connsiteY4" fmla="*/ 737616 h 987552"/>
              <a:gd name="connsiteX0" fmla="*/ 1395984 w 1395984"/>
              <a:gd name="connsiteY0" fmla="*/ 719328 h 987552"/>
              <a:gd name="connsiteX1" fmla="*/ 0 w 1395984"/>
              <a:gd name="connsiteY1" fmla="*/ 987552 h 987552"/>
              <a:gd name="connsiteX2" fmla="*/ 0 w 1395984"/>
              <a:gd name="connsiteY2" fmla="*/ 359664 h 987552"/>
              <a:gd name="connsiteX3" fmla="*/ 1395984 w 1395984"/>
              <a:gd name="connsiteY3" fmla="*/ 0 h 987552"/>
              <a:gd name="connsiteX4" fmla="*/ 1395984 w 1395984"/>
              <a:gd name="connsiteY4" fmla="*/ 719328 h 9875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5984" h="987552">
                <a:moveTo>
                  <a:pt x="1395984" y="719328"/>
                </a:moveTo>
                <a:lnTo>
                  <a:pt x="0" y="987552"/>
                </a:lnTo>
                <a:lnTo>
                  <a:pt x="0" y="359664"/>
                </a:lnTo>
                <a:lnTo>
                  <a:pt x="1395984" y="0"/>
                </a:lnTo>
                <a:lnTo>
                  <a:pt x="1395984" y="719328"/>
                </a:lnTo>
                <a:close/>
              </a:path>
            </a:pathLst>
          </a:custGeom>
          <a:gradFill flip="none" rotWithShape="1">
            <a:gsLst>
              <a:gs pos="0">
                <a:schemeClr val="accent1">
                  <a:alpha val="38000"/>
                </a:schemeClr>
              </a:gs>
              <a:gs pos="100000">
                <a:schemeClr val="accent1">
                  <a:alpha val="0"/>
                </a:schemeClr>
              </a:gs>
            </a:gsLst>
            <a:lin ang="0" scaled="1"/>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形状 37">
            <a:extLst>
              <a:ext uri="{FF2B5EF4-FFF2-40B4-BE49-F238E27FC236}">
                <a16:creationId xmlns:a16="http://schemas.microsoft.com/office/drawing/2014/main" id="{D9448059-2B45-E99A-B983-EB087AA634AD}"/>
              </a:ext>
            </a:extLst>
          </p:cNvPr>
          <p:cNvSpPr/>
          <p:nvPr/>
        </p:nvSpPr>
        <p:spPr>
          <a:xfrm>
            <a:off x="10168128" y="4047744"/>
            <a:ext cx="2151888" cy="1408176"/>
          </a:xfrm>
          <a:custGeom>
            <a:avLst/>
            <a:gdLst>
              <a:gd name="connsiteX0" fmla="*/ 2151888 w 2151888"/>
              <a:gd name="connsiteY0" fmla="*/ 1408176 h 1408176"/>
              <a:gd name="connsiteX1" fmla="*/ 0 w 2151888"/>
              <a:gd name="connsiteY1" fmla="*/ 853440 h 1408176"/>
              <a:gd name="connsiteX2" fmla="*/ 0 w 2151888"/>
              <a:gd name="connsiteY2" fmla="*/ 0 h 1408176"/>
              <a:gd name="connsiteX3" fmla="*/ 2133600 w 2151888"/>
              <a:gd name="connsiteY3" fmla="*/ 237744 h 1408176"/>
              <a:gd name="connsiteX4" fmla="*/ 2151888 w 2151888"/>
              <a:gd name="connsiteY4" fmla="*/ 1408176 h 14081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51888" h="1408176">
                <a:moveTo>
                  <a:pt x="2151888" y="1408176"/>
                </a:moveTo>
                <a:lnTo>
                  <a:pt x="0" y="853440"/>
                </a:lnTo>
                <a:lnTo>
                  <a:pt x="0" y="0"/>
                </a:lnTo>
                <a:lnTo>
                  <a:pt x="2133600" y="237744"/>
                </a:lnTo>
                <a:lnTo>
                  <a:pt x="2151888" y="1408176"/>
                </a:lnTo>
                <a:close/>
              </a:path>
            </a:pathLst>
          </a:custGeom>
          <a:gradFill flip="none" rotWithShape="1">
            <a:gsLst>
              <a:gs pos="0">
                <a:schemeClr val="accent1">
                  <a:alpha val="38000"/>
                </a:schemeClr>
              </a:gs>
              <a:gs pos="100000">
                <a:schemeClr val="accent1">
                  <a:alpha val="0"/>
                </a:schemeClr>
              </a:gs>
            </a:gsLst>
            <a:lin ang="0" scaled="1"/>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形状 38">
            <a:extLst>
              <a:ext uri="{FF2B5EF4-FFF2-40B4-BE49-F238E27FC236}">
                <a16:creationId xmlns:a16="http://schemas.microsoft.com/office/drawing/2014/main" id="{7D90AE02-279D-50D1-9A66-404180AF4551}"/>
              </a:ext>
            </a:extLst>
          </p:cNvPr>
          <p:cNvSpPr/>
          <p:nvPr/>
        </p:nvSpPr>
        <p:spPr>
          <a:xfrm>
            <a:off x="11643360" y="2706624"/>
            <a:ext cx="713232" cy="1908048"/>
          </a:xfrm>
          <a:custGeom>
            <a:avLst/>
            <a:gdLst>
              <a:gd name="connsiteX0" fmla="*/ 652272 w 725424"/>
              <a:gd name="connsiteY0" fmla="*/ 1950720 h 1950720"/>
              <a:gd name="connsiteX1" fmla="*/ 0 w 725424"/>
              <a:gd name="connsiteY1" fmla="*/ 1816608 h 1950720"/>
              <a:gd name="connsiteX2" fmla="*/ 0 w 725424"/>
              <a:gd name="connsiteY2" fmla="*/ 42672 h 1950720"/>
              <a:gd name="connsiteX3" fmla="*/ 725424 w 725424"/>
              <a:gd name="connsiteY3" fmla="*/ 0 h 1950720"/>
              <a:gd name="connsiteX4" fmla="*/ 652272 w 725424"/>
              <a:gd name="connsiteY4" fmla="*/ 1950720 h 1950720"/>
              <a:gd name="connsiteX0" fmla="*/ 701040 w 725424"/>
              <a:gd name="connsiteY0" fmla="*/ 1871472 h 1871472"/>
              <a:gd name="connsiteX1" fmla="*/ 0 w 725424"/>
              <a:gd name="connsiteY1" fmla="*/ 1816608 h 1871472"/>
              <a:gd name="connsiteX2" fmla="*/ 0 w 725424"/>
              <a:gd name="connsiteY2" fmla="*/ 42672 h 1871472"/>
              <a:gd name="connsiteX3" fmla="*/ 725424 w 725424"/>
              <a:gd name="connsiteY3" fmla="*/ 0 h 1871472"/>
              <a:gd name="connsiteX4" fmla="*/ 701040 w 725424"/>
              <a:gd name="connsiteY4" fmla="*/ 1871472 h 1871472"/>
              <a:gd name="connsiteX0" fmla="*/ 701040 w 713232"/>
              <a:gd name="connsiteY0" fmla="*/ 1908048 h 1908048"/>
              <a:gd name="connsiteX1" fmla="*/ 0 w 713232"/>
              <a:gd name="connsiteY1" fmla="*/ 1853184 h 1908048"/>
              <a:gd name="connsiteX2" fmla="*/ 0 w 713232"/>
              <a:gd name="connsiteY2" fmla="*/ 79248 h 1908048"/>
              <a:gd name="connsiteX3" fmla="*/ 713232 w 713232"/>
              <a:gd name="connsiteY3" fmla="*/ 0 h 1908048"/>
              <a:gd name="connsiteX4" fmla="*/ 701040 w 713232"/>
              <a:gd name="connsiteY4" fmla="*/ 1908048 h 1908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3232" h="1908048">
                <a:moveTo>
                  <a:pt x="701040" y="1908048"/>
                </a:moveTo>
                <a:lnTo>
                  <a:pt x="0" y="1853184"/>
                </a:lnTo>
                <a:lnTo>
                  <a:pt x="0" y="79248"/>
                </a:lnTo>
                <a:lnTo>
                  <a:pt x="713232" y="0"/>
                </a:lnTo>
                <a:lnTo>
                  <a:pt x="701040" y="1908048"/>
                </a:lnTo>
                <a:close/>
              </a:path>
            </a:pathLst>
          </a:custGeom>
          <a:gradFill flip="none" rotWithShape="1">
            <a:gsLst>
              <a:gs pos="0">
                <a:schemeClr val="accent1">
                  <a:alpha val="38000"/>
                </a:schemeClr>
              </a:gs>
              <a:gs pos="100000">
                <a:schemeClr val="accent1">
                  <a:alpha val="0"/>
                </a:schemeClr>
              </a:gs>
            </a:gsLst>
            <a:lin ang="0" scaled="1"/>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任意多边形: 形状 45">
            <a:extLst>
              <a:ext uri="{FF2B5EF4-FFF2-40B4-BE49-F238E27FC236}">
                <a16:creationId xmlns:a16="http://schemas.microsoft.com/office/drawing/2014/main" id="{E1F92128-DB84-84A2-9274-A61CAAA28A9C}"/>
              </a:ext>
            </a:extLst>
          </p:cNvPr>
          <p:cNvSpPr/>
          <p:nvPr/>
        </p:nvSpPr>
        <p:spPr>
          <a:xfrm>
            <a:off x="6942847" y="-128270"/>
            <a:ext cx="4730206" cy="2028190"/>
          </a:xfrm>
          <a:custGeom>
            <a:avLst/>
            <a:gdLst>
              <a:gd name="connsiteX0" fmla="*/ 4795520 w 4795520"/>
              <a:gd name="connsiteY0" fmla="*/ 0 h 1971040"/>
              <a:gd name="connsiteX1" fmla="*/ 3200400 w 4795520"/>
              <a:gd name="connsiteY1" fmla="*/ 721360 h 1971040"/>
              <a:gd name="connsiteX2" fmla="*/ 1727200 w 4795520"/>
              <a:gd name="connsiteY2" fmla="*/ 721360 h 1971040"/>
              <a:gd name="connsiteX3" fmla="*/ 0 w 4795520"/>
              <a:gd name="connsiteY3" fmla="*/ 1971040 h 1971040"/>
              <a:gd name="connsiteX0" fmla="*/ 4730206 w 4730206"/>
              <a:gd name="connsiteY0" fmla="*/ 0 h 2028190"/>
              <a:gd name="connsiteX1" fmla="*/ 3200400 w 4730206"/>
              <a:gd name="connsiteY1" fmla="*/ 778510 h 2028190"/>
              <a:gd name="connsiteX2" fmla="*/ 1727200 w 4730206"/>
              <a:gd name="connsiteY2" fmla="*/ 778510 h 2028190"/>
              <a:gd name="connsiteX3" fmla="*/ 0 w 4730206"/>
              <a:gd name="connsiteY3" fmla="*/ 2028190 h 2028190"/>
            </a:gdLst>
            <a:ahLst/>
            <a:cxnLst>
              <a:cxn ang="0">
                <a:pos x="connsiteX0" y="connsiteY0"/>
              </a:cxn>
              <a:cxn ang="0">
                <a:pos x="connsiteX1" y="connsiteY1"/>
              </a:cxn>
              <a:cxn ang="0">
                <a:pos x="connsiteX2" y="connsiteY2"/>
              </a:cxn>
              <a:cxn ang="0">
                <a:pos x="connsiteX3" y="connsiteY3"/>
              </a:cxn>
            </a:cxnLst>
            <a:rect l="l" t="t" r="r" b="b"/>
            <a:pathLst>
              <a:path w="4730206" h="2028190">
                <a:moveTo>
                  <a:pt x="4730206" y="0"/>
                </a:moveTo>
                <a:lnTo>
                  <a:pt x="3200400" y="778510"/>
                </a:lnTo>
                <a:lnTo>
                  <a:pt x="1727200" y="778510"/>
                </a:lnTo>
                <a:lnTo>
                  <a:pt x="0" y="2028190"/>
                </a:lnTo>
              </a:path>
            </a:pathLst>
          </a:custGeom>
          <a:noFill/>
          <a:ln w="19050">
            <a:gradFill>
              <a:gsLst>
                <a:gs pos="0">
                  <a:schemeClr val="accent1">
                    <a:alpha val="0"/>
                  </a:schemeClr>
                </a:gs>
                <a:gs pos="56000">
                  <a:schemeClr val="accent1"/>
                </a:gs>
                <a:gs pos="87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7" name="任意多边形: 形状 46">
            <a:extLst>
              <a:ext uri="{FF2B5EF4-FFF2-40B4-BE49-F238E27FC236}">
                <a16:creationId xmlns:a16="http://schemas.microsoft.com/office/drawing/2014/main" id="{F61335FD-EE63-D851-598F-0BE784CA4982}"/>
              </a:ext>
            </a:extLst>
          </p:cNvPr>
          <p:cNvSpPr/>
          <p:nvPr/>
        </p:nvSpPr>
        <p:spPr>
          <a:xfrm>
            <a:off x="-62208" y="-18548"/>
            <a:ext cx="5141722" cy="1858518"/>
          </a:xfrm>
          <a:custGeom>
            <a:avLst/>
            <a:gdLst>
              <a:gd name="connsiteX0" fmla="*/ 0 w 5262880"/>
              <a:gd name="connsiteY0" fmla="*/ 0 h 1676400"/>
              <a:gd name="connsiteX1" fmla="*/ 1930400 w 5262880"/>
              <a:gd name="connsiteY1" fmla="*/ 751840 h 1676400"/>
              <a:gd name="connsiteX2" fmla="*/ 3850640 w 5262880"/>
              <a:gd name="connsiteY2" fmla="*/ 751840 h 1676400"/>
              <a:gd name="connsiteX3" fmla="*/ 5262880 w 5262880"/>
              <a:gd name="connsiteY3" fmla="*/ 1676400 h 1676400"/>
              <a:gd name="connsiteX0" fmla="*/ 0 w 5118100"/>
              <a:gd name="connsiteY0" fmla="*/ 0 h 1798320"/>
              <a:gd name="connsiteX1" fmla="*/ 1930400 w 5118100"/>
              <a:gd name="connsiteY1" fmla="*/ 751840 h 1798320"/>
              <a:gd name="connsiteX2" fmla="*/ 3850640 w 5118100"/>
              <a:gd name="connsiteY2" fmla="*/ 751840 h 1798320"/>
              <a:gd name="connsiteX3" fmla="*/ 5118100 w 5118100"/>
              <a:gd name="connsiteY3" fmla="*/ 1798320 h 1798320"/>
              <a:gd name="connsiteX0" fmla="*/ 0 w 5118100"/>
              <a:gd name="connsiteY0" fmla="*/ 0 h 1798320"/>
              <a:gd name="connsiteX1" fmla="*/ 1930400 w 5118100"/>
              <a:gd name="connsiteY1" fmla="*/ 751840 h 1798320"/>
              <a:gd name="connsiteX2" fmla="*/ 3850640 w 5118100"/>
              <a:gd name="connsiteY2" fmla="*/ 751840 h 1798320"/>
              <a:gd name="connsiteX3" fmla="*/ 5118100 w 5118100"/>
              <a:gd name="connsiteY3" fmla="*/ 1798320 h 1798320"/>
              <a:gd name="connsiteX0" fmla="*/ 0 w 5118100"/>
              <a:gd name="connsiteY0" fmla="*/ 0 h 1798320"/>
              <a:gd name="connsiteX1" fmla="*/ 1930400 w 5118100"/>
              <a:gd name="connsiteY1" fmla="*/ 751840 h 1798320"/>
              <a:gd name="connsiteX2" fmla="*/ 3850640 w 5118100"/>
              <a:gd name="connsiteY2" fmla="*/ 751840 h 1798320"/>
              <a:gd name="connsiteX3" fmla="*/ 5118100 w 5118100"/>
              <a:gd name="connsiteY3" fmla="*/ 1798320 h 1798320"/>
              <a:gd name="connsiteX0" fmla="*/ 0 w 5160010"/>
              <a:gd name="connsiteY0" fmla="*/ 0 h 1779270"/>
              <a:gd name="connsiteX1" fmla="*/ 1930400 w 5160010"/>
              <a:gd name="connsiteY1" fmla="*/ 751840 h 1779270"/>
              <a:gd name="connsiteX2" fmla="*/ 3850640 w 5160010"/>
              <a:gd name="connsiteY2" fmla="*/ 751840 h 1779270"/>
              <a:gd name="connsiteX3" fmla="*/ 5160010 w 5160010"/>
              <a:gd name="connsiteY3" fmla="*/ 1779270 h 1779270"/>
              <a:gd name="connsiteX0" fmla="*/ 0 w 5160010"/>
              <a:gd name="connsiteY0" fmla="*/ 0 h 1779270"/>
              <a:gd name="connsiteX1" fmla="*/ 1930400 w 5160010"/>
              <a:gd name="connsiteY1" fmla="*/ 751840 h 1779270"/>
              <a:gd name="connsiteX2" fmla="*/ 3850640 w 5160010"/>
              <a:gd name="connsiteY2" fmla="*/ 751840 h 1779270"/>
              <a:gd name="connsiteX3" fmla="*/ 5160010 w 5160010"/>
              <a:gd name="connsiteY3" fmla="*/ 1779270 h 1779270"/>
              <a:gd name="connsiteX0" fmla="*/ 0 w 5160010"/>
              <a:gd name="connsiteY0" fmla="*/ 0 h 1779270"/>
              <a:gd name="connsiteX1" fmla="*/ 1930400 w 5160010"/>
              <a:gd name="connsiteY1" fmla="*/ 751840 h 1779270"/>
              <a:gd name="connsiteX2" fmla="*/ 3850640 w 5160010"/>
              <a:gd name="connsiteY2" fmla="*/ 751840 h 1779270"/>
              <a:gd name="connsiteX3" fmla="*/ 5160010 w 5160010"/>
              <a:gd name="connsiteY3" fmla="*/ 1779270 h 1779270"/>
              <a:gd name="connsiteX0" fmla="*/ 0 w 5147818"/>
              <a:gd name="connsiteY0" fmla="*/ 0 h 1821942"/>
              <a:gd name="connsiteX1" fmla="*/ 1918208 w 5147818"/>
              <a:gd name="connsiteY1" fmla="*/ 794512 h 1821942"/>
              <a:gd name="connsiteX2" fmla="*/ 3838448 w 5147818"/>
              <a:gd name="connsiteY2" fmla="*/ 794512 h 1821942"/>
              <a:gd name="connsiteX3" fmla="*/ 5147818 w 5147818"/>
              <a:gd name="connsiteY3" fmla="*/ 1821942 h 1821942"/>
              <a:gd name="connsiteX0" fmla="*/ 0 w 5141722"/>
              <a:gd name="connsiteY0" fmla="*/ 0 h 1858518"/>
              <a:gd name="connsiteX1" fmla="*/ 1912112 w 5141722"/>
              <a:gd name="connsiteY1" fmla="*/ 831088 h 1858518"/>
              <a:gd name="connsiteX2" fmla="*/ 3832352 w 5141722"/>
              <a:gd name="connsiteY2" fmla="*/ 831088 h 1858518"/>
              <a:gd name="connsiteX3" fmla="*/ 5141722 w 5141722"/>
              <a:gd name="connsiteY3" fmla="*/ 1858518 h 1858518"/>
            </a:gdLst>
            <a:ahLst/>
            <a:cxnLst>
              <a:cxn ang="0">
                <a:pos x="connsiteX0" y="connsiteY0"/>
              </a:cxn>
              <a:cxn ang="0">
                <a:pos x="connsiteX1" y="connsiteY1"/>
              </a:cxn>
              <a:cxn ang="0">
                <a:pos x="connsiteX2" y="connsiteY2"/>
              </a:cxn>
              <a:cxn ang="0">
                <a:pos x="connsiteX3" y="connsiteY3"/>
              </a:cxn>
            </a:cxnLst>
            <a:rect l="l" t="t" r="r" b="b"/>
            <a:pathLst>
              <a:path w="5141722" h="1858518">
                <a:moveTo>
                  <a:pt x="0" y="0"/>
                </a:moveTo>
                <a:lnTo>
                  <a:pt x="1912112" y="831088"/>
                </a:lnTo>
                <a:lnTo>
                  <a:pt x="3832352" y="831088"/>
                </a:lnTo>
                <a:lnTo>
                  <a:pt x="5141722" y="1858518"/>
                </a:lnTo>
              </a:path>
            </a:pathLst>
          </a:custGeom>
          <a:noFill/>
          <a:ln w="19050">
            <a:gradFill>
              <a:gsLst>
                <a:gs pos="0">
                  <a:schemeClr val="accent1">
                    <a:alpha val="0"/>
                  </a:schemeClr>
                </a:gs>
                <a:gs pos="56000">
                  <a:schemeClr val="accent1"/>
                </a:gs>
                <a:gs pos="87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任意多边形: 形状 47">
            <a:extLst>
              <a:ext uri="{FF2B5EF4-FFF2-40B4-BE49-F238E27FC236}">
                <a16:creationId xmlns:a16="http://schemas.microsoft.com/office/drawing/2014/main" id="{DDF80220-18DC-743C-9743-7116A83DC526}"/>
              </a:ext>
            </a:extLst>
          </p:cNvPr>
          <p:cNvSpPr/>
          <p:nvPr/>
        </p:nvSpPr>
        <p:spPr>
          <a:xfrm>
            <a:off x="6929120" y="4947920"/>
            <a:ext cx="5618480" cy="2164080"/>
          </a:xfrm>
          <a:custGeom>
            <a:avLst/>
            <a:gdLst>
              <a:gd name="connsiteX0" fmla="*/ 5618480 w 5618480"/>
              <a:gd name="connsiteY0" fmla="*/ 2164080 h 2164080"/>
              <a:gd name="connsiteX1" fmla="*/ 2651760 w 5618480"/>
              <a:gd name="connsiteY1" fmla="*/ 833120 h 2164080"/>
              <a:gd name="connsiteX2" fmla="*/ 751840 w 5618480"/>
              <a:gd name="connsiteY2" fmla="*/ 833120 h 2164080"/>
              <a:gd name="connsiteX3" fmla="*/ 0 w 5618480"/>
              <a:gd name="connsiteY3" fmla="*/ 0 h 2164080"/>
            </a:gdLst>
            <a:ahLst/>
            <a:cxnLst>
              <a:cxn ang="0">
                <a:pos x="connsiteX0" y="connsiteY0"/>
              </a:cxn>
              <a:cxn ang="0">
                <a:pos x="connsiteX1" y="connsiteY1"/>
              </a:cxn>
              <a:cxn ang="0">
                <a:pos x="connsiteX2" y="connsiteY2"/>
              </a:cxn>
              <a:cxn ang="0">
                <a:pos x="connsiteX3" y="connsiteY3"/>
              </a:cxn>
            </a:cxnLst>
            <a:rect l="l" t="t" r="r" b="b"/>
            <a:pathLst>
              <a:path w="5618480" h="2164080">
                <a:moveTo>
                  <a:pt x="5618480" y="2164080"/>
                </a:moveTo>
                <a:lnTo>
                  <a:pt x="2651760" y="833120"/>
                </a:lnTo>
                <a:lnTo>
                  <a:pt x="751840" y="833120"/>
                </a:lnTo>
                <a:lnTo>
                  <a:pt x="0" y="0"/>
                </a:lnTo>
              </a:path>
            </a:pathLst>
          </a:custGeom>
          <a:noFill/>
          <a:ln w="19050">
            <a:gradFill>
              <a:gsLst>
                <a:gs pos="0">
                  <a:schemeClr val="accent1">
                    <a:alpha val="0"/>
                  </a:schemeClr>
                </a:gs>
                <a:gs pos="56000">
                  <a:schemeClr val="accent1"/>
                </a:gs>
                <a:gs pos="87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任意多边形: 形状 48">
            <a:extLst>
              <a:ext uri="{FF2B5EF4-FFF2-40B4-BE49-F238E27FC236}">
                <a16:creationId xmlns:a16="http://schemas.microsoft.com/office/drawing/2014/main" id="{0C4A1CC8-E0E1-BA14-4568-B3540F01E89A}"/>
              </a:ext>
            </a:extLst>
          </p:cNvPr>
          <p:cNvSpPr/>
          <p:nvPr/>
        </p:nvSpPr>
        <p:spPr>
          <a:xfrm>
            <a:off x="213360" y="5585460"/>
            <a:ext cx="4767580" cy="1922780"/>
          </a:xfrm>
          <a:custGeom>
            <a:avLst/>
            <a:gdLst>
              <a:gd name="connsiteX0" fmla="*/ 0 w 4714240"/>
              <a:gd name="connsiteY0" fmla="*/ 1930400 h 1930400"/>
              <a:gd name="connsiteX1" fmla="*/ 1838960 w 4714240"/>
              <a:gd name="connsiteY1" fmla="*/ 883920 h 1930400"/>
              <a:gd name="connsiteX2" fmla="*/ 4114800 w 4714240"/>
              <a:gd name="connsiteY2" fmla="*/ 883920 h 1930400"/>
              <a:gd name="connsiteX3" fmla="*/ 4714240 w 4714240"/>
              <a:gd name="connsiteY3" fmla="*/ 0 h 1930400"/>
              <a:gd name="connsiteX0" fmla="*/ 0 w 4767580"/>
              <a:gd name="connsiteY0" fmla="*/ 1922780 h 1922780"/>
              <a:gd name="connsiteX1" fmla="*/ 1838960 w 4767580"/>
              <a:gd name="connsiteY1" fmla="*/ 876300 h 1922780"/>
              <a:gd name="connsiteX2" fmla="*/ 4114800 w 4767580"/>
              <a:gd name="connsiteY2" fmla="*/ 876300 h 1922780"/>
              <a:gd name="connsiteX3" fmla="*/ 4767580 w 4767580"/>
              <a:gd name="connsiteY3" fmla="*/ 0 h 1922780"/>
            </a:gdLst>
            <a:ahLst/>
            <a:cxnLst>
              <a:cxn ang="0">
                <a:pos x="connsiteX0" y="connsiteY0"/>
              </a:cxn>
              <a:cxn ang="0">
                <a:pos x="connsiteX1" y="connsiteY1"/>
              </a:cxn>
              <a:cxn ang="0">
                <a:pos x="connsiteX2" y="connsiteY2"/>
              </a:cxn>
              <a:cxn ang="0">
                <a:pos x="connsiteX3" y="connsiteY3"/>
              </a:cxn>
            </a:cxnLst>
            <a:rect l="l" t="t" r="r" b="b"/>
            <a:pathLst>
              <a:path w="4767580" h="1922780">
                <a:moveTo>
                  <a:pt x="0" y="1922780"/>
                </a:moveTo>
                <a:lnTo>
                  <a:pt x="1838960" y="876300"/>
                </a:lnTo>
                <a:lnTo>
                  <a:pt x="4114800" y="876300"/>
                </a:lnTo>
                <a:cubicBezTo>
                  <a:pt x="4314613" y="581660"/>
                  <a:pt x="4567767" y="294640"/>
                  <a:pt x="4767580" y="0"/>
                </a:cubicBezTo>
              </a:path>
            </a:pathLst>
          </a:custGeom>
          <a:noFill/>
          <a:ln w="19050">
            <a:gradFill>
              <a:gsLst>
                <a:gs pos="0">
                  <a:schemeClr val="accent1">
                    <a:alpha val="0"/>
                  </a:schemeClr>
                </a:gs>
                <a:gs pos="56000">
                  <a:schemeClr val="accent1"/>
                </a:gs>
                <a:gs pos="87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0" name="直接连接符 49">
            <a:extLst>
              <a:ext uri="{FF2B5EF4-FFF2-40B4-BE49-F238E27FC236}">
                <a16:creationId xmlns:a16="http://schemas.microsoft.com/office/drawing/2014/main" id="{6C077E24-5D5A-28C9-C7D1-3E4EF940712F}"/>
              </a:ext>
            </a:extLst>
          </p:cNvPr>
          <p:cNvCxnSpPr>
            <a:cxnSpLocks/>
          </p:cNvCxnSpPr>
          <p:nvPr/>
        </p:nvCxnSpPr>
        <p:spPr>
          <a:xfrm flipV="1">
            <a:off x="-1442720" y="5577840"/>
            <a:ext cx="3200400" cy="1083945"/>
          </a:xfrm>
          <a:prstGeom prst="line">
            <a:avLst/>
          </a:prstGeom>
          <a:noFill/>
          <a:ln w="19050">
            <a:gradFill>
              <a:gsLst>
                <a:gs pos="0">
                  <a:schemeClr val="accent1">
                    <a:alpha val="0"/>
                  </a:schemeClr>
                </a:gs>
                <a:gs pos="61224">
                  <a:schemeClr val="accent1"/>
                </a:gs>
                <a:gs pos="56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cxnSp>
      <p:cxnSp>
        <p:nvCxnSpPr>
          <p:cNvPr id="51" name="直接连接符 50">
            <a:extLst>
              <a:ext uri="{FF2B5EF4-FFF2-40B4-BE49-F238E27FC236}">
                <a16:creationId xmlns:a16="http://schemas.microsoft.com/office/drawing/2014/main" id="{934A542B-7B87-05BD-7FBA-9FDE801CB99E}"/>
              </a:ext>
            </a:extLst>
          </p:cNvPr>
          <p:cNvCxnSpPr>
            <a:cxnSpLocks/>
          </p:cNvCxnSpPr>
          <p:nvPr/>
        </p:nvCxnSpPr>
        <p:spPr>
          <a:xfrm flipH="1" flipV="1">
            <a:off x="10119360" y="5487987"/>
            <a:ext cx="3200400" cy="1083945"/>
          </a:xfrm>
          <a:prstGeom prst="line">
            <a:avLst/>
          </a:prstGeom>
          <a:noFill/>
          <a:ln w="19050">
            <a:gradFill>
              <a:gsLst>
                <a:gs pos="0">
                  <a:schemeClr val="accent1">
                    <a:alpha val="0"/>
                  </a:schemeClr>
                </a:gs>
                <a:gs pos="61224">
                  <a:schemeClr val="accent1"/>
                </a:gs>
                <a:gs pos="56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cxnSp>
      <p:sp>
        <p:nvSpPr>
          <p:cNvPr id="52" name="任意多边形: 形状 51">
            <a:extLst>
              <a:ext uri="{FF2B5EF4-FFF2-40B4-BE49-F238E27FC236}">
                <a16:creationId xmlns:a16="http://schemas.microsoft.com/office/drawing/2014/main" id="{A92CD840-446D-B52A-5174-6B557E9FE784}"/>
              </a:ext>
            </a:extLst>
          </p:cNvPr>
          <p:cNvSpPr/>
          <p:nvPr/>
        </p:nvSpPr>
        <p:spPr>
          <a:xfrm flipH="1">
            <a:off x="-141024" y="1072896"/>
            <a:ext cx="1395984" cy="987552"/>
          </a:xfrm>
          <a:custGeom>
            <a:avLst/>
            <a:gdLst>
              <a:gd name="connsiteX0" fmla="*/ 1371600 w 1395984"/>
              <a:gd name="connsiteY0" fmla="*/ 847344 h 987552"/>
              <a:gd name="connsiteX1" fmla="*/ 0 w 1395984"/>
              <a:gd name="connsiteY1" fmla="*/ 987552 h 987552"/>
              <a:gd name="connsiteX2" fmla="*/ 0 w 1395984"/>
              <a:gd name="connsiteY2" fmla="*/ 359664 h 987552"/>
              <a:gd name="connsiteX3" fmla="*/ 1395984 w 1395984"/>
              <a:gd name="connsiteY3" fmla="*/ 0 h 987552"/>
              <a:gd name="connsiteX4" fmla="*/ 1371600 w 1395984"/>
              <a:gd name="connsiteY4" fmla="*/ 847344 h 987552"/>
              <a:gd name="connsiteX0" fmla="*/ 1394460 w 1395984"/>
              <a:gd name="connsiteY0" fmla="*/ 763524 h 987552"/>
              <a:gd name="connsiteX1" fmla="*/ 0 w 1395984"/>
              <a:gd name="connsiteY1" fmla="*/ 987552 h 987552"/>
              <a:gd name="connsiteX2" fmla="*/ 0 w 1395984"/>
              <a:gd name="connsiteY2" fmla="*/ 359664 h 987552"/>
              <a:gd name="connsiteX3" fmla="*/ 1395984 w 1395984"/>
              <a:gd name="connsiteY3" fmla="*/ 0 h 987552"/>
              <a:gd name="connsiteX4" fmla="*/ 1394460 w 1395984"/>
              <a:gd name="connsiteY4" fmla="*/ 763524 h 987552"/>
              <a:gd name="connsiteX0" fmla="*/ 1394460 w 1395984"/>
              <a:gd name="connsiteY0" fmla="*/ 717804 h 987552"/>
              <a:gd name="connsiteX1" fmla="*/ 0 w 1395984"/>
              <a:gd name="connsiteY1" fmla="*/ 987552 h 987552"/>
              <a:gd name="connsiteX2" fmla="*/ 0 w 1395984"/>
              <a:gd name="connsiteY2" fmla="*/ 359664 h 987552"/>
              <a:gd name="connsiteX3" fmla="*/ 1395984 w 1395984"/>
              <a:gd name="connsiteY3" fmla="*/ 0 h 987552"/>
              <a:gd name="connsiteX4" fmla="*/ 1394460 w 1395984"/>
              <a:gd name="connsiteY4" fmla="*/ 717804 h 9875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5984" h="987552">
                <a:moveTo>
                  <a:pt x="1394460" y="717804"/>
                </a:moveTo>
                <a:lnTo>
                  <a:pt x="0" y="987552"/>
                </a:lnTo>
                <a:lnTo>
                  <a:pt x="0" y="359664"/>
                </a:lnTo>
                <a:lnTo>
                  <a:pt x="1395984" y="0"/>
                </a:lnTo>
                <a:lnTo>
                  <a:pt x="1394460" y="717804"/>
                </a:lnTo>
                <a:close/>
              </a:path>
            </a:pathLst>
          </a:custGeom>
          <a:gradFill flip="none" rotWithShape="1">
            <a:gsLst>
              <a:gs pos="0">
                <a:schemeClr val="accent1">
                  <a:alpha val="38000"/>
                </a:schemeClr>
              </a:gs>
              <a:gs pos="100000">
                <a:schemeClr val="accent1">
                  <a:alpha val="0"/>
                </a:schemeClr>
              </a:gs>
            </a:gsLst>
            <a:lin ang="0" scaled="1"/>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形状 52">
            <a:extLst>
              <a:ext uri="{FF2B5EF4-FFF2-40B4-BE49-F238E27FC236}">
                <a16:creationId xmlns:a16="http://schemas.microsoft.com/office/drawing/2014/main" id="{67CEAEC4-1B64-E4E4-D318-B072F824D100}"/>
              </a:ext>
            </a:extLst>
          </p:cNvPr>
          <p:cNvSpPr/>
          <p:nvPr/>
        </p:nvSpPr>
        <p:spPr>
          <a:xfrm flipH="1">
            <a:off x="-153216" y="4047744"/>
            <a:ext cx="2151888" cy="1408176"/>
          </a:xfrm>
          <a:custGeom>
            <a:avLst/>
            <a:gdLst>
              <a:gd name="connsiteX0" fmla="*/ 2151888 w 2151888"/>
              <a:gd name="connsiteY0" fmla="*/ 1408176 h 1408176"/>
              <a:gd name="connsiteX1" fmla="*/ 0 w 2151888"/>
              <a:gd name="connsiteY1" fmla="*/ 853440 h 1408176"/>
              <a:gd name="connsiteX2" fmla="*/ 0 w 2151888"/>
              <a:gd name="connsiteY2" fmla="*/ 0 h 1408176"/>
              <a:gd name="connsiteX3" fmla="*/ 2133600 w 2151888"/>
              <a:gd name="connsiteY3" fmla="*/ 237744 h 1408176"/>
              <a:gd name="connsiteX4" fmla="*/ 2151888 w 2151888"/>
              <a:gd name="connsiteY4" fmla="*/ 1408176 h 14081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51888" h="1408176">
                <a:moveTo>
                  <a:pt x="2151888" y="1408176"/>
                </a:moveTo>
                <a:lnTo>
                  <a:pt x="0" y="853440"/>
                </a:lnTo>
                <a:lnTo>
                  <a:pt x="0" y="0"/>
                </a:lnTo>
                <a:lnTo>
                  <a:pt x="2133600" y="237744"/>
                </a:lnTo>
                <a:lnTo>
                  <a:pt x="2151888" y="1408176"/>
                </a:lnTo>
                <a:close/>
              </a:path>
            </a:pathLst>
          </a:custGeom>
          <a:gradFill flip="none" rotWithShape="1">
            <a:gsLst>
              <a:gs pos="0">
                <a:schemeClr val="accent1">
                  <a:alpha val="38000"/>
                </a:schemeClr>
              </a:gs>
              <a:gs pos="100000">
                <a:schemeClr val="accent1">
                  <a:alpha val="0"/>
                </a:schemeClr>
              </a:gs>
            </a:gsLst>
            <a:lin ang="0" scaled="1"/>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形状 53">
            <a:extLst>
              <a:ext uri="{FF2B5EF4-FFF2-40B4-BE49-F238E27FC236}">
                <a16:creationId xmlns:a16="http://schemas.microsoft.com/office/drawing/2014/main" id="{9B3123E8-7ECF-3CF4-76FB-578D9ED6E9CF}"/>
              </a:ext>
            </a:extLst>
          </p:cNvPr>
          <p:cNvSpPr/>
          <p:nvPr/>
        </p:nvSpPr>
        <p:spPr>
          <a:xfrm flipH="1">
            <a:off x="-201984" y="2743200"/>
            <a:ext cx="725424" cy="1844040"/>
          </a:xfrm>
          <a:custGeom>
            <a:avLst/>
            <a:gdLst>
              <a:gd name="connsiteX0" fmla="*/ 652272 w 725424"/>
              <a:gd name="connsiteY0" fmla="*/ 1950720 h 1950720"/>
              <a:gd name="connsiteX1" fmla="*/ 0 w 725424"/>
              <a:gd name="connsiteY1" fmla="*/ 1816608 h 1950720"/>
              <a:gd name="connsiteX2" fmla="*/ 0 w 725424"/>
              <a:gd name="connsiteY2" fmla="*/ 42672 h 1950720"/>
              <a:gd name="connsiteX3" fmla="*/ 725424 w 725424"/>
              <a:gd name="connsiteY3" fmla="*/ 0 h 1950720"/>
              <a:gd name="connsiteX4" fmla="*/ 652272 w 725424"/>
              <a:gd name="connsiteY4" fmla="*/ 1950720 h 1950720"/>
              <a:gd name="connsiteX0" fmla="*/ 736092 w 736092"/>
              <a:gd name="connsiteY0" fmla="*/ 1828800 h 1828800"/>
              <a:gd name="connsiteX1" fmla="*/ 0 w 736092"/>
              <a:gd name="connsiteY1" fmla="*/ 1816608 h 1828800"/>
              <a:gd name="connsiteX2" fmla="*/ 0 w 736092"/>
              <a:gd name="connsiteY2" fmla="*/ 42672 h 1828800"/>
              <a:gd name="connsiteX3" fmla="*/ 725424 w 736092"/>
              <a:gd name="connsiteY3" fmla="*/ 0 h 1828800"/>
              <a:gd name="connsiteX4" fmla="*/ 736092 w 736092"/>
              <a:gd name="connsiteY4" fmla="*/ 1828800 h 1828800"/>
              <a:gd name="connsiteX0" fmla="*/ 720852 w 725424"/>
              <a:gd name="connsiteY0" fmla="*/ 1844040 h 1844040"/>
              <a:gd name="connsiteX1" fmla="*/ 0 w 725424"/>
              <a:gd name="connsiteY1" fmla="*/ 1816608 h 1844040"/>
              <a:gd name="connsiteX2" fmla="*/ 0 w 725424"/>
              <a:gd name="connsiteY2" fmla="*/ 42672 h 1844040"/>
              <a:gd name="connsiteX3" fmla="*/ 725424 w 725424"/>
              <a:gd name="connsiteY3" fmla="*/ 0 h 1844040"/>
              <a:gd name="connsiteX4" fmla="*/ 720852 w 725424"/>
              <a:gd name="connsiteY4" fmla="*/ 1844040 h 1844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5424" h="1844040">
                <a:moveTo>
                  <a:pt x="720852" y="1844040"/>
                </a:moveTo>
                <a:lnTo>
                  <a:pt x="0" y="1816608"/>
                </a:lnTo>
                <a:lnTo>
                  <a:pt x="0" y="42672"/>
                </a:lnTo>
                <a:lnTo>
                  <a:pt x="725424" y="0"/>
                </a:lnTo>
                <a:lnTo>
                  <a:pt x="720852" y="1844040"/>
                </a:lnTo>
                <a:close/>
              </a:path>
            </a:pathLst>
          </a:custGeom>
          <a:gradFill flip="none" rotWithShape="1">
            <a:gsLst>
              <a:gs pos="0">
                <a:schemeClr val="accent1">
                  <a:alpha val="38000"/>
                </a:schemeClr>
              </a:gs>
              <a:gs pos="100000">
                <a:schemeClr val="accent1">
                  <a:alpha val="0"/>
                </a:schemeClr>
              </a:gs>
            </a:gsLst>
            <a:lin ang="0" scaled="1"/>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5" name="直接连接符 54">
            <a:extLst>
              <a:ext uri="{FF2B5EF4-FFF2-40B4-BE49-F238E27FC236}">
                <a16:creationId xmlns:a16="http://schemas.microsoft.com/office/drawing/2014/main" id="{0534E3CC-AB88-E220-0657-400FBB19322A}"/>
              </a:ext>
            </a:extLst>
          </p:cNvPr>
          <p:cNvCxnSpPr>
            <a:cxnSpLocks/>
          </p:cNvCxnSpPr>
          <p:nvPr/>
        </p:nvCxnSpPr>
        <p:spPr>
          <a:xfrm>
            <a:off x="-1047250" y="2211705"/>
            <a:ext cx="2275487" cy="311087"/>
          </a:xfrm>
          <a:prstGeom prst="line">
            <a:avLst/>
          </a:prstGeom>
          <a:noFill/>
          <a:ln w="19050">
            <a:gradFill>
              <a:gsLst>
                <a:gs pos="0">
                  <a:schemeClr val="accent1">
                    <a:alpha val="0"/>
                  </a:schemeClr>
                </a:gs>
                <a:gs pos="61224">
                  <a:schemeClr val="accent1"/>
                </a:gs>
                <a:gs pos="56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cxnSp>
      <p:cxnSp>
        <p:nvCxnSpPr>
          <p:cNvPr id="56" name="直接连接符 55">
            <a:extLst>
              <a:ext uri="{FF2B5EF4-FFF2-40B4-BE49-F238E27FC236}">
                <a16:creationId xmlns:a16="http://schemas.microsoft.com/office/drawing/2014/main" id="{13B7382B-76FA-DBFB-6A54-8169FC4906B3}"/>
              </a:ext>
            </a:extLst>
          </p:cNvPr>
          <p:cNvCxnSpPr>
            <a:cxnSpLocks/>
          </p:cNvCxnSpPr>
          <p:nvPr/>
        </p:nvCxnSpPr>
        <p:spPr>
          <a:xfrm flipH="1">
            <a:off x="11236960" y="2043429"/>
            <a:ext cx="1560051" cy="248814"/>
          </a:xfrm>
          <a:prstGeom prst="line">
            <a:avLst/>
          </a:prstGeom>
          <a:noFill/>
          <a:ln w="19050">
            <a:gradFill>
              <a:gsLst>
                <a:gs pos="0">
                  <a:schemeClr val="accent1">
                    <a:alpha val="0"/>
                  </a:schemeClr>
                </a:gs>
                <a:gs pos="61224">
                  <a:schemeClr val="accent1"/>
                </a:gs>
                <a:gs pos="56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cxnSp>
      <p:cxnSp>
        <p:nvCxnSpPr>
          <p:cNvPr id="57" name="直接连接符 56">
            <a:extLst>
              <a:ext uri="{FF2B5EF4-FFF2-40B4-BE49-F238E27FC236}">
                <a16:creationId xmlns:a16="http://schemas.microsoft.com/office/drawing/2014/main" id="{654B61DC-377A-B696-CE78-44C8181E6B42}"/>
              </a:ext>
            </a:extLst>
          </p:cNvPr>
          <p:cNvCxnSpPr>
            <a:cxnSpLocks/>
          </p:cNvCxnSpPr>
          <p:nvPr/>
        </p:nvCxnSpPr>
        <p:spPr>
          <a:xfrm flipV="1">
            <a:off x="2117351" y="4197673"/>
            <a:ext cx="1247777" cy="79614"/>
          </a:xfrm>
          <a:prstGeom prst="line">
            <a:avLst/>
          </a:prstGeom>
          <a:noFill/>
          <a:ln w="19050">
            <a:gradFill>
              <a:gsLst>
                <a:gs pos="0">
                  <a:schemeClr val="accent1">
                    <a:alpha val="0"/>
                  </a:schemeClr>
                </a:gs>
                <a:gs pos="61224">
                  <a:schemeClr val="accent1"/>
                </a:gs>
                <a:gs pos="56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cxnSp>
      <p:cxnSp>
        <p:nvCxnSpPr>
          <p:cNvPr id="58" name="直接连接符 57">
            <a:extLst>
              <a:ext uri="{FF2B5EF4-FFF2-40B4-BE49-F238E27FC236}">
                <a16:creationId xmlns:a16="http://schemas.microsoft.com/office/drawing/2014/main" id="{35A560A7-5F2A-AFF9-1367-17C6062AD870}"/>
              </a:ext>
            </a:extLst>
          </p:cNvPr>
          <p:cNvCxnSpPr>
            <a:cxnSpLocks/>
          </p:cNvCxnSpPr>
          <p:nvPr/>
        </p:nvCxnSpPr>
        <p:spPr>
          <a:xfrm flipH="1" flipV="1">
            <a:off x="8843028" y="4112783"/>
            <a:ext cx="1247778" cy="182130"/>
          </a:xfrm>
          <a:prstGeom prst="line">
            <a:avLst/>
          </a:prstGeom>
          <a:noFill/>
          <a:ln w="19050">
            <a:gradFill>
              <a:gsLst>
                <a:gs pos="0">
                  <a:schemeClr val="accent1">
                    <a:alpha val="0"/>
                  </a:schemeClr>
                </a:gs>
                <a:gs pos="61224">
                  <a:schemeClr val="accent1"/>
                </a:gs>
                <a:gs pos="56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cxnSp>
      <p:pic>
        <p:nvPicPr>
          <p:cNvPr id="62" name="图片 61" descr="一辆银色的车&#10;&#10;中度可信度描述已自动生成">
            <a:extLst>
              <a:ext uri="{FF2B5EF4-FFF2-40B4-BE49-F238E27FC236}">
                <a16:creationId xmlns:a16="http://schemas.microsoft.com/office/drawing/2014/main" id="{0BA3B9FD-B4EA-8C33-8D06-D18AD57E1C8C}"/>
              </a:ext>
            </a:extLst>
          </p:cNvPr>
          <p:cNvPicPr>
            <a:picLocks noChangeAspect="1"/>
          </p:cNvPicPr>
          <p:nvPr/>
        </p:nvPicPr>
        <p:blipFill>
          <a:blip r:embed="rId8" cstate="screen">
            <a:extLst>
              <a:ext uri="{BEBA8EAE-BF5A-486C-A8C5-ECC9F3942E4B}">
                <a14:imgProps xmlns:a14="http://schemas.microsoft.com/office/drawing/2010/main">
                  <a14:imgLayer r:embed="rId9">
                    <a14:imgEffect>
                      <a14:colorTemperature colorTemp="8737"/>
                    </a14:imgEffect>
                  </a14:imgLayer>
                </a14:imgProps>
              </a:ext>
              <a:ext uri="{28A0092B-C50C-407E-A947-70E740481C1C}">
                <a14:useLocalDpi xmlns:a14="http://schemas.microsoft.com/office/drawing/2010/main"/>
              </a:ext>
            </a:extLst>
          </a:blip>
          <a:stretch>
            <a:fillRect/>
          </a:stretch>
        </p:blipFill>
        <p:spPr>
          <a:xfrm>
            <a:off x="4952515" y="4304512"/>
            <a:ext cx="2286970" cy="2286970"/>
          </a:xfrm>
          <a:prstGeom prst="rect">
            <a:avLst/>
          </a:prstGeom>
        </p:spPr>
      </p:pic>
      <p:grpSp>
        <p:nvGrpSpPr>
          <p:cNvPr id="65" name="组合 64">
            <a:extLst>
              <a:ext uri="{FF2B5EF4-FFF2-40B4-BE49-F238E27FC236}">
                <a16:creationId xmlns:a16="http://schemas.microsoft.com/office/drawing/2014/main" id="{2E533116-8C43-5A64-EEB0-279A77E836FB}"/>
              </a:ext>
            </a:extLst>
          </p:cNvPr>
          <p:cNvGrpSpPr/>
          <p:nvPr/>
        </p:nvGrpSpPr>
        <p:grpSpPr>
          <a:xfrm>
            <a:off x="4890113" y="1067886"/>
            <a:ext cx="2411775" cy="551655"/>
            <a:chOff x="2781300" y="571500"/>
            <a:chExt cx="3914376" cy="895350"/>
          </a:xfrm>
        </p:grpSpPr>
        <p:sp>
          <p:nvSpPr>
            <p:cNvPr id="66" name="任意多边形: 形状 65">
              <a:extLst>
                <a:ext uri="{FF2B5EF4-FFF2-40B4-BE49-F238E27FC236}">
                  <a16:creationId xmlns:a16="http://schemas.microsoft.com/office/drawing/2014/main" id="{810DC7EE-8964-E1CE-5828-AA1DD0A56F98}"/>
                </a:ext>
              </a:extLst>
            </p:cNvPr>
            <p:cNvSpPr/>
            <p:nvPr/>
          </p:nvSpPr>
          <p:spPr>
            <a:xfrm flipH="1">
              <a:off x="3031330" y="848632"/>
              <a:ext cx="812006" cy="618217"/>
            </a:xfrm>
            <a:custGeom>
              <a:avLst/>
              <a:gdLst>
                <a:gd name="connsiteX0" fmla="*/ 345281 w 812006"/>
                <a:gd name="connsiteY0" fmla="*/ 0 h 618217"/>
                <a:gd name="connsiteX1" fmla="*/ 154555 w 812006"/>
                <a:gd name="connsiteY1" fmla="*/ 0 h 618217"/>
                <a:gd name="connsiteX2" fmla="*/ 0 w 812006"/>
                <a:gd name="connsiteY2" fmla="*/ 618217 h 618217"/>
                <a:gd name="connsiteX3" fmla="*/ 190727 w 812006"/>
                <a:gd name="connsiteY3" fmla="*/ 618217 h 618217"/>
                <a:gd name="connsiteX4" fmla="*/ 812006 w 812006"/>
                <a:gd name="connsiteY4" fmla="*/ 0 h 618217"/>
                <a:gd name="connsiteX5" fmla="*/ 621280 w 812006"/>
                <a:gd name="connsiteY5" fmla="*/ 0 h 618217"/>
                <a:gd name="connsiteX6" fmla="*/ 466725 w 812006"/>
                <a:gd name="connsiteY6" fmla="*/ 618217 h 618217"/>
                <a:gd name="connsiteX7" fmla="*/ 657452 w 812006"/>
                <a:gd name="connsiteY7" fmla="*/ 618217 h 618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2006" h="618217">
                  <a:moveTo>
                    <a:pt x="345281" y="0"/>
                  </a:moveTo>
                  <a:lnTo>
                    <a:pt x="154555" y="0"/>
                  </a:lnTo>
                  <a:lnTo>
                    <a:pt x="0" y="618217"/>
                  </a:lnTo>
                  <a:lnTo>
                    <a:pt x="190727" y="618217"/>
                  </a:lnTo>
                  <a:close/>
                  <a:moveTo>
                    <a:pt x="812006" y="0"/>
                  </a:moveTo>
                  <a:lnTo>
                    <a:pt x="621280" y="0"/>
                  </a:lnTo>
                  <a:lnTo>
                    <a:pt x="466725" y="618217"/>
                  </a:lnTo>
                  <a:lnTo>
                    <a:pt x="657452" y="618217"/>
                  </a:lnTo>
                  <a:close/>
                </a:path>
              </a:pathLst>
            </a:custGeom>
            <a:gradFill>
              <a:gsLst>
                <a:gs pos="0">
                  <a:schemeClr val="bg1">
                    <a:lumMod val="95000"/>
                  </a:schemeClr>
                </a:gs>
                <a:gs pos="100000">
                  <a:schemeClr val="bg1">
                    <a:lumMod val="75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67" name="任意多边形: 形状 66">
              <a:extLst>
                <a:ext uri="{FF2B5EF4-FFF2-40B4-BE49-F238E27FC236}">
                  <a16:creationId xmlns:a16="http://schemas.microsoft.com/office/drawing/2014/main" id="{128E32A4-07F4-C60F-54BB-E7E9BABA3C72}"/>
                </a:ext>
              </a:extLst>
            </p:cNvPr>
            <p:cNvSpPr/>
            <p:nvPr/>
          </p:nvSpPr>
          <p:spPr>
            <a:xfrm>
              <a:off x="2781300" y="571500"/>
              <a:ext cx="966788" cy="895350"/>
            </a:xfrm>
            <a:custGeom>
              <a:avLst/>
              <a:gdLst>
                <a:gd name="connsiteX0" fmla="*/ 690563 w 966788"/>
                <a:gd name="connsiteY0" fmla="*/ 0 h 895350"/>
                <a:gd name="connsiteX1" fmla="*/ 966788 w 966788"/>
                <a:gd name="connsiteY1" fmla="*/ 0 h 895350"/>
                <a:gd name="connsiteX2" fmla="*/ 742950 w 966788"/>
                <a:gd name="connsiteY2" fmla="*/ 895350 h 895350"/>
                <a:gd name="connsiteX3" fmla="*/ 466725 w 966788"/>
                <a:gd name="connsiteY3" fmla="*/ 895350 h 895350"/>
                <a:gd name="connsiteX4" fmla="*/ 223838 w 966788"/>
                <a:gd name="connsiteY4" fmla="*/ 0 h 895350"/>
                <a:gd name="connsiteX5" fmla="*/ 500063 w 966788"/>
                <a:gd name="connsiteY5" fmla="*/ 0 h 895350"/>
                <a:gd name="connsiteX6" fmla="*/ 276225 w 966788"/>
                <a:gd name="connsiteY6" fmla="*/ 895350 h 895350"/>
                <a:gd name="connsiteX7" fmla="*/ 0 w 966788"/>
                <a:gd name="connsiteY7" fmla="*/ 895350 h 895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6788" h="895350">
                  <a:moveTo>
                    <a:pt x="690563" y="0"/>
                  </a:moveTo>
                  <a:lnTo>
                    <a:pt x="966788" y="0"/>
                  </a:lnTo>
                  <a:lnTo>
                    <a:pt x="742950" y="895350"/>
                  </a:lnTo>
                  <a:lnTo>
                    <a:pt x="466725" y="895350"/>
                  </a:lnTo>
                  <a:close/>
                  <a:moveTo>
                    <a:pt x="223838" y="0"/>
                  </a:moveTo>
                  <a:lnTo>
                    <a:pt x="500063" y="0"/>
                  </a:lnTo>
                  <a:lnTo>
                    <a:pt x="276225" y="895350"/>
                  </a:lnTo>
                  <a:lnTo>
                    <a:pt x="0" y="895350"/>
                  </a:lnTo>
                  <a:close/>
                </a:path>
              </a:pathLst>
            </a:custGeom>
            <a:gradFill>
              <a:gsLst>
                <a:gs pos="0">
                  <a:schemeClr val="bg1">
                    <a:lumMod val="95000"/>
                  </a:schemeClr>
                </a:gs>
                <a:gs pos="100000">
                  <a:schemeClr val="bg1">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68" name="文本框 67">
              <a:extLst>
                <a:ext uri="{FF2B5EF4-FFF2-40B4-BE49-F238E27FC236}">
                  <a16:creationId xmlns:a16="http://schemas.microsoft.com/office/drawing/2014/main" id="{DE818012-2C20-071C-9696-7CDD58051DCB}"/>
                </a:ext>
              </a:extLst>
            </p:cNvPr>
            <p:cNvSpPr txBox="1"/>
            <p:nvPr>
              <p:custDataLst>
                <p:tags r:id="rId3"/>
              </p:custDataLst>
            </p:nvPr>
          </p:nvSpPr>
          <p:spPr>
            <a:xfrm>
              <a:off x="3901741" y="571500"/>
              <a:ext cx="2793935" cy="884640"/>
            </a:xfrm>
            <a:custGeom>
              <a:avLst/>
              <a:gdLst>
                <a:gd name="connsiteX0" fmla="*/ 141895 w 2793935"/>
                <a:gd name="connsiteY0" fmla="*/ 755663 h 884640"/>
                <a:gd name="connsiteX1" fmla="*/ 135720 w 2793935"/>
                <a:gd name="connsiteY1" fmla="*/ 780376 h 884640"/>
                <a:gd name="connsiteX2" fmla="*/ 399804 w 2793935"/>
                <a:gd name="connsiteY2" fmla="*/ 780376 h 884640"/>
                <a:gd name="connsiteX3" fmla="*/ 405963 w 2793935"/>
                <a:gd name="connsiteY3" fmla="*/ 755663 h 884640"/>
                <a:gd name="connsiteX4" fmla="*/ 165224 w 2793935"/>
                <a:gd name="connsiteY4" fmla="*/ 661720 h 884640"/>
                <a:gd name="connsiteX5" fmla="*/ 159735 w 2793935"/>
                <a:gd name="connsiteY5" fmla="*/ 685058 h 884640"/>
                <a:gd name="connsiteX6" fmla="*/ 423756 w 2793935"/>
                <a:gd name="connsiteY6" fmla="*/ 685058 h 884640"/>
                <a:gd name="connsiteX7" fmla="*/ 429231 w 2793935"/>
                <a:gd name="connsiteY7" fmla="*/ 661720 h 884640"/>
                <a:gd name="connsiteX8" fmla="*/ 2560691 w 2793935"/>
                <a:gd name="connsiteY8" fmla="*/ 568459 h 884640"/>
                <a:gd name="connsiteX9" fmla="*/ 2417359 w 2793935"/>
                <a:gd name="connsiteY9" fmla="*/ 578069 h 884640"/>
                <a:gd name="connsiteX10" fmla="*/ 2433647 w 2793935"/>
                <a:gd name="connsiteY10" fmla="*/ 630166 h 884640"/>
                <a:gd name="connsiteX11" fmla="*/ 2457136 w 2793935"/>
                <a:gd name="connsiteY11" fmla="*/ 674035 h 884640"/>
                <a:gd name="connsiteX12" fmla="*/ 2514314 w 2793935"/>
                <a:gd name="connsiteY12" fmla="*/ 623056 h 884640"/>
                <a:gd name="connsiteX13" fmla="*/ 2560691 w 2793935"/>
                <a:gd name="connsiteY13" fmla="*/ 568459 h 884640"/>
                <a:gd name="connsiteX14" fmla="*/ 1162347 w 2793935"/>
                <a:gd name="connsiteY14" fmla="*/ 486854 h 884640"/>
                <a:gd name="connsiteX15" fmla="*/ 1235726 w 2793935"/>
                <a:gd name="connsiteY15" fmla="*/ 501954 h 884640"/>
                <a:gd name="connsiteX16" fmla="*/ 1203241 w 2793935"/>
                <a:gd name="connsiteY16" fmla="*/ 581140 h 884640"/>
                <a:gd name="connsiteX17" fmla="*/ 1169240 w 2793935"/>
                <a:gd name="connsiteY17" fmla="*/ 656200 h 884640"/>
                <a:gd name="connsiteX18" fmla="*/ 1294705 w 2793935"/>
                <a:gd name="connsiteY18" fmla="*/ 650710 h 884640"/>
                <a:gd name="connsiteX19" fmla="*/ 1287933 w 2793935"/>
                <a:gd name="connsiteY19" fmla="*/ 666837 h 884640"/>
                <a:gd name="connsiteX20" fmla="*/ 1277560 w 2793935"/>
                <a:gd name="connsiteY20" fmla="*/ 695316 h 884640"/>
                <a:gd name="connsiteX21" fmla="*/ 1236326 w 2793935"/>
                <a:gd name="connsiteY21" fmla="*/ 804448 h 884640"/>
                <a:gd name="connsiteX22" fmla="*/ 1202808 w 2793935"/>
                <a:gd name="connsiteY22" fmla="*/ 860641 h 884640"/>
                <a:gd name="connsiteX23" fmla="*/ 1173008 w 2793935"/>
                <a:gd name="connsiteY23" fmla="*/ 873177 h 884640"/>
                <a:gd name="connsiteX24" fmla="*/ 1145286 w 2793935"/>
                <a:gd name="connsiteY24" fmla="*/ 879083 h 884640"/>
                <a:gd name="connsiteX25" fmla="*/ 1104456 w 2793935"/>
                <a:gd name="connsiteY25" fmla="*/ 878742 h 884640"/>
                <a:gd name="connsiteX26" fmla="*/ 1057451 w 2793935"/>
                <a:gd name="connsiteY26" fmla="*/ 872233 h 884640"/>
                <a:gd name="connsiteX27" fmla="*/ 1056679 w 2793935"/>
                <a:gd name="connsiteY27" fmla="*/ 840810 h 884640"/>
                <a:gd name="connsiteX28" fmla="*/ 1053333 w 2793935"/>
                <a:gd name="connsiteY28" fmla="*/ 807779 h 884640"/>
                <a:gd name="connsiteX29" fmla="*/ 650139 w 2793935"/>
                <a:gd name="connsiteY29" fmla="*/ 812585 h 884640"/>
                <a:gd name="connsiteX30" fmla="*/ 669341 w 2793935"/>
                <a:gd name="connsiteY30" fmla="*/ 735117 h 884640"/>
                <a:gd name="connsiteX31" fmla="*/ 1108230 w 2793935"/>
                <a:gd name="connsiteY31" fmla="*/ 735117 h 884640"/>
                <a:gd name="connsiteX32" fmla="*/ 1091075 w 2793935"/>
                <a:gd name="connsiteY32" fmla="*/ 802973 h 884640"/>
                <a:gd name="connsiteX33" fmla="*/ 1101368 w 2793935"/>
                <a:gd name="connsiteY33" fmla="*/ 802973 h 884640"/>
                <a:gd name="connsiteX34" fmla="*/ 1116207 w 2793935"/>
                <a:gd name="connsiteY34" fmla="*/ 798596 h 884640"/>
                <a:gd name="connsiteX35" fmla="*/ 1127444 w 2793935"/>
                <a:gd name="connsiteY35" fmla="*/ 786496 h 884640"/>
                <a:gd name="connsiteX36" fmla="*/ 1145785 w 2793935"/>
                <a:gd name="connsiteY36" fmla="*/ 767411 h 884640"/>
                <a:gd name="connsiteX37" fmla="*/ 1169240 w 2793935"/>
                <a:gd name="connsiteY37" fmla="*/ 715903 h 884640"/>
                <a:gd name="connsiteX38" fmla="*/ 743375 w 2793935"/>
                <a:gd name="connsiteY38" fmla="*/ 715903 h 884640"/>
                <a:gd name="connsiteX39" fmla="*/ 774110 w 2793935"/>
                <a:gd name="connsiteY39" fmla="*/ 653057 h 884640"/>
                <a:gd name="connsiteX40" fmla="*/ 804375 w 2793935"/>
                <a:gd name="connsiteY40" fmla="*/ 583544 h 884640"/>
                <a:gd name="connsiteX41" fmla="*/ 903169 w 2793935"/>
                <a:gd name="connsiteY41" fmla="*/ 603456 h 884640"/>
                <a:gd name="connsiteX42" fmla="*/ 880529 w 2793935"/>
                <a:gd name="connsiteY42" fmla="*/ 656200 h 884640"/>
                <a:gd name="connsiteX43" fmla="*/ 1064999 w 2793935"/>
                <a:gd name="connsiteY43" fmla="*/ 645220 h 884640"/>
                <a:gd name="connsiteX44" fmla="*/ 1081983 w 2793935"/>
                <a:gd name="connsiteY44" fmla="*/ 609266 h 884640"/>
                <a:gd name="connsiteX45" fmla="*/ 1097937 w 2793935"/>
                <a:gd name="connsiteY45" fmla="*/ 573245 h 884640"/>
                <a:gd name="connsiteX46" fmla="*/ 767327 w 2793935"/>
                <a:gd name="connsiteY46" fmla="*/ 578738 h 884640"/>
                <a:gd name="connsiteX47" fmla="*/ 789281 w 2793935"/>
                <a:gd name="connsiteY47" fmla="*/ 490286 h 884640"/>
                <a:gd name="connsiteX48" fmla="*/ 1144599 w 2793935"/>
                <a:gd name="connsiteY48" fmla="*/ 490286 h 884640"/>
                <a:gd name="connsiteX49" fmla="*/ 1735747 w 2793935"/>
                <a:gd name="connsiteY49" fmla="*/ 450536 h 884640"/>
                <a:gd name="connsiteX50" fmla="*/ 1783048 w 2793935"/>
                <a:gd name="connsiteY50" fmla="*/ 501455 h 884640"/>
                <a:gd name="connsiteX51" fmla="*/ 1820028 w 2793935"/>
                <a:gd name="connsiteY51" fmla="*/ 553387 h 884640"/>
                <a:gd name="connsiteX52" fmla="*/ 1741921 w 2793935"/>
                <a:gd name="connsiteY52" fmla="*/ 607499 h 884640"/>
                <a:gd name="connsiteX53" fmla="*/ 1710452 w 2793935"/>
                <a:gd name="connsiteY53" fmla="*/ 554306 h 884640"/>
                <a:gd name="connsiteX54" fmla="*/ 1665092 w 2793935"/>
                <a:gd name="connsiteY54" fmla="*/ 500600 h 884640"/>
                <a:gd name="connsiteX55" fmla="*/ 888762 w 2793935"/>
                <a:gd name="connsiteY55" fmla="*/ 408683 h 884640"/>
                <a:gd name="connsiteX56" fmla="*/ 889445 w 2793935"/>
                <a:gd name="connsiteY56" fmla="*/ 412069 h 884640"/>
                <a:gd name="connsiteX57" fmla="*/ 885128 w 2793935"/>
                <a:gd name="connsiteY57" fmla="*/ 412470 h 884640"/>
                <a:gd name="connsiteX58" fmla="*/ 484105 w 2793935"/>
                <a:gd name="connsiteY58" fmla="*/ 363440 h 884640"/>
                <a:gd name="connsiteX59" fmla="*/ 459475 w 2793935"/>
                <a:gd name="connsiteY59" fmla="*/ 462836 h 884640"/>
                <a:gd name="connsiteX60" fmla="*/ 542382 w 2793935"/>
                <a:gd name="connsiteY60" fmla="*/ 462836 h 884640"/>
                <a:gd name="connsiteX61" fmla="*/ 567071 w 2793935"/>
                <a:gd name="connsiteY61" fmla="*/ 363440 h 884640"/>
                <a:gd name="connsiteX62" fmla="*/ 182377 w 2793935"/>
                <a:gd name="connsiteY62" fmla="*/ 353839 h 884640"/>
                <a:gd name="connsiteX63" fmla="*/ 161793 w 2793935"/>
                <a:gd name="connsiteY63" fmla="*/ 358639 h 884640"/>
                <a:gd name="connsiteX64" fmla="*/ 146269 w 2793935"/>
                <a:gd name="connsiteY64" fmla="*/ 375870 h 884640"/>
                <a:gd name="connsiteX65" fmla="*/ 130231 w 2793935"/>
                <a:gd name="connsiteY65" fmla="*/ 391558 h 884640"/>
                <a:gd name="connsiteX66" fmla="*/ 173457 w 2793935"/>
                <a:gd name="connsiteY66" fmla="*/ 387443 h 884640"/>
                <a:gd name="connsiteX67" fmla="*/ 176202 w 2793935"/>
                <a:gd name="connsiteY67" fmla="*/ 377842 h 884640"/>
                <a:gd name="connsiteX68" fmla="*/ 1184981 w 2793935"/>
                <a:gd name="connsiteY68" fmla="*/ 333950 h 884640"/>
                <a:gd name="connsiteX69" fmla="*/ 1168556 w 2793935"/>
                <a:gd name="connsiteY69" fmla="*/ 398348 h 884640"/>
                <a:gd name="connsiteX70" fmla="*/ 1237098 w 2793935"/>
                <a:gd name="connsiteY70" fmla="*/ 398348 h 884640"/>
                <a:gd name="connsiteX71" fmla="*/ 1253557 w 2793935"/>
                <a:gd name="connsiteY71" fmla="*/ 333950 h 884640"/>
                <a:gd name="connsiteX72" fmla="*/ 413491 w 2793935"/>
                <a:gd name="connsiteY72" fmla="*/ 276343 h 884640"/>
                <a:gd name="connsiteX73" fmla="*/ 687772 w 2793935"/>
                <a:gd name="connsiteY73" fmla="*/ 276343 h 884640"/>
                <a:gd name="connsiteX74" fmla="*/ 619192 w 2793935"/>
                <a:gd name="connsiteY74" fmla="*/ 550611 h 884640"/>
                <a:gd name="connsiteX75" fmla="*/ 344909 w 2793935"/>
                <a:gd name="connsiteY75" fmla="*/ 550611 h 884640"/>
                <a:gd name="connsiteX76" fmla="*/ 1805660 w 2793935"/>
                <a:gd name="connsiteY76" fmla="*/ 270171 h 884640"/>
                <a:gd name="connsiteX77" fmla="*/ 1850893 w 2793935"/>
                <a:gd name="connsiteY77" fmla="*/ 321092 h 884640"/>
                <a:gd name="connsiteX78" fmla="*/ 1885864 w 2793935"/>
                <a:gd name="connsiteY78" fmla="*/ 373041 h 884640"/>
                <a:gd name="connsiteX79" fmla="*/ 1806344 w 2793935"/>
                <a:gd name="connsiteY79" fmla="*/ 425162 h 884640"/>
                <a:gd name="connsiteX80" fmla="*/ 1777830 w 2793935"/>
                <a:gd name="connsiteY80" fmla="*/ 372527 h 884640"/>
                <a:gd name="connsiteX81" fmla="*/ 1734375 w 2793935"/>
                <a:gd name="connsiteY81" fmla="*/ 318863 h 884640"/>
                <a:gd name="connsiteX82" fmla="*/ 1116465 w 2793935"/>
                <a:gd name="connsiteY82" fmla="*/ 264684 h 884640"/>
                <a:gd name="connsiteX83" fmla="*/ 1362599 w 2793935"/>
                <a:gd name="connsiteY83" fmla="*/ 264684 h 884640"/>
                <a:gd name="connsiteX84" fmla="*/ 1311850 w 2793935"/>
                <a:gd name="connsiteY84" fmla="*/ 467636 h 884640"/>
                <a:gd name="connsiteX85" fmla="*/ 1065685 w 2793935"/>
                <a:gd name="connsiteY85" fmla="*/ 467636 h 884640"/>
                <a:gd name="connsiteX86" fmla="*/ 1671952 w 2793935"/>
                <a:gd name="connsiteY86" fmla="*/ 231080 h 884640"/>
                <a:gd name="connsiteX87" fmla="*/ 1715168 w 2793935"/>
                <a:gd name="connsiteY87" fmla="*/ 316805 h 884640"/>
                <a:gd name="connsiteX88" fmla="*/ 1669637 w 2793935"/>
                <a:gd name="connsiteY88" fmla="*/ 329835 h 884640"/>
                <a:gd name="connsiteX89" fmla="*/ 1622562 w 2793935"/>
                <a:gd name="connsiteY89" fmla="*/ 340808 h 884640"/>
                <a:gd name="connsiteX90" fmla="*/ 1597868 w 2793935"/>
                <a:gd name="connsiteY90" fmla="*/ 421733 h 884640"/>
                <a:gd name="connsiteX91" fmla="*/ 1682241 w 2793935"/>
                <a:gd name="connsiteY91" fmla="*/ 421733 h 884640"/>
                <a:gd name="connsiteX92" fmla="*/ 1658919 w 2793935"/>
                <a:gd name="connsiteY92" fmla="*/ 514316 h 884640"/>
                <a:gd name="connsiteX93" fmla="*/ 1576603 w 2793935"/>
                <a:gd name="connsiteY93" fmla="*/ 514316 h 884640"/>
                <a:gd name="connsiteX94" fmla="*/ 1569743 w 2793935"/>
                <a:gd name="connsiteY94" fmla="*/ 519802 h 884640"/>
                <a:gd name="connsiteX95" fmla="*/ 1590601 w 2793935"/>
                <a:gd name="connsiteY95" fmla="*/ 546882 h 884640"/>
                <a:gd name="connsiteX96" fmla="*/ 1616338 w 2793935"/>
                <a:gd name="connsiteY96" fmla="*/ 583391 h 884640"/>
                <a:gd name="connsiteX97" fmla="*/ 1634910 w 2793935"/>
                <a:gd name="connsiteY97" fmla="*/ 609556 h 884640"/>
                <a:gd name="connsiteX98" fmla="*/ 1564255 w 2793935"/>
                <a:gd name="connsiteY98" fmla="*/ 678136 h 884640"/>
                <a:gd name="connsiteX99" fmla="*/ 1558596 w 2793935"/>
                <a:gd name="connsiteY99" fmla="*/ 651819 h 884640"/>
                <a:gd name="connsiteX100" fmla="*/ 1549850 w 2793935"/>
                <a:gd name="connsiteY100" fmla="*/ 621901 h 884640"/>
                <a:gd name="connsiteX101" fmla="*/ 1483311 w 2793935"/>
                <a:gd name="connsiteY101" fmla="*/ 880447 h 884640"/>
                <a:gd name="connsiteX102" fmla="*/ 1386688 w 2793935"/>
                <a:gd name="connsiteY102" fmla="*/ 880447 h 884640"/>
                <a:gd name="connsiteX103" fmla="*/ 1440095 w 2793935"/>
                <a:gd name="connsiteY103" fmla="*/ 674021 h 884640"/>
                <a:gd name="connsiteX104" fmla="*/ 1397642 w 2793935"/>
                <a:gd name="connsiteY104" fmla="*/ 731714 h 884640"/>
                <a:gd name="connsiteX105" fmla="*/ 1357198 w 2793935"/>
                <a:gd name="connsiteY105" fmla="*/ 775520 h 884640"/>
                <a:gd name="connsiteX106" fmla="*/ 1347426 w 2793935"/>
                <a:gd name="connsiteY106" fmla="*/ 722456 h 884640"/>
                <a:gd name="connsiteX107" fmla="*/ 1332509 w 2793935"/>
                <a:gd name="connsiteY107" fmla="*/ 671964 h 884640"/>
                <a:gd name="connsiteX108" fmla="*/ 1400115 w 2793935"/>
                <a:gd name="connsiteY108" fmla="*/ 598860 h 884640"/>
                <a:gd name="connsiteX109" fmla="*/ 1464104 w 2793935"/>
                <a:gd name="connsiteY109" fmla="*/ 508829 h 884640"/>
                <a:gd name="connsiteX110" fmla="*/ 1380516 w 2793935"/>
                <a:gd name="connsiteY110" fmla="*/ 514316 h 884640"/>
                <a:gd name="connsiteX111" fmla="*/ 1403831 w 2793935"/>
                <a:gd name="connsiteY111" fmla="*/ 421733 h 884640"/>
                <a:gd name="connsiteX112" fmla="*/ 1500460 w 2793935"/>
                <a:gd name="connsiteY112" fmla="*/ 421733 h 884640"/>
                <a:gd name="connsiteX113" fmla="*/ 1521039 w 2793935"/>
                <a:gd name="connsiteY113" fmla="*/ 358639 h 884640"/>
                <a:gd name="connsiteX114" fmla="*/ 1486741 w 2793935"/>
                <a:gd name="connsiteY114" fmla="*/ 362240 h 884640"/>
                <a:gd name="connsiteX115" fmla="*/ 1454500 w 2793935"/>
                <a:gd name="connsiteY115" fmla="*/ 360697 h 884640"/>
                <a:gd name="connsiteX116" fmla="*/ 1449613 w 2793935"/>
                <a:gd name="connsiteY116" fmla="*/ 322892 h 884640"/>
                <a:gd name="connsiteX117" fmla="*/ 1440095 w 2793935"/>
                <a:gd name="connsiteY117" fmla="*/ 284573 h 884640"/>
                <a:gd name="connsiteX118" fmla="*/ 1561168 w 2793935"/>
                <a:gd name="connsiteY118" fmla="*/ 264256 h 884640"/>
                <a:gd name="connsiteX119" fmla="*/ 1671952 w 2793935"/>
                <a:gd name="connsiteY119" fmla="*/ 231080 h 884640"/>
                <a:gd name="connsiteX120" fmla="*/ 2526401 w 2793935"/>
                <a:gd name="connsiteY120" fmla="*/ 229023 h 884640"/>
                <a:gd name="connsiteX121" fmla="*/ 2625157 w 2793935"/>
                <a:gd name="connsiteY121" fmla="*/ 229023 h 884640"/>
                <a:gd name="connsiteX122" fmla="*/ 2601839 w 2793935"/>
                <a:gd name="connsiteY122" fmla="*/ 321606 h 884640"/>
                <a:gd name="connsiteX123" fmla="*/ 2749972 w 2793935"/>
                <a:gd name="connsiteY123" fmla="*/ 321606 h 884640"/>
                <a:gd name="connsiteX124" fmla="*/ 2727341 w 2793935"/>
                <a:gd name="connsiteY124" fmla="*/ 412817 h 884640"/>
                <a:gd name="connsiteX125" fmla="*/ 2579208 w 2793935"/>
                <a:gd name="connsiteY125" fmla="*/ 412817 h 884640"/>
                <a:gd name="connsiteX126" fmla="*/ 2561377 w 2793935"/>
                <a:gd name="connsiteY126" fmla="*/ 483445 h 884640"/>
                <a:gd name="connsiteX127" fmla="*/ 2629272 w 2793935"/>
                <a:gd name="connsiteY127" fmla="*/ 483445 h 884640"/>
                <a:gd name="connsiteX128" fmla="*/ 2645731 w 2793935"/>
                <a:gd name="connsiteY128" fmla="*/ 480026 h 884640"/>
                <a:gd name="connsiteX129" fmla="*/ 2704709 w 2793935"/>
                <a:gd name="connsiteY129" fmla="*/ 510802 h 884640"/>
                <a:gd name="connsiteX130" fmla="*/ 2623871 w 2793935"/>
                <a:gd name="connsiteY130" fmla="*/ 639859 h 884640"/>
                <a:gd name="connsiteX131" fmla="*/ 2522972 w 2793935"/>
                <a:gd name="connsiteY131" fmla="*/ 742636 h 884640"/>
                <a:gd name="connsiteX132" fmla="*/ 2581351 w 2793935"/>
                <a:gd name="connsiteY132" fmla="*/ 773592 h 884640"/>
                <a:gd name="connsiteX133" fmla="*/ 2656704 w 2793935"/>
                <a:gd name="connsiteY133" fmla="*/ 800947 h 884640"/>
                <a:gd name="connsiteX134" fmla="*/ 2615984 w 2793935"/>
                <a:gd name="connsiteY134" fmla="*/ 840992 h 884640"/>
                <a:gd name="connsiteX135" fmla="*/ 2579894 w 2793935"/>
                <a:gd name="connsiteY135" fmla="*/ 884640 h 884640"/>
                <a:gd name="connsiteX136" fmla="*/ 2499312 w 2793935"/>
                <a:gd name="connsiteY136" fmla="*/ 845966 h 884640"/>
                <a:gd name="connsiteX137" fmla="*/ 2437247 w 2793935"/>
                <a:gd name="connsiteY137" fmla="*/ 801633 h 884640"/>
                <a:gd name="connsiteX138" fmla="*/ 2342584 w 2793935"/>
                <a:gd name="connsiteY138" fmla="*/ 846738 h 884640"/>
                <a:gd name="connsiteX139" fmla="*/ 2245268 w 2793935"/>
                <a:gd name="connsiteY139" fmla="*/ 874350 h 884640"/>
                <a:gd name="connsiteX140" fmla="*/ 2230175 w 2793935"/>
                <a:gd name="connsiteY140" fmla="*/ 827015 h 884640"/>
                <a:gd name="connsiteX141" fmla="*/ 2206851 w 2793935"/>
                <a:gd name="connsiteY141" fmla="*/ 783796 h 884640"/>
                <a:gd name="connsiteX142" fmla="*/ 2291060 w 2793935"/>
                <a:gd name="connsiteY142" fmla="*/ 761844 h 884640"/>
                <a:gd name="connsiteX143" fmla="*/ 2374240 w 2793935"/>
                <a:gd name="connsiteY143" fmla="*/ 723428 h 884640"/>
                <a:gd name="connsiteX144" fmla="*/ 2344827 w 2793935"/>
                <a:gd name="connsiteY144" fmla="*/ 656982 h 884640"/>
                <a:gd name="connsiteX145" fmla="*/ 2324160 w 2793935"/>
                <a:gd name="connsiteY145" fmla="*/ 576696 h 884640"/>
                <a:gd name="connsiteX146" fmla="*/ 2355031 w 2793935"/>
                <a:gd name="connsiteY146" fmla="*/ 573264 h 884640"/>
                <a:gd name="connsiteX147" fmla="*/ 2311812 w 2793935"/>
                <a:gd name="connsiteY147" fmla="*/ 573264 h 884640"/>
                <a:gd name="connsiteX148" fmla="*/ 2333764 w 2793935"/>
                <a:gd name="connsiteY148" fmla="*/ 483445 h 884640"/>
                <a:gd name="connsiteX149" fmla="*/ 2462622 w 2793935"/>
                <a:gd name="connsiteY149" fmla="*/ 483445 h 884640"/>
                <a:gd name="connsiteX150" fmla="*/ 2480453 w 2793935"/>
                <a:gd name="connsiteY150" fmla="*/ 412817 h 884640"/>
                <a:gd name="connsiteX151" fmla="*/ 2340625 w 2793935"/>
                <a:gd name="connsiteY151" fmla="*/ 412817 h 884640"/>
                <a:gd name="connsiteX152" fmla="*/ 2363263 w 2793935"/>
                <a:gd name="connsiteY152" fmla="*/ 321606 h 884640"/>
                <a:gd name="connsiteX153" fmla="*/ 2503084 w 2793935"/>
                <a:gd name="connsiteY153" fmla="*/ 321606 h 884640"/>
                <a:gd name="connsiteX154" fmla="*/ 2217141 w 2793935"/>
                <a:gd name="connsiteY154" fmla="*/ 229023 h 884640"/>
                <a:gd name="connsiteX155" fmla="*/ 2315242 w 2793935"/>
                <a:gd name="connsiteY155" fmla="*/ 229023 h 884640"/>
                <a:gd name="connsiteX156" fmla="*/ 2283685 w 2793935"/>
                <a:gd name="connsiteY156" fmla="*/ 355210 h 884640"/>
                <a:gd name="connsiteX157" fmla="*/ 2346799 w 2793935"/>
                <a:gd name="connsiteY157" fmla="*/ 355210 h 884640"/>
                <a:gd name="connsiteX158" fmla="*/ 2324160 w 2793935"/>
                <a:gd name="connsiteY158" fmla="*/ 447105 h 884640"/>
                <a:gd name="connsiteX159" fmla="*/ 2261046 w 2793935"/>
                <a:gd name="connsiteY159" fmla="*/ 447105 h 884640"/>
                <a:gd name="connsiteX160" fmla="*/ 2239780 w 2793935"/>
                <a:gd name="connsiteY160" fmla="*/ 530708 h 884640"/>
                <a:gd name="connsiteX161" fmla="*/ 2299463 w 2793935"/>
                <a:gd name="connsiteY161" fmla="*/ 517666 h 884640"/>
                <a:gd name="connsiteX162" fmla="*/ 2293289 w 2793935"/>
                <a:gd name="connsiteY162" fmla="*/ 610321 h 884640"/>
                <a:gd name="connsiteX163" fmla="*/ 2257102 w 2793935"/>
                <a:gd name="connsiteY163" fmla="*/ 619209 h 884640"/>
                <a:gd name="connsiteX164" fmla="*/ 2219885 w 2793935"/>
                <a:gd name="connsiteY164" fmla="*/ 628096 h 884640"/>
                <a:gd name="connsiteX165" fmla="*/ 2178038 w 2793935"/>
                <a:gd name="connsiteY165" fmla="*/ 778994 h 884640"/>
                <a:gd name="connsiteX166" fmla="*/ 2160030 w 2793935"/>
                <a:gd name="connsiteY166" fmla="*/ 831817 h 884640"/>
                <a:gd name="connsiteX167" fmla="*/ 2130703 w 2793935"/>
                <a:gd name="connsiteY167" fmla="*/ 864060 h 884640"/>
                <a:gd name="connsiteX168" fmla="*/ 2079140 w 2793935"/>
                <a:gd name="connsiteY168" fmla="*/ 873235 h 884640"/>
                <a:gd name="connsiteX169" fmla="*/ 2016252 w 2793935"/>
                <a:gd name="connsiteY169" fmla="*/ 869548 h 884640"/>
                <a:gd name="connsiteX170" fmla="*/ 2012823 w 2793935"/>
                <a:gd name="connsiteY170" fmla="*/ 825214 h 884640"/>
                <a:gd name="connsiteX171" fmla="*/ 2003222 w 2793935"/>
                <a:gd name="connsiteY171" fmla="*/ 780366 h 884640"/>
                <a:gd name="connsiteX172" fmla="*/ 2035283 w 2793935"/>
                <a:gd name="connsiteY172" fmla="*/ 785168 h 884640"/>
                <a:gd name="connsiteX173" fmla="*/ 2056029 w 2793935"/>
                <a:gd name="connsiteY173" fmla="*/ 785854 h 884640"/>
                <a:gd name="connsiteX174" fmla="*/ 2074019 w 2793935"/>
                <a:gd name="connsiteY174" fmla="*/ 780195 h 884640"/>
                <a:gd name="connsiteX175" fmla="*/ 2082746 w 2793935"/>
                <a:gd name="connsiteY175" fmla="*/ 767332 h 884640"/>
                <a:gd name="connsiteX176" fmla="*/ 2112180 w 2793935"/>
                <a:gd name="connsiteY176" fmla="*/ 650711 h 884640"/>
                <a:gd name="connsiteX177" fmla="*/ 2051914 w 2793935"/>
                <a:gd name="connsiteY177" fmla="*/ 664431 h 884640"/>
                <a:gd name="connsiteX178" fmla="*/ 2045056 w 2793935"/>
                <a:gd name="connsiteY178" fmla="*/ 568459 h 884640"/>
                <a:gd name="connsiteX179" fmla="*/ 2085483 w 2793935"/>
                <a:gd name="connsiteY179" fmla="*/ 560909 h 884640"/>
                <a:gd name="connsiteX180" fmla="*/ 2132075 w 2793935"/>
                <a:gd name="connsiteY180" fmla="*/ 551299 h 884640"/>
                <a:gd name="connsiteX181" fmla="*/ 2162946 w 2793935"/>
                <a:gd name="connsiteY181" fmla="*/ 447105 h 884640"/>
                <a:gd name="connsiteX182" fmla="*/ 2088904 w 2793935"/>
                <a:gd name="connsiteY182" fmla="*/ 447105 h 884640"/>
                <a:gd name="connsiteX183" fmla="*/ 2111494 w 2793935"/>
                <a:gd name="connsiteY183" fmla="*/ 355210 h 884640"/>
                <a:gd name="connsiteX184" fmla="*/ 2185584 w 2793935"/>
                <a:gd name="connsiteY184" fmla="*/ 355210 h 884640"/>
                <a:gd name="connsiteX185" fmla="*/ 1930441 w 2793935"/>
                <a:gd name="connsiteY185" fmla="*/ 228337 h 884640"/>
                <a:gd name="connsiteX186" fmla="*/ 2028511 w 2793935"/>
                <a:gd name="connsiteY186" fmla="*/ 228337 h 884640"/>
                <a:gd name="connsiteX187" fmla="*/ 1932499 w 2793935"/>
                <a:gd name="connsiteY187" fmla="*/ 612985 h 884640"/>
                <a:gd name="connsiteX188" fmla="*/ 1996278 w 2793935"/>
                <a:gd name="connsiteY188" fmla="*/ 602012 h 884640"/>
                <a:gd name="connsiteX189" fmla="*/ 1988049 w 2793935"/>
                <a:gd name="connsiteY189" fmla="*/ 695967 h 884640"/>
                <a:gd name="connsiteX190" fmla="*/ 1908496 w 2793935"/>
                <a:gd name="connsiteY190" fmla="*/ 709683 h 884640"/>
                <a:gd name="connsiteX191" fmla="*/ 1865976 w 2793935"/>
                <a:gd name="connsiteY191" fmla="*/ 879761 h 884640"/>
                <a:gd name="connsiteX192" fmla="*/ 1767987 w 2793935"/>
                <a:gd name="connsiteY192" fmla="*/ 879761 h 884640"/>
                <a:gd name="connsiteX193" fmla="*/ 1806344 w 2793935"/>
                <a:gd name="connsiteY193" fmla="*/ 727514 h 884640"/>
                <a:gd name="connsiteX194" fmla="*/ 1599925 w 2793935"/>
                <a:gd name="connsiteY194" fmla="*/ 763861 h 884640"/>
                <a:gd name="connsiteX195" fmla="*/ 1607471 w 2793935"/>
                <a:gd name="connsiteY195" fmla="*/ 668535 h 884640"/>
                <a:gd name="connsiteX196" fmla="*/ 1830315 w 2793935"/>
                <a:gd name="connsiteY196" fmla="*/ 630130 h 884640"/>
                <a:gd name="connsiteX197" fmla="*/ 879157 w 2793935"/>
                <a:gd name="connsiteY197" fmla="*/ 225594 h 884640"/>
                <a:gd name="connsiteX198" fmla="*/ 967660 w 2793935"/>
                <a:gd name="connsiteY198" fmla="*/ 236567 h 884640"/>
                <a:gd name="connsiteX199" fmla="*/ 960028 w 2793935"/>
                <a:gd name="connsiteY199" fmla="*/ 262113 h 884640"/>
                <a:gd name="connsiteX200" fmla="*/ 951881 w 2793935"/>
                <a:gd name="connsiteY200" fmla="*/ 286630 h 884640"/>
                <a:gd name="connsiteX201" fmla="*/ 1095192 w 2793935"/>
                <a:gd name="connsiteY201" fmla="*/ 281144 h 884640"/>
                <a:gd name="connsiteX202" fmla="*/ 1088759 w 2793935"/>
                <a:gd name="connsiteY202" fmla="*/ 295803 h 884640"/>
                <a:gd name="connsiteX203" fmla="*/ 1078723 w 2793935"/>
                <a:gd name="connsiteY203" fmla="*/ 322292 h 884640"/>
                <a:gd name="connsiteX204" fmla="*/ 1044756 w 2793935"/>
                <a:gd name="connsiteY204" fmla="*/ 415433 h 884640"/>
                <a:gd name="connsiteX205" fmla="*/ 1016964 w 2793935"/>
                <a:gd name="connsiteY205" fmla="*/ 464890 h 884640"/>
                <a:gd name="connsiteX206" fmla="*/ 991197 w 2793935"/>
                <a:gd name="connsiteY206" fmla="*/ 475615 h 884640"/>
                <a:gd name="connsiteX207" fmla="*/ 969032 w 2793935"/>
                <a:gd name="connsiteY207" fmla="*/ 480677 h 884640"/>
                <a:gd name="connsiteX208" fmla="*/ 933271 w 2793935"/>
                <a:gd name="connsiteY208" fmla="*/ 479819 h 884640"/>
                <a:gd name="connsiteX209" fmla="*/ 892878 w 2793935"/>
                <a:gd name="connsiteY209" fmla="*/ 473813 h 884640"/>
                <a:gd name="connsiteX210" fmla="*/ 892621 w 2793935"/>
                <a:gd name="connsiteY210" fmla="*/ 438646 h 884640"/>
                <a:gd name="connsiteX211" fmla="*/ 891431 w 2793935"/>
                <a:gd name="connsiteY211" fmla="*/ 421917 h 884640"/>
                <a:gd name="connsiteX212" fmla="*/ 889445 w 2793935"/>
                <a:gd name="connsiteY212" fmla="*/ 412069 h 884640"/>
                <a:gd name="connsiteX213" fmla="*/ 905742 w 2793935"/>
                <a:gd name="connsiteY213" fmla="*/ 410556 h 884640"/>
                <a:gd name="connsiteX214" fmla="*/ 920321 w 2793935"/>
                <a:gd name="connsiteY214" fmla="*/ 409364 h 884640"/>
                <a:gd name="connsiteX215" fmla="*/ 937473 w 2793935"/>
                <a:gd name="connsiteY215" fmla="*/ 405674 h 884640"/>
                <a:gd name="connsiteX216" fmla="*/ 948450 w 2793935"/>
                <a:gd name="connsiteY216" fmla="*/ 394241 h 884640"/>
                <a:gd name="connsiteX217" fmla="*/ 960371 w 2793935"/>
                <a:gd name="connsiteY217" fmla="*/ 382869 h 884640"/>
                <a:gd name="connsiteX218" fmla="*/ 975893 w 2793935"/>
                <a:gd name="connsiteY218" fmla="*/ 350409 h 884640"/>
                <a:gd name="connsiteX219" fmla="*/ 920321 w 2793935"/>
                <a:gd name="connsiteY219" fmla="*/ 361382 h 884640"/>
                <a:gd name="connsiteX220" fmla="*/ 903941 w 2793935"/>
                <a:gd name="connsiteY220" fmla="*/ 387833 h 884640"/>
                <a:gd name="connsiteX221" fmla="*/ 881901 w 2793935"/>
                <a:gd name="connsiteY221" fmla="*/ 412770 h 884640"/>
                <a:gd name="connsiteX222" fmla="*/ 885128 w 2793935"/>
                <a:gd name="connsiteY222" fmla="*/ 412470 h 884640"/>
                <a:gd name="connsiteX223" fmla="*/ 859830 w 2793935"/>
                <a:gd name="connsiteY223" fmla="*/ 438829 h 884640"/>
                <a:gd name="connsiteX224" fmla="*/ 827622 w 2793935"/>
                <a:gd name="connsiteY224" fmla="*/ 463784 h 884640"/>
                <a:gd name="connsiteX225" fmla="*/ 747477 w 2793935"/>
                <a:gd name="connsiteY225" fmla="*/ 499895 h 884640"/>
                <a:gd name="connsiteX226" fmla="*/ 731116 w 2793935"/>
                <a:gd name="connsiteY226" fmla="*/ 462145 h 884640"/>
                <a:gd name="connsiteX227" fmla="*/ 706979 w 2793935"/>
                <a:gd name="connsiteY227" fmla="*/ 428513 h 884640"/>
                <a:gd name="connsiteX228" fmla="*/ 775136 w 2793935"/>
                <a:gd name="connsiteY228" fmla="*/ 395989 h 884640"/>
                <a:gd name="connsiteX229" fmla="*/ 822213 w 2793935"/>
                <a:gd name="connsiteY229" fmla="*/ 351095 h 884640"/>
                <a:gd name="connsiteX230" fmla="*/ 752264 w 2793935"/>
                <a:gd name="connsiteY230" fmla="*/ 355896 h 884640"/>
                <a:gd name="connsiteX231" fmla="*/ 770758 w 2793935"/>
                <a:gd name="connsiteY231" fmla="*/ 281144 h 884640"/>
                <a:gd name="connsiteX232" fmla="*/ 862691 w 2793935"/>
                <a:gd name="connsiteY232" fmla="*/ 275657 h 884640"/>
                <a:gd name="connsiteX233" fmla="*/ 879157 w 2793935"/>
                <a:gd name="connsiteY233" fmla="*/ 225594 h 884640"/>
                <a:gd name="connsiteX234" fmla="*/ 153560 w 2793935"/>
                <a:gd name="connsiteY234" fmla="*/ 218050 h 884640"/>
                <a:gd name="connsiteX235" fmla="*/ 236581 w 2793935"/>
                <a:gd name="connsiteY235" fmla="*/ 246854 h 884640"/>
                <a:gd name="connsiteX236" fmla="*/ 227146 w 2793935"/>
                <a:gd name="connsiteY236" fmla="*/ 265285 h 884640"/>
                <a:gd name="connsiteX237" fmla="*/ 216683 w 2793935"/>
                <a:gd name="connsiteY237" fmla="*/ 283201 h 884640"/>
                <a:gd name="connsiteX238" fmla="*/ 377175 w 2793935"/>
                <a:gd name="connsiteY238" fmla="*/ 277715 h 884640"/>
                <a:gd name="connsiteX239" fmla="*/ 357953 w 2793935"/>
                <a:gd name="connsiteY239" fmla="*/ 353839 h 884640"/>
                <a:gd name="connsiteX240" fmla="*/ 275690 w 2793935"/>
                <a:gd name="connsiteY240" fmla="*/ 353839 h 884640"/>
                <a:gd name="connsiteX241" fmla="*/ 269515 w 2793935"/>
                <a:gd name="connsiteY241" fmla="*/ 379213 h 884640"/>
                <a:gd name="connsiteX242" fmla="*/ 267456 w 2793935"/>
                <a:gd name="connsiteY242" fmla="*/ 387443 h 884640"/>
                <a:gd name="connsiteX243" fmla="*/ 365504 w 2793935"/>
                <a:gd name="connsiteY243" fmla="*/ 387443 h 884640"/>
                <a:gd name="connsiteX244" fmla="*/ 346282 w 2793935"/>
                <a:gd name="connsiteY244" fmla="*/ 464209 h 884640"/>
                <a:gd name="connsiteX245" fmla="*/ 252361 w 2793935"/>
                <a:gd name="connsiteY245" fmla="*/ 466955 h 884640"/>
                <a:gd name="connsiteX246" fmla="*/ 299915 w 2793935"/>
                <a:gd name="connsiteY246" fmla="*/ 495949 h 884640"/>
                <a:gd name="connsiteX247" fmla="*/ 336671 w 2793935"/>
                <a:gd name="connsiteY247" fmla="*/ 519757 h 884640"/>
                <a:gd name="connsiteX248" fmla="*/ 257851 w 2793935"/>
                <a:gd name="connsiteY248" fmla="*/ 575335 h 884640"/>
                <a:gd name="connsiteX249" fmla="*/ 229548 w 2793935"/>
                <a:gd name="connsiteY249" fmla="*/ 546927 h 884640"/>
                <a:gd name="connsiteX250" fmla="*/ 196099 w 2793935"/>
                <a:gd name="connsiteY250" fmla="*/ 519076 h 884640"/>
                <a:gd name="connsiteX251" fmla="*/ 152702 w 2793935"/>
                <a:gd name="connsiteY251" fmla="*/ 555340 h 884640"/>
                <a:gd name="connsiteX252" fmla="*/ 102100 w 2793935"/>
                <a:gd name="connsiteY252" fmla="*/ 587010 h 884640"/>
                <a:gd name="connsiteX253" fmla="*/ 551983 w 2793935"/>
                <a:gd name="connsiteY253" fmla="*/ 584263 h 884640"/>
                <a:gd name="connsiteX254" fmla="*/ 477948 w 2793935"/>
                <a:gd name="connsiteY254" fmla="*/ 879822 h 884640"/>
                <a:gd name="connsiteX255" fmla="*/ 375115 w 2793935"/>
                <a:gd name="connsiteY255" fmla="*/ 879822 h 884640"/>
                <a:gd name="connsiteX256" fmla="*/ 380608 w 2793935"/>
                <a:gd name="connsiteY256" fmla="*/ 858541 h 884640"/>
                <a:gd name="connsiteX257" fmla="*/ 116509 w 2793935"/>
                <a:gd name="connsiteY257" fmla="*/ 858541 h 884640"/>
                <a:gd name="connsiteX258" fmla="*/ 111020 w 2793935"/>
                <a:gd name="connsiteY258" fmla="*/ 879822 h 884640"/>
                <a:gd name="connsiteX259" fmla="*/ 13030 w 2793935"/>
                <a:gd name="connsiteY259" fmla="*/ 879822 h 884640"/>
                <a:gd name="connsiteX260" fmla="*/ 88411 w 2793935"/>
                <a:gd name="connsiteY260" fmla="*/ 594531 h 884640"/>
                <a:gd name="connsiteX261" fmla="*/ 70838 w 2793935"/>
                <a:gd name="connsiteY261" fmla="*/ 602049 h 884640"/>
                <a:gd name="connsiteX262" fmla="*/ 54803 w 2793935"/>
                <a:gd name="connsiteY262" fmla="*/ 605467 h 884640"/>
                <a:gd name="connsiteX263" fmla="*/ 30757 w 2793935"/>
                <a:gd name="connsiteY263" fmla="*/ 570860 h 884640"/>
                <a:gd name="connsiteX264" fmla="*/ 0 w 2793935"/>
                <a:gd name="connsiteY264" fmla="*/ 538249 h 884640"/>
                <a:gd name="connsiteX265" fmla="*/ 78113 w 2793935"/>
                <a:gd name="connsiteY265" fmla="*/ 502448 h 884640"/>
                <a:gd name="connsiteX266" fmla="*/ 129545 w 2793935"/>
                <a:gd name="connsiteY266" fmla="*/ 459404 h 884640"/>
                <a:gd name="connsiteX267" fmla="*/ 28118 w 2793935"/>
                <a:gd name="connsiteY267" fmla="*/ 464209 h 884640"/>
                <a:gd name="connsiteX268" fmla="*/ 47277 w 2793935"/>
                <a:gd name="connsiteY268" fmla="*/ 387443 h 884640"/>
                <a:gd name="connsiteX269" fmla="*/ 99356 w 2793935"/>
                <a:gd name="connsiteY269" fmla="*/ 384700 h 884640"/>
                <a:gd name="connsiteX270" fmla="*/ 73745 w 2793935"/>
                <a:gd name="connsiteY270" fmla="*/ 366612 h 884640"/>
                <a:gd name="connsiteX271" fmla="*/ 48646 w 2793935"/>
                <a:gd name="connsiteY271" fmla="*/ 349038 h 884640"/>
                <a:gd name="connsiteX272" fmla="*/ 106239 w 2793935"/>
                <a:gd name="connsiteY272" fmla="*/ 292031 h 884640"/>
                <a:gd name="connsiteX273" fmla="*/ 153560 w 2793935"/>
                <a:gd name="connsiteY273" fmla="*/ 218050 h 884640"/>
                <a:gd name="connsiteX274" fmla="*/ 427794 w 2793935"/>
                <a:gd name="connsiteY274" fmla="*/ 21152 h 884640"/>
                <a:gd name="connsiteX275" fmla="*/ 393145 w 2793935"/>
                <a:gd name="connsiteY275" fmla="*/ 80715 h 884640"/>
                <a:gd name="connsiteX276" fmla="*/ 431124 w 2793935"/>
                <a:gd name="connsiteY276" fmla="*/ 80715 h 884640"/>
                <a:gd name="connsiteX277" fmla="*/ 427794 w 2793935"/>
                <a:gd name="connsiteY277" fmla="*/ 21152 h 884640"/>
                <a:gd name="connsiteX278" fmla="*/ 959898 w 2793935"/>
                <a:gd name="connsiteY278" fmla="*/ 14214 h 884640"/>
                <a:gd name="connsiteX279" fmla="*/ 948154 w 2793935"/>
                <a:gd name="connsiteY279" fmla="*/ 58887 h 884640"/>
                <a:gd name="connsiteX280" fmla="*/ 968349 w 2793935"/>
                <a:gd name="connsiteY280" fmla="*/ 58887 h 884640"/>
                <a:gd name="connsiteX281" fmla="*/ 987002 w 2793935"/>
                <a:gd name="connsiteY281" fmla="*/ 52499 h 884640"/>
                <a:gd name="connsiteX282" fmla="*/ 996616 w 2793935"/>
                <a:gd name="connsiteY282" fmla="*/ 36212 h 884640"/>
                <a:gd name="connsiteX283" fmla="*/ 995551 w 2793935"/>
                <a:gd name="connsiteY283" fmla="*/ 20200 h 884640"/>
                <a:gd name="connsiteX284" fmla="*/ 980094 w 2793935"/>
                <a:gd name="connsiteY284" fmla="*/ 14214 h 884640"/>
                <a:gd name="connsiteX285" fmla="*/ 959898 w 2793935"/>
                <a:gd name="connsiteY285" fmla="*/ 14214 h 884640"/>
                <a:gd name="connsiteX286" fmla="*/ 526601 w 2793935"/>
                <a:gd name="connsiteY286" fmla="*/ 14214 h 884640"/>
                <a:gd name="connsiteX287" fmla="*/ 514857 w 2793935"/>
                <a:gd name="connsiteY287" fmla="*/ 58887 h 884640"/>
                <a:gd name="connsiteX288" fmla="*/ 535052 w 2793935"/>
                <a:gd name="connsiteY288" fmla="*/ 58887 h 884640"/>
                <a:gd name="connsiteX289" fmla="*/ 553705 w 2793935"/>
                <a:gd name="connsiteY289" fmla="*/ 52499 h 884640"/>
                <a:gd name="connsiteX290" fmla="*/ 563319 w 2793935"/>
                <a:gd name="connsiteY290" fmla="*/ 36212 h 884640"/>
                <a:gd name="connsiteX291" fmla="*/ 562253 w 2793935"/>
                <a:gd name="connsiteY291" fmla="*/ 20200 h 884640"/>
                <a:gd name="connsiteX292" fmla="*/ 546797 w 2793935"/>
                <a:gd name="connsiteY292" fmla="*/ 14214 h 884640"/>
                <a:gd name="connsiteX293" fmla="*/ 526601 w 2793935"/>
                <a:gd name="connsiteY293" fmla="*/ 14214 h 884640"/>
                <a:gd name="connsiteX294" fmla="*/ 837489 w 2793935"/>
                <a:gd name="connsiteY294" fmla="*/ 14045 h 884640"/>
                <a:gd name="connsiteX295" fmla="*/ 813110 w 2793935"/>
                <a:gd name="connsiteY295" fmla="*/ 106774 h 884640"/>
                <a:gd name="connsiteX296" fmla="*/ 832100 w 2793935"/>
                <a:gd name="connsiteY296" fmla="*/ 106774 h 884640"/>
                <a:gd name="connsiteX297" fmla="*/ 866474 w 2793935"/>
                <a:gd name="connsiteY297" fmla="*/ 94549 h 884640"/>
                <a:gd name="connsiteX298" fmla="*/ 885948 w 2793935"/>
                <a:gd name="connsiteY298" fmla="*/ 60748 h 884640"/>
                <a:gd name="connsiteX299" fmla="*/ 884335 w 2793935"/>
                <a:gd name="connsiteY299" fmla="*/ 26609 h 884640"/>
                <a:gd name="connsiteX300" fmla="*/ 856479 w 2793935"/>
                <a:gd name="connsiteY300" fmla="*/ 14045 h 884640"/>
                <a:gd name="connsiteX301" fmla="*/ 837489 w 2793935"/>
                <a:gd name="connsiteY301" fmla="*/ 14045 h 884640"/>
                <a:gd name="connsiteX302" fmla="*/ 2491688 w 2793935"/>
                <a:gd name="connsiteY302" fmla="*/ 13537 h 884640"/>
                <a:gd name="connsiteX303" fmla="*/ 2460705 w 2793935"/>
                <a:gd name="connsiteY303" fmla="*/ 26123 h 884640"/>
                <a:gd name="connsiteX304" fmla="*/ 2440632 w 2793935"/>
                <a:gd name="connsiteY304" fmla="*/ 60410 h 884640"/>
                <a:gd name="connsiteX305" fmla="*/ 2442693 w 2793935"/>
                <a:gd name="connsiteY305" fmla="*/ 94633 h 884640"/>
                <a:gd name="connsiteX306" fmla="*/ 2467042 w 2793935"/>
                <a:gd name="connsiteY306" fmla="*/ 107282 h 884640"/>
                <a:gd name="connsiteX307" fmla="*/ 2498042 w 2793935"/>
                <a:gd name="connsiteY307" fmla="*/ 94633 h 884640"/>
                <a:gd name="connsiteX308" fmla="*/ 2518098 w 2793935"/>
                <a:gd name="connsiteY308" fmla="*/ 60410 h 884640"/>
                <a:gd name="connsiteX309" fmla="*/ 2516054 w 2793935"/>
                <a:gd name="connsiteY309" fmla="*/ 26123 h 884640"/>
                <a:gd name="connsiteX310" fmla="*/ 2491688 w 2793935"/>
                <a:gd name="connsiteY310" fmla="*/ 13537 h 884640"/>
                <a:gd name="connsiteX311" fmla="*/ 2265620 w 2793935"/>
                <a:gd name="connsiteY311" fmla="*/ 13537 h 884640"/>
                <a:gd name="connsiteX312" fmla="*/ 2234637 w 2793935"/>
                <a:gd name="connsiteY312" fmla="*/ 26123 h 884640"/>
                <a:gd name="connsiteX313" fmla="*/ 2214564 w 2793935"/>
                <a:gd name="connsiteY313" fmla="*/ 60410 h 884640"/>
                <a:gd name="connsiteX314" fmla="*/ 2216625 w 2793935"/>
                <a:gd name="connsiteY314" fmla="*/ 94633 h 884640"/>
                <a:gd name="connsiteX315" fmla="*/ 2240974 w 2793935"/>
                <a:gd name="connsiteY315" fmla="*/ 107282 h 884640"/>
                <a:gd name="connsiteX316" fmla="*/ 2271974 w 2793935"/>
                <a:gd name="connsiteY316" fmla="*/ 94633 h 884640"/>
                <a:gd name="connsiteX317" fmla="*/ 2292030 w 2793935"/>
                <a:gd name="connsiteY317" fmla="*/ 60410 h 884640"/>
                <a:gd name="connsiteX318" fmla="*/ 2289986 w 2793935"/>
                <a:gd name="connsiteY318" fmla="*/ 26123 h 884640"/>
                <a:gd name="connsiteX319" fmla="*/ 2265620 w 2793935"/>
                <a:gd name="connsiteY319" fmla="*/ 13537 h 884640"/>
                <a:gd name="connsiteX320" fmla="*/ 242835 w 2793935"/>
                <a:gd name="connsiteY320" fmla="*/ 2369 h 884640"/>
                <a:gd name="connsiteX321" fmla="*/ 257605 w 2793935"/>
                <a:gd name="connsiteY321" fmla="*/ 2369 h 884640"/>
                <a:gd name="connsiteX322" fmla="*/ 270740 w 2793935"/>
                <a:gd name="connsiteY322" fmla="*/ 99160 h 884640"/>
                <a:gd name="connsiteX323" fmla="*/ 334769 w 2793935"/>
                <a:gd name="connsiteY323" fmla="*/ 2369 h 884640"/>
                <a:gd name="connsiteX324" fmla="*/ 349388 w 2793935"/>
                <a:gd name="connsiteY324" fmla="*/ 2369 h 884640"/>
                <a:gd name="connsiteX325" fmla="*/ 318603 w 2793935"/>
                <a:gd name="connsiteY325" fmla="*/ 119466 h 884640"/>
                <a:gd name="connsiteX326" fmla="*/ 304888 w 2793935"/>
                <a:gd name="connsiteY326" fmla="*/ 119466 h 884640"/>
                <a:gd name="connsiteX327" fmla="*/ 327844 w 2793935"/>
                <a:gd name="connsiteY327" fmla="*/ 32151 h 884640"/>
                <a:gd name="connsiteX328" fmla="*/ 270224 w 2793935"/>
                <a:gd name="connsiteY328" fmla="*/ 119466 h 884640"/>
                <a:gd name="connsiteX329" fmla="*/ 260579 w 2793935"/>
                <a:gd name="connsiteY329" fmla="*/ 119466 h 884640"/>
                <a:gd name="connsiteX330" fmla="*/ 248764 w 2793935"/>
                <a:gd name="connsiteY330" fmla="*/ 31982 h 884640"/>
                <a:gd name="connsiteX331" fmla="*/ 225764 w 2793935"/>
                <a:gd name="connsiteY331" fmla="*/ 119466 h 884640"/>
                <a:gd name="connsiteX332" fmla="*/ 212049 w 2793935"/>
                <a:gd name="connsiteY332" fmla="*/ 119466 h 884640"/>
                <a:gd name="connsiteX333" fmla="*/ 242835 w 2793935"/>
                <a:gd name="connsiteY333" fmla="*/ 2369 h 884640"/>
                <a:gd name="connsiteX334" fmla="*/ 424940 w 2793935"/>
                <a:gd name="connsiteY334" fmla="*/ 2200 h 884640"/>
                <a:gd name="connsiteX335" fmla="*/ 440764 w 2793935"/>
                <a:gd name="connsiteY335" fmla="*/ 2200 h 884640"/>
                <a:gd name="connsiteX336" fmla="*/ 447763 w 2793935"/>
                <a:gd name="connsiteY336" fmla="*/ 119466 h 884640"/>
                <a:gd name="connsiteX337" fmla="*/ 433295 w 2793935"/>
                <a:gd name="connsiteY337" fmla="*/ 119466 h 884640"/>
                <a:gd name="connsiteX338" fmla="*/ 431751 w 2793935"/>
                <a:gd name="connsiteY338" fmla="*/ 93237 h 884640"/>
                <a:gd name="connsiteX339" fmla="*/ 385934 w 2793935"/>
                <a:gd name="connsiteY339" fmla="*/ 93237 h 884640"/>
                <a:gd name="connsiteX340" fmla="*/ 370599 w 2793935"/>
                <a:gd name="connsiteY340" fmla="*/ 119466 h 884640"/>
                <a:gd name="connsiteX341" fmla="*/ 356130 w 2793935"/>
                <a:gd name="connsiteY341" fmla="*/ 119466 h 884640"/>
                <a:gd name="connsiteX342" fmla="*/ 424940 w 2793935"/>
                <a:gd name="connsiteY342" fmla="*/ 2200 h 884640"/>
                <a:gd name="connsiteX343" fmla="*/ 2711646 w 2793935"/>
                <a:gd name="connsiteY343" fmla="*/ 1523 h 884640"/>
                <a:gd name="connsiteX344" fmla="*/ 2726868 w 2793935"/>
                <a:gd name="connsiteY344" fmla="*/ 1523 h 884640"/>
                <a:gd name="connsiteX345" fmla="*/ 2737086 w 2793935"/>
                <a:gd name="connsiteY345" fmla="*/ 61256 h 884640"/>
                <a:gd name="connsiteX346" fmla="*/ 2778713 w 2793935"/>
                <a:gd name="connsiteY346" fmla="*/ 1523 h 884640"/>
                <a:gd name="connsiteX347" fmla="*/ 2793935 w 2793935"/>
                <a:gd name="connsiteY347" fmla="*/ 1523 h 884640"/>
                <a:gd name="connsiteX348" fmla="*/ 2740415 w 2793935"/>
                <a:gd name="connsiteY348" fmla="*/ 74962 h 884640"/>
                <a:gd name="connsiteX349" fmla="*/ 2728715 w 2793935"/>
                <a:gd name="connsiteY349" fmla="*/ 119466 h 884640"/>
                <a:gd name="connsiteX350" fmla="*/ 2715000 w 2793935"/>
                <a:gd name="connsiteY350" fmla="*/ 119466 h 884640"/>
                <a:gd name="connsiteX351" fmla="*/ 2726701 w 2793935"/>
                <a:gd name="connsiteY351" fmla="*/ 74962 h 884640"/>
                <a:gd name="connsiteX352" fmla="*/ 2711646 w 2793935"/>
                <a:gd name="connsiteY352" fmla="*/ 1523 h 884640"/>
                <a:gd name="connsiteX353" fmla="*/ 2362446 w 2793935"/>
                <a:gd name="connsiteY353" fmla="*/ 1523 h 884640"/>
                <a:gd name="connsiteX354" fmla="*/ 2376161 w 2793935"/>
                <a:gd name="connsiteY354" fmla="*/ 1523 h 884640"/>
                <a:gd name="connsiteX355" fmla="*/ 2348445 w 2793935"/>
                <a:gd name="connsiteY355" fmla="*/ 106944 h 884640"/>
                <a:gd name="connsiteX356" fmla="*/ 2385219 w 2793935"/>
                <a:gd name="connsiteY356" fmla="*/ 106944 h 884640"/>
                <a:gd name="connsiteX357" fmla="*/ 2381927 w 2793935"/>
                <a:gd name="connsiteY357" fmla="*/ 119466 h 884640"/>
                <a:gd name="connsiteX358" fmla="*/ 2331438 w 2793935"/>
                <a:gd name="connsiteY358" fmla="*/ 119466 h 884640"/>
                <a:gd name="connsiteX359" fmla="*/ 2362446 w 2793935"/>
                <a:gd name="connsiteY359" fmla="*/ 1523 h 884640"/>
                <a:gd name="connsiteX360" fmla="*/ 1976246 w 2793935"/>
                <a:gd name="connsiteY360" fmla="*/ 1523 h 884640"/>
                <a:gd name="connsiteX361" fmla="*/ 1989961 w 2793935"/>
                <a:gd name="connsiteY361" fmla="*/ 1523 h 884640"/>
                <a:gd name="connsiteX362" fmla="*/ 1976348 w 2793935"/>
                <a:gd name="connsiteY362" fmla="*/ 53303 h 884640"/>
                <a:gd name="connsiteX363" fmla="*/ 2029851 w 2793935"/>
                <a:gd name="connsiteY363" fmla="*/ 53303 h 884640"/>
                <a:gd name="connsiteX364" fmla="*/ 2043464 w 2793935"/>
                <a:gd name="connsiteY364" fmla="*/ 1523 h 884640"/>
                <a:gd name="connsiteX365" fmla="*/ 2057179 w 2793935"/>
                <a:gd name="connsiteY365" fmla="*/ 1523 h 884640"/>
                <a:gd name="connsiteX366" fmla="*/ 2026171 w 2793935"/>
                <a:gd name="connsiteY366" fmla="*/ 119466 h 884640"/>
                <a:gd name="connsiteX367" fmla="*/ 2012456 w 2793935"/>
                <a:gd name="connsiteY367" fmla="*/ 119466 h 884640"/>
                <a:gd name="connsiteX368" fmla="*/ 2026514 w 2793935"/>
                <a:gd name="connsiteY368" fmla="*/ 65994 h 884640"/>
                <a:gd name="connsiteX369" fmla="*/ 1973011 w 2793935"/>
                <a:gd name="connsiteY369" fmla="*/ 65994 h 884640"/>
                <a:gd name="connsiteX370" fmla="*/ 1958953 w 2793935"/>
                <a:gd name="connsiteY370" fmla="*/ 119466 h 884640"/>
                <a:gd name="connsiteX371" fmla="*/ 1945238 w 2793935"/>
                <a:gd name="connsiteY371" fmla="*/ 119466 h 884640"/>
                <a:gd name="connsiteX372" fmla="*/ 1976246 w 2793935"/>
                <a:gd name="connsiteY372" fmla="*/ 1523 h 884640"/>
                <a:gd name="connsiteX373" fmla="*/ 1640083 w 2793935"/>
                <a:gd name="connsiteY373" fmla="*/ 1523 h 884640"/>
                <a:gd name="connsiteX374" fmla="*/ 1711219 w 2793935"/>
                <a:gd name="connsiteY374" fmla="*/ 1523 h 884640"/>
                <a:gd name="connsiteX375" fmla="*/ 1707927 w 2793935"/>
                <a:gd name="connsiteY375" fmla="*/ 14045 h 884640"/>
                <a:gd name="connsiteX376" fmla="*/ 1679292 w 2793935"/>
                <a:gd name="connsiteY376" fmla="*/ 14045 h 884640"/>
                <a:gd name="connsiteX377" fmla="*/ 1651576 w 2793935"/>
                <a:gd name="connsiteY377" fmla="*/ 119466 h 884640"/>
                <a:gd name="connsiteX378" fmla="*/ 1637861 w 2793935"/>
                <a:gd name="connsiteY378" fmla="*/ 119466 h 884640"/>
                <a:gd name="connsiteX379" fmla="*/ 1665577 w 2793935"/>
                <a:gd name="connsiteY379" fmla="*/ 14045 h 884640"/>
                <a:gd name="connsiteX380" fmla="*/ 1636791 w 2793935"/>
                <a:gd name="connsiteY380" fmla="*/ 14045 h 884640"/>
                <a:gd name="connsiteX381" fmla="*/ 1640083 w 2793935"/>
                <a:gd name="connsiteY381" fmla="*/ 1523 h 884640"/>
                <a:gd name="connsiteX382" fmla="*/ 1241525 w 2793935"/>
                <a:gd name="connsiteY382" fmla="*/ 1523 h 884640"/>
                <a:gd name="connsiteX383" fmla="*/ 1255240 w 2793935"/>
                <a:gd name="connsiteY383" fmla="*/ 1523 h 884640"/>
                <a:gd name="connsiteX384" fmla="*/ 1224232 w 2793935"/>
                <a:gd name="connsiteY384" fmla="*/ 119466 h 884640"/>
                <a:gd name="connsiteX385" fmla="*/ 1210517 w 2793935"/>
                <a:gd name="connsiteY385" fmla="*/ 119466 h 884640"/>
                <a:gd name="connsiteX386" fmla="*/ 1241525 w 2793935"/>
                <a:gd name="connsiteY386" fmla="*/ 1523 h 884640"/>
                <a:gd name="connsiteX387" fmla="*/ 1110782 w 2793935"/>
                <a:gd name="connsiteY387" fmla="*/ 1523 h 884640"/>
                <a:gd name="connsiteX388" fmla="*/ 1125401 w 2793935"/>
                <a:gd name="connsiteY388" fmla="*/ 1523 h 884640"/>
                <a:gd name="connsiteX389" fmla="*/ 1131670 w 2793935"/>
                <a:gd name="connsiteY389" fmla="*/ 103221 h 884640"/>
                <a:gd name="connsiteX390" fmla="*/ 1191413 w 2793935"/>
                <a:gd name="connsiteY390" fmla="*/ 1523 h 884640"/>
                <a:gd name="connsiteX391" fmla="*/ 1205881 w 2793935"/>
                <a:gd name="connsiteY391" fmla="*/ 1523 h 884640"/>
                <a:gd name="connsiteX392" fmla="*/ 1135236 w 2793935"/>
                <a:gd name="connsiteY392" fmla="*/ 119466 h 884640"/>
                <a:gd name="connsiteX393" fmla="*/ 1119412 w 2793935"/>
                <a:gd name="connsiteY393" fmla="*/ 119466 h 884640"/>
                <a:gd name="connsiteX394" fmla="*/ 1110782 w 2793935"/>
                <a:gd name="connsiteY394" fmla="*/ 1523 h 884640"/>
                <a:gd name="connsiteX395" fmla="*/ 1062554 w 2793935"/>
                <a:gd name="connsiteY395" fmla="*/ 1523 h 884640"/>
                <a:gd name="connsiteX396" fmla="*/ 1076269 w 2793935"/>
                <a:gd name="connsiteY396" fmla="*/ 1523 h 884640"/>
                <a:gd name="connsiteX397" fmla="*/ 1045261 w 2793935"/>
                <a:gd name="connsiteY397" fmla="*/ 119466 h 884640"/>
                <a:gd name="connsiteX398" fmla="*/ 1031546 w 2793935"/>
                <a:gd name="connsiteY398" fmla="*/ 119466 h 884640"/>
                <a:gd name="connsiteX399" fmla="*/ 1062554 w 2793935"/>
                <a:gd name="connsiteY399" fmla="*/ 1523 h 884640"/>
                <a:gd name="connsiteX400" fmla="*/ 949520 w 2793935"/>
                <a:gd name="connsiteY400" fmla="*/ 1523 h 884640"/>
                <a:gd name="connsiteX401" fmla="*/ 983430 w 2793935"/>
                <a:gd name="connsiteY401" fmla="*/ 1523 h 884640"/>
                <a:gd name="connsiteX402" fmla="*/ 1008277 w 2793935"/>
                <a:gd name="connsiteY402" fmla="*/ 11634 h 884640"/>
                <a:gd name="connsiteX403" fmla="*/ 1010783 w 2793935"/>
                <a:gd name="connsiteY403" fmla="*/ 36212 h 884640"/>
                <a:gd name="connsiteX404" fmla="*/ 999386 w 2793935"/>
                <a:gd name="connsiteY404" fmla="*/ 57131 h 884640"/>
                <a:gd name="connsiteX405" fmla="*/ 976867 w 2793935"/>
                <a:gd name="connsiteY405" fmla="*/ 70055 h 884640"/>
                <a:gd name="connsiteX406" fmla="*/ 990251 w 2793935"/>
                <a:gd name="connsiteY406" fmla="*/ 119466 h 884640"/>
                <a:gd name="connsiteX407" fmla="*/ 973824 w 2793935"/>
                <a:gd name="connsiteY407" fmla="*/ 119466 h 884640"/>
                <a:gd name="connsiteX408" fmla="*/ 961484 w 2793935"/>
                <a:gd name="connsiteY408" fmla="*/ 71239 h 884640"/>
                <a:gd name="connsiteX409" fmla="*/ 944906 w 2793935"/>
                <a:gd name="connsiteY409" fmla="*/ 71239 h 884640"/>
                <a:gd name="connsiteX410" fmla="*/ 932227 w 2793935"/>
                <a:gd name="connsiteY410" fmla="*/ 119466 h 884640"/>
                <a:gd name="connsiteX411" fmla="*/ 918512 w 2793935"/>
                <a:gd name="connsiteY411" fmla="*/ 119466 h 884640"/>
                <a:gd name="connsiteX412" fmla="*/ 949520 w 2793935"/>
                <a:gd name="connsiteY412" fmla="*/ 1523 h 884640"/>
                <a:gd name="connsiteX413" fmla="*/ 827067 w 2793935"/>
                <a:gd name="connsiteY413" fmla="*/ 1523 h 884640"/>
                <a:gd name="connsiteX414" fmla="*/ 859771 w 2793935"/>
                <a:gd name="connsiteY414" fmla="*/ 1523 h 884640"/>
                <a:gd name="connsiteX415" fmla="*/ 896413 w 2793935"/>
                <a:gd name="connsiteY415" fmla="*/ 17429 h 884640"/>
                <a:gd name="connsiteX416" fmla="*/ 899964 w 2793935"/>
                <a:gd name="connsiteY416" fmla="*/ 60748 h 884640"/>
                <a:gd name="connsiteX417" fmla="*/ 873703 w 2793935"/>
                <a:gd name="connsiteY417" fmla="*/ 103813 h 884640"/>
                <a:gd name="connsiteX418" fmla="*/ 828763 w 2793935"/>
                <a:gd name="connsiteY418" fmla="*/ 119466 h 884640"/>
                <a:gd name="connsiteX419" fmla="*/ 796059 w 2793935"/>
                <a:gd name="connsiteY419" fmla="*/ 119466 h 884640"/>
                <a:gd name="connsiteX420" fmla="*/ 827067 w 2793935"/>
                <a:gd name="connsiteY420" fmla="*/ 1523 h 884640"/>
                <a:gd name="connsiteX421" fmla="*/ 622776 w 2793935"/>
                <a:gd name="connsiteY421" fmla="*/ 1523 h 884640"/>
                <a:gd name="connsiteX422" fmla="*/ 693913 w 2793935"/>
                <a:gd name="connsiteY422" fmla="*/ 1523 h 884640"/>
                <a:gd name="connsiteX423" fmla="*/ 690620 w 2793935"/>
                <a:gd name="connsiteY423" fmla="*/ 14045 h 884640"/>
                <a:gd name="connsiteX424" fmla="*/ 661985 w 2793935"/>
                <a:gd name="connsiteY424" fmla="*/ 14045 h 884640"/>
                <a:gd name="connsiteX425" fmla="*/ 634269 w 2793935"/>
                <a:gd name="connsiteY425" fmla="*/ 119466 h 884640"/>
                <a:gd name="connsiteX426" fmla="*/ 620555 w 2793935"/>
                <a:gd name="connsiteY426" fmla="*/ 119466 h 884640"/>
                <a:gd name="connsiteX427" fmla="*/ 648270 w 2793935"/>
                <a:gd name="connsiteY427" fmla="*/ 14045 h 884640"/>
                <a:gd name="connsiteX428" fmla="*/ 619484 w 2793935"/>
                <a:gd name="connsiteY428" fmla="*/ 14045 h 884640"/>
                <a:gd name="connsiteX429" fmla="*/ 622776 w 2793935"/>
                <a:gd name="connsiteY429" fmla="*/ 1523 h 884640"/>
                <a:gd name="connsiteX430" fmla="*/ 516223 w 2793935"/>
                <a:gd name="connsiteY430" fmla="*/ 1523 h 884640"/>
                <a:gd name="connsiteX431" fmla="*/ 550133 w 2793935"/>
                <a:gd name="connsiteY431" fmla="*/ 1523 h 884640"/>
                <a:gd name="connsiteX432" fmla="*/ 574980 w 2793935"/>
                <a:gd name="connsiteY432" fmla="*/ 11634 h 884640"/>
                <a:gd name="connsiteX433" fmla="*/ 577486 w 2793935"/>
                <a:gd name="connsiteY433" fmla="*/ 36212 h 884640"/>
                <a:gd name="connsiteX434" fmla="*/ 566089 w 2793935"/>
                <a:gd name="connsiteY434" fmla="*/ 57131 h 884640"/>
                <a:gd name="connsiteX435" fmla="*/ 543570 w 2793935"/>
                <a:gd name="connsiteY435" fmla="*/ 70055 h 884640"/>
                <a:gd name="connsiteX436" fmla="*/ 556954 w 2793935"/>
                <a:gd name="connsiteY436" fmla="*/ 119466 h 884640"/>
                <a:gd name="connsiteX437" fmla="*/ 540527 w 2793935"/>
                <a:gd name="connsiteY437" fmla="*/ 119466 h 884640"/>
                <a:gd name="connsiteX438" fmla="*/ 528187 w 2793935"/>
                <a:gd name="connsiteY438" fmla="*/ 71239 h 884640"/>
                <a:gd name="connsiteX439" fmla="*/ 511609 w 2793935"/>
                <a:gd name="connsiteY439" fmla="*/ 71239 h 884640"/>
                <a:gd name="connsiteX440" fmla="*/ 498930 w 2793935"/>
                <a:gd name="connsiteY440" fmla="*/ 119466 h 884640"/>
                <a:gd name="connsiteX441" fmla="*/ 485215 w 2793935"/>
                <a:gd name="connsiteY441" fmla="*/ 119466 h 884640"/>
                <a:gd name="connsiteX442" fmla="*/ 516223 w 2793935"/>
                <a:gd name="connsiteY442" fmla="*/ 1523 h 884640"/>
                <a:gd name="connsiteX443" fmla="*/ 2098744 w 2793935"/>
                <a:gd name="connsiteY443" fmla="*/ 1354 h 884640"/>
                <a:gd name="connsiteX444" fmla="*/ 2112459 w 2793935"/>
                <a:gd name="connsiteY444" fmla="*/ 1354 h 884640"/>
                <a:gd name="connsiteX445" fmla="*/ 2142974 w 2793935"/>
                <a:gd name="connsiteY445" fmla="*/ 95099 h 884640"/>
                <a:gd name="connsiteX446" fmla="*/ 2167620 w 2793935"/>
                <a:gd name="connsiteY446" fmla="*/ 1354 h 884640"/>
                <a:gd name="connsiteX447" fmla="*/ 2181335 w 2793935"/>
                <a:gd name="connsiteY447" fmla="*/ 1354 h 884640"/>
                <a:gd name="connsiteX448" fmla="*/ 2150282 w 2793935"/>
                <a:gd name="connsiteY448" fmla="*/ 119466 h 884640"/>
                <a:gd name="connsiteX449" fmla="*/ 2136568 w 2793935"/>
                <a:gd name="connsiteY449" fmla="*/ 119466 h 884640"/>
                <a:gd name="connsiteX450" fmla="*/ 2106098 w 2793935"/>
                <a:gd name="connsiteY450" fmla="*/ 25551 h 884640"/>
                <a:gd name="connsiteX451" fmla="*/ 2081407 w 2793935"/>
                <a:gd name="connsiteY451" fmla="*/ 119466 h 884640"/>
                <a:gd name="connsiteX452" fmla="*/ 2067692 w 2793935"/>
                <a:gd name="connsiteY452" fmla="*/ 119466 h 884640"/>
                <a:gd name="connsiteX453" fmla="*/ 2098744 w 2793935"/>
                <a:gd name="connsiteY453" fmla="*/ 1354 h 884640"/>
                <a:gd name="connsiteX454" fmla="*/ 1750223 w 2793935"/>
                <a:gd name="connsiteY454" fmla="*/ 1354 h 884640"/>
                <a:gd name="connsiteX455" fmla="*/ 1806740 w 2793935"/>
                <a:gd name="connsiteY455" fmla="*/ 1354 h 884640"/>
                <a:gd name="connsiteX456" fmla="*/ 1803403 w 2793935"/>
                <a:gd name="connsiteY456" fmla="*/ 14045 h 884640"/>
                <a:gd name="connsiteX457" fmla="*/ 1760601 w 2793935"/>
                <a:gd name="connsiteY457" fmla="*/ 14045 h 884640"/>
                <a:gd name="connsiteX458" fmla="*/ 1750235 w 2793935"/>
                <a:gd name="connsiteY458" fmla="*/ 53472 h 884640"/>
                <a:gd name="connsiteX459" fmla="*/ 1788516 w 2793935"/>
                <a:gd name="connsiteY459" fmla="*/ 53472 h 884640"/>
                <a:gd name="connsiteX460" fmla="*/ 1785180 w 2793935"/>
                <a:gd name="connsiteY460" fmla="*/ 66163 h 884640"/>
                <a:gd name="connsiteX461" fmla="*/ 1746899 w 2793935"/>
                <a:gd name="connsiteY461" fmla="*/ 66163 h 884640"/>
                <a:gd name="connsiteX462" fmla="*/ 1736222 w 2793935"/>
                <a:gd name="connsiteY462" fmla="*/ 106774 h 884640"/>
                <a:gd name="connsiteX463" fmla="*/ 1779024 w 2793935"/>
                <a:gd name="connsiteY463" fmla="*/ 106774 h 884640"/>
                <a:gd name="connsiteX464" fmla="*/ 1775687 w 2793935"/>
                <a:gd name="connsiteY464" fmla="*/ 119466 h 884640"/>
                <a:gd name="connsiteX465" fmla="*/ 1719170 w 2793935"/>
                <a:gd name="connsiteY465" fmla="*/ 119466 h 884640"/>
                <a:gd name="connsiteX466" fmla="*/ 1750223 w 2793935"/>
                <a:gd name="connsiteY466" fmla="*/ 1354 h 884640"/>
                <a:gd name="connsiteX467" fmla="*/ 1298086 w 2793935"/>
                <a:gd name="connsiteY467" fmla="*/ 1354 h 884640"/>
                <a:gd name="connsiteX468" fmla="*/ 1311801 w 2793935"/>
                <a:gd name="connsiteY468" fmla="*/ 1354 h 884640"/>
                <a:gd name="connsiteX469" fmla="*/ 1342316 w 2793935"/>
                <a:gd name="connsiteY469" fmla="*/ 95099 h 884640"/>
                <a:gd name="connsiteX470" fmla="*/ 1366962 w 2793935"/>
                <a:gd name="connsiteY470" fmla="*/ 1354 h 884640"/>
                <a:gd name="connsiteX471" fmla="*/ 1380677 w 2793935"/>
                <a:gd name="connsiteY471" fmla="*/ 1354 h 884640"/>
                <a:gd name="connsiteX472" fmla="*/ 1349624 w 2793935"/>
                <a:gd name="connsiteY472" fmla="*/ 119466 h 884640"/>
                <a:gd name="connsiteX473" fmla="*/ 1335910 w 2793935"/>
                <a:gd name="connsiteY473" fmla="*/ 119466 h 884640"/>
                <a:gd name="connsiteX474" fmla="*/ 1305439 w 2793935"/>
                <a:gd name="connsiteY474" fmla="*/ 25551 h 884640"/>
                <a:gd name="connsiteX475" fmla="*/ 1280749 w 2793935"/>
                <a:gd name="connsiteY475" fmla="*/ 119466 h 884640"/>
                <a:gd name="connsiteX476" fmla="*/ 1267034 w 2793935"/>
                <a:gd name="connsiteY476" fmla="*/ 119466 h 884640"/>
                <a:gd name="connsiteX477" fmla="*/ 1298086 w 2793935"/>
                <a:gd name="connsiteY477" fmla="*/ 1354 h 884640"/>
                <a:gd name="connsiteX478" fmla="*/ 2636495 w 2793935"/>
                <a:gd name="connsiteY478" fmla="*/ 169 h 884640"/>
                <a:gd name="connsiteX479" fmla="*/ 2663618 w 2793935"/>
                <a:gd name="connsiteY479" fmla="*/ 9434 h 884640"/>
                <a:gd name="connsiteX480" fmla="*/ 2675531 w 2793935"/>
                <a:gd name="connsiteY480" fmla="*/ 35704 h 884640"/>
                <a:gd name="connsiteX481" fmla="*/ 2659104 w 2793935"/>
                <a:gd name="connsiteY481" fmla="*/ 35704 h 884640"/>
                <a:gd name="connsiteX482" fmla="*/ 2650718 w 2793935"/>
                <a:gd name="connsiteY482" fmla="*/ 19735 h 884640"/>
                <a:gd name="connsiteX483" fmla="*/ 2632847 w 2793935"/>
                <a:gd name="connsiteY483" fmla="*/ 14045 h 884640"/>
                <a:gd name="connsiteX484" fmla="*/ 2601881 w 2793935"/>
                <a:gd name="connsiteY484" fmla="*/ 26567 h 884640"/>
                <a:gd name="connsiteX485" fmla="*/ 2581925 w 2793935"/>
                <a:gd name="connsiteY485" fmla="*/ 60410 h 884640"/>
                <a:gd name="connsiteX486" fmla="*/ 2584124 w 2793935"/>
                <a:gd name="connsiteY486" fmla="*/ 94105 h 884640"/>
                <a:gd name="connsiteX487" fmla="*/ 2608512 w 2793935"/>
                <a:gd name="connsiteY487" fmla="*/ 106605 h 884640"/>
                <a:gd name="connsiteX488" fmla="*/ 2636651 w 2793935"/>
                <a:gd name="connsiteY488" fmla="*/ 96241 h 884640"/>
                <a:gd name="connsiteX489" fmla="*/ 2655491 w 2793935"/>
                <a:gd name="connsiteY489" fmla="*/ 68363 h 884640"/>
                <a:gd name="connsiteX490" fmla="*/ 2613593 w 2793935"/>
                <a:gd name="connsiteY490" fmla="*/ 68363 h 884640"/>
                <a:gd name="connsiteX491" fmla="*/ 2616885 w 2793935"/>
                <a:gd name="connsiteY491" fmla="*/ 55841 h 884640"/>
                <a:gd name="connsiteX492" fmla="*/ 2673402 w 2793935"/>
                <a:gd name="connsiteY492" fmla="*/ 55841 h 884640"/>
                <a:gd name="connsiteX493" fmla="*/ 2670288 w 2793935"/>
                <a:gd name="connsiteY493" fmla="*/ 67686 h 884640"/>
                <a:gd name="connsiteX494" fmla="*/ 2655164 w 2793935"/>
                <a:gd name="connsiteY494" fmla="*/ 94384 h 884640"/>
                <a:gd name="connsiteX495" fmla="*/ 2632240 w 2793935"/>
                <a:gd name="connsiteY495" fmla="*/ 113299 h 884640"/>
                <a:gd name="connsiteX496" fmla="*/ 2604864 w 2793935"/>
                <a:gd name="connsiteY496" fmla="*/ 120481 h 884640"/>
                <a:gd name="connsiteX497" fmla="*/ 2580089 w 2793935"/>
                <a:gd name="connsiteY497" fmla="*/ 112766 h 884640"/>
                <a:gd name="connsiteX498" fmla="*/ 2566793 w 2793935"/>
                <a:gd name="connsiteY498" fmla="*/ 91702 h 884640"/>
                <a:gd name="connsiteX499" fmla="*/ 2567908 w 2793935"/>
                <a:gd name="connsiteY499" fmla="*/ 60410 h 884640"/>
                <a:gd name="connsiteX500" fmla="*/ 2583258 w 2793935"/>
                <a:gd name="connsiteY500" fmla="*/ 29074 h 884640"/>
                <a:gd name="connsiteX501" fmla="*/ 2607651 w 2793935"/>
                <a:gd name="connsiteY501" fmla="*/ 7928 h 884640"/>
                <a:gd name="connsiteX502" fmla="*/ 2636495 w 2793935"/>
                <a:gd name="connsiteY502" fmla="*/ 169 h 884640"/>
                <a:gd name="connsiteX503" fmla="*/ 2495202 w 2793935"/>
                <a:gd name="connsiteY503" fmla="*/ 169 h 884640"/>
                <a:gd name="connsiteX504" fmla="*/ 2520034 w 2793935"/>
                <a:gd name="connsiteY504" fmla="*/ 7928 h 884640"/>
                <a:gd name="connsiteX505" fmla="*/ 2533275 w 2793935"/>
                <a:gd name="connsiteY505" fmla="*/ 29074 h 884640"/>
                <a:gd name="connsiteX506" fmla="*/ 2532114 w 2793935"/>
                <a:gd name="connsiteY506" fmla="*/ 60410 h 884640"/>
                <a:gd name="connsiteX507" fmla="*/ 2516798 w 2793935"/>
                <a:gd name="connsiteY507" fmla="*/ 91746 h 884640"/>
                <a:gd name="connsiteX508" fmla="*/ 2492439 w 2793935"/>
                <a:gd name="connsiteY508" fmla="*/ 112891 h 884640"/>
                <a:gd name="connsiteX509" fmla="*/ 2463527 w 2793935"/>
                <a:gd name="connsiteY509" fmla="*/ 120650 h 884640"/>
                <a:gd name="connsiteX510" fmla="*/ 2438763 w 2793935"/>
                <a:gd name="connsiteY510" fmla="*/ 112891 h 884640"/>
                <a:gd name="connsiteX511" fmla="*/ 2425489 w 2793935"/>
                <a:gd name="connsiteY511" fmla="*/ 91746 h 884640"/>
                <a:gd name="connsiteX512" fmla="*/ 2426616 w 2793935"/>
                <a:gd name="connsiteY512" fmla="*/ 60410 h 884640"/>
                <a:gd name="connsiteX513" fmla="*/ 2441965 w 2793935"/>
                <a:gd name="connsiteY513" fmla="*/ 29074 h 884640"/>
                <a:gd name="connsiteX514" fmla="*/ 2466358 w 2793935"/>
                <a:gd name="connsiteY514" fmla="*/ 7928 h 884640"/>
                <a:gd name="connsiteX515" fmla="*/ 2495202 w 2793935"/>
                <a:gd name="connsiteY515" fmla="*/ 169 h 884640"/>
                <a:gd name="connsiteX516" fmla="*/ 2269134 w 2793935"/>
                <a:gd name="connsiteY516" fmla="*/ 169 h 884640"/>
                <a:gd name="connsiteX517" fmla="*/ 2293966 w 2793935"/>
                <a:gd name="connsiteY517" fmla="*/ 7928 h 884640"/>
                <a:gd name="connsiteX518" fmla="*/ 2307207 w 2793935"/>
                <a:gd name="connsiteY518" fmla="*/ 29074 h 884640"/>
                <a:gd name="connsiteX519" fmla="*/ 2306046 w 2793935"/>
                <a:gd name="connsiteY519" fmla="*/ 60410 h 884640"/>
                <a:gd name="connsiteX520" fmla="*/ 2290730 w 2793935"/>
                <a:gd name="connsiteY520" fmla="*/ 91746 h 884640"/>
                <a:gd name="connsiteX521" fmla="*/ 2266371 w 2793935"/>
                <a:gd name="connsiteY521" fmla="*/ 112891 h 884640"/>
                <a:gd name="connsiteX522" fmla="*/ 2237459 w 2793935"/>
                <a:gd name="connsiteY522" fmla="*/ 120650 h 884640"/>
                <a:gd name="connsiteX523" fmla="*/ 2212695 w 2793935"/>
                <a:gd name="connsiteY523" fmla="*/ 112891 h 884640"/>
                <a:gd name="connsiteX524" fmla="*/ 2199420 w 2793935"/>
                <a:gd name="connsiteY524" fmla="*/ 91746 h 884640"/>
                <a:gd name="connsiteX525" fmla="*/ 2200548 w 2793935"/>
                <a:gd name="connsiteY525" fmla="*/ 60410 h 884640"/>
                <a:gd name="connsiteX526" fmla="*/ 2215897 w 2793935"/>
                <a:gd name="connsiteY526" fmla="*/ 29074 h 884640"/>
                <a:gd name="connsiteX527" fmla="*/ 2240290 w 2793935"/>
                <a:gd name="connsiteY527" fmla="*/ 7928 h 884640"/>
                <a:gd name="connsiteX528" fmla="*/ 2269134 w 2793935"/>
                <a:gd name="connsiteY528" fmla="*/ 169 h 884640"/>
                <a:gd name="connsiteX529" fmla="*/ 1468476 w 2793935"/>
                <a:gd name="connsiteY529" fmla="*/ 169 h 884640"/>
                <a:gd name="connsiteX530" fmla="*/ 1495599 w 2793935"/>
                <a:gd name="connsiteY530" fmla="*/ 9434 h 884640"/>
                <a:gd name="connsiteX531" fmla="*/ 1507513 w 2793935"/>
                <a:gd name="connsiteY531" fmla="*/ 35704 h 884640"/>
                <a:gd name="connsiteX532" fmla="*/ 1491085 w 2793935"/>
                <a:gd name="connsiteY532" fmla="*/ 35704 h 884640"/>
                <a:gd name="connsiteX533" fmla="*/ 1482699 w 2793935"/>
                <a:gd name="connsiteY533" fmla="*/ 19735 h 884640"/>
                <a:gd name="connsiteX534" fmla="*/ 1464828 w 2793935"/>
                <a:gd name="connsiteY534" fmla="*/ 14045 h 884640"/>
                <a:gd name="connsiteX535" fmla="*/ 1433862 w 2793935"/>
                <a:gd name="connsiteY535" fmla="*/ 26567 h 884640"/>
                <a:gd name="connsiteX536" fmla="*/ 1413906 w 2793935"/>
                <a:gd name="connsiteY536" fmla="*/ 60410 h 884640"/>
                <a:gd name="connsiteX537" fmla="*/ 1416106 w 2793935"/>
                <a:gd name="connsiteY537" fmla="*/ 94105 h 884640"/>
                <a:gd name="connsiteX538" fmla="*/ 1440494 w 2793935"/>
                <a:gd name="connsiteY538" fmla="*/ 106605 h 884640"/>
                <a:gd name="connsiteX539" fmla="*/ 1468632 w 2793935"/>
                <a:gd name="connsiteY539" fmla="*/ 96241 h 884640"/>
                <a:gd name="connsiteX540" fmla="*/ 1487472 w 2793935"/>
                <a:gd name="connsiteY540" fmla="*/ 68363 h 884640"/>
                <a:gd name="connsiteX541" fmla="*/ 1445574 w 2793935"/>
                <a:gd name="connsiteY541" fmla="*/ 68363 h 884640"/>
                <a:gd name="connsiteX542" fmla="*/ 1448867 w 2793935"/>
                <a:gd name="connsiteY542" fmla="*/ 55841 h 884640"/>
                <a:gd name="connsiteX543" fmla="*/ 1505384 w 2793935"/>
                <a:gd name="connsiteY543" fmla="*/ 55841 h 884640"/>
                <a:gd name="connsiteX544" fmla="*/ 1502270 w 2793935"/>
                <a:gd name="connsiteY544" fmla="*/ 67686 h 884640"/>
                <a:gd name="connsiteX545" fmla="*/ 1487145 w 2793935"/>
                <a:gd name="connsiteY545" fmla="*/ 94384 h 884640"/>
                <a:gd name="connsiteX546" fmla="*/ 1464221 w 2793935"/>
                <a:gd name="connsiteY546" fmla="*/ 113299 h 884640"/>
                <a:gd name="connsiteX547" fmla="*/ 1436846 w 2793935"/>
                <a:gd name="connsiteY547" fmla="*/ 120481 h 884640"/>
                <a:gd name="connsiteX548" fmla="*/ 1412070 w 2793935"/>
                <a:gd name="connsiteY548" fmla="*/ 112766 h 884640"/>
                <a:gd name="connsiteX549" fmla="*/ 1398774 w 2793935"/>
                <a:gd name="connsiteY549" fmla="*/ 91702 h 884640"/>
                <a:gd name="connsiteX550" fmla="*/ 1399890 w 2793935"/>
                <a:gd name="connsiteY550" fmla="*/ 60410 h 884640"/>
                <a:gd name="connsiteX551" fmla="*/ 1415239 w 2793935"/>
                <a:gd name="connsiteY551" fmla="*/ 29074 h 884640"/>
                <a:gd name="connsiteX552" fmla="*/ 1439632 w 2793935"/>
                <a:gd name="connsiteY552" fmla="*/ 7928 h 884640"/>
                <a:gd name="connsiteX553" fmla="*/ 1468476 w 2793935"/>
                <a:gd name="connsiteY553" fmla="*/ 169 h 884640"/>
                <a:gd name="connsiteX554" fmla="*/ 1892097 w 2793935"/>
                <a:gd name="connsiteY554" fmla="*/ 0 h 884640"/>
                <a:gd name="connsiteX555" fmla="*/ 1919591 w 2793935"/>
                <a:gd name="connsiteY555" fmla="*/ 9286 h 884640"/>
                <a:gd name="connsiteX556" fmla="*/ 1931390 w 2793935"/>
                <a:gd name="connsiteY556" fmla="*/ 35704 h 884640"/>
                <a:gd name="connsiteX557" fmla="*/ 1914963 w 2793935"/>
                <a:gd name="connsiteY557" fmla="*/ 35704 h 884640"/>
                <a:gd name="connsiteX558" fmla="*/ 1906769 w 2793935"/>
                <a:gd name="connsiteY558" fmla="*/ 19290 h 884640"/>
                <a:gd name="connsiteX559" fmla="*/ 1888538 w 2793935"/>
                <a:gd name="connsiteY559" fmla="*/ 13537 h 884640"/>
                <a:gd name="connsiteX560" fmla="*/ 1857762 w 2793935"/>
                <a:gd name="connsiteY560" fmla="*/ 26123 h 884640"/>
                <a:gd name="connsiteX561" fmla="*/ 1837784 w 2793935"/>
                <a:gd name="connsiteY561" fmla="*/ 60410 h 884640"/>
                <a:gd name="connsiteX562" fmla="*/ 1839772 w 2793935"/>
                <a:gd name="connsiteY562" fmla="*/ 94549 h 884640"/>
                <a:gd name="connsiteX563" fmla="*/ 1863937 w 2793935"/>
                <a:gd name="connsiteY563" fmla="*/ 107113 h 884640"/>
                <a:gd name="connsiteX564" fmla="*/ 1885187 w 2793935"/>
                <a:gd name="connsiteY564" fmla="*/ 101381 h 884640"/>
                <a:gd name="connsiteX565" fmla="*/ 1901972 w 2793935"/>
                <a:gd name="connsiteY565" fmla="*/ 85115 h 884640"/>
                <a:gd name="connsiteX566" fmla="*/ 1918400 w 2793935"/>
                <a:gd name="connsiteY566" fmla="*/ 85115 h 884640"/>
                <a:gd name="connsiteX567" fmla="*/ 1892771 w 2793935"/>
                <a:gd name="connsiteY567" fmla="*/ 111301 h 884640"/>
                <a:gd name="connsiteX568" fmla="*/ 1860422 w 2793935"/>
                <a:gd name="connsiteY568" fmla="*/ 120481 h 884640"/>
                <a:gd name="connsiteX569" fmla="*/ 1835791 w 2793935"/>
                <a:gd name="connsiteY569" fmla="*/ 112766 h 884640"/>
                <a:gd name="connsiteX570" fmla="*/ 1822607 w 2793935"/>
                <a:gd name="connsiteY570" fmla="*/ 91702 h 884640"/>
                <a:gd name="connsiteX571" fmla="*/ 1823767 w 2793935"/>
                <a:gd name="connsiteY571" fmla="*/ 60410 h 884640"/>
                <a:gd name="connsiteX572" fmla="*/ 1839084 w 2793935"/>
                <a:gd name="connsiteY572" fmla="*/ 29030 h 884640"/>
                <a:gd name="connsiteX573" fmla="*/ 1863387 w 2793935"/>
                <a:gd name="connsiteY573" fmla="*/ 7803 h 884640"/>
                <a:gd name="connsiteX574" fmla="*/ 1892097 w 2793935"/>
                <a:gd name="connsiteY574" fmla="*/ 0 h 884640"/>
                <a:gd name="connsiteX575" fmla="*/ 172246 w 2793935"/>
                <a:gd name="connsiteY575" fmla="*/ 0 h 884640"/>
                <a:gd name="connsiteX576" fmla="*/ 194335 w 2793935"/>
                <a:gd name="connsiteY576" fmla="*/ 8418 h 884640"/>
                <a:gd name="connsiteX577" fmla="*/ 199097 w 2793935"/>
                <a:gd name="connsiteY577" fmla="*/ 30289 h 884640"/>
                <a:gd name="connsiteX578" fmla="*/ 184026 w 2793935"/>
                <a:gd name="connsiteY578" fmla="*/ 30289 h 884640"/>
                <a:gd name="connsiteX579" fmla="*/ 181332 w 2793935"/>
                <a:gd name="connsiteY579" fmla="*/ 18825 h 884640"/>
                <a:gd name="connsiteX580" fmla="*/ 168173 w 2793935"/>
                <a:gd name="connsiteY580" fmla="*/ 13199 h 884640"/>
                <a:gd name="connsiteX581" fmla="*/ 152630 w 2793935"/>
                <a:gd name="connsiteY581" fmla="*/ 17789 h 884640"/>
                <a:gd name="connsiteX582" fmla="*/ 142995 w 2793935"/>
                <a:gd name="connsiteY582" fmla="*/ 32151 h 884640"/>
                <a:gd name="connsiteX583" fmla="*/ 145407 w 2793935"/>
                <a:gd name="connsiteY583" fmla="*/ 45393 h 884640"/>
                <a:gd name="connsiteX584" fmla="*/ 157683 w 2793935"/>
                <a:gd name="connsiteY584" fmla="*/ 52153 h 884640"/>
                <a:gd name="connsiteX585" fmla="*/ 172970 w 2793935"/>
                <a:gd name="connsiteY585" fmla="*/ 57809 h 884640"/>
                <a:gd name="connsiteX586" fmla="*/ 184414 w 2793935"/>
                <a:gd name="connsiteY586" fmla="*/ 67737 h 884640"/>
                <a:gd name="connsiteX587" fmla="*/ 185160 w 2793935"/>
                <a:gd name="connsiteY587" fmla="*/ 87315 h 884640"/>
                <a:gd name="connsiteX588" fmla="*/ 176923 w 2793935"/>
                <a:gd name="connsiteY588" fmla="*/ 103403 h 884640"/>
                <a:gd name="connsiteX589" fmla="*/ 161904 w 2793935"/>
                <a:gd name="connsiteY589" fmla="*/ 115730 h 884640"/>
                <a:gd name="connsiteX590" fmla="*/ 141431 w 2793935"/>
                <a:gd name="connsiteY590" fmla="*/ 120650 h 884640"/>
                <a:gd name="connsiteX591" fmla="*/ 117845 w 2793935"/>
                <a:gd name="connsiteY591" fmla="*/ 111618 h 884640"/>
                <a:gd name="connsiteX592" fmla="*/ 113031 w 2793935"/>
                <a:gd name="connsiteY592" fmla="*/ 101304 h 884640"/>
                <a:gd name="connsiteX593" fmla="*/ 113695 w 2793935"/>
                <a:gd name="connsiteY593" fmla="*/ 87992 h 884640"/>
                <a:gd name="connsiteX594" fmla="*/ 128314 w 2793935"/>
                <a:gd name="connsiteY594" fmla="*/ 87992 h 884640"/>
                <a:gd name="connsiteX595" fmla="*/ 130475 w 2793935"/>
                <a:gd name="connsiteY595" fmla="*/ 101486 h 884640"/>
                <a:gd name="connsiteX596" fmla="*/ 144856 w 2793935"/>
                <a:gd name="connsiteY596" fmla="*/ 107621 h 884640"/>
                <a:gd name="connsiteX597" fmla="*/ 161859 w 2793935"/>
                <a:gd name="connsiteY597" fmla="*/ 101994 h 884640"/>
                <a:gd name="connsiteX598" fmla="*/ 171117 w 2793935"/>
                <a:gd name="connsiteY598" fmla="*/ 87992 h 884640"/>
                <a:gd name="connsiteX599" fmla="*/ 168826 w 2793935"/>
                <a:gd name="connsiteY599" fmla="*/ 74228 h 884640"/>
                <a:gd name="connsiteX600" fmla="*/ 156532 w 2793935"/>
                <a:gd name="connsiteY600" fmla="*/ 67393 h 884640"/>
                <a:gd name="connsiteX601" fmla="*/ 141156 w 2793935"/>
                <a:gd name="connsiteY601" fmla="*/ 61907 h 884640"/>
                <a:gd name="connsiteX602" fmla="*/ 129620 w 2793935"/>
                <a:gd name="connsiteY602" fmla="*/ 52189 h 884640"/>
                <a:gd name="connsiteX603" fmla="*/ 128846 w 2793935"/>
                <a:gd name="connsiteY603" fmla="*/ 32658 h 884640"/>
                <a:gd name="connsiteX604" fmla="*/ 144665 w 2793935"/>
                <a:gd name="connsiteY604" fmla="*/ 9032 h 884640"/>
                <a:gd name="connsiteX605" fmla="*/ 172246 w 2793935"/>
                <a:gd name="connsiteY605" fmla="*/ 0 h 884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Lst>
              <a:rect l="l" t="t" r="r" b="b"/>
              <a:pathLst>
                <a:path w="2793935" h="884640">
                  <a:moveTo>
                    <a:pt x="141895" y="755663"/>
                  </a:moveTo>
                  <a:lnTo>
                    <a:pt x="135720" y="780376"/>
                  </a:lnTo>
                  <a:lnTo>
                    <a:pt x="399804" y="780376"/>
                  </a:lnTo>
                  <a:lnTo>
                    <a:pt x="405963" y="755663"/>
                  </a:lnTo>
                  <a:close/>
                  <a:moveTo>
                    <a:pt x="165224" y="661720"/>
                  </a:moveTo>
                  <a:lnTo>
                    <a:pt x="159735" y="685058"/>
                  </a:lnTo>
                  <a:lnTo>
                    <a:pt x="423756" y="685058"/>
                  </a:lnTo>
                  <a:lnTo>
                    <a:pt x="429231" y="661720"/>
                  </a:lnTo>
                  <a:close/>
                  <a:moveTo>
                    <a:pt x="2560691" y="568459"/>
                  </a:moveTo>
                  <a:lnTo>
                    <a:pt x="2417359" y="578069"/>
                  </a:lnTo>
                  <a:cubicBezTo>
                    <a:pt x="2421503" y="596642"/>
                    <a:pt x="2426932" y="614008"/>
                    <a:pt x="2433647" y="630166"/>
                  </a:cubicBezTo>
                  <a:cubicBezTo>
                    <a:pt x="2440362" y="646323"/>
                    <a:pt x="2448192" y="660946"/>
                    <a:pt x="2457136" y="674035"/>
                  </a:cubicBezTo>
                  <a:cubicBezTo>
                    <a:pt x="2478038" y="657332"/>
                    <a:pt x="2497098" y="640339"/>
                    <a:pt x="2514314" y="623056"/>
                  </a:cubicBezTo>
                  <a:cubicBezTo>
                    <a:pt x="2531531" y="605773"/>
                    <a:pt x="2546990" y="587574"/>
                    <a:pt x="2560691" y="568459"/>
                  </a:cubicBezTo>
                  <a:close/>
                  <a:moveTo>
                    <a:pt x="1162347" y="486854"/>
                  </a:moveTo>
                  <a:lnTo>
                    <a:pt x="1235726" y="501954"/>
                  </a:lnTo>
                  <a:cubicBezTo>
                    <a:pt x="1225367" y="528764"/>
                    <a:pt x="1214538" y="555159"/>
                    <a:pt x="1203241" y="581140"/>
                  </a:cubicBezTo>
                  <a:cubicBezTo>
                    <a:pt x="1191943" y="607120"/>
                    <a:pt x="1180610" y="632140"/>
                    <a:pt x="1169240" y="656200"/>
                  </a:cubicBezTo>
                  <a:lnTo>
                    <a:pt x="1294705" y="650710"/>
                  </a:lnTo>
                  <a:cubicBezTo>
                    <a:pt x="1294290" y="651539"/>
                    <a:pt x="1292033" y="656915"/>
                    <a:pt x="1287933" y="666837"/>
                  </a:cubicBezTo>
                  <a:cubicBezTo>
                    <a:pt x="1283832" y="676758"/>
                    <a:pt x="1280374" y="686251"/>
                    <a:pt x="1277560" y="695316"/>
                  </a:cubicBezTo>
                  <a:cubicBezTo>
                    <a:pt x="1261715" y="742096"/>
                    <a:pt x="1247970" y="778473"/>
                    <a:pt x="1236326" y="804448"/>
                  </a:cubicBezTo>
                  <a:cubicBezTo>
                    <a:pt x="1224682" y="830424"/>
                    <a:pt x="1213509" y="849154"/>
                    <a:pt x="1202808" y="860641"/>
                  </a:cubicBezTo>
                  <a:cubicBezTo>
                    <a:pt x="1192270" y="866565"/>
                    <a:pt x="1182337" y="870743"/>
                    <a:pt x="1173008" y="873177"/>
                  </a:cubicBezTo>
                  <a:cubicBezTo>
                    <a:pt x="1163680" y="875610"/>
                    <a:pt x="1154439" y="877579"/>
                    <a:pt x="1145286" y="879083"/>
                  </a:cubicBezTo>
                  <a:cubicBezTo>
                    <a:pt x="1133134" y="879826"/>
                    <a:pt x="1119524" y="879713"/>
                    <a:pt x="1104456" y="878742"/>
                  </a:cubicBezTo>
                  <a:cubicBezTo>
                    <a:pt x="1089388" y="877771"/>
                    <a:pt x="1073720" y="875601"/>
                    <a:pt x="1057451" y="872233"/>
                  </a:cubicBezTo>
                  <a:cubicBezTo>
                    <a:pt x="1056979" y="862762"/>
                    <a:pt x="1056722" y="852287"/>
                    <a:pt x="1056679" y="840810"/>
                  </a:cubicBezTo>
                  <a:cubicBezTo>
                    <a:pt x="1056636" y="829333"/>
                    <a:pt x="1055521" y="818323"/>
                    <a:pt x="1053333" y="807779"/>
                  </a:cubicBezTo>
                  <a:lnTo>
                    <a:pt x="650139" y="812585"/>
                  </a:lnTo>
                  <a:lnTo>
                    <a:pt x="669341" y="735117"/>
                  </a:lnTo>
                  <a:lnTo>
                    <a:pt x="1108230" y="735117"/>
                  </a:lnTo>
                  <a:lnTo>
                    <a:pt x="1091075" y="802973"/>
                  </a:lnTo>
                  <a:lnTo>
                    <a:pt x="1101368" y="802973"/>
                  </a:lnTo>
                  <a:cubicBezTo>
                    <a:pt x="1106357" y="802930"/>
                    <a:pt x="1111304" y="801471"/>
                    <a:pt x="1116207" y="798596"/>
                  </a:cubicBezTo>
                  <a:cubicBezTo>
                    <a:pt x="1121111" y="795721"/>
                    <a:pt x="1124856" y="791688"/>
                    <a:pt x="1127444" y="786496"/>
                  </a:cubicBezTo>
                  <a:cubicBezTo>
                    <a:pt x="1132362" y="785484"/>
                    <a:pt x="1138476" y="779122"/>
                    <a:pt x="1145785" y="767411"/>
                  </a:cubicBezTo>
                  <a:cubicBezTo>
                    <a:pt x="1153094" y="755700"/>
                    <a:pt x="1160913" y="738530"/>
                    <a:pt x="1169240" y="715903"/>
                  </a:cubicBezTo>
                  <a:lnTo>
                    <a:pt x="743375" y="715903"/>
                  </a:lnTo>
                  <a:cubicBezTo>
                    <a:pt x="752879" y="697819"/>
                    <a:pt x="763124" y="676871"/>
                    <a:pt x="774110" y="653057"/>
                  </a:cubicBezTo>
                  <a:cubicBezTo>
                    <a:pt x="785095" y="629244"/>
                    <a:pt x="795183" y="606073"/>
                    <a:pt x="804375" y="583544"/>
                  </a:cubicBezTo>
                  <a:lnTo>
                    <a:pt x="903169" y="603456"/>
                  </a:lnTo>
                  <a:lnTo>
                    <a:pt x="880529" y="656200"/>
                  </a:lnTo>
                  <a:lnTo>
                    <a:pt x="1064999" y="645220"/>
                  </a:lnTo>
                  <a:cubicBezTo>
                    <a:pt x="1070574" y="633506"/>
                    <a:pt x="1076236" y="621521"/>
                    <a:pt x="1081983" y="609266"/>
                  </a:cubicBezTo>
                  <a:cubicBezTo>
                    <a:pt x="1087730" y="597011"/>
                    <a:pt x="1093048" y="585004"/>
                    <a:pt x="1097937" y="573245"/>
                  </a:cubicBezTo>
                  <a:lnTo>
                    <a:pt x="767327" y="578738"/>
                  </a:lnTo>
                  <a:lnTo>
                    <a:pt x="789281" y="490286"/>
                  </a:lnTo>
                  <a:lnTo>
                    <a:pt x="1144599" y="490286"/>
                  </a:lnTo>
                  <a:close/>
                  <a:moveTo>
                    <a:pt x="1735747" y="450536"/>
                  </a:moveTo>
                  <a:cubicBezTo>
                    <a:pt x="1751180" y="465539"/>
                    <a:pt x="1766947" y="482511"/>
                    <a:pt x="1783048" y="501455"/>
                  </a:cubicBezTo>
                  <a:cubicBezTo>
                    <a:pt x="1799148" y="520398"/>
                    <a:pt x="1811475" y="537709"/>
                    <a:pt x="1820028" y="553387"/>
                  </a:cubicBezTo>
                  <a:lnTo>
                    <a:pt x="1741921" y="607499"/>
                  </a:lnTo>
                  <a:cubicBezTo>
                    <a:pt x="1735247" y="591515"/>
                    <a:pt x="1724757" y="573784"/>
                    <a:pt x="1710452" y="554306"/>
                  </a:cubicBezTo>
                  <a:cubicBezTo>
                    <a:pt x="1696147" y="534829"/>
                    <a:pt x="1681027" y="516927"/>
                    <a:pt x="1665092" y="500600"/>
                  </a:cubicBezTo>
                  <a:close/>
                  <a:moveTo>
                    <a:pt x="888762" y="408683"/>
                  </a:moveTo>
                  <a:lnTo>
                    <a:pt x="889445" y="412069"/>
                  </a:lnTo>
                  <a:lnTo>
                    <a:pt x="885128" y="412470"/>
                  </a:lnTo>
                  <a:close/>
                  <a:moveTo>
                    <a:pt x="484105" y="363440"/>
                  </a:moveTo>
                  <a:lnTo>
                    <a:pt x="459475" y="462836"/>
                  </a:lnTo>
                  <a:lnTo>
                    <a:pt x="542382" y="462836"/>
                  </a:lnTo>
                  <a:lnTo>
                    <a:pt x="567071" y="363440"/>
                  </a:lnTo>
                  <a:close/>
                  <a:moveTo>
                    <a:pt x="182377" y="353839"/>
                  </a:moveTo>
                  <a:lnTo>
                    <a:pt x="161793" y="358639"/>
                  </a:lnTo>
                  <a:cubicBezTo>
                    <a:pt x="156661" y="364768"/>
                    <a:pt x="151487" y="370512"/>
                    <a:pt x="146269" y="375870"/>
                  </a:cubicBezTo>
                  <a:cubicBezTo>
                    <a:pt x="141052" y="381228"/>
                    <a:pt x="135706" y="386457"/>
                    <a:pt x="130231" y="391558"/>
                  </a:cubicBezTo>
                  <a:lnTo>
                    <a:pt x="173457" y="387443"/>
                  </a:lnTo>
                  <a:lnTo>
                    <a:pt x="176202" y="377842"/>
                  </a:lnTo>
                  <a:close/>
                  <a:moveTo>
                    <a:pt x="1184981" y="333950"/>
                  </a:moveTo>
                  <a:lnTo>
                    <a:pt x="1168556" y="398348"/>
                  </a:lnTo>
                  <a:lnTo>
                    <a:pt x="1237098" y="398348"/>
                  </a:lnTo>
                  <a:lnTo>
                    <a:pt x="1253557" y="333950"/>
                  </a:lnTo>
                  <a:close/>
                  <a:moveTo>
                    <a:pt x="413491" y="276343"/>
                  </a:moveTo>
                  <a:lnTo>
                    <a:pt x="687772" y="276343"/>
                  </a:lnTo>
                  <a:lnTo>
                    <a:pt x="619192" y="550611"/>
                  </a:lnTo>
                  <a:lnTo>
                    <a:pt x="344909" y="550611"/>
                  </a:lnTo>
                  <a:close/>
                  <a:moveTo>
                    <a:pt x="1805660" y="270171"/>
                  </a:moveTo>
                  <a:cubicBezTo>
                    <a:pt x="1820646" y="285173"/>
                    <a:pt x="1835723" y="302146"/>
                    <a:pt x="1850893" y="321092"/>
                  </a:cubicBezTo>
                  <a:cubicBezTo>
                    <a:pt x="1866063" y="340037"/>
                    <a:pt x="1877720" y="357353"/>
                    <a:pt x="1885864" y="373041"/>
                  </a:cubicBezTo>
                  <a:lnTo>
                    <a:pt x="1806344" y="425162"/>
                  </a:lnTo>
                  <a:cubicBezTo>
                    <a:pt x="1800742" y="409503"/>
                    <a:pt x="1791238" y="391958"/>
                    <a:pt x="1777830" y="372527"/>
                  </a:cubicBezTo>
                  <a:cubicBezTo>
                    <a:pt x="1764422" y="353096"/>
                    <a:pt x="1749937" y="335208"/>
                    <a:pt x="1734375" y="318863"/>
                  </a:cubicBezTo>
                  <a:close/>
                  <a:moveTo>
                    <a:pt x="1116465" y="264684"/>
                  </a:moveTo>
                  <a:lnTo>
                    <a:pt x="1362599" y="264684"/>
                  </a:lnTo>
                  <a:lnTo>
                    <a:pt x="1311850" y="467636"/>
                  </a:lnTo>
                  <a:lnTo>
                    <a:pt x="1065685" y="467636"/>
                  </a:lnTo>
                  <a:close/>
                  <a:moveTo>
                    <a:pt x="1671952" y="231080"/>
                  </a:moveTo>
                  <a:lnTo>
                    <a:pt x="1715168" y="316805"/>
                  </a:lnTo>
                  <a:cubicBezTo>
                    <a:pt x="1700377" y="321577"/>
                    <a:pt x="1685200" y="325921"/>
                    <a:pt x="1669637" y="329835"/>
                  </a:cubicBezTo>
                  <a:cubicBezTo>
                    <a:pt x="1654074" y="333750"/>
                    <a:pt x="1638383" y="337408"/>
                    <a:pt x="1622562" y="340808"/>
                  </a:cubicBezTo>
                  <a:lnTo>
                    <a:pt x="1597868" y="421733"/>
                  </a:lnTo>
                  <a:lnTo>
                    <a:pt x="1682241" y="421733"/>
                  </a:lnTo>
                  <a:lnTo>
                    <a:pt x="1658919" y="514316"/>
                  </a:lnTo>
                  <a:lnTo>
                    <a:pt x="1576603" y="514316"/>
                  </a:lnTo>
                  <a:lnTo>
                    <a:pt x="1569743" y="519802"/>
                  </a:lnTo>
                  <a:cubicBezTo>
                    <a:pt x="1574879" y="525609"/>
                    <a:pt x="1581832" y="534636"/>
                    <a:pt x="1590601" y="546882"/>
                  </a:cubicBezTo>
                  <a:cubicBezTo>
                    <a:pt x="1599371" y="559128"/>
                    <a:pt x="1607950" y="571297"/>
                    <a:pt x="1616338" y="583391"/>
                  </a:cubicBezTo>
                  <a:cubicBezTo>
                    <a:pt x="1624726" y="595485"/>
                    <a:pt x="1630917" y="604206"/>
                    <a:pt x="1634910" y="609556"/>
                  </a:cubicBezTo>
                  <a:lnTo>
                    <a:pt x="1564255" y="678136"/>
                  </a:lnTo>
                  <a:cubicBezTo>
                    <a:pt x="1562883" y="670178"/>
                    <a:pt x="1560997" y="661406"/>
                    <a:pt x="1558596" y="651819"/>
                  </a:cubicBezTo>
                  <a:cubicBezTo>
                    <a:pt x="1556195" y="642232"/>
                    <a:pt x="1553280" y="632259"/>
                    <a:pt x="1549850" y="621901"/>
                  </a:cubicBezTo>
                  <a:lnTo>
                    <a:pt x="1483311" y="880447"/>
                  </a:lnTo>
                  <a:lnTo>
                    <a:pt x="1386688" y="880447"/>
                  </a:lnTo>
                  <a:lnTo>
                    <a:pt x="1440095" y="674021"/>
                  </a:lnTo>
                  <a:cubicBezTo>
                    <a:pt x="1425696" y="695095"/>
                    <a:pt x="1411545" y="714326"/>
                    <a:pt x="1397642" y="731714"/>
                  </a:cubicBezTo>
                  <a:cubicBezTo>
                    <a:pt x="1383739" y="749102"/>
                    <a:pt x="1370258" y="763704"/>
                    <a:pt x="1357198" y="775520"/>
                  </a:cubicBezTo>
                  <a:cubicBezTo>
                    <a:pt x="1355055" y="758646"/>
                    <a:pt x="1351798" y="740958"/>
                    <a:pt x="1347426" y="722456"/>
                  </a:cubicBezTo>
                  <a:cubicBezTo>
                    <a:pt x="1343054" y="703954"/>
                    <a:pt x="1338082" y="687123"/>
                    <a:pt x="1332509" y="671964"/>
                  </a:cubicBezTo>
                  <a:cubicBezTo>
                    <a:pt x="1354239" y="652690"/>
                    <a:pt x="1376774" y="628322"/>
                    <a:pt x="1400115" y="598860"/>
                  </a:cubicBezTo>
                  <a:cubicBezTo>
                    <a:pt x="1423456" y="569398"/>
                    <a:pt x="1444785" y="539388"/>
                    <a:pt x="1464104" y="508829"/>
                  </a:cubicBezTo>
                  <a:lnTo>
                    <a:pt x="1380516" y="514316"/>
                  </a:lnTo>
                  <a:lnTo>
                    <a:pt x="1403831" y="421733"/>
                  </a:lnTo>
                  <a:lnTo>
                    <a:pt x="1500460" y="421733"/>
                  </a:lnTo>
                  <a:lnTo>
                    <a:pt x="1521039" y="358639"/>
                  </a:lnTo>
                  <a:cubicBezTo>
                    <a:pt x="1509349" y="360439"/>
                    <a:pt x="1497916" y="361639"/>
                    <a:pt x="1486741" y="362240"/>
                  </a:cubicBezTo>
                  <a:cubicBezTo>
                    <a:pt x="1475565" y="362840"/>
                    <a:pt x="1464819" y="362325"/>
                    <a:pt x="1454500" y="360697"/>
                  </a:cubicBezTo>
                  <a:cubicBezTo>
                    <a:pt x="1453257" y="349595"/>
                    <a:pt x="1451628" y="336994"/>
                    <a:pt x="1449613" y="322892"/>
                  </a:cubicBezTo>
                  <a:cubicBezTo>
                    <a:pt x="1447598" y="308790"/>
                    <a:pt x="1444425" y="296017"/>
                    <a:pt x="1440095" y="284573"/>
                  </a:cubicBezTo>
                  <a:cubicBezTo>
                    <a:pt x="1479681" y="280844"/>
                    <a:pt x="1520039" y="274071"/>
                    <a:pt x="1561168" y="264256"/>
                  </a:cubicBezTo>
                  <a:cubicBezTo>
                    <a:pt x="1602298" y="254440"/>
                    <a:pt x="1639226" y="243382"/>
                    <a:pt x="1671952" y="231080"/>
                  </a:cubicBezTo>
                  <a:close/>
                  <a:moveTo>
                    <a:pt x="2526401" y="229023"/>
                  </a:moveTo>
                  <a:lnTo>
                    <a:pt x="2625157" y="229023"/>
                  </a:lnTo>
                  <a:lnTo>
                    <a:pt x="2601839" y="321606"/>
                  </a:lnTo>
                  <a:lnTo>
                    <a:pt x="2749972" y="321606"/>
                  </a:lnTo>
                  <a:lnTo>
                    <a:pt x="2727341" y="412817"/>
                  </a:lnTo>
                  <a:lnTo>
                    <a:pt x="2579208" y="412817"/>
                  </a:lnTo>
                  <a:lnTo>
                    <a:pt x="2561377" y="483445"/>
                  </a:lnTo>
                  <a:lnTo>
                    <a:pt x="2629272" y="483445"/>
                  </a:lnTo>
                  <a:lnTo>
                    <a:pt x="2645731" y="480026"/>
                  </a:lnTo>
                  <a:lnTo>
                    <a:pt x="2704709" y="510802"/>
                  </a:lnTo>
                  <a:cubicBezTo>
                    <a:pt x="2680549" y="558945"/>
                    <a:pt x="2653603" y="601964"/>
                    <a:pt x="2623871" y="639859"/>
                  </a:cubicBezTo>
                  <a:cubicBezTo>
                    <a:pt x="2594139" y="677755"/>
                    <a:pt x="2560506" y="712013"/>
                    <a:pt x="2522972" y="742636"/>
                  </a:cubicBezTo>
                  <a:cubicBezTo>
                    <a:pt x="2539732" y="753598"/>
                    <a:pt x="2559191" y="763916"/>
                    <a:pt x="2581351" y="773592"/>
                  </a:cubicBezTo>
                  <a:cubicBezTo>
                    <a:pt x="2603511" y="783268"/>
                    <a:pt x="2628629" y="792386"/>
                    <a:pt x="2656704" y="800947"/>
                  </a:cubicBezTo>
                  <a:cubicBezTo>
                    <a:pt x="2645145" y="811080"/>
                    <a:pt x="2631572" y="824428"/>
                    <a:pt x="2615984" y="840992"/>
                  </a:cubicBezTo>
                  <a:cubicBezTo>
                    <a:pt x="2600396" y="857557"/>
                    <a:pt x="2588366" y="872106"/>
                    <a:pt x="2579894" y="884640"/>
                  </a:cubicBezTo>
                  <a:cubicBezTo>
                    <a:pt x="2550033" y="872906"/>
                    <a:pt x="2523172" y="860015"/>
                    <a:pt x="2499312" y="845966"/>
                  </a:cubicBezTo>
                  <a:cubicBezTo>
                    <a:pt x="2475452" y="831917"/>
                    <a:pt x="2454764" y="817139"/>
                    <a:pt x="2437247" y="801633"/>
                  </a:cubicBezTo>
                  <a:cubicBezTo>
                    <a:pt x="2405841" y="819755"/>
                    <a:pt x="2374287" y="834790"/>
                    <a:pt x="2342584" y="846738"/>
                  </a:cubicBezTo>
                  <a:cubicBezTo>
                    <a:pt x="2310881" y="858686"/>
                    <a:pt x="2278442" y="867890"/>
                    <a:pt x="2245268" y="874350"/>
                  </a:cubicBezTo>
                  <a:cubicBezTo>
                    <a:pt x="2241523" y="859943"/>
                    <a:pt x="2236493" y="844165"/>
                    <a:pt x="2230175" y="827015"/>
                  </a:cubicBezTo>
                  <a:cubicBezTo>
                    <a:pt x="2223858" y="809865"/>
                    <a:pt x="2216084" y="795459"/>
                    <a:pt x="2206851" y="783796"/>
                  </a:cubicBezTo>
                  <a:cubicBezTo>
                    <a:pt x="2235006" y="779309"/>
                    <a:pt x="2263076" y="771991"/>
                    <a:pt x="2291060" y="761844"/>
                  </a:cubicBezTo>
                  <a:cubicBezTo>
                    <a:pt x="2319044" y="751697"/>
                    <a:pt x="2346770" y="738891"/>
                    <a:pt x="2374240" y="723428"/>
                  </a:cubicBezTo>
                  <a:cubicBezTo>
                    <a:pt x="2363192" y="704061"/>
                    <a:pt x="2353387" y="681912"/>
                    <a:pt x="2344827" y="656982"/>
                  </a:cubicBezTo>
                  <a:cubicBezTo>
                    <a:pt x="2336266" y="632051"/>
                    <a:pt x="2329377" y="605289"/>
                    <a:pt x="2324160" y="576696"/>
                  </a:cubicBezTo>
                  <a:lnTo>
                    <a:pt x="2355031" y="573264"/>
                  </a:lnTo>
                  <a:lnTo>
                    <a:pt x="2311812" y="573264"/>
                  </a:lnTo>
                  <a:lnTo>
                    <a:pt x="2333764" y="483445"/>
                  </a:lnTo>
                  <a:lnTo>
                    <a:pt x="2462622" y="483445"/>
                  </a:lnTo>
                  <a:lnTo>
                    <a:pt x="2480453" y="412817"/>
                  </a:lnTo>
                  <a:lnTo>
                    <a:pt x="2340625" y="412817"/>
                  </a:lnTo>
                  <a:lnTo>
                    <a:pt x="2363263" y="321606"/>
                  </a:lnTo>
                  <a:lnTo>
                    <a:pt x="2503084" y="321606"/>
                  </a:lnTo>
                  <a:close/>
                  <a:moveTo>
                    <a:pt x="2217141" y="229023"/>
                  </a:moveTo>
                  <a:lnTo>
                    <a:pt x="2315242" y="229023"/>
                  </a:lnTo>
                  <a:lnTo>
                    <a:pt x="2283685" y="355210"/>
                  </a:lnTo>
                  <a:lnTo>
                    <a:pt x="2346799" y="355210"/>
                  </a:lnTo>
                  <a:lnTo>
                    <a:pt x="2324160" y="447105"/>
                  </a:lnTo>
                  <a:lnTo>
                    <a:pt x="2261046" y="447105"/>
                  </a:lnTo>
                  <a:lnTo>
                    <a:pt x="2239780" y="530708"/>
                  </a:lnTo>
                  <a:lnTo>
                    <a:pt x="2299463" y="517666"/>
                  </a:lnTo>
                  <a:lnTo>
                    <a:pt x="2293289" y="610321"/>
                  </a:lnTo>
                  <a:cubicBezTo>
                    <a:pt x="2281313" y="613369"/>
                    <a:pt x="2269250" y="616332"/>
                    <a:pt x="2257102" y="619209"/>
                  </a:cubicBezTo>
                  <a:cubicBezTo>
                    <a:pt x="2244953" y="622086"/>
                    <a:pt x="2232548" y="625048"/>
                    <a:pt x="2219885" y="628096"/>
                  </a:cubicBezTo>
                  <a:lnTo>
                    <a:pt x="2178038" y="778994"/>
                  </a:lnTo>
                  <a:cubicBezTo>
                    <a:pt x="2172635" y="801232"/>
                    <a:pt x="2166633" y="818840"/>
                    <a:pt x="2160030" y="831817"/>
                  </a:cubicBezTo>
                  <a:cubicBezTo>
                    <a:pt x="2153427" y="844794"/>
                    <a:pt x="2143651" y="855542"/>
                    <a:pt x="2130703" y="864060"/>
                  </a:cubicBezTo>
                  <a:cubicBezTo>
                    <a:pt x="2114795" y="869733"/>
                    <a:pt x="2097607" y="872792"/>
                    <a:pt x="2079140" y="873235"/>
                  </a:cubicBezTo>
                  <a:cubicBezTo>
                    <a:pt x="2060672" y="873678"/>
                    <a:pt x="2039710" y="872449"/>
                    <a:pt x="2016252" y="869548"/>
                  </a:cubicBezTo>
                  <a:cubicBezTo>
                    <a:pt x="2015452" y="856613"/>
                    <a:pt x="2014309" y="841836"/>
                    <a:pt x="2012823" y="825214"/>
                  </a:cubicBezTo>
                  <a:cubicBezTo>
                    <a:pt x="2011337" y="808593"/>
                    <a:pt x="2008137" y="793644"/>
                    <a:pt x="2003222" y="780366"/>
                  </a:cubicBezTo>
                  <a:cubicBezTo>
                    <a:pt x="2013823" y="782996"/>
                    <a:pt x="2024510" y="784597"/>
                    <a:pt x="2035283" y="785168"/>
                  </a:cubicBezTo>
                  <a:cubicBezTo>
                    <a:pt x="2046056" y="785740"/>
                    <a:pt x="2052971" y="785969"/>
                    <a:pt x="2056029" y="785854"/>
                  </a:cubicBezTo>
                  <a:cubicBezTo>
                    <a:pt x="2063314" y="785683"/>
                    <a:pt x="2069311" y="783796"/>
                    <a:pt x="2074019" y="780195"/>
                  </a:cubicBezTo>
                  <a:cubicBezTo>
                    <a:pt x="2078726" y="776593"/>
                    <a:pt x="2081635" y="772306"/>
                    <a:pt x="2082746" y="767332"/>
                  </a:cubicBezTo>
                  <a:lnTo>
                    <a:pt x="2112180" y="650711"/>
                  </a:lnTo>
                  <a:lnTo>
                    <a:pt x="2051914" y="664431"/>
                  </a:lnTo>
                  <a:lnTo>
                    <a:pt x="2045056" y="568459"/>
                  </a:lnTo>
                  <a:cubicBezTo>
                    <a:pt x="2057426" y="566372"/>
                    <a:pt x="2070902" y="563855"/>
                    <a:pt x="2085483" y="560909"/>
                  </a:cubicBezTo>
                  <a:cubicBezTo>
                    <a:pt x="2100064" y="557963"/>
                    <a:pt x="2115594" y="554760"/>
                    <a:pt x="2132075" y="551299"/>
                  </a:cubicBezTo>
                  <a:lnTo>
                    <a:pt x="2162946" y="447105"/>
                  </a:lnTo>
                  <a:lnTo>
                    <a:pt x="2088904" y="447105"/>
                  </a:lnTo>
                  <a:lnTo>
                    <a:pt x="2111494" y="355210"/>
                  </a:lnTo>
                  <a:lnTo>
                    <a:pt x="2185584" y="355210"/>
                  </a:lnTo>
                  <a:close/>
                  <a:moveTo>
                    <a:pt x="1930441" y="228337"/>
                  </a:moveTo>
                  <a:lnTo>
                    <a:pt x="2028511" y="228337"/>
                  </a:lnTo>
                  <a:lnTo>
                    <a:pt x="1932499" y="612985"/>
                  </a:lnTo>
                  <a:lnTo>
                    <a:pt x="1996278" y="602012"/>
                  </a:lnTo>
                  <a:lnTo>
                    <a:pt x="1988049" y="695967"/>
                  </a:lnTo>
                  <a:lnTo>
                    <a:pt x="1908496" y="709683"/>
                  </a:lnTo>
                  <a:lnTo>
                    <a:pt x="1865976" y="879761"/>
                  </a:lnTo>
                  <a:lnTo>
                    <a:pt x="1767987" y="879761"/>
                  </a:lnTo>
                  <a:lnTo>
                    <a:pt x="1806344" y="727514"/>
                  </a:lnTo>
                  <a:lnTo>
                    <a:pt x="1599925" y="763861"/>
                  </a:lnTo>
                  <a:lnTo>
                    <a:pt x="1607471" y="668535"/>
                  </a:lnTo>
                  <a:lnTo>
                    <a:pt x="1830315" y="630130"/>
                  </a:lnTo>
                  <a:close/>
                  <a:moveTo>
                    <a:pt x="879157" y="225594"/>
                  </a:moveTo>
                  <a:lnTo>
                    <a:pt x="967660" y="236567"/>
                  </a:lnTo>
                  <a:cubicBezTo>
                    <a:pt x="965245" y="245168"/>
                    <a:pt x="962700" y="253683"/>
                    <a:pt x="960028" y="262113"/>
                  </a:cubicBezTo>
                  <a:cubicBezTo>
                    <a:pt x="957355" y="270542"/>
                    <a:pt x="954639" y="278715"/>
                    <a:pt x="951881" y="286630"/>
                  </a:cubicBezTo>
                  <a:lnTo>
                    <a:pt x="1095192" y="281144"/>
                  </a:lnTo>
                  <a:cubicBezTo>
                    <a:pt x="1094806" y="281872"/>
                    <a:pt x="1092662" y="286759"/>
                    <a:pt x="1088759" y="295803"/>
                  </a:cubicBezTo>
                  <a:cubicBezTo>
                    <a:pt x="1084856" y="304847"/>
                    <a:pt x="1081511" y="313676"/>
                    <a:pt x="1078723" y="322292"/>
                  </a:cubicBezTo>
                  <a:cubicBezTo>
                    <a:pt x="1065599" y="361952"/>
                    <a:pt x="1054277" y="392999"/>
                    <a:pt x="1044756" y="415433"/>
                  </a:cubicBezTo>
                  <a:cubicBezTo>
                    <a:pt x="1035235" y="437867"/>
                    <a:pt x="1025971" y="454352"/>
                    <a:pt x="1016964" y="464890"/>
                  </a:cubicBezTo>
                  <a:cubicBezTo>
                    <a:pt x="1007726" y="469881"/>
                    <a:pt x="999137" y="473455"/>
                    <a:pt x="991197" y="475615"/>
                  </a:cubicBezTo>
                  <a:cubicBezTo>
                    <a:pt x="983258" y="477774"/>
                    <a:pt x="975869" y="479461"/>
                    <a:pt x="969032" y="480677"/>
                  </a:cubicBezTo>
                  <a:cubicBezTo>
                    <a:pt x="958270" y="481077"/>
                    <a:pt x="946349" y="480791"/>
                    <a:pt x="933271" y="479819"/>
                  </a:cubicBezTo>
                  <a:cubicBezTo>
                    <a:pt x="920193" y="478846"/>
                    <a:pt x="906729" y="476844"/>
                    <a:pt x="892878" y="473813"/>
                  </a:cubicBezTo>
                  <a:cubicBezTo>
                    <a:pt x="893007" y="462686"/>
                    <a:pt x="892921" y="450964"/>
                    <a:pt x="892621" y="438646"/>
                  </a:cubicBezTo>
                  <a:cubicBezTo>
                    <a:pt x="892471" y="432487"/>
                    <a:pt x="892074" y="426911"/>
                    <a:pt x="891431" y="421917"/>
                  </a:cubicBezTo>
                  <a:lnTo>
                    <a:pt x="889445" y="412069"/>
                  </a:lnTo>
                  <a:lnTo>
                    <a:pt x="905742" y="410556"/>
                  </a:lnTo>
                  <a:cubicBezTo>
                    <a:pt x="912832" y="410074"/>
                    <a:pt x="917691" y="409677"/>
                    <a:pt x="920321" y="409364"/>
                  </a:cubicBezTo>
                  <a:cubicBezTo>
                    <a:pt x="926896" y="409635"/>
                    <a:pt x="932613" y="408405"/>
                    <a:pt x="937473" y="405674"/>
                  </a:cubicBezTo>
                  <a:cubicBezTo>
                    <a:pt x="942333" y="402943"/>
                    <a:pt x="945992" y="399132"/>
                    <a:pt x="948450" y="394241"/>
                  </a:cubicBezTo>
                  <a:cubicBezTo>
                    <a:pt x="951352" y="394172"/>
                    <a:pt x="955325" y="390381"/>
                    <a:pt x="960371" y="382869"/>
                  </a:cubicBezTo>
                  <a:cubicBezTo>
                    <a:pt x="965416" y="375357"/>
                    <a:pt x="970590" y="364537"/>
                    <a:pt x="975893" y="350409"/>
                  </a:cubicBezTo>
                  <a:lnTo>
                    <a:pt x="920321" y="361382"/>
                  </a:lnTo>
                  <a:cubicBezTo>
                    <a:pt x="915333" y="370593"/>
                    <a:pt x="909873" y="379410"/>
                    <a:pt x="903941" y="387833"/>
                  </a:cubicBezTo>
                  <a:cubicBezTo>
                    <a:pt x="898010" y="396256"/>
                    <a:pt x="890663" y="404568"/>
                    <a:pt x="881901" y="412770"/>
                  </a:cubicBezTo>
                  <a:lnTo>
                    <a:pt x="885128" y="412470"/>
                  </a:lnTo>
                  <a:lnTo>
                    <a:pt x="859830" y="438829"/>
                  </a:lnTo>
                  <a:cubicBezTo>
                    <a:pt x="849640" y="448013"/>
                    <a:pt x="838904" y="456331"/>
                    <a:pt x="827622" y="463784"/>
                  </a:cubicBezTo>
                  <a:cubicBezTo>
                    <a:pt x="805057" y="478690"/>
                    <a:pt x="778343" y="490727"/>
                    <a:pt x="747477" y="499895"/>
                  </a:cubicBezTo>
                  <a:cubicBezTo>
                    <a:pt x="743361" y="487826"/>
                    <a:pt x="737907" y="475243"/>
                    <a:pt x="731116" y="462145"/>
                  </a:cubicBezTo>
                  <a:cubicBezTo>
                    <a:pt x="724325" y="449047"/>
                    <a:pt x="716280" y="437836"/>
                    <a:pt x="706979" y="428513"/>
                  </a:cubicBezTo>
                  <a:cubicBezTo>
                    <a:pt x="733340" y="420159"/>
                    <a:pt x="756058" y="409318"/>
                    <a:pt x="775136" y="395989"/>
                  </a:cubicBezTo>
                  <a:cubicBezTo>
                    <a:pt x="794214" y="382661"/>
                    <a:pt x="809906" y="367696"/>
                    <a:pt x="822213" y="351095"/>
                  </a:cubicBezTo>
                  <a:lnTo>
                    <a:pt x="752264" y="355896"/>
                  </a:lnTo>
                  <a:lnTo>
                    <a:pt x="770758" y="281144"/>
                  </a:lnTo>
                  <a:lnTo>
                    <a:pt x="862691" y="275657"/>
                  </a:lnTo>
                  <a:cubicBezTo>
                    <a:pt x="868180" y="259998"/>
                    <a:pt x="873668" y="243310"/>
                    <a:pt x="879157" y="225594"/>
                  </a:cubicBezTo>
                  <a:close/>
                  <a:moveTo>
                    <a:pt x="153560" y="218050"/>
                  </a:moveTo>
                  <a:lnTo>
                    <a:pt x="236581" y="246854"/>
                  </a:lnTo>
                  <a:cubicBezTo>
                    <a:pt x="233522" y="253040"/>
                    <a:pt x="230377" y="259184"/>
                    <a:pt x="227146" y="265285"/>
                  </a:cubicBezTo>
                  <a:cubicBezTo>
                    <a:pt x="223916" y="271385"/>
                    <a:pt x="220428" y="277358"/>
                    <a:pt x="216683" y="283201"/>
                  </a:cubicBezTo>
                  <a:lnTo>
                    <a:pt x="377175" y="277715"/>
                  </a:lnTo>
                  <a:lnTo>
                    <a:pt x="357953" y="353839"/>
                  </a:lnTo>
                  <a:lnTo>
                    <a:pt x="275690" y="353839"/>
                  </a:lnTo>
                  <a:lnTo>
                    <a:pt x="269515" y="379213"/>
                  </a:lnTo>
                  <a:lnTo>
                    <a:pt x="267456" y="387443"/>
                  </a:lnTo>
                  <a:lnTo>
                    <a:pt x="365504" y="387443"/>
                  </a:lnTo>
                  <a:lnTo>
                    <a:pt x="346282" y="464209"/>
                  </a:lnTo>
                  <a:lnTo>
                    <a:pt x="252361" y="466955"/>
                  </a:lnTo>
                  <a:cubicBezTo>
                    <a:pt x="267322" y="475765"/>
                    <a:pt x="283173" y="485430"/>
                    <a:pt x="299915" y="495949"/>
                  </a:cubicBezTo>
                  <a:cubicBezTo>
                    <a:pt x="316657" y="506469"/>
                    <a:pt x="328909" y="514405"/>
                    <a:pt x="336671" y="519757"/>
                  </a:cubicBezTo>
                  <a:lnTo>
                    <a:pt x="257851" y="575335"/>
                  </a:lnTo>
                  <a:cubicBezTo>
                    <a:pt x="250046" y="566763"/>
                    <a:pt x="240612" y="557294"/>
                    <a:pt x="229548" y="546927"/>
                  </a:cubicBezTo>
                  <a:cubicBezTo>
                    <a:pt x="218484" y="536560"/>
                    <a:pt x="207335" y="527276"/>
                    <a:pt x="196099" y="519076"/>
                  </a:cubicBezTo>
                  <a:cubicBezTo>
                    <a:pt x="182234" y="532312"/>
                    <a:pt x="167768" y="544400"/>
                    <a:pt x="152702" y="555340"/>
                  </a:cubicBezTo>
                  <a:cubicBezTo>
                    <a:pt x="137636" y="566279"/>
                    <a:pt x="120769" y="576836"/>
                    <a:pt x="102100" y="587010"/>
                  </a:cubicBezTo>
                  <a:lnTo>
                    <a:pt x="551983" y="584263"/>
                  </a:lnTo>
                  <a:lnTo>
                    <a:pt x="477948" y="879822"/>
                  </a:lnTo>
                  <a:lnTo>
                    <a:pt x="375115" y="879822"/>
                  </a:lnTo>
                  <a:lnTo>
                    <a:pt x="380608" y="858541"/>
                  </a:lnTo>
                  <a:lnTo>
                    <a:pt x="116509" y="858541"/>
                  </a:lnTo>
                  <a:lnTo>
                    <a:pt x="111020" y="879822"/>
                  </a:lnTo>
                  <a:lnTo>
                    <a:pt x="13030" y="879822"/>
                  </a:lnTo>
                  <a:lnTo>
                    <a:pt x="88411" y="594531"/>
                  </a:lnTo>
                  <a:cubicBezTo>
                    <a:pt x="82522" y="597635"/>
                    <a:pt x="76665" y="600141"/>
                    <a:pt x="70838" y="602049"/>
                  </a:cubicBezTo>
                  <a:cubicBezTo>
                    <a:pt x="65012" y="603957"/>
                    <a:pt x="59667" y="605097"/>
                    <a:pt x="54803" y="605467"/>
                  </a:cubicBezTo>
                  <a:cubicBezTo>
                    <a:pt x="48204" y="594806"/>
                    <a:pt x="40189" y="583270"/>
                    <a:pt x="30757" y="570860"/>
                  </a:cubicBezTo>
                  <a:cubicBezTo>
                    <a:pt x="21325" y="558450"/>
                    <a:pt x="11072" y="547580"/>
                    <a:pt x="0" y="538249"/>
                  </a:cubicBezTo>
                  <a:cubicBezTo>
                    <a:pt x="30481" y="528377"/>
                    <a:pt x="56519" y="516444"/>
                    <a:pt x="78113" y="502448"/>
                  </a:cubicBezTo>
                  <a:cubicBezTo>
                    <a:pt x="99707" y="488452"/>
                    <a:pt x="116851" y="474104"/>
                    <a:pt x="129545" y="459404"/>
                  </a:cubicBezTo>
                  <a:lnTo>
                    <a:pt x="28118" y="464209"/>
                  </a:lnTo>
                  <a:lnTo>
                    <a:pt x="47277" y="387443"/>
                  </a:lnTo>
                  <a:lnTo>
                    <a:pt x="99356" y="384700"/>
                  </a:lnTo>
                  <a:cubicBezTo>
                    <a:pt x="91300" y="378799"/>
                    <a:pt x="82764" y="372769"/>
                    <a:pt x="73745" y="366612"/>
                  </a:cubicBezTo>
                  <a:cubicBezTo>
                    <a:pt x="64727" y="360454"/>
                    <a:pt x="56360" y="354596"/>
                    <a:pt x="48646" y="349038"/>
                  </a:cubicBezTo>
                  <a:cubicBezTo>
                    <a:pt x="68272" y="334450"/>
                    <a:pt x="87470" y="315448"/>
                    <a:pt x="106239" y="292031"/>
                  </a:cubicBezTo>
                  <a:cubicBezTo>
                    <a:pt x="125008" y="268614"/>
                    <a:pt x="140781" y="243953"/>
                    <a:pt x="153560" y="218050"/>
                  </a:cubicBezTo>
                  <a:close/>
                  <a:moveTo>
                    <a:pt x="427794" y="21152"/>
                  </a:moveTo>
                  <a:cubicBezTo>
                    <a:pt x="416244" y="41006"/>
                    <a:pt x="404694" y="60861"/>
                    <a:pt x="393145" y="80715"/>
                  </a:cubicBezTo>
                  <a:cubicBezTo>
                    <a:pt x="405804" y="80715"/>
                    <a:pt x="418464" y="80715"/>
                    <a:pt x="431124" y="80715"/>
                  </a:cubicBezTo>
                  <a:cubicBezTo>
                    <a:pt x="430014" y="60861"/>
                    <a:pt x="428904" y="41006"/>
                    <a:pt x="427794" y="21152"/>
                  </a:cubicBezTo>
                  <a:close/>
                  <a:moveTo>
                    <a:pt x="959898" y="14214"/>
                  </a:moveTo>
                  <a:cubicBezTo>
                    <a:pt x="955984" y="29105"/>
                    <a:pt x="952069" y="43996"/>
                    <a:pt x="948154" y="58887"/>
                  </a:cubicBezTo>
                  <a:cubicBezTo>
                    <a:pt x="954885" y="58887"/>
                    <a:pt x="961617" y="58887"/>
                    <a:pt x="968349" y="58887"/>
                  </a:cubicBezTo>
                  <a:cubicBezTo>
                    <a:pt x="976101" y="58767"/>
                    <a:pt x="982319" y="56638"/>
                    <a:pt x="987002" y="52499"/>
                  </a:cubicBezTo>
                  <a:cubicBezTo>
                    <a:pt x="991686" y="48360"/>
                    <a:pt x="994890" y="42931"/>
                    <a:pt x="996616" y="36212"/>
                  </a:cubicBezTo>
                  <a:cubicBezTo>
                    <a:pt x="998445" y="29447"/>
                    <a:pt x="998090" y="24110"/>
                    <a:pt x="995551" y="20200"/>
                  </a:cubicBezTo>
                  <a:cubicBezTo>
                    <a:pt x="993012" y="16290"/>
                    <a:pt x="987859" y="14295"/>
                    <a:pt x="980094" y="14214"/>
                  </a:cubicBezTo>
                  <a:cubicBezTo>
                    <a:pt x="973362" y="14214"/>
                    <a:pt x="966630" y="14214"/>
                    <a:pt x="959898" y="14214"/>
                  </a:cubicBezTo>
                  <a:close/>
                  <a:moveTo>
                    <a:pt x="526601" y="14214"/>
                  </a:moveTo>
                  <a:cubicBezTo>
                    <a:pt x="522686" y="29105"/>
                    <a:pt x="518771" y="43996"/>
                    <a:pt x="514857" y="58887"/>
                  </a:cubicBezTo>
                  <a:cubicBezTo>
                    <a:pt x="521588" y="58887"/>
                    <a:pt x="528320" y="58887"/>
                    <a:pt x="535052" y="58887"/>
                  </a:cubicBezTo>
                  <a:cubicBezTo>
                    <a:pt x="542804" y="58767"/>
                    <a:pt x="549022" y="56638"/>
                    <a:pt x="553705" y="52499"/>
                  </a:cubicBezTo>
                  <a:cubicBezTo>
                    <a:pt x="558389" y="48360"/>
                    <a:pt x="561593" y="42931"/>
                    <a:pt x="563319" y="36212"/>
                  </a:cubicBezTo>
                  <a:cubicBezTo>
                    <a:pt x="565147" y="29447"/>
                    <a:pt x="564792" y="24110"/>
                    <a:pt x="562253" y="20200"/>
                  </a:cubicBezTo>
                  <a:cubicBezTo>
                    <a:pt x="559714" y="16290"/>
                    <a:pt x="554562" y="14295"/>
                    <a:pt x="546797" y="14214"/>
                  </a:cubicBezTo>
                  <a:cubicBezTo>
                    <a:pt x="540065" y="14214"/>
                    <a:pt x="533333" y="14214"/>
                    <a:pt x="526601" y="14214"/>
                  </a:cubicBezTo>
                  <a:close/>
                  <a:moveTo>
                    <a:pt x="837489" y="14045"/>
                  </a:moveTo>
                  <a:cubicBezTo>
                    <a:pt x="829363" y="44955"/>
                    <a:pt x="821237" y="75865"/>
                    <a:pt x="813110" y="106774"/>
                  </a:cubicBezTo>
                  <a:cubicBezTo>
                    <a:pt x="819440" y="106774"/>
                    <a:pt x="825770" y="106774"/>
                    <a:pt x="832100" y="106774"/>
                  </a:cubicBezTo>
                  <a:cubicBezTo>
                    <a:pt x="845871" y="106655"/>
                    <a:pt x="857329" y="102579"/>
                    <a:pt x="866474" y="94549"/>
                  </a:cubicBezTo>
                  <a:cubicBezTo>
                    <a:pt x="875618" y="86518"/>
                    <a:pt x="882110" y="75251"/>
                    <a:pt x="885948" y="60748"/>
                  </a:cubicBezTo>
                  <a:cubicBezTo>
                    <a:pt x="889743" y="46217"/>
                    <a:pt x="889206" y="34837"/>
                    <a:pt x="884335" y="26609"/>
                  </a:cubicBezTo>
                  <a:cubicBezTo>
                    <a:pt x="879466" y="18381"/>
                    <a:pt x="870180" y="14193"/>
                    <a:pt x="856479" y="14045"/>
                  </a:cubicBezTo>
                  <a:cubicBezTo>
                    <a:pt x="850149" y="14045"/>
                    <a:pt x="843819" y="14045"/>
                    <a:pt x="837489" y="14045"/>
                  </a:cubicBezTo>
                  <a:close/>
                  <a:moveTo>
                    <a:pt x="2491688" y="13537"/>
                  </a:moveTo>
                  <a:cubicBezTo>
                    <a:pt x="2480343" y="13682"/>
                    <a:pt x="2470016" y="17877"/>
                    <a:pt x="2460705" y="26123"/>
                  </a:cubicBezTo>
                  <a:cubicBezTo>
                    <a:pt x="2451394" y="34368"/>
                    <a:pt x="2444703" y="45797"/>
                    <a:pt x="2440632" y="60410"/>
                  </a:cubicBezTo>
                  <a:cubicBezTo>
                    <a:pt x="2437039" y="74948"/>
                    <a:pt x="2437726" y="86356"/>
                    <a:pt x="2442693" y="94633"/>
                  </a:cubicBezTo>
                  <a:cubicBezTo>
                    <a:pt x="2447660" y="102911"/>
                    <a:pt x="2455776" y="107127"/>
                    <a:pt x="2467042" y="107282"/>
                  </a:cubicBezTo>
                  <a:cubicBezTo>
                    <a:pt x="2478389" y="107127"/>
                    <a:pt x="2488722" y="102911"/>
                    <a:pt x="2498042" y="94633"/>
                  </a:cubicBezTo>
                  <a:cubicBezTo>
                    <a:pt x="2507361" y="86356"/>
                    <a:pt x="2514047" y="74948"/>
                    <a:pt x="2518098" y="60410"/>
                  </a:cubicBezTo>
                  <a:cubicBezTo>
                    <a:pt x="2521710" y="45797"/>
                    <a:pt x="2521029" y="34368"/>
                    <a:pt x="2516054" y="26123"/>
                  </a:cubicBezTo>
                  <a:cubicBezTo>
                    <a:pt x="2511078" y="17877"/>
                    <a:pt x="2502957" y="13682"/>
                    <a:pt x="2491688" y="13537"/>
                  </a:cubicBezTo>
                  <a:close/>
                  <a:moveTo>
                    <a:pt x="2265620" y="13537"/>
                  </a:moveTo>
                  <a:cubicBezTo>
                    <a:pt x="2254275" y="13682"/>
                    <a:pt x="2243947" y="17877"/>
                    <a:pt x="2234637" y="26123"/>
                  </a:cubicBezTo>
                  <a:cubicBezTo>
                    <a:pt x="2225326" y="34368"/>
                    <a:pt x="2218634" y="45797"/>
                    <a:pt x="2214564" y="60410"/>
                  </a:cubicBezTo>
                  <a:cubicBezTo>
                    <a:pt x="2210971" y="74948"/>
                    <a:pt x="2211658" y="86356"/>
                    <a:pt x="2216625" y="94633"/>
                  </a:cubicBezTo>
                  <a:cubicBezTo>
                    <a:pt x="2221592" y="102911"/>
                    <a:pt x="2229708" y="107127"/>
                    <a:pt x="2240974" y="107282"/>
                  </a:cubicBezTo>
                  <a:cubicBezTo>
                    <a:pt x="2252321" y="107127"/>
                    <a:pt x="2262654" y="102911"/>
                    <a:pt x="2271974" y="94633"/>
                  </a:cubicBezTo>
                  <a:cubicBezTo>
                    <a:pt x="2281293" y="86356"/>
                    <a:pt x="2287978" y="74948"/>
                    <a:pt x="2292030" y="60410"/>
                  </a:cubicBezTo>
                  <a:cubicBezTo>
                    <a:pt x="2295642" y="45797"/>
                    <a:pt x="2294961" y="34368"/>
                    <a:pt x="2289986" y="26123"/>
                  </a:cubicBezTo>
                  <a:cubicBezTo>
                    <a:pt x="2285010" y="17877"/>
                    <a:pt x="2276888" y="13682"/>
                    <a:pt x="2265620" y="13537"/>
                  </a:cubicBezTo>
                  <a:close/>
                  <a:moveTo>
                    <a:pt x="242835" y="2369"/>
                  </a:moveTo>
                  <a:cubicBezTo>
                    <a:pt x="247758" y="2369"/>
                    <a:pt x="252681" y="2369"/>
                    <a:pt x="257605" y="2369"/>
                  </a:cubicBezTo>
                  <a:cubicBezTo>
                    <a:pt x="261983" y="34633"/>
                    <a:pt x="266362" y="66896"/>
                    <a:pt x="270740" y="99160"/>
                  </a:cubicBezTo>
                  <a:cubicBezTo>
                    <a:pt x="292083" y="66896"/>
                    <a:pt x="313426" y="34633"/>
                    <a:pt x="334769" y="2369"/>
                  </a:cubicBezTo>
                  <a:cubicBezTo>
                    <a:pt x="339642" y="2369"/>
                    <a:pt x="344515" y="2369"/>
                    <a:pt x="349388" y="2369"/>
                  </a:cubicBezTo>
                  <a:cubicBezTo>
                    <a:pt x="339127" y="41401"/>
                    <a:pt x="328865" y="80433"/>
                    <a:pt x="318603" y="119466"/>
                  </a:cubicBezTo>
                  <a:cubicBezTo>
                    <a:pt x="314031" y="119466"/>
                    <a:pt x="309460" y="119466"/>
                    <a:pt x="304888" y="119466"/>
                  </a:cubicBezTo>
                  <a:cubicBezTo>
                    <a:pt x="312540" y="90361"/>
                    <a:pt x="320192" y="61256"/>
                    <a:pt x="327844" y="32151"/>
                  </a:cubicBezTo>
                  <a:cubicBezTo>
                    <a:pt x="308637" y="61256"/>
                    <a:pt x="289431" y="90361"/>
                    <a:pt x="270224" y="119466"/>
                  </a:cubicBezTo>
                  <a:cubicBezTo>
                    <a:pt x="267009" y="119466"/>
                    <a:pt x="263794" y="119466"/>
                    <a:pt x="260579" y="119466"/>
                  </a:cubicBezTo>
                  <a:cubicBezTo>
                    <a:pt x="256641" y="90304"/>
                    <a:pt x="252702" y="61143"/>
                    <a:pt x="248764" y="31982"/>
                  </a:cubicBezTo>
                  <a:cubicBezTo>
                    <a:pt x="241098" y="61143"/>
                    <a:pt x="233431" y="90304"/>
                    <a:pt x="225764" y="119466"/>
                  </a:cubicBezTo>
                  <a:cubicBezTo>
                    <a:pt x="221193" y="119466"/>
                    <a:pt x="216621" y="119466"/>
                    <a:pt x="212049" y="119466"/>
                  </a:cubicBezTo>
                  <a:cubicBezTo>
                    <a:pt x="222311" y="80433"/>
                    <a:pt x="232573" y="41401"/>
                    <a:pt x="242835" y="2369"/>
                  </a:cubicBezTo>
                  <a:close/>
                  <a:moveTo>
                    <a:pt x="424940" y="2200"/>
                  </a:moveTo>
                  <a:cubicBezTo>
                    <a:pt x="430214" y="2200"/>
                    <a:pt x="435489" y="2200"/>
                    <a:pt x="440764" y="2200"/>
                  </a:cubicBezTo>
                  <a:cubicBezTo>
                    <a:pt x="443097" y="41288"/>
                    <a:pt x="445430" y="80377"/>
                    <a:pt x="447763" y="119466"/>
                  </a:cubicBezTo>
                  <a:cubicBezTo>
                    <a:pt x="442941" y="119466"/>
                    <a:pt x="438118" y="119466"/>
                    <a:pt x="433295" y="119466"/>
                  </a:cubicBezTo>
                  <a:cubicBezTo>
                    <a:pt x="432780" y="110723"/>
                    <a:pt x="432265" y="101980"/>
                    <a:pt x="431751" y="93237"/>
                  </a:cubicBezTo>
                  <a:cubicBezTo>
                    <a:pt x="416478" y="93237"/>
                    <a:pt x="401206" y="93237"/>
                    <a:pt x="385934" y="93237"/>
                  </a:cubicBezTo>
                  <a:cubicBezTo>
                    <a:pt x="380822" y="101980"/>
                    <a:pt x="375710" y="110723"/>
                    <a:pt x="370599" y="119466"/>
                  </a:cubicBezTo>
                  <a:cubicBezTo>
                    <a:pt x="365776" y="119466"/>
                    <a:pt x="360953" y="119466"/>
                    <a:pt x="356130" y="119466"/>
                  </a:cubicBezTo>
                  <a:cubicBezTo>
                    <a:pt x="379067" y="80377"/>
                    <a:pt x="402003" y="41288"/>
                    <a:pt x="424940" y="2200"/>
                  </a:cubicBezTo>
                  <a:close/>
                  <a:moveTo>
                    <a:pt x="2711646" y="1523"/>
                  </a:moveTo>
                  <a:cubicBezTo>
                    <a:pt x="2716720" y="1523"/>
                    <a:pt x="2721794" y="1523"/>
                    <a:pt x="2726868" y="1523"/>
                  </a:cubicBezTo>
                  <a:cubicBezTo>
                    <a:pt x="2730274" y="21434"/>
                    <a:pt x="2733680" y="41345"/>
                    <a:pt x="2737086" y="61256"/>
                  </a:cubicBezTo>
                  <a:cubicBezTo>
                    <a:pt x="2750962" y="41345"/>
                    <a:pt x="2764837" y="21434"/>
                    <a:pt x="2778713" y="1523"/>
                  </a:cubicBezTo>
                  <a:cubicBezTo>
                    <a:pt x="2783787" y="1523"/>
                    <a:pt x="2788861" y="1523"/>
                    <a:pt x="2793935" y="1523"/>
                  </a:cubicBezTo>
                  <a:cubicBezTo>
                    <a:pt x="2776095" y="26003"/>
                    <a:pt x="2758255" y="50482"/>
                    <a:pt x="2740415" y="74962"/>
                  </a:cubicBezTo>
                  <a:cubicBezTo>
                    <a:pt x="2736515" y="89797"/>
                    <a:pt x="2732615" y="104631"/>
                    <a:pt x="2728715" y="119466"/>
                  </a:cubicBezTo>
                  <a:cubicBezTo>
                    <a:pt x="2724143" y="119466"/>
                    <a:pt x="2719572" y="119466"/>
                    <a:pt x="2715000" y="119466"/>
                  </a:cubicBezTo>
                  <a:cubicBezTo>
                    <a:pt x="2718900" y="104631"/>
                    <a:pt x="2722801" y="89797"/>
                    <a:pt x="2726701" y="74962"/>
                  </a:cubicBezTo>
                  <a:cubicBezTo>
                    <a:pt x="2721683" y="50482"/>
                    <a:pt x="2716664" y="26003"/>
                    <a:pt x="2711646" y="1523"/>
                  </a:cubicBezTo>
                  <a:close/>
                  <a:moveTo>
                    <a:pt x="2362446" y="1523"/>
                  </a:moveTo>
                  <a:cubicBezTo>
                    <a:pt x="2367018" y="1523"/>
                    <a:pt x="2371589" y="1523"/>
                    <a:pt x="2376161" y="1523"/>
                  </a:cubicBezTo>
                  <a:cubicBezTo>
                    <a:pt x="2366922" y="36663"/>
                    <a:pt x="2357684" y="71803"/>
                    <a:pt x="2348445" y="106944"/>
                  </a:cubicBezTo>
                  <a:cubicBezTo>
                    <a:pt x="2360703" y="106944"/>
                    <a:pt x="2372961" y="106944"/>
                    <a:pt x="2385219" y="106944"/>
                  </a:cubicBezTo>
                  <a:cubicBezTo>
                    <a:pt x="2384121" y="111118"/>
                    <a:pt x="2383024" y="115292"/>
                    <a:pt x="2381927" y="119466"/>
                  </a:cubicBezTo>
                  <a:cubicBezTo>
                    <a:pt x="2365097" y="119466"/>
                    <a:pt x="2348268" y="119466"/>
                    <a:pt x="2331438" y="119466"/>
                  </a:cubicBezTo>
                  <a:cubicBezTo>
                    <a:pt x="2341774" y="80151"/>
                    <a:pt x="2352110" y="40837"/>
                    <a:pt x="2362446" y="1523"/>
                  </a:cubicBezTo>
                  <a:close/>
                  <a:moveTo>
                    <a:pt x="1976246" y="1523"/>
                  </a:moveTo>
                  <a:cubicBezTo>
                    <a:pt x="1980818" y="1523"/>
                    <a:pt x="1985389" y="1523"/>
                    <a:pt x="1989961" y="1523"/>
                  </a:cubicBezTo>
                  <a:cubicBezTo>
                    <a:pt x="1985423" y="18783"/>
                    <a:pt x="1980886" y="36043"/>
                    <a:pt x="1976348" y="53303"/>
                  </a:cubicBezTo>
                  <a:cubicBezTo>
                    <a:pt x="1994182" y="53303"/>
                    <a:pt x="2012016" y="53303"/>
                    <a:pt x="2029851" y="53303"/>
                  </a:cubicBezTo>
                  <a:cubicBezTo>
                    <a:pt x="2034388" y="36043"/>
                    <a:pt x="2038926" y="18783"/>
                    <a:pt x="2043464" y="1523"/>
                  </a:cubicBezTo>
                  <a:cubicBezTo>
                    <a:pt x="2048035" y="1523"/>
                    <a:pt x="2052607" y="1523"/>
                    <a:pt x="2057179" y="1523"/>
                  </a:cubicBezTo>
                  <a:cubicBezTo>
                    <a:pt x="2046843" y="40837"/>
                    <a:pt x="2036507" y="80151"/>
                    <a:pt x="2026171" y="119466"/>
                  </a:cubicBezTo>
                  <a:cubicBezTo>
                    <a:pt x="2021599" y="119466"/>
                    <a:pt x="2017028" y="119466"/>
                    <a:pt x="2012456" y="119466"/>
                  </a:cubicBezTo>
                  <a:cubicBezTo>
                    <a:pt x="2017142" y="101642"/>
                    <a:pt x="2021828" y="83818"/>
                    <a:pt x="2026514" y="65994"/>
                  </a:cubicBezTo>
                  <a:cubicBezTo>
                    <a:pt x="2008680" y="65994"/>
                    <a:pt x="1990846" y="65994"/>
                    <a:pt x="1973011" y="65994"/>
                  </a:cubicBezTo>
                  <a:cubicBezTo>
                    <a:pt x="1968325" y="83818"/>
                    <a:pt x="1963639" y="101642"/>
                    <a:pt x="1958953" y="119466"/>
                  </a:cubicBezTo>
                  <a:cubicBezTo>
                    <a:pt x="1954382" y="119466"/>
                    <a:pt x="1949810" y="119466"/>
                    <a:pt x="1945238" y="119466"/>
                  </a:cubicBezTo>
                  <a:cubicBezTo>
                    <a:pt x="1955574" y="80151"/>
                    <a:pt x="1965910" y="40837"/>
                    <a:pt x="1976246" y="1523"/>
                  </a:cubicBezTo>
                  <a:close/>
                  <a:moveTo>
                    <a:pt x="1640083" y="1523"/>
                  </a:moveTo>
                  <a:cubicBezTo>
                    <a:pt x="1663795" y="1523"/>
                    <a:pt x="1687507" y="1523"/>
                    <a:pt x="1711219" y="1523"/>
                  </a:cubicBezTo>
                  <a:cubicBezTo>
                    <a:pt x="1710122" y="5697"/>
                    <a:pt x="1709024" y="9871"/>
                    <a:pt x="1707927" y="14045"/>
                  </a:cubicBezTo>
                  <a:cubicBezTo>
                    <a:pt x="1698382" y="14045"/>
                    <a:pt x="1688837" y="14045"/>
                    <a:pt x="1679292" y="14045"/>
                  </a:cubicBezTo>
                  <a:cubicBezTo>
                    <a:pt x="1670053" y="49185"/>
                    <a:pt x="1660815" y="84325"/>
                    <a:pt x="1651576" y="119466"/>
                  </a:cubicBezTo>
                  <a:cubicBezTo>
                    <a:pt x="1647004" y="119466"/>
                    <a:pt x="1642433" y="119466"/>
                    <a:pt x="1637861" y="119466"/>
                  </a:cubicBezTo>
                  <a:cubicBezTo>
                    <a:pt x="1647100" y="84325"/>
                    <a:pt x="1656338" y="49185"/>
                    <a:pt x="1665577" y="14045"/>
                  </a:cubicBezTo>
                  <a:cubicBezTo>
                    <a:pt x="1655982" y="14045"/>
                    <a:pt x="1646386" y="14045"/>
                    <a:pt x="1636791" y="14045"/>
                  </a:cubicBezTo>
                  <a:cubicBezTo>
                    <a:pt x="1637888" y="9871"/>
                    <a:pt x="1638986" y="5697"/>
                    <a:pt x="1640083" y="1523"/>
                  </a:cubicBezTo>
                  <a:close/>
                  <a:moveTo>
                    <a:pt x="1241525" y="1523"/>
                  </a:moveTo>
                  <a:cubicBezTo>
                    <a:pt x="1246096" y="1523"/>
                    <a:pt x="1250668" y="1523"/>
                    <a:pt x="1255240" y="1523"/>
                  </a:cubicBezTo>
                  <a:cubicBezTo>
                    <a:pt x="1244904" y="40837"/>
                    <a:pt x="1234568" y="80151"/>
                    <a:pt x="1224232" y="119466"/>
                  </a:cubicBezTo>
                  <a:cubicBezTo>
                    <a:pt x="1219660" y="119466"/>
                    <a:pt x="1215089" y="119466"/>
                    <a:pt x="1210517" y="119466"/>
                  </a:cubicBezTo>
                  <a:cubicBezTo>
                    <a:pt x="1220853" y="80151"/>
                    <a:pt x="1231189" y="40837"/>
                    <a:pt x="1241525" y="1523"/>
                  </a:cubicBezTo>
                  <a:close/>
                  <a:moveTo>
                    <a:pt x="1110782" y="1523"/>
                  </a:moveTo>
                  <a:cubicBezTo>
                    <a:pt x="1115655" y="1523"/>
                    <a:pt x="1120528" y="1523"/>
                    <a:pt x="1125401" y="1523"/>
                  </a:cubicBezTo>
                  <a:cubicBezTo>
                    <a:pt x="1127491" y="35422"/>
                    <a:pt x="1129581" y="69322"/>
                    <a:pt x="1131670" y="103221"/>
                  </a:cubicBezTo>
                  <a:cubicBezTo>
                    <a:pt x="1151585" y="69322"/>
                    <a:pt x="1171499" y="35422"/>
                    <a:pt x="1191413" y="1523"/>
                  </a:cubicBezTo>
                  <a:cubicBezTo>
                    <a:pt x="1196236" y="1523"/>
                    <a:pt x="1201059" y="1523"/>
                    <a:pt x="1205881" y="1523"/>
                  </a:cubicBezTo>
                  <a:cubicBezTo>
                    <a:pt x="1182333" y="40837"/>
                    <a:pt x="1158785" y="80151"/>
                    <a:pt x="1135236" y="119466"/>
                  </a:cubicBezTo>
                  <a:cubicBezTo>
                    <a:pt x="1129961" y="119466"/>
                    <a:pt x="1124687" y="119466"/>
                    <a:pt x="1119412" y="119466"/>
                  </a:cubicBezTo>
                  <a:cubicBezTo>
                    <a:pt x="1116535" y="80151"/>
                    <a:pt x="1113659" y="40837"/>
                    <a:pt x="1110782" y="1523"/>
                  </a:cubicBezTo>
                  <a:close/>
                  <a:moveTo>
                    <a:pt x="1062554" y="1523"/>
                  </a:moveTo>
                  <a:cubicBezTo>
                    <a:pt x="1067126" y="1523"/>
                    <a:pt x="1071697" y="1523"/>
                    <a:pt x="1076269" y="1523"/>
                  </a:cubicBezTo>
                  <a:cubicBezTo>
                    <a:pt x="1065933" y="40837"/>
                    <a:pt x="1055597" y="80151"/>
                    <a:pt x="1045261" y="119466"/>
                  </a:cubicBezTo>
                  <a:cubicBezTo>
                    <a:pt x="1040690" y="119466"/>
                    <a:pt x="1036118" y="119466"/>
                    <a:pt x="1031546" y="119466"/>
                  </a:cubicBezTo>
                  <a:cubicBezTo>
                    <a:pt x="1041882" y="80151"/>
                    <a:pt x="1052218" y="40837"/>
                    <a:pt x="1062554" y="1523"/>
                  </a:cubicBezTo>
                  <a:close/>
                  <a:moveTo>
                    <a:pt x="949520" y="1523"/>
                  </a:moveTo>
                  <a:cubicBezTo>
                    <a:pt x="960824" y="1523"/>
                    <a:pt x="972127" y="1523"/>
                    <a:pt x="983430" y="1523"/>
                  </a:cubicBezTo>
                  <a:cubicBezTo>
                    <a:pt x="995701" y="1763"/>
                    <a:pt x="1003983" y="5133"/>
                    <a:pt x="1008277" y="11634"/>
                  </a:cubicBezTo>
                  <a:cubicBezTo>
                    <a:pt x="1012572" y="18134"/>
                    <a:pt x="1013407" y="26327"/>
                    <a:pt x="1010783" y="36212"/>
                  </a:cubicBezTo>
                  <a:cubicBezTo>
                    <a:pt x="1008812" y="43936"/>
                    <a:pt x="1005013" y="50909"/>
                    <a:pt x="999386" y="57131"/>
                  </a:cubicBezTo>
                  <a:cubicBezTo>
                    <a:pt x="993760" y="63353"/>
                    <a:pt x="986253" y="67661"/>
                    <a:pt x="976867" y="70055"/>
                  </a:cubicBezTo>
                  <a:cubicBezTo>
                    <a:pt x="981328" y="86525"/>
                    <a:pt x="985790" y="102995"/>
                    <a:pt x="990251" y="119466"/>
                  </a:cubicBezTo>
                  <a:cubicBezTo>
                    <a:pt x="984775" y="119466"/>
                    <a:pt x="979300" y="119466"/>
                    <a:pt x="973824" y="119466"/>
                  </a:cubicBezTo>
                  <a:cubicBezTo>
                    <a:pt x="969711" y="103390"/>
                    <a:pt x="965598" y="87315"/>
                    <a:pt x="961484" y="71239"/>
                  </a:cubicBezTo>
                  <a:cubicBezTo>
                    <a:pt x="955958" y="71239"/>
                    <a:pt x="950432" y="71239"/>
                    <a:pt x="944906" y="71239"/>
                  </a:cubicBezTo>
                  <a:cubicBezTo>
                    <a:pt x="940680" y="87315"/>
                    <a:pt x="936454" y="103390"/>
                    <a:pt x="932227" y="119466"/>
                  </a:cubicBezTo>
                  <a:cubicBezTo>
                    <a:pt x="927656" y="119466"/>
                    <a:pt x="923084" y="119466"/>
                    <a:pt x="918512" y="119466"/>
                  </a:cubicBezTo>
                  <a:cubicBezTo>
                    <a:pt x="928848" y="80151"/>
                    <a:pt x="939184" y="40837"/>
                    <a:pt x="949520" y="1523"/>
                  </a:cubicBezTo>
                  <a:close/>
                  <a:moveTo>
                    <a:pt x="827067" y="1523"/>
                  </a:moveTo>
                  <a:cubicBezTo>
                    <a:pt x="837968" y="1523"/>
                    <a:pt x="848870" y="1523"/>
                    <a:pt x="859771" y="1523"/>
                  </a:cubicBezTo>
                  <a:cubicBezTo>
                    <a:pt x="877146" y="1706"/>
                    <a:pt x="889360" y="7008"/>
                    <a:pt x="896413" y="17429"/>
                  </a:cubicBezTo>
                  <a:cubicBezTo>
                    <a:pt x="903467" y="27850"/>
                    <a:pt x="904650" y="42290"/>
                    <a:pt x="899964" y="60748"/>
                  </a:cubicBezTo>
                  <a:cubicBezTo>
                    <a:pt x="894950" y="79185"/>
                    <a:pt x="886196" y="93540"/>
                    <a:pt x="873703" y="103813"/>
                  </a:cubicBezTo>
                  <a:cubicBezTo>
                    <a:pt x="861209" y="114086"/>
                    <a:pt x="846229" y="119303"/>
                    <a:pt x="828763" y="119466"/>
                  </a:cubicBezTo>
                  <a:cubicBezTo>
                    <a:pt x="817862" y="119466"/>
                    <a:pt x="806960" y="119466"/>
                    <a:pt x="796059" y="119466"/>
                  </a:cubicBezTo>
                  <a:cubicBezTo>
                    <a:pt x="806395" y="80151"/>
                    <a:pt x="816731" y="40837"/>
                    <a:pt x="827067" y="1523"/>
                  </a:cubicBezTo>
                  <a:close/>
                  <a:moveTo>
                    <a:pt x="622776" y="1523"/>
                  </a:moveTo>
                  <a:cubicBezTo>
                    <a:pt x="646488" y="1523"/>
                    <a:pt x="670200" y="1523"/>
                    <a:pt x="693913" y="1523"/>
                  </a:cubicBezTo>
                  <a:cubicBezTo>
                    <a:pt x="692815" y="5697"/>
                    <a:pt x="691718" y="9871"/>
                    <a:pt x="690620" y="14045"/>
                  </a:cubicBezTo>
                  <a:cubicBezTo>
                    <a:pt x="681075" y="14045"/>
                    <a:pt x="671530" y="14045"/>
                    <a:pt x="661985" y="14045"/>
                  </a:cubicBezTo>
                  <a:cubicBezTo>
                    <a:pt x="652747" y="49185"/>
                    <a:pt x="643508" y="84325"/>
                    <a:pt x="634269" y="119466"/>
                  </a:cubicBezTo>
                  <a:cubicBezTo>
                    <a:pt x="629698" y="119466"/>
                    <a:pt x="625126" y="119466"/>
                    <a:pt x="620555" y="119466"/>
                  </a:cubicBezTo>
                  <a:cubicBezTo>
                    <a:pt x="629793" y="84325"/>
                    <a:pt x="639032" y="49185"/>
                    <a:pt x="648270" y="14045"/>
                  </a:cubicBezTo>
                  <a:cubicBezTo>
                    <a:pt x="638675" y="14045"/>
                    <a:pt x="629080" y="14045"/>
                    <a:pt x="619484" y="14045"/>
                  </a:cubicBezTo>
                  <a:cubicBezTo>
                    <a:pt x="620582" y="9871"/>
                    <a:pt x="621679" y="5697"/>
                    <a:pt x="622776" y="1523"/>
                  </a:cubicBezTo>
                  <a:close/>
                  <a:moveTo>
                    <a:pt x="516223" y="1523"/>
                  </a:moveTo>
                  <a:cubicBezTo>
                    <a:pt x="527526" y="1523"/>
                    <a:pt x="538830" y="1523"/>
                    <a:pt x="550133" y="1523"/>
                  </a:cubicBezTo>
                  <a:cubicBezTo>
                    <a:pt x="562403" y="1763"/>
                    <a:pt x="570686" y="5133"/>
                    <a:pt x="574980" y="11634"/>
                  </a:cubicBezTo>
                  <a:cubicBezTo>
                    <a:pt x="579274" y="18134"/>
                    <a:pt x="580110" y="26327"/>
                    <a:pt x="577486" y="36212"/>
                  </a:cubicBezTo>
                  <a:cubicBezTo>
                    <a:pt x="575515" y="43936"/>
                    <a:pt x="571716" y="50909"/>
                    <a:pt x="566089" y="57131"/>
                  </a:cubicBezTo>
                  <a:cubicBezTo>
                    <a:pt x="560463" y="63353"/>
                    <a:pt x="552956" y="67661"/>
                    <a:pt x="543570" y="70055"/>
                  </a:cubicBezTo>
                  <a:cubicBezTo>
                    <a:pt x="548031" y="86525"/>
                    <a:pt x="552493" y="102995"/>
                    <a:pt x="556954" y="119466"/>
                  </a:cubicBezTo>
                  <a:cubicBezTo>
                    <a:pt x="551478" y="119466"/>
                    <a:pt x="546002" y="119466"/>
                    <a:pt x="540527" y="119466"/>
                  </a:cubicBezTo>
                  <a:cubicBezTo>
                    <a:pt x="536413" y="103390"/>
                    <a:pt x="532300" y="87315"/>
                    <a:pt x="528187" y="71239"/>
                  </a:cubicBezTo>
                  <a:cubicBezTo>
                    <a:pt x="522661" y="71239"/>
                    <a:pt x="517135" y="71239"/>
                    <a:pt x="511609" y="71239"/>
                  </a:cubicBezTo>
                  <a:cubicBezTo>
                    <a:pt x="507383" y="87315"/>
                    <a:pt x="503156" y="103390"/>
                    <a:pt x="498930" y="119466"/>
                  </a:cubicBezTo>
                  <a:cubicBezTo>
                    <a:pt x="494358" y="119466"/>
                    <a:pt x="489787" y="119466"/>
                    <a:pt x="485215" y="119466"/>
                  </a:cubicBezTo>
                  <a:cubicBezTo>
                    <a:pt x="495551" y="80151"/>
                    <a:pt x="505887" y="40837"/>
                    <a:pt x="516223" y="1523"/>
                  </a:cubicBezTo>
                  <a:close/>
                  <a:moveTo>
                    <a:pt x="2098744" y="1354"/>
                  </a:moveTo>
                  <a:cubicBezTo>
                    <a:pt x="2103316" y="1354"/>
                    <a:pt x="2107888" y="1354"/>
                    <a:pt x="2112459" y="1354"/>
                  </a:cubicBezTo>
                  <a:cubicBezTo>
                    <a:pt x="2122631" y="32602"/>
                    <a:pt x="2132802" y="63850"/>
                    <a:pt x="2142974" y="95099"/>
                  </a:cubicBezTo>
                  <a:cubicBezTo>
                    <a:pt x="2151189" y="63850"/>
                    <a:pt x="2159404" y="32602"/>
                    <a:pt x="2167620" y="1354"/>
                  </a:cubicBezTo>
                  <a:cubicBezTo>
                    <a:pt x="2172191" y="1354"/>
                    <a:pt x="2176763" y="1354"/>
                    <a:pt x="2181335" y="1354"/>
                  </a:cubicBezTo>
                  <a:cubicBezTo>
                    <a:pt x="2170984" y="40724"/>
                    <a:pt x="2160633" y="80095"/>
                    <a:pt x="2150282" y="119466"/>
                  </a:cubicBezTo>
                  <a:cubicBezTo>
                    <a:pt x="2145711" y="119466"/>
                    <a:pt x="2141139" y="119466"/>
                    <a:pt x="2136568" y="119466"/>
                  </a:cubicBezTo>
                  <a:cubicBezTo>
                    <a:pt x="2126411" y="88161"/>
                    <a:pt x="2116254" y="56856"/>
                    <a:pt x="2106098" y="25551"/>
                  </a:cubicBezTo>
                  <a:cubicBezTo>
                    <a:pt x="2097867" y="56856"/>
                    <a:pt x="2089637" y="88161"/>
                    <a:pt x="2081407" y="119466"/>
                  </a:cubicBezTo>
                  <a:cubicBezTo>
                    <a:pt x="2076835" y="119466"/>
                    <a:pt x="2072264" y="119466"/>
                    <a:pt x="2067692" y="119466"/>
                  </a:cubicBezTo>
                  <a:cubicBezTo>
                    <a:pt x="2078043" y="80095"/>
                    <a:pt x="2088394" y="40724"/>
                    <a:pt x="2098744" y="1354"/>
                  </a:cubicBezTo>
                  <a:close/>
                  <a:moveTo>
                    <a:pt x="1750223" y="1354"/>
                  </a:moveTo>
                  <a:cubicBezTo>
                    <a:pt x="1769062" y="1354"/>
                    <a:pt x="1787901" y="1354"/>
                    <a:pt x="1806740" y="1354"/>
                  </a:cubicBezTo>
                  <a:cubicBezTo>
                    <a:pt x="1805627" y="5584"/>
                    <a:pt x="1804515" y="9814"/>
                    <a:pt x="1803403" y="14045"/>
                  </a:cubicBezTo>
                  <a:cubicBezTo>
                    <a:pt x="1789136" y="14045"/>
                    <a:pt x="1774868" y="14045"/>
                    <a:pt x="1760601" y="14045"/>
                  </a:cubicBezTo>
                  <a:cubicBezTo>
                    <a:pt x="1757146" y="27187"/>
                    <a:pt x="1753691" y="40330"/>
                    <a:pt x="1750235" y="53472"/>
                  </a:cubicBezTo>
                  <a:cubicBezTo>
                    <a:pt x="1762996" y="53472"/>
                    <a:pt x="1775756" y="53472"/>
                    <a:pt x="1788516" y="53472"/>
                  </a:cubicBezTo>
                  <a:cubicBezTo>
                    <a:pt x="1787404" y="57702"/>
                    <a:pt x="1786292" y="61933"/>
                    <a:pt x="1785180" y="66163"/>
                  </a:cubicBezTo>
                  <a:cubicBezTo>
                    <a:pt x="1772419" y="66163"/>
                    <a:pt x="1759659" y="66163"/>
                    <a:pt x="1746899" y="66163"/>
                  </a:cubicBezTo>
                  <a:cubicBezTo>
                    <a:pt x="1743340" y="79700"/>
                    <a:pt x="1739781" y="93237"/>
                    <a:pt x="1736222" y="106774"/>
                  </a:cubicBezTo>
                  <a:cubicBezTo>
                    <a:pt x="1750489" y="106774"/>
                    <a:pt x="1764757" y="106774"/>
                    <a:pt x="1779024" y="106774"/>
                  </a:cubicBezTo>
                  <a:cubicBezTo>
                    <a:pt x="1777912" y="111005"/>
                    <a:pt x="1776800" y="115235"/>
                    <a:pt x="1775687" y="119466"/>
                  </a:cubicBezTo>
                  <a:cubicBezTo>
                    <a:pt x="1756848" y="119466"/>
                    <a:pt x="1738009" y="119466"/>
                    <a:pt x="1719170" y="119466"/>
                  </a:cubicBezTo>
                  <a:cubicBezTo>
                    <a:pt x="1729521" y="80095"/>
                    <a:pt x="1739872" y="40724"/>
                    <a:pt x="1750223" y="1354"/>
                  </a:cubicBezTo>
                  <a:close/>
                  <a:moveTo>
                    <a:pt x="1298086" y="1354"/>
                  </a:moveTo>
                  <a:cubicBezTo>
                    <a:pt x="1302658" y="1354"/>
                    <a:pt x="1307230" y="1354"/>
                    <a:pt x="1311801" y="1354"/>
                  </a:cubicBezTo>
                  <a:cubicBezTo>
                    <a:pt x="1321973" y="32602"/>
                    <a:pt x="1332144" y="63850"/>
                    <a:pt x="1342316" y="95099"/>
                  </a:cubicBezTo>
                  <a:cubicBezTo>
                    <a:pt x="1350531" y="63850"/>
                    <a:pt x="1358746" y="32602"/>
                    <a:pt x="1366962" y="1354"/>
                  </a:cubicBezTo>
                  <a:cubicBezTo>
                    <a:pt x="1371533" y="1354"/>
                    <a:pt x="1376105" y="1354"/>
                    <a:pt x="1380677" y="1354"/>
                  </a:cubicBezTo>
                  <a:cubicBezTo>
                    <a:pt x="1370326" y="40724"/>
                    <a:pt x="1359975" y="80095"/>
                    <a:pt x="1349624" y="119466"/>
                  </a:cubicBezTo>
                  <a:cubicBezTo>
                    <a:pt x="1345053" y="119466"/>
                    <a:pt x="1340481" y="119466"/>
                    <a:pt x="1335910" y="119466"/>
                  </a:cubicBezTo>
                  <a:cubicBezTo>
                    <a:pt x="1325753" y="88161"/>
                    <a:pt x="1315596" y="56856"/>
                    <a:pt x="1305439" y="25551"/>
                  </a:cubicBezTo>
                  <a:cubicBezTo>
                    <a:pt x="1297209" y="56856"/>
                    <a:pt x="1288979" y="88161"/>
                    <a:pt x="1280749" y="119466"/>
                  </a:cubicBezTo>
                  <a:cubicBezTo>
                    <a:pt x="1276177" y="119466"/>
                    <a:pt x="1271606" y="119466"/>
                    <a:pt x="1267034" y="119466"/>
                  </a:cubicBezTo>
                  <a:cubicBezTo>
                    <a:pt x="1277385" y="80095"/>
                    <a:pt x="1287736" y="40724"/>
                    <a:pt x="1298086" y="1354"/>
                  </a:cubicBezTo>
                  <a:close/>
                  <a:moveTo>
                    <a:pt x="2636495" y="169"/>
                  </a:moveTo>
                  <a:cubicBezTo>
                    <a:pt x="2647697" y="233"/>
                    <a:pt x="2656738" y="3321"/>
                    <a:pt x="2663618" y="9434"/>
                  </a:cubicBezTo>
                  <a:cubicBezTo>
                    <a:pt x="2670498" y="15547"/>
                    <a:pt x="2674469" y="24303"/>
                    <a:pt x="2675531" y="35704"/>
                  </a:cubicBezTo>
                  <a:cubicBezTo>
                    <a:pt x="2670055" y="35704"/>
                    <a:pt x="2664580" y="35704"/>
                    <a:pt x="2659104" y="35704"/>
                  </a:cubicBezTo>
                  <a:cubicBezTo>
                    <a:pt x="2658004" y="28805"/>
                    <a:pt x="2655209" y="23482"/>
                    <a:pt x="2650718" y="19735"/>
                  </a:cubicBezTo>
                  <a:cubicBezTo>
                    <a:pt x="2646227" y="15987"/>
                    <a:pt x="2640270" y="14091"/>
                    <a:pt x="2632847" y="14045"/>
                  </a:cubicBezTo>
                  <a:cubicBezTo>
                    <a:pt x="2621499" y="14200"/>
                    <a:pt x="2611178" y="18374"/>
                    <a:pt x="2601881" y="26567"/>
                  </a:cubicBezTo>
                  <a:cubicBezTo>
                    <a:pt x="2592583" y="34760"/>
                    <a:pt x="2585931" y="46041"/>
                    <a:pt x="2581925" y="60410"/>
                  </a:cubicBezTo>
                  <a:cubicBezTo>
                    <a:pt x="2578397" y="74698"/>
                    <a:pt x="2579131" y="85929"/>
                    <a:pt x="2584124" y="94105"/>
                  </a:cubicBezTo>
                  <a:cubicBezTo>
                    <a:pt x="2589118" y="102280"/>
                    <a:pt x="2597247" y="106447"/>
                    <a:pt x="2608512" y="106605"/>
                  </a:cubicBezTo>
                  <a:cubicBezTo>
                    <a:pt x="2618988" y="106471"/>
                    <a:pt x="2628367" y="103016"/>
                    <a:pt x="2636651" y="96241"/>
                  </a:cubicBezTo>
                  <a:cubicBezTo>
                    <a:pt x="2644935" y="89465"/>
                    <a:pt x="2651215" y="80173"/>
                    <a:pt x="2655491" y="68363"/>
                  </a:cubicBezTo>
                  <a:cubicBezTo>
                    <a:pt x="2641525" y="68363"/>
                    <a:pt x="2627559" y="68363"/>
                    <a:pt x="2613593" y="68363"/>
                  </a:cubicBezTo>
                  <a:cubicBezTo>
                    <a:pt x="2614691" y="64189"/>
                    <a:pt x="2615788" y="60015"/>
                    <a:pt x="2616885" y="55841"/>
                  </a:cubicBezTo>
                  <a:cubicBezTo>
                    <a:pt x="2635724" y="55841"/>
                    <a:pt x="2654563" y="55841"/>
                    <a:pt x="2673402" y="55841"/>
                  </a:cubicBezTo>
                  <a:cubicBezTo>
                    <a:pt x="2672364" y="59789"/>
                    <a:pt x="2671326" y="63738"/>
                    <a:pt x="2670288" y="67686"/>
                  </a:cubicBezTo>
                  <a:cubicBezTo>
                    <a:pt x="2666826" y="77554"/>
                    <a:pt x="2661784" y="86453"/>
                    <a:pt x="2655164" y="94384"/>
                  </a:cubicBezTo>
                  <a:cubicBezTo>
                    <a:pt x="2648543" y="102315"/>
                    <a:pt x="2640902" y="108620"/>
                    <a:pt x="2632240" y="113299"/>
                  </a:cubicBezTo>
                  <a:cubicBezTo>
                    <a:pt x="2623577" y="117977"/>
                    <a:pt x="2614452" y="120371"/>
                    <a:pt x="2604864" y="120481"/>
                  </a:cubicBezTo>
                  <a:cubicBezTo>
                    <a:pt x="2594937" y="120394"/>
                    <a:pt x="2586678" y="117822"/>
                    <a:pt x="2580089" y="112766"/>
                  </a:cubicBezTo>
                  <a:cubicBezTo>
                    <a:pt x="2573499" y="107709"/>
                    <a:pt x="2569067" y="100688"/>
                    <a:pt x="2566793" y="91702"/>
                  </a:cubicBezTo>
                  <a:cubicBezTo>
                    <a:pt x="2564518" y="82716"/>
                    <a:pt x="2564890" y="72285"/>
                    <a:pt x="2567908" y="60410"/>
                  </a:cubicBezTo>
                  <a:cubicBezTo>
                    <a:pt x="2571135" y="48532"/>
                    <a:pt x="2576252" y="38087"/>
                    <a:pt x="2583258" y="29074"/>
                  </a:cubicBezTo>
                  <a:cubicBezTo>
                    <a:pt x="2590264" y="20060"/>
                    <a:pt x="2598395" y="13012"/>
                    <a:pt x="2607651" y="7928"/>
                  </a:cubicBezTo>
                  <a:cubicBezTo>
                    <a:pt x="2616906" y="2844"/>
                    <a:pt x="2626521" y="258"/>
                    <a:pt x="2636495" y="169"/>
                  </a:cubicBezTo>
                  <a:close/>
                  <a:moveTo>
                    <a:pt x="2495202" y="169"/>
                  </a:moveTo>
                  <a:cubicBezTo>
                    <a:pt x="2505177" y="258"/>
                    <a:pt x="2513455" y="2844"/>
                    <a:pt x="2520034" y="7928"/>
                  </a:cubicBezTo>
                  <a:cubicBezTo>
                    <a:pt x="2526614" y="13012"/>
                    <a:pt x="2531027" y="20060"/>
                    <a:pt x="2533275" y="29074"/>
                  </a:cubicBezTo>
                  <a:cubicBezTo>
                    <a:pt x="2535522" y="38087"/>
                    <a:pt x="2535135" y="48532"/>
                    <a:pt x="2532114" y="60410"/>
                  </a:cubicBezTo>
                  <a:cubicBezTo>
                    <a:pt x="2528890" y="72287"/>
                    <a:pt x="2523785" y="82732"/>
                    <a:pt x="2516798" y="91746"/>
                  </a:cubicBezTo>
                  <a:cubicBezTo>
                    <a:pt x="2509811" y="100759"/>
                    <a:pt x="2501691" y="107807"/>
                    <a:pt x="2492439" y="112891"/>
                  </a:cubicBezTo>
                  <a:cubicBezTo>
                    <a:pt x="2483186" y="117975"/>
                    <a:pt x="2473549" y="120561"/>
                    <a:pt x="2463527" y="120650"/>
                  </a:cubicBezTo>
                  <a:cubicBezTo>
                    <a:pt x="2453600" y="120561"/>
                    <a:pt x="2445345" y="117975"/>
                    <a:pt x="2438763" y="112891"/>
                  </a:cubicBezTo>
                  <a:cubicBezTo>
                    <a:pt x="2432180" y="107807"/>
                    <a:pt x="2427756" y="100759"/>
                    <a:pt x="2425489" y="91746"/>
                  </a:cubicBezTo>
                  <a:cubicBezTo>
                    <a:pt x="2423222" y="82732"/>
                    <a:pt x="2423597" y="72287"/>
                    <a:pt x="2426616" y="60410"/>
                  </a:cubicBezTo>
                  <a:cubicBezTo>
                    <a:pt x="2429843" y="48532"/>
                    <a:pt x="2434959" y="38087"/>
                    <a:pt x="2441965" y="29074"/>
                  </a:cubicBezTo>
                  <a:cubicBezTo>
                    <a:pt x="2448972" y="20060"/>
                    <a:pt x="2457103" y="13012"/>
                    <a:pt x="2466358" y="7928"/>
                  </a:cubicBezTo>
                  <a:cubicBezTo>
                    <a:pt x="2475614" y="2844"/>
                    <a:pt x="2485228" y="258"/>
                    <a:pt x="2495202" y="169"/>
                  </a:cubicBezTo>
                  <a:close/>
                  <a:moveTo>
                    <a:pt x="2269134" y="169"/>
                  </a:moveTo>
                  <a:cubicBezTo>
                    <a:pt x="2279109" y="258"/>
                    <a:pt x="2287387" y="2844"/>
                    <a:pt x="2293966" y="7928"/>
                  </a:cubicBezTo>
                  <a:cubicBezTo>
                    <a:pt x="2300545" y="13012"/>
                    <a:pt x="2304959" y="20060"/>
                    <a:pt x="2307207" y="29074"/>
                  </a:cubicBezTo>
                  <a:cubicBezTo>
                    <a:pt x="2309454" y="38087"/>
                    <a:pt x="2309067" y="48532"/>
                    <a:pt x="2306046" y="60410"/>
                  </a:cubicBezTo>
                  <a:cubicBezTo>
                    <a:pt x="2302822" y="72287"/>
                    <a:pt x="2297716" y="82732"/>
                    <a:pt x="2290730" y="91746"/>
                  </a:cubicBezTo>
                  <a:cubicBezTo>
                    <a:pt x="2283743" y="100759"/>
                    <a:pt x="2275623" y="107807"/>
                    <a:pt x="2266371" y="112891"/>
                  </a:cubicBezTo>
                  <a:cubicBezTo>
                    <a:pt x="2257118" y="117975"/>
                    <a:pt x="2247481" y="120561"/>
                    <a:pt x="2237459" y="120650"/>
                  </a:cubicBezTo>
                  <a:cubicBezTo>
                    <a:pt x="2227532" y="120561"/>
                    <a:pt x="2219277" y="117975"/>
                    <a:pt x="2212695" y="112891"/>
                  </a:cubicBezTo>
                  <a:cubicBezTo>
                    <a:pt x="2206112" y="107807"/>
                    <a:pt x="2201688" y="100759"/>
                    <a:pt x="2199420" y="91746"/>
                  </a:cubicBezTo>
                  <a:cubicBezTo>
                    <a:pt x="2197153" y="82732"/>
                    <a:pt x="2197529" y="72287"/>
                    <a:pt x="2200548" y="60410"/>
                  </a:cubicBezTo>
                  <a:cubicBezTo>
                    <a:pt x="2203774" y="48532"/>
                    <a:pt x="2208891" y="38087"/>
                    <a:pt x="2215897" y="29074"/>
                  </a:cubicBezTo>
                  <a:cubicBezTo>
                    <a:pt x="2222904" y="20060"/>
                    <a:pt x="2231035" y="13012"/>
                    <a:pt x="2240290" y="7928"/>
                  </a:cubicBezTo>
                  <a:cubicBezTo>
                    <a:pt x="2249546" y="2844"/>
                    <a:pt x="2259160" y="258"/>
                    <a:pt x="2269134" y="169"/>
                  </a:cubicBezTo>
                  <a:close/>
                  <a:moveTo>
                    <a:pt x="1468476" y="169"/>
                  </a:moveTo>
                  <a:cubicBezTo>
                    <a:pt x="1479678" y="233"/>
                    <a:pt x="1488719" y="3321"/>
                    <a:pt x="1495599" y="9434"/>
                  </a:cubicBezTo>
                  <a:cubicBezTo>
                    <a:pt x="1502479" y="15547"/>
                    <a:pt x="1506450" y="24303"/>
                    <a:pt x="1507513" y="35704"/>
                  </a:cubicBezTo>
                  <a:cubicBezTo>
                    <a:pt x="1502037" y="35704"/>
                    <a:pt x="1496561" y="35704"/>
                    <a:pt x="1491085" y="35704"/>
                  </a:cubicBezTo>
                  <a:cubicBezTo>
                    <a:pt x="1489985" y="28805"/>
                    <a:pt x="1487190" y="23482"/>
                    <a:pt x="1482699" y="19735"/>
                  </a:cubicBezTo>
                  <a:cubicBezTo>
                    <a:pt x="1478208" y="15987"/>
                    <a:pt x="1472251" y="14091"/>
                    <a:pt x="1464828" y="14045"/>
                  </a:cubicBezTo>
                  <a:cubicBezTo>
                    <a:pt x="1453481" y="14200"/>
                    <a:pt x="1443159" y="18374"/>
                    <a:pt x="1433862" y="26567"/>
                  </a:cubicBezTo>
                  <a:cubicBezTo>
                    <a:pt x="1424565" y="34760"/>
                    <a:pt x="1417913" y="46041"/>
                    <a:pt x="1413906" y="60410"/>
                  </a:cubicBezTo>
                  <a:cubicBezTo>
                    <a:pt x="1410379" y="74698"/>
                    <a:pt x="1411112" y="85929"/>
                    <a:pt x="1416106" y="94105"/>
                  </a:cubicBezTo>
                  <a:cubicBezTo>
                    <a:pt x="1421100" y="102280"/>
                    <a:pt x="1429229" y="106447"/>
                    <a:pt x="1440494" y="106605"/>
                  </a:cubicBezTo>
                  <a:cubicBezTo>
                    <a:pt x="1450969" y="106471"/>
                    <a:pt x="1460348" y="103016"/>
                    <a:pt x="1468632" y="96241"/>
                  </a:cubicBezTo>
                  <a:cubicBezTo>
                    <a:pt x="1476916" y="89465"/>
                    <a:pt x="1483196" y="80173"/>
                    <a:pt x="1487472" y="68363"/>
                  </a:cubicBezTo>
                  <a:cubicBezTo>
                    <a:pt x="1473506" y="68363"/>
                    <a:pt x="1459540" y="68363"/>
                    <a:pt x="1445574" y="68363"/>
                  </a:cubicBezTo>
                  <a:cubicBezTo>
                    <a:pt x="1446672" y="64189"/>
                    <a:pt x="1447769" y="60015"/>
                    <a:pt x="1448867" y="55841"/>
                  </a:cubicBezTo>
                  <a:cubicBezTo>
                    <a:pt x="1467706" y="55841"/>
                    <a:pt x="1486545" y="55841"/>
                    <a:pt x="1505384" y="55841"/>
                  </a:cubicBezTo>
                  <a:cubicBezTo>
                    <a:pt x="1504346" y="59789"/>
                    <a:pt x="1503308" y="63738"/>
                    <a:pt x="1502270" y="67686"/>
                  </a:cubicBezTo>
                  <a:cubicBezTo>
                    <a:pt x="1498807" y="77554"/>
                    <a:pt x="1493766" y="86453"/>
                    <a:pt x="1487145" y="94384"/>
                  </a:cubicBezTo>
                  <a:cubicBezTo>
                    <a:pt x="1480525" y="102315"/>
                    <a:pt x="1472883" y="108620"/>
                    <a:pt x="1464221" y="113299"/>
                  </a:cubicBezTo>
                  <a:cubicBezTo>
                    <a:pt x="1455559" y="117977"/>
                    <a:pt x="1446434" y="120371"/>
                    <a:pt x="1436846" y="120481"/>
                  </a:cubicBezTo>
                  <a:cubicBezTo>
                    <a:pt x="1426918" y="120394"/>
                    <a:pt x="1418659" y="117822"/>
                    <a:pt x="1412070" y="112766"/>
                  </a:cubicBezTo>
                  <a:cubicBezTo>
                    <a:pt x="1405480" y="107709"/>
                    <a:pt x="1401048" y="100688"/>
                    <a:pt x="1398774" y="91702"/>
                  </a:cubicBezTo>
                  <a:cubicBezTo>
                    <a:pt x="1396500" y="82716"/>
                    <a:pt x="1396872" y="72285"/>
                    <a:pt x="1399890" y="60410"/>
                  </a:cubicBezTo>
                  <a:cubicBezTo>
                    <a:pt x="1403116" y="48532"/>
                    <a:pt x="1408233" y="38087"/>
                    <a:pt x="1415239" y="29074"/>
                  </a:cubicBezTo>
                  <a:cubicBezTo>
                    <a:pt x="1422246" y="20060"/>
                    <a:pt x="1430377" y="13012"/>
                    <a:pt x="1439632" y="7928"/>
                  </a:cubicBezTo>
                  <a:cubicBezTo>
                    <a:pt x="1448888" y="2844"/>
                    <a:pt x="1458502" y="258"/>
                    <a:pt x="1468476" y="169"/>
                  </a:cubicBezTo>
                  <a:close/>
                  <a:moveTo>
                    <a:pt x="1892097" y="0"/>
                  </a:moveTo>
                  <a:cubicBezTo>
                    <a:pt x="1903576" y="60"/>
                    <a:pt x="1912741" y="3155"/>
                    <a:pt x="1919591" y="9286"/>
                  </a:cubicBezTo>
                  <a:cubicBezTo>
                    <a:pt x="1926441" y="15416"/>
                    <a:pt x="1930374" y="24222"/>
                    <a:pt x="1931390" y="35704"/>
                  </a:cubicBezTo>
                  <a:cubicBezTo>
                    <a:pt x="1925914" y="35704"/>
                    <a:pt x="1920439" y="35704"/>
                    <a:pt x="1914963" y="35704"/>
                  </a:cubicBezTo>
                  <a:cubicBezTo>
                    <a:pt x="1913952" y="28562"/>
                    <a:pt x="1911221" y="23091"/>
                    <a:pt x="1906769" y="19290"/>
                  </a:cubicBezTo>
                  <a:cubicBezTo>
                    <a:pt x="1902317" y="15490"/>
                    <a:pt x="1896240" y="13572"/>
                    <a:pt x="1888538" y="13537"/>
                  </a:cubicBezTo>
                  <a:cubicBezTo>
                    <a:pt x="1877272" y="13682"/>
                    <a:pt x="1867013" y="17877"/>
                    <a:pt x="1857762" y="26123"/>
                  </a:cubicBezTo>
                  <a:cubicBezTo>
                    <a:pt x="1848511" y="34368"/>
                    <a:pt x="1841851" y="45797"/>
                    <a:pt x="1837784" y="60410"/>
                  </a:cubicBezTo>
                  <a:cubicBezTo>
                    <a:pt x="1834189" y="74941"/>
                    <a:pt x="1834852" y="86321"/>
                    <a:pt x="1839772" y="94549"/>
                  </a:cubicBezTo>
                  <a:cubicBezTo>
                    <a:pt x="1844693" y="102777"/>
                    <a:pt x="1852747" y="106965"/>
                    <a:pt x="1863937" y="107113"/>
                  </a:cubicBezTo>
                  <a:cubicBezTo>
                    <a:pt x="1871658" y="107074"/>
                    <a:pt x="1878742" y="105163"/>
                    <a:pt x="1885187" y="101381"/>
                  </a:cubicBezTo>
                  <a:cubicBezTo>
                    <a:pt x="1891632" y="97598"/>
                    <a:pt x="1897227" y="92176"/>
                    <a:pt x="1901972" y="85115"/>
                  </a:cubicBezTo>
                  <a:cubicBezTo>
                    <a:pt x="1907448" y="85115"/>
                    <a:pt x="1912924" y="85115"/>
                    <a:pt x="1918400" y="85115"/>
                  </a:cubicBezTo>
                  <a:cubicBezTo>
                    <a:pt x="1911370" y="96509"/>
                    <a:pt x="1902827" y="105237"/>
                    <a:pt x="1892771" y="111301"/>
                  </a:cubicBezTo>
                  <a:cubicBezTo>
                    <a:pt x="1882715" y="117364"/>
                    <a:pt x="1871932" y="120424"/>
                    <a:pt x="1860422" y="120481"/>
                  </a:cubicBezTo>
                  <a:cubicBezTo>
                    <a:pt x="1850545" y="120394"/>
                    <a:pt x="1842335" y="117822"/>
                    <a:pt x="1835791" y="112766"/>
                  </a:cubicBezTo>
                  <a:cubicBezTo>
                    <a:pt x="1829247" y="107709"/>
                    <a:pt x="1824853" y="100688"/>
                    <a:pt x="1822607" y="91702"/>
                  </a:cubicBezTo>
                  <a:cubicBezTo>
                    <a:pt x="1820362" y="82716"/>
                    <a:pt x="1820749" y="72285"/>
                    <a:pt x="1823767" y="60410"/>
                  </a:cubicBezTo>
                  <a:cubicBezTo>
                    <a:pt x="1826994" y="48530"/>
                    <a:pt x="1832099" y="38070"/>
                    <a:pt x="1839084" y="29030"/>
                  </a:cubicBezTo>
                  <a:cubicBezTo>
                    <a:pt x="1846069" y="19989"/>
                    <a:pt x="1854170" y="12914"/>
                    <a:pt x="1863387" y="7803"/>
                  </a:cubicBezTo>
                  <a:cubicBezTo>
                    <a:pt x="1872603" y="2692"/>
                    <a:pt x="1882174" y="91"/>
                    <a:pt x="1892097" y="0"/>
                  </a:cubicBezTo>
                  <a:close/>
                  <a:moveTo>
                    <a:pt x="172246" y="0"/>
                  </a:moveTo>
                  <a:cubicBezTo>
                    <a:pt x="182326" y="141"/>
                    <a:pt x="189689" y="2947"/>
                    <a:pt x="194335" y="8418"/>
                  </a:cubicBezTo>
                  <a:cubicBezTo>
                    <a:pt x="198982" y="13890"/>
                    <a:pt x="200569" y="21180"/>
                    <a:pt x="199097" y="30289"/>
                  </a:cubicBezTo>
                  <a:cubicBezTo>
                    <a:pt x="194074" y="30289"/>
                    <a:pt x="189050" y="30289"/>
                    <a:pt x="184026" y="30289"/>
                  </a:cubicBezTo>
                  <a:cubicBezTo>
                    <a:pt x="184683" y="26108"/>
                    <a:pt x="183785" y="22287"/>
                    <a:pt x="181332" y="18825"/>
                  </a:cubicBezTo>
                  <a:cubicBezTo>
                    <a:pt x="178879" y="15363"/>
                    <a:pt x="174493" y="13488"/>
                    <a:pt x="168173" y="13199"/>
                  </a:cubicBezTo>
                  <a:cubicBezTo>
                    <a:pt x="162426" y="13047"/>
                    <a:pt x="157245" y="14577"/>
                    <a:pt x="152630" y="17789"/>
                  </a:cubicBezTo>
                  <a:cubicBezTo>
                    <a:pt x="148015" y="21000"/>
                    <a:pt x="144803" y="25788"/>
                    <a:pt x="142995" y="32151"/>
                  </a:cubicBezTo>
                  <a:cubicBezTo>
                    <a:pt x="141584" y="38093"/>
                    <a:pt x="142388" y="42507"/>
                    <a:pt x="145407" y="45393"/>
                  </a:cubicBezTo>
                  <a:cubicBezTo>
                    <a:pt x="148426" y="48279"/>
                    <a:pt x="152518" y="50532"/>
                    <a:pt x="157683" y="52153"/>
                  </a:cubicBezTo>
                  <a:cubicBezTo>
                    <a:pt x="162848" y="53775"/>
                    <a:pt x="167944" y="55660"/>
                    <a:pt x="172970" y="57809"/>
                  </a:cubicBezTo>
                  <a:cubicBezTo>
                    <a:pt x="177996" y="59958"/>
                    <a:pt x="181811" y="63268"/>
                    <a:pt x="184414" y="67737"/>
                  </a:cubicBezTo>
                  <a:cubicBezTo>
                    <a:pt x="187016" y="72207"/>
                    <a:pt x="187265" y="78733"/>
                    <a:pt x="185160" y="87315"/>
                  </a:cubicBezTo>
                  <a:cubicBezTo>
                    <a:pt x="183655" y="93000"/>
                    <a:pt x="180909" y="98363"/>
                    <a:pt x="176923" y="103403"/>
                  </a:cubicBezTo>
                  <a:cubicBezTo>
                    <a:pt x="172936" y="108443"/>
                    <a:pt x="167930" y="112552"/>
                    <a:pt x="161904" y="115730"/>
                  </a:cubicBezTo>
                  <a:cubicBezTo>
                    <a:pt x="155878" y="118909"/>
                    <a:pt x="149054" y="120549"/>
                    <a:pt x="141431" y="120650"/>
                  </a:cubicBezTo>
                  <a:cubicBezTo>
                    <a:pt x="130743" y="120505"/>
                    <a:pt x="122881" y="117495"/>
                    <a:pt x="117845" y="111618"/>
                  </a:cubicBezTo>
                  <a:cubicBezTo>
                    <a:pt x="115327" y="108680"/>
                    <a:pt x="113722" y="105242"/>
                    <a:pt x="113031" y="101304"/>
                  </a:cubicBezTo>
                  <a:cubicBezTo>
                    <a:pt x="113252" y="96867"/>
                    <a:pt x="113474" y="92429"/>
                    <a:pt x="113695" y="87992"/>
                  </a:cubicBezTo>
                  <a:cubicBezTo>
                    <a:pt x="118568" y="87992"/>
                    <a:pt x="123441" y="87992"/>
                    <a:pt x="128314" y="87992"/>
                  </a:cubicBezTo>
                  <a:cubicBezTo>
                    <a:pt x="127357" y="93103"/>
                    <a:pt x="128077" y="97602"/>
                    <a:pt x="130475" y="101486"/>
                  </a:cubicBezTo>
                  <a:cubicBezTo>
                    <a:pt x="132873" y="105371"/>
                    <a:pt x="137667" y="107416"/>
                    <a:pt x="144856" y="107621"/>
                  </a:cubicBezTo>
                  <a:cubicBezTo>
                    <a:pt x="151569" y="107501"/>
                    <a:pt x="157237" y="105625"/>
                    <a:pt x="161859" y="101994"/>
                  </a:cubicBezTo>
                  <a:cubicBezTo>
                    <a:pt x="166481" y="98363"/>
                    <a:pt x="169567" y="93696"/>
                    <a:pt x="171117" y="87992"/>
                  </a:cubicBezTo>
                  <a:cubicBezTo>
                    <a:pt x="172597" y="81784"/>
                    <a:pt x="171833" y="77196"/>
                    <a:pt x="168826" y="74228"/>
                  </a:cubicBezTo>
                  <a:cubicBezTo>
                    <a:pt x="165818" y="71260"/>
                    <a:pt x="161720" y="68982"/>
                    <a:pt x="156532" y="67393"/>
                  </a:cubicBezTo>
                  <a:cubicBezTo>
                    <a:pt x="151343" y="65805"/>
                    <a:pt x="146218" y="63976"/>
                    <a:pt x="141156" y="61907"/>
                  </a:cubicBezTo>
                  <a:cubicBezTo>
                    <a:pt x="136094" y="59838"/>
                    <a:pt x="132249" y="56598"/>
                    <a:pt x="129620" y="52189"/>
                  </a:cubicBezTo>
                  <a:cubicBezTo>
                    <a:pt x="126992" y="47779"/>
                    <a:pt x="126733" y="41269"/>
                    <a:pt x="128846" y="32658"/>
                  </a:cubicBezTo>
                  <a:cubicBezTo>
                    <a:pt x="131592" y="22784"/>
                    <a:pt x="136865" y="14909"/>
                    <a:pt x="144665" y="9032"/>
                  </a:cubicBezTo>
                  <a:cubicBezTo>
                    <a:pt x="152465" y="3155"/>
                    <a:pt x="161658" y="145"/>
                    <a:pt x="172246"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endParaRPr lang="en-US" dirty="0"/>
            </a:p>
          </p:txBody>
        </p:sp>
      </p:grpSp>
      <p:grpSp>
        <p:nvGrpSpPr>
          <p:cNvPr id="2" name="组合 1">
            <a:extLst>
              <a:ext uri="{FF2B5EF4-FFF2-40B4-BE49-F238E27FC236}">
                <a16:creationId xmlns:a16="http://schemas.microsoft.com/office/drawing/2014/main" id="{8A30D7C2-50E6-7B3D-DB48-C9D9086DD6D2}"/>
              </a:ext>
            </a:extLst>
          </p:cNvPr>
          <p:cNvGrpSpPr/>
          <p:nvPr/>
        </p:nvGrpSpPr>
        <p:grpSpPr>
          <a:xfrm>
            <a:off x="3537924" y="4378386"/>
            <a:ext cx="5116152" cy="464164"/>
            <a:chOff x="3446015" y="4159394"/>
            <a:chExt cx="5116152" cy="464164"/>
          </a:xfrm>
        </p:grpSpPr>
        <p:sp>
          <p:nvSpPr>
            <p:cNvPr id="70" name="文本框 69">
              <a:extLst>
                <a:ext uri="{FF2B5EF4-FFF2-40B4-BE49-F238E27FC236}">
                  <a16:creationId xmlns:a16="http://schemas.microsoft.com/office/drawing/2014/main" id="{E4003710-6772-A557-DD1E-178A73B30BB4}"/>
                </a:ext>
              </a:extLst>
            </p:cNvPr>
            <p:cNvSpPr txBox="1"/>
            <p:nvPr/>
          </p:nvSpPr>
          <p:spPr>
            <a:xfrm>
              <a:off x="3446015" y="4159394"/>
              <a:ext cx="1858201" cy="461665"/>
            </a:xfrm>
            <a:prstGeom prst="rect">
              <a:avLst/>
            </a:prstGeom>
            <a:noFill/>
          </p:spPr>
          <p:txBody>
            <a:bodyPr wrap="none" rtlCol="0">
              <a:spAutoFit/>
            </a:bodyPr>
            <a:lstStyle/>
            <a:p>
              <a:pPr algn="ctr"/>
              <a:r>
                <a:rPr lang="en-US" altLang="zh-CN" sz="2400" dirty="0">
                  <a:solidFill>
                    <a:schemeClr val="bg1"/>
                  </a:solidFill>
                  <a:latin typeface="Bahnschrift Condensed" panose="020B0502040204020203" pitchFamily="34" charset="0"/>
                </a:rPr>
                <a:t>2023</a:t>
              </a:r>
              <a:r>
                <a:rPr lang="zh-CN" altLang="en-US" sz="2400" dirty="0">
                  <a:solidFill>
                    <a:schemeClr val="bg1"/>
                  </a:solidFill>
                  <a:latin typeface="Bahnschrift Condensed" panose="020B0502040204020203" pitchFamily="34" charset="0"/>
                </a:rPr>
                <a:t>年</a:t>
              </a:r>
              <a:r>
                <a:rPr lang="en-US" altLang="zh-CN" sz="2400" dirty="0">
                  <a:solidFill>
                    <a:schemeClr val="bg1"/>
                  </a:solidFill>
                  <a:latin typeface="Bahnschrift Condensed" panose="020B0502040204020203" pitchFamily="34" charset="0"/>
                </a:rPr>
                <a:t>8</a:t>
              </a:r>
              <a:r>
                <a:rPr lang="zh-CN" altLang="en-US" sz="2400" dirty="0">
                  <a:solidFill>
                    <a:schemeClr val="bg1"/>
                  </a:solidFill>
                  <a:latin typeface="Bahnschrift Condensed" panose="020B0502040204020203" pitchFamily="34" charset="0"/>
                </a:rPr>
                <a:t>月</a:t>
              </a:r>
              <a:r>
                <a:rPr lang="en-US" altLang="zh-CN" sz="2400" dirty="0">
                  <a:solidFill>
                    <a:schemeClr val="bg1"/>
                  </a:solidFill>
                  <a:latin typeface="Bahnschrift Condensed" panose="020B0502040204020203" pitchFamily="34" charset="0"/>
                </a:rPr>
                <a:t>8</a:t>
              </a:r>
              <a:r>
                <a:rPr lang="zh-CN" altLang="en-US" sz="2400" dirty="0">
                  <a:solidFill>
                    <a:schemeClr val="bg1"/>
                  </a:solidFill>
                  <a:latin typeface="Bahnschrift Condensed" panose="020B0502040204020203" pitchFamily="34" charset="0"/>
                </a:rPr>
                <a:t>日</a:t>
              </a:r>
              <a:endParaRPr lang="en-US" sz="2400" dirty="0">
                <a:solidFill>
                  <a:schemeClr val="bg1"/>
                </a:solidFill>
                <a:latin typeface="Bahnschrift Condensed" panose="020B0502040204020203" pitchFamily="34" charset="0"/>
              </a:endParaRPr>
            </a:p>
          </p:txBody>
        </p:sp>
        <p:sp>
          <p:nvSpPr>
            <p:cNvPr id="71" name="文本框 70">
              <a:extLst>
                <a:ext uri="{FF2B5EF4-FFF2-40B4-BE49-F238E27FC236}">
                  <a16:creationId xmlns:a16="http://schemas.microsoft.com/office/drawing/2014/main" id="{3EC162B3-E7D7-D72F-B2CB-43531536366A}"/>
                </a:ext>
              </a:extLst>
            </p:cNvPr>
            <p:cNvSpPr txBox="1"/>
            <p:nvPr/>
          </p:nvSpPr>
          <p:spPr>
            <a:xfrm>
              <a:off x="6073985" y="4161893"/>
              <a:ext cx="2488182" cy="461665"/>
            </a:xfrm>
            <a:prstGeom prst="rect">
              <a:avLst/>
            </a:prstGeom>
            <a:noFill/>
          </p:spPr>
          <p:txBody>
            <a:bodyPr wrap="none" rtlCol="0">
              <a:spAutoFit/>
            </a:bodyPr>
            <a:lstStyle/>
            <a:p>
              <a:pPr algn="ctr"/>
              <a:r>
                <a:rPr lang="zh-CN" altLang="en-US" sz="2400" dirty="0">
                  <a:solidFill>
                    <a:schemeClr val="bg1"/>
                  </a:solidFill>
                  <a:latin typeface="Bahnschrift Condensed" panose="020B0502040204020203" pitchFamily="34" charset="0"/>
                </a:rPr>
                <a:t>演讲人：</a:t>
              </a:r>
              <a:r>
                <a:rPr lang="en-US" altLang="zh-CN" sz="2400" dirty="0" err="1">
                  <a:solidFill>
                    <a:schemeClr val="bg1"/>
                  </a:solidFill>
                  <a:latin typeface="Bahnschrift Condensed" panose="020B0502040204020203" pitchFamily="34" charset="0"/>
                </a:rPr>
                <a:t>xiaotaoppt</a:t>
              </a:r>
              <a:endParaRPr lang="en-US" sz="2400" dirty="0">
                <a:solidFill>
                  <a:schemeClr val="bg1"/>
                </a:solidFill>
                <a:latin typeface="Bahnschrift Condensed" panose="020B0502040204020203" pitchFamily="34" charset="0"/>
              </a:endParaRPr>
            </a:p>
          </p:txBody>
        </p:sp>
      </p:grpSp>
      <p:sp>
        <p:nvSpPr>
          <p:cNvPr id="73" name="文本框 72">
            <a:extLst>
              <a:ext uri="{FF2B5EF4-FFF2-40B4-BE49-F238E27FC236}">
                <a16:creationId xmlns:a16="http://schemas.microsoft.com/office/drawing/2014/main" id="{49D4119D-D89F-7B12-AB29-619D128251F9}"/>
              </a:ext>
            </a:extLst>
          </p:cNvPr>
          <p:cNvSpPr txBox="1"/>
          <p:nvPr/>
        </p:nvSpPr>
        <p:spPr>
          <a:xfrm>
            <a:off x="3792109" y="2830756"/>
            <a:ext cx="4607782" cy="461665"/>
          </a:xfrm>
          <a:prstGeom prst="rect">
            <a:avLst/>
          </a:prstGeom>
          <a:noFill/>
        </p:spPr>
        <p:txBody>
          <a:bodyPr wrap="square">
            <a:spAutoFit/>
          </a:bodyPr>
          <a:lstStyle/>
          <a:p>
            <a:pPr algn="dist"/>
            <a:r>
              <a:rPr lang="zh-CN" altLang="en-US" sz="2400" dirty="0">
                <a:solidFill>
                  <a:schemeClr val="bg1"/>
                </a:solidFill>
              </a:rPr>
              <a:t>自动驾驶行业巅峰论坛</a:t>
            </a:r>
            <a:endParaRPr lang="zh-CN" altLang="en-US" sz="2400" dirty="0"/>
          </a:p>
        </p:txBody>
      </p:sp>
      <p:pic>
        <p:nvPicPr>
          <p:cNvPr id="160" name="图片 159">
            <a:extLst>
              <a:ext uri="{FF2B5EF4-FFF2-40B4-BE49-F238E27FC236}">
                <a16:creationId xmlns:a16="http://schemas.microsoft.com/office/drawing/2014/main" id="{6E386945-9E76-FEF0-628C-EFE687A22850}"/>
              </a:ext>
            </a:extLst>
          </p:cNvPr>
          <p:cNvPicPr>
            <a:picLocks noChangeAspect="1"/>
          </p:cNvPicPr>
          <p:nvPr/>
        </p:nvPicPr>
        <p:blipFill>
          <a:blip r:embed="rId10" cstate="screen">
            <a:alphaModFix amt="70000"/>
            <a:extLst>
              <a:ext uri="{28A0092B-C50C-407E-A947-70E740481C1C}">
                <a14:useLocalDpi xmlns:a14="http://schemas.microsoft.com/office/drawing/2010/main"/>
              </a:ext>
            </a:extLst>
          </a:blip>
          <a:stretch>
            <a:fillRect/>
          </a:stretch>
        </p:blipFill>
        <p:spPr>
          <a:xfrm>
            <a:off x="0" y="1477105"/>
            <a:ext cx="12192000" cy="1629889"/>
          </a:xfrm>
          <a:prstGeom prst="rect">
            <a:avLst/>
          </a:prstGeom>
        </p:spPr>
      </p:pic>
      <p:sp>
        <p:nvSpPr>
          <p:cNvPr id="6" name="TextBox 2">
            <a:extLst>
              <a:ext uri="{FF2B5EF4-FFF2-40B4-BE49-F238E27FC236}">
                <a16:creationId xmlns:a16="http://schemas.microsoft.com/office/drawing/2014/main" id="{0A3B39D1-CD8F-FEA1-60E4-A0F9C9FB638E}"/>
              </a:ext>
            </a:extLst>
          </p:cNvPr>
          <p:cNvSpPr txBox="1"/>
          <p:nvPr>
            <p:custDataLst>
              <p:tags r:id="rId2"/>
            </p:custDataLst>
          </p:nvPr>
        </p:nvSpPr>
        <p:spPr>
          <a:xfrm>
            <a:off x="1757648" y="1763902"/>
            <a:ext cx="8676570" cy="944775"/>
          </a:xfrm>
          <a:custGeom>
            <a:avLst/>
            <a:gdLst/>
            <a:ahLst/>
            <a:cxnLst/>
            <a:rect l="l" t="t" r="r" b="b"/>
            <a:pathLst>
              <a:path w="8676570" h="944775">
                <a:moveTo>
                  <a:pt x="7039775" y="684886"/>
                </a:moveTo>
                <a:lnTo>
                  <a:pt x="7192651" y="684886"/>
                </a:lnTo>
                <a:lnTo>
                  <a:pt x="7172268" y="803110"/>
                </a:lnTo>
                <a:lnTo>
                  <a:pt x="7019391" y="803110"/>
                </a:lnTo>
                <a:close/>
                <a:moveTo>
                  <a:pt x="234410" y="636985"/>
                </a:moveTo>
                <a:lnTo>
                  <a:pt x="223200" y="678771"/>
                </a:lnTo>
                <a:lnTo>
                  <a:pt x="775593" y="678771"/>
                </a:lnTo>
                <a:lnTo>
                  <a:pt x="786803" y="636985"/>
                </a:lnTo>
                <a:close/>
                <a:moveTo>
                  <a:pt x="5750519" y="606409"/>
                </a:moveTo>
                <a:lnTo>
                  <a:pt x="5903395" y="606409"/>
                </a:lnTo>
                <a:lnTo>
                  <a:pt x="5800458" y="943756"/>
                </a:lnTo>
                <a:lnTo>
                  <a:pt x="5647582" y="943756"/>
                </a:lnTo>
                <a:close/>
                <a:moveTo>
                  <a:pt x="6324314" y="597237"/>
                </a:moveTo>
                <a:lnTo>
                  <a:pt x="6477190" y="597237"/>
                </a:lnTo>
                <a:lnTo>
                  <a:pt x="6388522" y="943756"/>
                </a:lnTo>
                <a:lnTo>
                  <a:pt x="6235646" y="943756"/>
                </a:lnTo>
                <a:close/>
                <a:moveTo>
                  <a:pt x="2062067" y="556470"/>
                </a:moveTo>
                <a:lnTo>
                  <a:pt x="2207810" y="556470"/>
                </a:lnTo>
                <a:lnTo>
                  <a:pt x="2101815" y="943756"/>
                </a:lnTo>
                <a:lnTo>
                  <a:pt x="1954035" y="943756"/>
                </a:lnTo>
                <a:close/>
                <a:moveTo>
                  <a:pt x="111090" y="527933"/>
                </a:moveTo>
                <a:lnTo>
                  <a:pt x="969236" y="527933"/>
                </a:lnTo>
                <a:lnTo>
                  <a:pt x="886682" y="832666"/>
                </a:lnTo>
                <a:lnTo>
                  <a:pt x="887702" y="832666"/>
                </a:lnTo>
                <a:lnTo>
                  <a:pt x="857127" y="943756"/>
                </a:lnTo>
                <a:lnTo>
                  <a:pt x="199758" y="943756"/>
                </a:lnTo>
                <a:lnTo>
                  <a:pt x="232372" y="832666"/>
                </a:lnTo>
                <a:lnTo>
                  <a:pt x="734826" y="832666"/>
                </a:lnTo>
                <a:lnTo>
                  <a:pt x="747055" y="788842"/>
                </a:lnTo>
                <a:lnTo>
                  <a:pt x="193643" y="788842"/>
                </a:lnTo>
                <a:lnTo>
                  <a:pt x="151857" y="943756"/>
                </a:lnTo>
                <a:lnTo>
                  <a:pt x="0" y="943756"/>
                </a:lnTo>
                <a:lnTo>
                  <a:pt x="81534" y="636985"/>
                </a:lnTo>
                <a:lnTo>
                  <a:pt x="80515" y="636985"/>
                </a:lnTo>
                <a:close/>
                <a:moveTo>
                  <a:pt x="3792626" y="504492"/>
                </a:moveTo>
                <a:lnTo>
                  <a:pt x="3945502" y="504492"/>
                </a:lnTo>
                <a:lnTo>
                  <a:pt x="3825240" y="942737"/>
                </a:lnTo>
                <a:lnTo>
                  <a:pt x="3473625" y="942737"/>
                </a:lnTo>
                <a:lnTo>
                  <a:pt x="3506238" y="820436"/>
                </a:lnTo>
                <a:lnTo>
                  <a:pt x="3705996" y="820436"/>
                </a:lnTo>
                <a:close/>
                <a:moveTo>
                  <a:pt x="7362854" y="492262"/>
                </a:moveTo>
                <a:lnTo>
                  <a:pt x="7515730" y="492262"/>
                </a:lnTo>
                <a:lnTo>
                  <a:pt x="7496365" y="560546"/>
                </a:lnTo>
                <a:lnTo>
                  <a:pt x="7602359" y="560546"/>
                </a:lnTo>
                <a:lnTo>
                  <a:pt x="7572804" y="660426"/>
                </a:lnTo>
                <a:lnTo>
                  <a:pt x="7466809" y="660426"/>
                </a:lnTo>
                <a:lnTo>
                  <a:pt x="7386294" y="941718"/>
                </a:lnTo>
                <a:lnTo>
                  <a:pt x="7078504" y="941718"/>
                </a:lnTo>
                <a:lnTo>
                  <a:pt x="7112136" y="819417"/>
                </a:lnTo>
                <a:lnTo>
                  <a:pt x="7266032" y="819417"/>
                </a:lnTo>
                <a:lnTo>
                  <a:pt x="7312914" y="660426"/>
                </a:lnTo>
                <a:lnTo>
                  <a:pt x="6957222" y="660426"/>
                </a:lnTo>
                <a:lnTo>
                  <a:pt x="6986778" y="560546"/>
                </a:lnTo>
                <a:lnTo>
                  <a:pt x="7342470" y="560546"/>
                </a:lnTo>
                <a:close/>
                <a:moveTo>
                  <a:pt x="3429800" y="340405"/>
                </a:moveTo>
                <a:lnTo>
                  <a:pt x="4045382" y="340405"/>
                </a:lnTo>
                <a:lnTo>
                  <a:pt x="4012768" y="462706"/>
                </a:lnTo>
                <a:lnTo>
                  <a:pt x="3397186" y="462706"/>
                </a:lnTo>
                <a:close/>
                <a:moveTo>
                  <a:pt x="3384956" y="286388"/>
                </a:moveTo>
                <a:lnTo>
                  <a:pt x="3206600" y="943756"/>
                </a:lnTo>
                <a:lnTo>
                  <a:pt x="3045571" y="943756"/>
                </a:lnTo>
                <a:lnTo>
                  <a:pt x="3188255" y="438245"/>
                </a:lnTo>
                <a:lnTo>
                  <a:pt x="3083280" y="464744"/>
                </a:lnTo>
                <a:lnTo>
                  <a:pt x="3109779" y="349577"/>
                </a:lnTo>
                <a:close/>
                <a:moveTo>
                  <a:pt x="7768485" y="157972"/>
                </a:moveTo>
                <a:lnTo>
                  <a:pt x="8676570" y="157972"/>
                </a:lnTo>
                <a:lnTo>
                  <a:pt x="8642937" y="280273"/>
                </a:lnTo>
                <a:lnTo>
                  <a:pt x="8030412" y="280273"/>
                </a:lnTo>
                <a:lnTo>
                  <a:pt x="7985570" y="373018"/>
                </a:lnTo>
                <a:lnTo>
                  <a:pt x="8404450" y="373018"/>
                </a:lnTo>
                <a:lnTo>
                  <a:pt x="8393239" y="289446"/>
                </a:lnTo>
                <a:lnTo>
                  <a:pt x="8551211" y="289446"/>
                </a:lnTo>
                <a:lnTo>
                  <a:pt x="8578729" y="495319"/>
                </a:lnTo>
                <a:lnTo>
                  <a:pt x="8269919" y="495319"/>
                </a:lnTo>
                <a:lnTo>
                  <a:pt x="8245459" y="586026"/>
                </a:lnTo>
                <a:lnTo>
                  <a:pt x="8541020" y="586026"/>
                </a:lnTo>
                <a:lnTo>
                  <a:pt x="8508406" y="708327"/>
                </a:lnTo>
                <a:lnTo>
                  <a:pt x="8212845" y="708327"/>
                </a:lnTo>
                <a:lnTo>
                  <a:pt x="8182270" y="821455"/>
                </a:lnTo>
                <a:lnTo>
                  <a:pt x="8568537" y="821455"/>
                </a:lnTo>
                <a:lnTo>
                  <a:pt x="8535924" y="943756"/>
                </a:lnTo>
                <a:lnTo>
                  <a:pt x="7594206" y="943756"/>
                </a:lnTo>
                <a:lnTo>
                  <a:pt x="7627839" y="821455"/>
                </a:lnTo>
                <a:lnTo>
                  <a:pt x="7978435" y="821455"/>
                </a:lnTo>
                <a:lnTo>
                  <a:pt x="8009010" y="708327"/>
                </a:lnTo>
                <a:lnTo>
                  <a:pt x="7731795" y="708327"/>
                </a:lnTo>
                <a:lnTo>
                  <a:pt x="7764408" y="586026"/>
                </a:lnTo>
                <a:lnTo>
                  <a:pt x="8041624" y="586026"/>
                </a:lnTo>
                <a:lnTo>
                  <a:pt x="8066084" y="495319"/>
                </a:lnTo>
                <a:lnTo>
                  <a:pt x="7751158" y="495319"/>
                </a:lnTo>
                <a:lnTo>
                  <a:pt x="7859192" y="280273"/>
                </a:lnTo>
                <a:lnTo>
                  <a:pt x="7734852" y="280273"/>
                </a:lnTo>
                <a:close/>
                <a:moveTo>
                  <a:pt x="1539974" y="152876"/>
                </a:moveTo>
                <a:lnTo>
                  <a:pt x="2043446" y="152876"/>
                </a:lnTo>
                <a:lnTo>
                  <a:pt x="2020005" y="251736"/>
                </a:lnTo>
                <a:cubicBezTo>
                  <a:pt x="2005737" y="272120"/>
                  <a:pt x="1949682" y="351276"/>
                  <a:pt x="1851841" y="489204"/>
                </a:cubicBezTo>
                <a:lnTo>
                  <a:pt x="1754000" y="628831"/>
                </a:lnTo>
                <a:cubicBezTo>
                  <a:pt x="1781179" y="745696"/>
                  <a:pt x="1810055" y="850672"/>
                  <a:pt x="1840630" y="943756"/>
                </a:cubicBezTo>
                <a:lnTo>
                  <a:pt x="1661255" y="943756"/>
                </a:lnTo>
                <a:cubicBezTo>
                  <a:pt x="1644269" y="888041"/>
                  <a:pt x="1631700" y="843198"/>
                  <a:pt x="1623546" y="809225"/>
                </a:cubicBezTo>
                <a:cubicBezTo>
                  <a:pt x="1577344" y="871055"/>
                  <a:pt x="1541672" y="915899"/>
                  <a:pt x="1516532" y="943756"/>
                </a:cubicBezTo>
                <a:lnTo>
                  <a:pt x="1337158" y="943756"/>
                </a:lnTo>
                <a:cubicBezTo>
                  <a:pt x="1378604" y="890759"/>
                  <a:pt x="1459119" y="781707"/>
                  <a:pt x="1578702" y="616601"/>
                </a:cubicBezTo>
                <a:cubicBezTo>
                  <a:pt x="1555601" y="503812"/>
                  <a:pt x="1534878" y="383889"/>
                  <a:pt x="1516532" y="256832"/>
                </a:cubicBezTo>
                <a:lnTo>
                  <a:pt x="1685716" y="256832"/>
                </a:lnTo>
                <a:cubicBezTo>
                  <a:pt x="1694548" y="317303"/>
                  <a:pt x="1703721" y="374717"/>
                  <a:pt x="1713234" y="429073"/>
                </a:cubicBezTo>
                <a:cubicBezTo>
                  <a:pt x="1746526" y="382870"/>
                  <a:pt x="1793069" y="317303"/>
                  <a:pt x="1852861" y="232372"/>
                </a:cubicBezTo>
                <a:lnTo>
                  <a:pt x="1520610" y="232372"/>
                </a:lnTo>
                <a:close/>
                <a:moveTo>
                  <a:pt x="1172052" y="152876"/>
                </a:moveTo>
                <a:lnTo>
                  <a:pt x="1516532" y="152876"/>
                </a:lnTo>
                <a:lnTo>
                  <a:pt x="1431941" y="439265"/>
                </a:lnTo>
                <a:lnTo>
                  <a:pt x="1453343" y="439265"/>
                </a:lnTo>
                <a:lnTo>
                  <a:pt x="1322889" y="943756"/>
                </a:lnTo>
                <a:lnTo>
                  <a:pt x="1046693" y="943756"/>
                </a:lnTo>
                <a:lnTo>
                  <a:pt x="1066057" y="864261"/>
                </a:lnTo>
                <a:lnTo>
                  <a:pt x="1182243" y="864261"/>
                </a:lnTo>
                <a:lnTo>
                  <a:pt x="1224029" y="705269"/>
                </a:lnTo>
                <a:cubicBezTo>
                  <a:pt x="1145892" y="718858"/>
                  <a:pt x="1078627" y="729050"/>
                  <a:pt x="1022233" y="735844"/>
                </a:cubicBezTo>
                <a:lnTo>
                  <a:pt x="1046693" y="647176"/>
                </a:lnTo>
                <a:cubicBezTo>
                  <a:pt x="1115317" y="636985"/>
                  <a:pt x="1182583" y="626453"/>
                  <a:pt x="1248490" y="615582"/>
                </a:cubicBezTo>
                <a:lnTo>
                  <a:pt x="1273969" y="518760"/>
                </a:lnTo>
                <a:lnTo>
                  <a:pt x="1080326" y="518760"/>
                </a:lnTo>
                <a:lnTo>
                  <a:pt x="1167975" y="256832"/>
                </a:lnTo>
                <a:lnTo>
                  <a:pt x="1307602" y="256832"/>
                </a:lnTo>
                <a:lnTo>
                  <a:pt x="1243394" y="439265"/>
                </a:lnTo>
                <a:lnTo>
                  <a:pt x="1291295" y="439265"/>
                </a:lnTo>
                <a:lnTo>
                  <a:pt x="1352446" y="232372"/>
                </a:lnTo>
                <a:lnTo>
                  <a:pt x="1152687" y="232372"/>
                </a:lnTo>
                <a:close/>
                <a:moveTo>
                  <a:pt x="3481778" y="147780"/>
                </a:moveTo>
                <a:lnTo>
                  <a:pt x="4097360" y="147780"/>
                </a:lnTo>
                <a:lnTo>
                  <a:pt x="4064746" y="270081"/>
                </a:lnTo>
                <a:lnTo>
                  <a:pt x="3449164" y="270081"/>
                </a:lnTo>
                <a:close/>
                <a:moveTo>
                  <a:pt x="678771" y="145742"/>
                </a:moveTo>
                <a:lnTo>
                  <a:pt x="1066057" y="145742"/>
                </a:lnTo>
                <a:lnTo>
                  <a:pt x="971274" y="490223"/>
                </a:lnTo>
                <a:lnTo>
                  <a:pt x="763362" y="490223"/>
                </a:lnTo>
                <a:lnTo>
                  <a:pt x="784765" y="408689"/>
                </a:lnTo>
                <a:lnTo>
                  <a:pt x="839800" y="408689"/>
                </a:lnTo>
                <a:lnTo>
                  <a:pt x="891778" y="227276"/>
                </a:lnTo>
                <a:lnTo>
                  <a:pt x="810244" y="227276"/>
                </a:lnTo>
                <a:lnTo>
                  <a:pt x="735844" y="490223"/>
                </a:lnTo>
                <a:lnTo>
                  <a:pt x="583987" y="490223"/>
                </a:lnTo>
                <a:close/>
                <a:moveTo>
                  <a:pt x="6887918" y="128416"/>
                </a:moveTo>
                <a:lnTo>
                  <a:pt x="7040794" y="128416"/>
                </a:lnTo>
                <a:lnTo>
                  <a:pt x="6822690" y="943756"/>
                </a:lnTo>
                <a:lnTo>
                  <a:pt x="6669814" y="943756"/>
                </a:lnTo>
                <a:lnTo>
                  <a:pt x="6707524" y="804129"/>
                </a:lnTo>
                <a:lnTo>
                  <a:pt x="6589300" y="839800"/>
                </a:lnTo>
                <a:lnTo>
                  <a:pt x="6616818" y="720557"/>
                </a:lnTo>
                <a:lnTo>
                  <a:pt x="6739118" y="682847"/>
                </a:lnTo>
                <a:lnTo>
                  <a:pt x="6828806" y="349577"/>
                </a:lnTo>
                <a:lnTo>
                  <a:pt x="6724850" y="313906"/>
                </a:lnTo>
                <a:lnTo>
                  <a:pt x="6753386" y="199758"/>
                </a:lnTo>
                <a:lnTo>
                  <a:pt x="6859380" y="236449"/>
                </a:lnTo>
                <a:close/>
                <a:moveTo>
                  <a:pt x="3425723" y="128416"/>
                </a:moveTo>
                <a:lnTo>
                  <a:pt x="3398206" y="235429"/>
                </a:lnTo>
                <a:lnTo>
                  <a:pt x="3123028" y="298618"/>
                </a:lnTo>
                <a:lnTo>
                  <a:pt x="3150546" y="192624"/>
                </a:lnTo>
                <a:close/>
                <a:moveTo>
                  <a:pt x="5129841" y="108033"/>
                </a:moveTo>
                <a:lnTo>
                  <a:pt x="5282717" y="108033"/>
                </a:lnTo>
                <a:lnTo>
                  <a:pt x="5257238" y="204854"/>
                </a:lnTo>
                <a:lnTo>
                  <a:pt x="5552799" y="204854"/>
                </a:lnTo>
                <a:lnTo>
                  <a:pt x="5520185" y="327155"/>
                </a:lnTo>
                <a:lnTo>
                  <a:pt x="5225644" y="327155"/>
                </a:lnTo>
                <a:lnTo>
                  <a:pt x="5193030" y="451495"/>
                </a:lnTo>
                <a:lnTo>
                  <a:pt x="5558914" y="451495"/>
                </a:lnTo>
                <a:lnTo>
                  <a:pt x="5526301" y="573796"/>
                </a:lnTo>
                <a:lnTo>
                  <a:pt x="5419287" y="573796"/>
                </a:lnTo>
                <a:lnTo>
                  <a:pt x="5389731" y="902989"/>
                </a:lnTo>
                <a:lnTo>
                  <a:pt x="5236855" y="902989"/>
                </a:lnTo>
                <a:lnTo>
                  <a:pt x="5266411" y="573796"/>
                </a:lnTo>
                <a:lnTo>
                  <a:pt x="5160417" y="573796"/>
                </a:lnTo>
                <a:lnTo>
                  <a:pt x="5063595" y="943756"/>
                </a:lnTo>
                <a:lnTo>
                  <a:pt x="4910718" y="943756"/>
                </a:lnTo>
                <a:lnTo>
                  <a:pt x="5007540" y="573796"/>
                </a:lnTo>
                <a:lnTo>
                  <a:pt x="4910718" y="573796"/>
                </a:lnTo>
                <a:lnTo>
                  <a:pt x="4748670" y="902989"/>
                </a:lnTo>
                <a:lnTo>
                  <a:pt x="4595793" y="902989"/>
                </a:lnTo>
                <a:lnTo>
                  <a:pt x="4757842" y="573796"/>
                </a:lnTo>
                <a:lnTo>
                  <a:pt x="4649810" y="573796"/>
                </a:lnTo>
                <a:lnTo>
                  <a:pt x="4682423" y="451495"/>
                </a:lnTo>
                <a:lnTo>
                  <a:pt x="5040154" y="451495"/>
                </a:lnTo>
                <a:lnTo>
                  <a:pt x="5072767" y="327155"/>
                </a:lnTo>
                <a:lnTo>
                  <a:pt x="4765996" y="327155"/>
                </a:lnTo>
                <a:lnTo>
                  <a:pt x="4798610" y="204854"/>
                </a:lnTo>
                <a:lnTo>
                  <a:pt x="5104362" y="204854"/>
                </a:lnTo>
                <a:close/>
                <a:moveTo>
                  <a:pt x="7203862" y="103956"/>
                </a:moveTo>
                <a:lnTo>
                  <a:pt x="7377122" y="103956"/>
                </a:lnTo>
                <a:lnTo>
                  <a:pt x="7303742" y="178356"/>
                </a:lnTo>
                <a:lnTo>
                  <a:pt x="7669624" y="178356"/>
                </a:lnTo>
                <a:lnTo>
                  <a:pt x="7649242" y="261928"/>
                </a:lnTo>
                <a:lnTo>
                  <a:pt x="7294568" y="525894"/>
                </a:lnTo>
                <a:lnTo>
                  <a:pt x="7090734" y="525894"/>
                </a:lnTo>
                <a:lnTo>
                  <a:pt x="7210996" y="437226"/>
                </a:lnTo>
                <a:lnTo>
                  <a:pt x="7067292" y="427034"/>
                </a:lnTo>
                <a:lnTo>
                  <a:pt x="7105002" y="319002"/>
                </a:lnTo>
                <a:lnTo>
                  <a:pt x="7342470" y="340405"/>
                </a:lnTo>
                <a:lnTo>
                  <a:pt x="7438272" y="270081"/>
                </a:lnTo>
                <a:lnTo>
                  <a:pt x="7213034" y="270081"/>
                </a:lnTo>
                <a:lnTo>
                  <a:pt x="7176344" y="306772"/>
                </a:lnTo>
                <a:lnTo>
                  <a:pt x="7008180" y="306772"/>
                </a:lnTo>
                <a:close/>
                <a:moveTo>
                  <a:pt x="196701" y="101917"/>
                </a:moveTo>
                <a:lnTo>
                  <a:pt x="324098" y="101917"/>
                </a:lnTo>
                <a:lnTo>
                  <a:pt x="308810" y="145742"/>
                </a:lnTo>
                <a:lnTo>
                  <a:pt x="639023" y="145742"/>
                </a:lnTo>
                <a:lnTo>
                  <a:pt x="611505" y="248679"/>
                </a:lnTo>
                <a:lnTo>
                  <a:pt x="413785" y="248679"/>
                </a:lnTo>
                <a:lnTo>
                  <a:pt x="392382" y="283331"/>
                </a:lnTo>
                <a:lnTo>
                  <a:pt x="608448" y="283331"/>
                </a:lnTo>
                <a:lnTo>
                  <a:pt x="580930" y="385248"/>
                </a:lnTo>
                <a:lnTo>
                  <a:pt x="535067" y="385248"/>
                </a:lnTo>
                <a:lnTo>
                  <a:pt x="537106" y="490223"/>
                </a:lnTo>
                <a:lnTo>
                  <a:pt x="391364" y="490223"/>
                </a:lnTo>
                <a:lnTo>
                  <a:pt x="392382" y="385248"/>
                </a:lnTo>
                <a:lnTo>
                  <a:pt x="330213" y="385248"/>
                </a:lnTo>
                <a:lnTo>
                  <a:pt x="267024" y="490223"/>
                </a:lnTo>
                <a:lnTo>
                  <a:pt x="109052" y="490223"/>
                </a:lnTo>
                <a:lnTo>
                  <a:pt x="174279" y="385248"/>
                </a:lnTo>
                <a:lnTo>
                  <a:pt x="105995" y="385248"/>
                </a:lnTo>
                <a:lnTo>
                  <a:pt x="135550" y="283331"/>
                </a:lnTo>
                <a:lnTo>
                  <a:pt x="238487" y="283331"/>
                </a:lnTo>
                <a:lnTo>
                  <a:pt x="259890" y="248679"/>
                </a:lnTo>
                <a:lnTo>
                  <a:pt x="148800" y="248679"/>
                </a:lnTo>
                <a:lnTo>
                  <a:pt x="151857" y="238487"/>
                </a:lnTo>
                <a:close/>
                <a:moveTo>
                  <a:pt x="2716377" y="40767"/>
                </a:moveTo>
                <a:lnTo>
                  <a:pt x="2623633" y="395440"/>
                </a:lnTo>
                <a:lnTo>
                  <a:pt x="2811161" y="395440"/>
                </a:lnTo>
                <a:lnTo>
                  <a:pt x="2885560" y="154915"/>
                </a:lnTo>
                <a:lnTo>
                  <a:pt x="3052705" y="154915"/>
                </a:lnTo>
                <a:lnTo>
                  <a:pt x="2933462" y="517741"/>
                </a:lnTo>
                <a:lnTo>
                  <a:pt x="2591019" y="517741"/>
                </a:lnTo>
                <a:lnTo>
                  <a:pt x="2511523" y="822474"/>
                </a:lnTo>
                <a:lnTo>
                  <a:pt x="2693956" y="822474"/>
                </a:lnTo>
                <a:lnTo>
                  <a:pt x="2774470" y="558508"/>
                </a:lnTo>
                <a:lnTo>
                  <a:pt x="2926327" y="558508"/>
                </a:lnTo>
                <a:lnTo>
                  <a:pt x="2817276" y="944775"/>
                </a:lnTo>
                <a:lnTo>
                  <a:pt x="2192522" y="943756"/>
                </a:lnTo>
                <a:lnTo>
                  <a:pt x="2222078" y="821455"/>
                </a:lnTo>
                <a:lnTo>
                  <a:pt x="2358647" y="821455"/>
                </a:lnTo>
                <a:lnTo>
                  <a:pt x="2439162" y="517741"/>
                </a:lnTo>
                <a:lnTo>
                  <a:pt x="2082451" y="516722"/>
                </a:lnTo>
                <a:lnTo>
                  <a:pt x="2178253" y="154915"/>
                </a:lnTo>
                <a:lnTo>
                  <a:pt x="2340302" y="154915"/>
                </a:lnTo>
                <a:lnTo>
                  <a:pt x="2274056" y="395440"/>
                </a:lnTo>
                <a:lnTo>
                  <a:pt x="2470756" y="395440"/>
                </a:lnTo>
                <a:lnTo>
                  <a:pt x="2542099" y="125359"/>
                </a:lnTo>
                <a:close/>
                <a:moveTo>
                  <a:pt x="6342659" y="0"/>
                </a:moveTo>
                <a:lnTo>
                  <a:pt x="6302911" y="148800"/>
                </a:lnTo>
                <a:lnTo>
                  <a:pt x="6608664" y="148800"/>
                </a:lnTo>
                <a:lnTo>
                  <a:pt x="6576050" y="271101"/>
                </a:lnTo>
                <a:lnTo>
                  <a:pt x="6270298" y="271101"/>
                </a:lnTo>
                <a:lnTo>
                  <a:pt x="6225454" y="439265"/>
                </a:lnTo>
                <a:lnTo>
                  <a:pt x="6328391" y="439265"/>
                </a:lnTo>
                <a:lnTo>
                  <a:pt x="6361004" y="322059"/>
                </a:lnTo>
                <a:lnTo>
                  <a:pt x="6513881" y="322059"/>
                </a:lnTo>
                <a:lnTo>
                  <a:pt x="6481267" y="439265"/>
                </a:lnTo>
                <a:lnTo>
                  <a:pt x="6601530" y="439265"/>
                </a:lnTo>
                <a:lnTo>
                  <a:pt x="6568917" y="561566"/>
                </a:lnTo>
                <a:lnTo>
                  <a:pt x="6191822" y="561566"/>
                </a:lnTo>
                <a:lnTo>
                  <a:pt x="6089904" y="943756"/>
                </a:lnTo>
                <a:lnTo>
                  <a:pt x="5937028" y="943756"/>
                </a:lnTo>
                <a:lnTo>
                  <a:pt x="6037926" y="561566"/>
                </a:lnTo>
                <a:lnTo>
                  <a:pt x="5651659" y="561566"/>
                </a:lnTo>
                <a:lnTo>
                  <a:pt x="5684272" y="439265"/>
                </a:lnTo>
                <a:lnTo>
                  <a:pt x="5778036" y="439265"/>
                </a:lnTo>
                <a:lnTo>
                  <a:pt x="5814727" y="322059"/>
                </a:lnTo>
                <a:lnTo>
                  <a:pt x="5967603" y="322059"/>
                </a:lnTo>
                <a:lnTo>
                  <a:pt x="5930913" y="439265"/>
                </a:lnTo>
                <a:lnTo>
                  <a:pt x="6069520" y="439265"/>
                </a:lnTo>
                <a:lnTo>
                  <a:pt x="6114364" y="271101"/>
                </a:lnTo>
                <a:lnTo>
                  <a:pt x="5768864" y="271101"/>
                </a:lnTo>
                <a:lnTo>
                  <a:pt x="5801477" y="148800"/>
                </a:lnTo>
                <a:lnTo>
                  <a:pt x="6145959" y="148800"/>
                </a:lnTo>
                <a:lnTo>
                  <a:pt x="6152073" y="127397"/>
                </a:lnTo>
                <a:close/>
              </a:path>
            </a:pathLst>
          </a:custGeom>
          <a:gradFill>
            <a:gsLst>
              <a:gs pos="63000">
                <a:schemeClr val="accent1"/>
              </a:gs>
              <a:gs pos="0">
                <a:schemeClr val="accent2"/>
              </a:gs>
            </a:gsLst>
            <a:path path="circle">
              <a:fillToRect l="100000" b="100000"/>
            </a:path>
          </a:grad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sz="8000" dirty="0">
              <a:gradFill>
                <a:gsLst>
                  <a:gs pos="63000">
                    <a:schemeClr val="accent1"/>
                  </a:gs>
                  <a:gs pos="0">
                    <a:schemeClr val="accent2"/>
                  </a:gs>
                </a:gsLst>
                <a:path path="circle">
                  <a:fillToRect l="100000" b="100000"/>
                </a:path>
              </a:gradFill>
              <a:latin typeface="印品南征北战NZBZ体" panose="02000500000000000000" pitchFamily="2" charset="-122"/>
              <a:ea typeface="印品南征北战NZBZ体" panose="02000500000000000000" pitchFamily="2" charset="-122"/>
            </a:endParaRPr>
          </a:p>
        </p:txBody>
      </p:sp>
      <p:sp>
        <p:nvSpPr>
          <p:cNvPr id="165" name="任意多边形: 形状 164">
            <a:extLst>
              <a:ext uri="{FF2B5EF4-FFF2-40B4-BE49-F238E27FC236}">
                <a16:creationId xmlns:a16="http://schemas.microsoft.com/office/drawing/2014/main" id="{BDA1FA05-8EC6-F8C2-BFB2-FC6C99D17EDA}"/>
              </a:ext>
            </a:extLst>
          </p:cNvPr>
          <p:cNvSpPr/>
          <p:nvPr/>
        </p:nvSpPr>
        <p:spPr>
          <a:xfrm>
            <a:off x="6383215" y="2416805"/>
            <a:ext cx="123093" cy="177598"/>
          </a:xfrm>
          <a:custGeom>
            <a:avLst/>
            <a:gdLst>
              <a:gd name="connsiteX0" fmla="*/ 92320 w 123093"/>
              <a:gd name="connsiteY0" fmla="*/ 0 h 173648"/>
              <a:gd name="connsiteX1" fmla="*/ 123093 w 123093"/>
              <a:gd name="connsiteY1" fmla="*/ 46159 h 173648"/>
              <a:gd name="connsiteX2" fmla="*/ 68141 w 123093"/>
              <a:gd name="connsiteY2" fmla="*/ 158261 h 173648"/>
              <a:gd name="connsiteX3" fmla="*/ 0 w 123093"/>
              <a:gd name="connsiteY3" fmla="*/ 173648 h 173648"/>
              <a:gd name="connsiteX0" fmla="*/ 88370 w 123093"/>
              <a:gd name="connsiteY0" fmla="*/ 0 h 177598"/>
              <a:gd name="connsiteX1" fmla="*/ 123093 w 123093"/>
              <a:gd name="connsiteY1" fmla="*/ 50109 h 177598"/>
              <a:gd name="connsiteX2" fmla="*/ 68141 w 123093"/>
              <a:gd name="connsiteY2" fmla="*/ 162211 h 177598"/>
              <a:gd name="connsiteX3" fmla="*/ 0 w 123093"/>
              <a:gd name="connsiteY3" fmla="*/ 177598 h 177598"/>
            </a:gdLst>
            <a:ahLst/>
            <a:cxnLst>
              <a:cxn ang="0">
                <a:pos x="connsiteX0" y="connsiteY0"/>
              </a:cxn>
              <a:cxn ang="0">
                <a:pos x="connsiteX1" y="connsiteY1"/>
              </a:cxn>
              <a:cxn ang="0">
                <a:pos x="connsiteX2" y="connsiteY2"/>
              </a:cxn>
              <a:cxn ang="0">
                <a:pos x="connsiteX3" y="connsiteY3"/>
              </a:cxn>
            </a:cxnLst>
            <a:rect l="l" t="t" r="r" b="b"/>
            <a:pathLst>
              <a:path w="123093" h="177598">
                <a:moveTo>
                  <a:pt x="88370" y="0"/>
                </a:moveTo>
                <a:lnTo>
                  <a:pt x="123093" y="50109"/>
                </a:lnTo>
                <a:lnTo>
                  <a:pt x="68141" y="162211"/>
                </a:lnTo>
                <a:lnTo>
                  <a:pt x="0" y="177598"/>
                </a:lnTo>
              </a:path>
            </a:pathLst>
          </a:custGeom>
          <a:noFill/>
          <a:ln w="6350">
            <a:solidFill>
              <a:srgbClr val="0640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7" name="任意多边形: 形状 166">
            <a:extLst>
              <a:ext uri="{FF2B5EF4-FFF2-40B4-BE49-F238E27FC236}">
                <a16:creationId xmlns:a16="http://schemas.microsoft.com/office/drawing/2014/main" id="{37E33827-438A-87B9-01AD-BD843B2F56F9}"/>
              </a:ext>
            </a:extLst>
          </p:cNvPr>
          <p:cNvSpPr/>
          <p:nvPr/>
        </p:nvSpPr>
        <p:spPr>
          <a:xfrm>
            <a:off x="4251767" y="2641930"/>
            <a:ext cx="309014" cy="70159"/>
          </a:xfrm>
          <a:custGeom>
            <a:avLst/>
            <a:gdLst>
              <a:gd name="connsiteX0" fmla="*/ 0 w 304800"/>
              <a:gd name="connsiteY0" fmla="*/ 3858 h 61732"/>
              <a:gd name="connsiteX1" fmla="*/ 239210 w 304800"/>
              <a:gd name="connsiteY1" fmla="*/ 0 h 61732"/>
              <a:gd name="connsiteX2" fmla="*/ 304800 w 304800"/>
              <a:gd name="connsiteY2" fmla="*/ 61732 h 61732"/>
              <a:gd name="connsiteX0" fmla="*/ 0 w 309014"/>
              <a:gd name="connsiteY0" fmla="*/ 3858 h 70159"/>
              <a:gd name="connsiteX1" fmla="*/ 239210 w 309014"/>
              <a:gd name="connsiteY1" fmla="*/ 0 h 70159"/>
              <a:gd name="connsiteX2" fmla="*/ 309014 w 309014"/>
              <a:gd name="connsiteY2" fmla="*/ 70159 h 70159"/>
            </a:gdLst>
            <a:ahLst/>
            <a:cxnLst>
              <a:cxn ang="0">
                <a:pos x="connsiteX0" y="connsiteY0"/>
              </a:cxn>
              <a:cxn ang="0">
                <a:pos x="connsiteX1" y="connsiteY1"/>
              </a:cxn>
              <a:cxn ang="0">
                <a:pos x="connsiteX2" y="connsiteY2"/>
              </a:cxn>
            </a:cxnLst>
            <a:rect l="l" t="t" r="r" b="b"/>
            <a:pathLst>
              <a:path w="309014" h="70159">
                <a:moveTo>
                  <a:pt x="0" y="3858"/>
                </a:moveTo>
                <a:lnTo>
                  <a:pt x="239210" y="0"/>
                </a:lnTo>
                <a:cubicBezTo>
                  <a:pt x="261073" y="20577"/>
                  <a:pt x="287151" y="49582"/>
                  <a:pt x="309014" y="70159"/>
                </a:cubicBezTo>
              </a:path>
            </a:pathLst>
          </a:custGeom>
          <a:noFill/>
          <a:ln w="6350">
            <a:solidFill>
              <a:srgbClr val="0640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8" name="任意多边形: 形状 167">
            <a:extLst>
              <a:ext uri="{FF2B5EF4-FFF2-40B4-BE49-F238E27FC236}">
                <a16:creationId xmlns:a16="http://schemas.microsoft.com/office/drawing/2014/main" id="{6CFDF956-1E54-7ED3-121F-75BBBF54347E}"/>
              </a:ext>
            </a:extLst>
          </p:cNvPr>
          <p:cNvSpPr/>
          <p:nvPr/>
        </p:nvSpPr>
        <p:spPr>
          <a:xfrm>
            <a:off x="3838474" y="2219151"/>
            <a:ext cx="254942" cy="65003"/>
          </a:xfrm>
          <a:custGeom>
            <a:avLst/>
            <a:gdLst>
              <a:gd name="connsiteX0" fmla="*/ 0 w 273004"/>
              <a:gd name="connsiteY0" fmla="*/ 0 h 69073"/>
              <a:gd name="connsiteX1" fmla="*/ 223666 w 273004"/>
              <a:gd name="connsiteY1" fmla="*/ 6578 h 69073"/>
              <a:gd name="connsiteX2" fmla="*/ 273004 w 273004"/>
              <a:gd name="connsiteY2" fmla="*/ 69073 h 69073"/>
              <a:gd name="connsiteX0" fmla="*/ 0 w 275261"/>
              <a:gd name="connsiteY0" fmla="*/ 2113 h 62495"/>
              <a:gd name="connsiteX1" fmla="*/ 225923 w 275261"/>
              <a:gd name="connsiteY1" fmla="*/ 0 h 62495"/>
              <a:gd name="connsiteX2" fmla="*/ 275261 w 275261"/>
              <a:gd name="connsiteY2" fmla="*/ 62495 h 62495"/>
              <a:gd name="connsiteX0" fmla="*/ 0 w 254941"/>
              <a:gd name="connsiteY0" fmla="*/ 2113 h 64668"/>
              <a:gd name="connsiteX1" fmla="*/ 225923 w 254941"/>
              <a:gd name="connsiteY1" fmla="*/ 0 h 64668"/>
              <a:gd name="connsiteX2" fmla="*/ 254941 w 254941"/>
              <a:gd name="connsiteY2" fmla="*/ 64668 h 64668"/>
              <a:gd name="connsiteX0" fmla="*/ 0 w 254941"/>
              <a:gd name="connsiteY0" fmla="*/ 0 h 62555"/>
              <a:gd name="connsiteX1" fmla="*/ 232696 w 254941"/>
              <a:gd name="connsiteY1" fmla="*/ 2233 h 62555"/>
              <a:gd name="connsiteX2" fmla="*/ 254941 w 254941"/>
              <a:gd name="connsiteY2" fmla="*/ 62555 h 62555"/>
            </a:gdLst>
            <a:ahLst/>
            <a:cxnLst>
              <a:cxn ang="0">
                <a:pos x="connsiteX0" y="connsiteY0"/>
              </a:cxn>
              <a:cxn ang="0">
                <a:pos x="connsiteX1" y="connsiteY1"/>
              </a:cxn>
              <a:cxn ang="0">
                <a:pos x="connsiteX2" y="connsiteY2"/>
              </a:cxn>
            </a:cxnLst>
            <a:rect l="l" t="t" r="r" b="b"/>
            <a:pathLst>
              <a:path w="254941" h="62555">
                <a:moveTo>
                  <a:pt x="0" y="0"/>
                </a:moveTo>
                <a:lnTo>
                  <a:pt x="232696" y="2233"/>
                </a:lnTo>
                <a:lnTo>
                  <a:pt x="254941" y="62555"/>
                </a:lnTo>
              </a:path>
            </a:pathLst>
          </a:custGeom>
          <a:noFill/>
          <a:ln w="6350">
            <a:solidFill>
              <a:srgbClr val="0640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0" name="任意多边形: 形状 169">
            <a:extLst>
              <a:ext uri="{FF2B5EF4-FFF2-40B4-BE49-F238E27FC236}">
                <a16:creationId xmlns:a16="http://schemas.microsoft.com/office/drawing/2014/main" id="{25076975-5454-7A38-CE15-69121D3AED40}"/>
              </a:ext>
            </a:extLst>
          </p:cNvPr>
          <p:cNvSpPr/>
          <p:nvPr/>
        </p:nvSpPr>
        <p:spPr>
          <a:xfrm>
            <a:off x="5458565" y="2173275"/>
            <a:ext cx="310515" cy="49530"/>
          </a:xfrm>
          <a:custGeom>
            <a:avLst/>
            <a:gdLst>
              <a:gd name="connsiteX0" fmla="*/ 0 w 310515"/>
              <a:gd name="connsiteY0" fmla="*/ 49530 h 49530"/>
              <a:gd name="connsiteX1" fmla="*/ 45720 w 310515"/>
              <a:gd name="connsiteY1" fmla="*/ 0 h 49530"/>
              <a:gd name="connsiteX2" fmla="*/ 310515 w 310515"/>
              <a:gd name="connsiteY2" fmla="*/ 1905 h 49530"/>
            </a:gdLst>
            <a:ahLst/>
            <a:cxnLst>
              <a:cxn ang="0">
                <a:pos x="connsiteX0" y="connsiteY0"/>
              </a:cxn>
              <a:cxn ang="0">
                <a:pos x="connsiteX1" y="connsiteY1"/>
              </a:cxn>
              <a:cxn ang="0">
                <a:pos x="connsiteX2" y="connsiteY2"/>
              </a:cxn>
            </a:cxnLst>
            <a:rect l="l" t="t" r="r" b="b"/>
            <a:pathLst>
              <a:path w="310515" h="49530">
                <a:moveTo>
                  <a:pt x="0" y="49530"/>
                </a:moveTo>
                <a:lnTo>
                  <a:pt x="45720" y="0"/>
                </a:lnTo>
                <a:lnTo>
                  <a:pt x="310515" y="1905"/>
                </a:lnTo>
              </a:path>
            </a:pathLst>
          </a:custGeom>
          <a:noFill/>
          <a:ln w="6350">
            <a:solidFill>
              <a:srgbClr val="0640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1" name="任意多边形: 形状 170">
            <a:extLst>
              <a:ext uri="{FF2B5EF4-FFF2-40B4-BE49-F238E27FC236}">
                <a16:creationId xmlns:a16="http://schemas.microsoft.com/office/drawing/2014/main" id="{6D1A5CA9-AE4E-A947-37F2-5A90D4796A6C}"/>
              </a:ext>
            </a:extLst>
          </p:cNvPr>
          <p:cNvSpPr/>
          <p:nvPr/>
        </p:nvSpPr>
        <p:spPr>
          <a:xfrm>
            <a:off x="3048484" y="2339301"/>
            <a:ext cx="127608" cy="302629"/>
          </a:xfrm>
          <a:custGeom>
            <a:avLst/>
            <a:gdLst>
              <a:gd name="connsiteX0" fmla="*/ 163077 w 163077"/>
              <a:gd name="connsiteY0" fmla="*/ 0 h 331980"/>
              <a:gd name="connsiteX1" fmla="*/ 64066 w 163077"/>
              <a:gd name="connsiteY1" fmla="*/ 23297 h 331980"/>
              <a:gd name="connsiteX2" fmla="*/ 0 w 163077"/>
              <a:gd name="connsiteY2" fmla="*/ 250441 h 331980"/>
              <a:gd name="connsiteX3" fmla="*/ 69890 w 163077"/>
              <a:gd name="connsiteY3" fmla="*/ 331980 h 331980"/>
              <a:gd name="connsiteX0" fmla="*/ 163077 w 163077"/>
              <a:gd name="connsiteY0" fmla="*/ 0 h 307144"/>
              <a:gd name="connsiteX1" fmla="*/ 64066 w 163077"/>
              <a:gd name="connsiteY1" fmla="*/ 23297 h 307144"/>
              <a:gd name="connsiteX2" fmla="*/ 0 w 163077"/>
              <a:gd name="connsiteY2" fmla="*/ 250441 h 307144"/>
              <a:gd name="connsiteX3" fmla="*/ 60916 w 163077"/>
              <a:gd name="connsiteY3" fmla="*/ 307144 h 307144"/>
              <a:gd name="connsiteX0" fmla="*/ 169059 w 169059"/>
              <a:gd name="connsiteY0" fmla="*/ 0 h 302629"/>
              <a:gd name="connsiteX1" fmla="*/ 64066 w 169059"/>
              <a:gd name="connsiteY1" fmla="*/ 18782 h 302629"/>
              <a:gd name="connsiteX2" fmla="*/ 0 w 169059"/>
              <a:gd name="connsiteY2" fmla="*/ 245926 h 302629"/>
              <a:gd name="connsiteX3" fmla="*/ 60916 w 169059"/>
              <a:gd name="connsiteY3" fmla="*/ 302629 h 302629"/>
            </a:gdLst>
            <a:ahLst/>
            <a:cxnLst>
              <a:cxn ang="0">
                <a:pos x="connsiteX0" y="connsiteY0"/>
              </a:cxn>
              <a:cxn ang="0">
                <a:pos x="connsiteX1" y="connsiteY1"/>
              </a:cxn>
              <a:cxn ang="0">
                <a:pos x="connsiteX2" y="connsiteY2"/>
              </a:cxn>
              <a:cxn ang="0">
                <a:pos x="connsiteX3" y="connsiteY3"/>
              </a:cxn>
            </a:cxnLst>
            <a:rect l="l" t="t" r="r" b="b"/>
            <a:pathLst>
              <a:path w="169059" h="302629">
                <a:moveTo>
                  <a:pt x="169059" y="0"/>
                </a:moveTo>
                <a:lnTo>
                  <a:pt x="64066" y="18782"/>
                </a:lnTo>
                <a:lnTo>
                  <a:pt x="0" y="245926"/>
                </a:lnTo>
                <a:cubicBezTo>
                  <a:pt x="23297" y="273106"/>
                  <a:pt x="37619" y="275449"/>
                  <a:pt x="60916" y="302629"/>
                </a:cubicBezTo>
              </a:path>
            </a:pathLst>
          </a:custGeom>
          <a:noFill/>
          <a:ln w="6350">
            <a:solidFill>
              <a:srgbClr val="0640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2" name="任意多边形: 形状 171">
            <a:extLst>
              <a:ext uri="{FF2B5EF4-FFF2-40B4-BE49-F238E27FC236}">
                <a16:creationId xmlns:a16="http://schemas.microsoft.com/office/drawing/2014/main" id="{E55164EF-F508-CE31-B2C9-D794A55C2FC8}"/>
              </a:ext>
            </a:extLst>
          </p:cNvPr>
          <p:cNvSpPr/>
          <p:nvPr/>
        </p:nvSpPr>
        <p:spPr>
          <a:xfrm>
            <a:off x="1823373" y="2491533"/>
            <a:ext cx="647712" cy="213360"/>
          </a:xfrm>
          <a:custGeom>
            <a:avLst/>
            <a:gdLst>
              <a:gd name="connsiteX0" fmla="*/ 0 w 609600"/>
              <a:gd name="connsiteY0" fmla="*/ 182880 h 182880"/>
              <a:gd name="connsiteX1" fmla="*/ 60960 w 609600"/>
              <a:gd name="connsiteY1" fmla="*/ 0 h 182880"/>
              <a:gd name="connsiteX2" fmla="*/ 609600 w 609600"/>
              <a:gd name="connsiteY2" fmla="*/ 3810 h 182880"/>
              <a:gd name="connsiteX0" fmla="*/ 0 w 605790"/>
              <a:gd name="connsiteY0" fmla="*/ 213360 h 213360"/>
              <a:gd name="connsiteX1" fmla="*/ 57150 w 605790"/>
              <a:gd name="connsiteY1" fmla="*/ 0 h 213360"/>
              <a:gd name="connsiteX2" fmla="*/ 605790 w 605790"/>
              <a:gd name="connsiteY2" fmla="*/ 3810 h 213360"/>
            </a:gdLst>
            <a:ahLst/>
            <a:cxnLst>
              <a:cxn ang="0">
                <a:pos x="connsiteX0" y="connsiteY0"/>
              </a:cxn>
              <a:cxn ang="0">
                <a:pos x="connsiteX1" y="connsiteY1"/>
              </a:cxn>
              <a:cxn ang="0">
                <a:pos x="connsiteX2" y="connsiteY2"/>
              </a:cxn>
            </a:cxnLst>
            <a:rect l="l" t="t" r="r" b="b"/>
            <a:pathLst>
              <a:path w="605790" h="213360">
                <a:moveTo>
                  <a:pt x="0" y="213360"/>
                </a:moveTo>
                <a:lnTo>
                  <a:pt x="57150" y="0"/>
                </a:lnTo>
                <a:lnTo>
                  <a:pt x="605790" y="3810"/>
                </a:lnTo>
              </a:path>
            </a:pathLst>
          </a:custGeom>
          <a:noFill/>
          <a:ln w="6350">
            <a:solidFill>
              <a:srgbClr val="0640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3" name="任意多边形: 形状 172">
            <a:extLst>
              <a:ext uri="{FF2B5EF4-FFF2-40B4-BE49-F238E27FC236}">
                <a16:creationId xmlns:a16="http://schemas.microsoft.com/office/drawing/2014/main" id="{DE8B4A3B-989A-FE98-BDD5-E901F9AAF95F}"/>
              </a:ext>
            </a:extLst>
          </p:cNvPr>
          <p:cNvSpPr/>
          <p:nvPr/>
        </p:nvSpPr>
        <p:spPr>
          <a:xfrm>
            <a:off x="3463290" y="2433357"/>
            <a:ext cx="57150" cy="270510"/>
          </a:xfrm>
          <a:custGeom>
            <a:avLst/>
            <a:gdLst>
              <a:gd name="connsiteX0" fmla="*/ 49530 w 57150"/>
              <a:gd name="connsiteY0" fmla="*/ 270510 h 270510"/>
              <a:gd name="connsiteX1" fmla="*/ 0 w 57150"/>
              <a:gd name="connsiteY1" fmla="*/ 87630 h 270510"/>
              <a:gd name="connsiteX2" fmla="*/ 57150 w 57150"/>
              <a:gd name="connsiteY2" fmla="*/ 0 h 270510"/>
            </a:gdLst>
            <a:ahLst/>
            <a:cxnLst>
              <a:cxn ang="0">
                <a:pos x="connsiteX0" y="connsiteY0"/>
              </a:cxn>
              <a:cxn ang="0">
                <a:pos x="connsiteX1" y="connsiteY1"/>
              </a:cxn>
              <a:cxn ang="0">
                <a:pos x="connsiteX2" y="connsiteY2"/>
              </a:cxn>
            </a:cxnLst>
            <a:rect l="l" t="t" r="r" b="b"/>
            <a:pathLst>
              <a:path w="57150" h="270510">
                <a:moveTo>
                  <a:pt x="49530" y="270510"/>
                </a:moveTo>
                <a:lnTo>
                  <a:pt x="0" y="87630"/>
                </a:lnTo>
                <a:lnTo>
                  <a:pt x="57150" y="0"/>
                </a:lnTo>
              </a:path>
            </a:pathLst>
          </a:custGeom>
          <a:noFill/>
          <a:ln w="6350">
            <a:solidFill>
              <a:srgbClr val="0640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4" name="任意多边形: 形状 173">
            <a:extLst>
              <a:ext uri="{FF2B5EF4-FFF2-40B4-BE49-F238E27FC236}">
                <a16:creationId xmlns:a16="http://schemas.microsoft.com/office/drawing/2014/main" id="{26BFC39B-5C44-E344-9FBC-D8BF0C10784F}"/>
              </a:ext>
            </a:extLst>
          </p:cNvPr>
          <p:cNvSpPr/>
          <p:nvPr/>
        </p:nvSpPr>
        <p:spPr>
          <a:xfrm>
            <a:off x="2689805" y="1998968"/>
            <a:ext cx="102870" cy="228600"/>
          </a:xfrm>
          <a:custGeom>
            <a:avLst/>
            <a:gdLst>
              <a:gd name="connsiteX0" fmla="*/ 102870 w 102870"/>
              <a:gd name="connsiteY0" fmla="*/ 0 h 228600"/>
              <a:gd name="connsiteX1" fmla="*/ 102870 w 102870"/>
              <a:gd name="connsiteY1" fmla="*/ 0 h 228600"/>
              <a:gd name="connsiteX2" fmla="*/ 26670 w 102870"/>
              <a:gd name="connsiteY2" fmla="*/ 30480 h 228600"/>
              <a:gd name="connsiteX3" fmla="*/ 0 w 102870"/>
              <a:gd name="connsiteY3" fmla="*/ 156210 h 228600"/>
              <a:gd name="connsiteX4" fmla="*/ 45720 w 102870"/>
              <a:gd name="connsiteY4" fmla="*/ 228600 h 228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870" h="228600">
                <a:moveTo>
                  <a:pt x="102870" y="0"/>
                </a:moveTo>
                <a:lnTo>
                  <a:pt x="102870" y="0"/>
                </a:lnTo>
                <a:lnTo>
                  <a:pt x="26670" y="30480"/>
                </a:lnTo>
                <a:lnTo>
                  <a:pt x="0" y="156210"/>
                </a:lnTo>
                <a:lnTo>
                  <a:pt x="45720" y="228600"/>
                </a:lnTo>
              </a:path>
            </a:pathLst>
          </a:custGeom>
          <a:noFill/>
          <a:ln w="6350">
            <a:solidFill>
              <a:srgbClr val="0640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5" name="任意多边形: 形状 174">
            <a:extLst>
              <a:ext uri="{FF2B5EF4-FFF2-40B4-BE49-F238E27FC236}">
                <a16:creationId xmlns:a16="http://schemas.microsoft.com/office/drawing/2014/main" id="{45F41093-9AB9-80F8-F5C9-93863CD27BF5}"/>
              </a:ext>
            </a:extLst>
          </p:cNvPr>
          <p:cNvSpPr/>
          <p:nvPr/>
        </p:nvSpPr>
        <p:spPr>
          <a:xfrm>
            <a:off x="5182833" y="1905283"/>
            <a:ext cx="275732" cy="56001"/>
          </a:xfrm>
          <a:custGeom>
            <a:avLst/>
            <a:gdLst>
              <a:gd name="connsiteX0" fmla="*/ 0 w 280987"/>
              <a:gd name="connsiteY0" fmla="*/ 47625 h 47625"/>
              <a:gd name="connsiteX1" fmla="*/ 247650 w 280987"/>
              <a:gd name="connsiteY1" fmla="*/ 42863 h 47625"/>
              <a:gd name="connsiteX2" fmla="*/ 280987 w 280987"/>
              <a:gd name="connsiteY2" fmla="*/ 0 h 47625"/>
              <a:gd name="connsiteX0" fmla="*/ 0 w 280987"/>
              <a:gd name="connsiteY0" fmla="*/ 47625 h 56001"/>
              <a:gd name="connsiteX1" fmla="*/ 247650 w 280987"/>
              <a:gd name="connsiteY1" fmla="*/ 56001 h 56001"/>
              <a:gd name="connsiteX2" fmla="*/ 280987 w 280987"/>
              <a:gd name="connsiteY2" fmla="*/ 0 h 56001"/>
              <a:gd name="connsiteX0" fmla="*/ 0 w 280987"/>
              <a:gd name="connsiteY0" fmla="*/ 60763 h 60763"/>
              <a:gd name="connsiteX1" fmla="*/ 247650 w 280987"/>
              <a:gd name="connsiteY1" fmla="*/ 56001 h 60763"/>
              <a:gd name="connsiteX2" fmla="*/ 280987 w 280987"/>
              <a:gd name="connsiteY2" fmla="*/ 0 h 60763"/>
              <a:gd name="connsiteX0" fmla="*/ 0 w 275732"/>
              <a:gd name="connsiteY0" fmla="*/ 50252 h 56001"/>
              <a:gd name="connsiteX1" fmla="*/ 242395 w 275732"/>
              <a:gd name="connsiteY1" fmla="*/ 56001 h 56001"/>
              <a:gd name="connsiteX2" fmla="*/ 275732 w 275732"/>
              <a:gd name="connsiteY2" fmla="*/ 0 h 56001"/>
            </a:gdLst>
            <a:ahLst/>
            <a:cxnLst>
              <a:cxn ang="0">
                <a:pos x="connsiteX0" y="connsiteY0"/>
              </a:cxn>
              <a:cxn ang="0">
                <a:pos x="connsiteX1" y="connsiteY1"/>
              </a:cxn>
              <a:cxn ang="0">
                <a:pos x="connsiteX2" y="connsiteY2"/>
              </a:cxn>
            </a:cxnLst>
            <a:rect l="l" t="t" r="r" b="b"/>
            <a:pathLst>
              <a:path w="275732" h="56001">
                <a:moveTo>
                  <a:pt x="0" y="50252"/>
                </a:moveTo>
                <a:lnTo>
                  <a:pt x="242395" y="56001"/>
                </a:lnTo>
                <a:cubicBezTo>
                  <a:pt x="253507" y="41713"/>
                  <a:pt x="264620" y="14288"/>
                  <a:pt x="275732" y="0"/>
                </a:cubicBezTo>
              </a:path>
            </a:pathLst>
          </a:custGeom>
          <a:noFill/>
          <a:ln w="6350">
            <a:solidFill>
              <a:srgbClr val="0640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6" name="任意多边形: 形状 175">
            <a:extLst>
              <a:ext uri="{FF2B5EF4-FFF2-40B4-BE49-F238E27FC236}">
                <a16:creationId xmlns:a16="http://schemas.microsoft.com/office/drawing/2014/main" id="{D690EF6F-92B2-066A-A3F9-7239C259EF31}"/>
              </a:ext>
            </a:extLst>
          </p:cNvPr>
          <p:cNvSpPr/>
          <p:nvPr/>
        </p:nvSpPr>
        <p:spPr>
          <a:xfrm>
            <a:off x="4856188" y="2467724"/>
            <a:ext cx="57807" cy="244365"/>
          </a:xfrm>
          <a:custGeom>
            <a:avLst/>
            <a:gdLst>
              <a:gd name="connsiteX0" fmla="*/ 0 w 57807"/>
              <a:gd name="connsiteY0" fmla="*/ 0 h 244365"/>
              <a:gd name="connsiteX1" fmla="*/ 57807 w 57807"/>
              <a:gd name="connsiteY1" fmla="*/ 78827 h 244365"/>
              <a:gd name="connsiteX2" fmla="*/ 2628 w 57807"/>
              <a:gd name="connsiteY2" fmla="*/ 244365 h 244365"/>
            </a:gdLst>
            <a:ahLst/>
            <a:cxnLst>
              <a:cxn ang="0">
                <a:pos x="connsiteX0" y="connsiteY0"/>
              </a:cxn>
              <a:cxn ang="0">
                <a:pos x="connsiteX1" y="connsiteY1"/>
              </a:cxn>
              <a:cxn ang="0">
                <a:pos x="connsiteX2" y="connsiteY2"/>
              </a:cxn>
            </a:cxnLst>
            <a:rect l="l" t="t" r="r" b="b"/>
            <a:pathLst>
              <a:path w="57807" h="244365">
                <a:moveTo>
                  <a:pt x="0" y="0"/>
                </a:moveTo>
                <a:lnTo>
                  <a:pt x="57807" y="78827"/>
                </a:lnTo>
                <a:lnTo>
                  <a:pt x="2628" y="244365"/>
                </a:lnTo>
              </a:path>
            </a:pathLst>
          </a:custGeom>
          <a:noFill/>
          <a:ln w="6350">
            <a:solidFill>
              <a:srgbClr val="0640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8" name="任意多边形: 形状 177">
            <a:extLst>
              <a:ext uri="{FF2B5EF4-FFF2-40B4-BE49-F238E27FC236}">
                <a16:creationId xmlns:a16="http://schemas.microsoft.com/office/drawing/2014/main" id="{9F73BD67-6333-7DDC-0095-E41D9B70A0D9}"/>
              </a:ext>
            </a:extLst>
          </p:cNvPr>
          <p:cNvSpPr/>
          <p:nvPr/>
        </p:nvSpPr>
        <p:spPr>
          <a:xfrm>
            <a:off x="8039838" y="2497542"/>
            <a:ext cx="81280" cy="213360"/>
          </a:xfrm>
          <a:custGeom>
            <a:avLst/>
            <a:gdLst>
              <a:gd name="connsiteX0" fmla="*/ 0 w 81280"/>
              <a:gd name="connsiteY0" fmla="*/ 0 h 213360"/>
              <a:gd name="connsiteX1" fmla="*/ 81280 w 81280"/>
              <a:gd name="connsiteY1" fmla="*/ 0 h 213360"/>
              <a:gd name="connsiteX2" fmla="*/ 30480 w 81280"/>
              <a:gd name="connsiteY2" fmla="*/ 213360 h 213360"/>
            </a:gdLst>
            <a:ahLst/>
            <a:cxnLst>
              <a:cxn ang="0">
                <a:pos x="connsiteX0" y="connsiteY0"/>
              </a:cxn>
              <a:cxn ang="0">
                <a:pos x="connsiteX1" y="connsiteY1"/>
              </a:cxn>
              <a:cxn ang="0">
                <a:pos x="connsiteX2" y="connsiteY2"/>
              </a:cxn>
            </a:cxnLst>
            <a:rect l="l" t="t" r="r" b="b"/>
            <a:pathLst>
              <a:path w="81280" h="213360">
                <a:moveTo>
                  <a:pt x="0" y="0"/>
                </a:moveTo>
                <a:lnTo>
                  <a:pt x="81280" y="0"/>
                </a:lnTo>
                <a:lnTo>
                  <a:pt x="30480" y="213360"/>
                </a:lnTo>
              </a:path>
            </a:pathLst>
          </a:custGeom>
          <a:noFill/>
          <a:ln w="6350">
            <a:solidFill>
              <a:srgbClr val="0640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9" name="任意多边形: 形状 178">
            <a:extLst>
              <a:ext uri="{FF2B5EF4-FFF2-40B4-BE49-F238E27FC236}">
                <a16:creationId xmlns:a16="http://schemas.microsoft.com/office/drawing/2014/main" id="{9C62377B-C997-6049-0FE9-3C37D5334A80}"/>
              </a:ext>
            </a:extLst>
          </p:cNvPr>
          <p:cNvSpPr/>
          <p:nvPr/>
        </p:nvSpPr>
        <p:spPr>
          <a:xfrm>
            <a:off x="7462439" y="2497542"/>
            <a:ext cx="81280" cy="213360"/>
          </a:xfrm>
          <a:custGeom>
            <a:avLst/>
            <a:gdLst>
              <a:gd name="connsiteX0" fmla="*/ 0 w 81280"/>
              <a:gd name="connsiteY0" fmla="*/ 0 h 213360"/>
              <a:gd name="connsiteX1" fmla="*/ 81280 w 81280"/>
              <a:gd name="connsiteY1" fmla="*/ 0 h 213360"/>
              <a:gd name="connsiteX2" fmla="*/ 30480 w 81280"/>
              <a:gd name="connsiteY2" fmla="*/ 213360 h 213360"/>
            </a:gdLst>
            <a:ahLst/>
            <a:cxnLst>
              <a:cxn ang="0">
                <a:pos x="connsiteX0" y="connsiteY0"/>
              </a:cxn>
              <a:cxn ang="0">
                <a:pos x="connsiteX1" y="connsiteY1"/>
              </a:cxn>
              <a:cxn ang="0">
                <a:pos x="connsiteX2" y="connsiteY2"/>
              </a:cxn>
            </a:cxnLst>
            <a:rect l="l" t="t" r="r" b="b"/>
            <a:pathLst>
              <a:path w="81280" h="213360">
                <a:moveTo>
                  <a:pt x="0" y="0"/>
                </a:moveTo>
                <a:lnTo>
                  <a:pt x="81280" y="0"/>
                </a:lnTo>
                <a:lnTo>
                  <a:pt x="30480" y="213360"/>
                </a:lnTo>
              </a:path>
            </a:pathLst>
          </a:custGeom>
          <a:noFill/>
          <a:ln w="6350">
            <a:solidFill>
              <a:srgbClr val="0640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0" name="任意多边形: 形状 179">
            <a:extLst>
              <a:ext uri="{FF2B5EF4-FFF2-40B4-BE49-F238E27FC236}">
                <a16:creationId xmlns:a16="http://schemas.microsoft.com/office/drawing/2014/main" id="{A9CD6938-6474-171B-7188-AFBF310A0C9C}"/>
              </a:ext>
            </a:extLst>
          </p:cNvPr>
          <p:cNvSpPr/>
          <p:nvPr/>
        </p:nvSpPr>
        <p:spPr>
          <a:xfrm rot="439610">
            <a:off x="7103149" y="2407029"/>
            <a:ext cx="63328" cy="237872"/>
          </a:xfrm>
          <a:custGeom>
            <a:avLst/>
            <a:gdLst>
              <a:gd name="connsiteX0" fmla="*/ 61731 w 61731"/>
              <a:gd name="connsiteY0" fmla="*/ 0 h 246926"/>
              <a:gd name="connsiteX1" fmla="*/ 3858 w 61731"/>
              <a:gd name="connsiteY1" fmla="*/ 34724 h 246926"/>
              <a:gd name="connsiteX2" fmla="*/ 0 w 61731"/>
              <a:gd name="connsiteY2" fmla="*/ 185195 h 246926"/>
              <a:gd name="connsiteX3" fmla="*/ 57873 w 61731"/>
              <a:gd name="connsiteY3" fmla="*/ 246926 h 246926"/>
              <a:gd name="connsiteX0" fmla="*/ 61731 w 67186"/>
              <a:gd name="connsiteY0" fmla="*/ 0 h 237872"/>
              <a:gd name="connsiteX1" fmla="*/ 3858 w 67186"/>
              <a:gd name="connsiteY1" fmla="*/ 34724 h 237872"/>
              <a:gd name="connsiteX2" fmla="*/ 0 w 67186"/>
              <a:gd name="connsiteY2" fmla="*/ 185195 h 237872"/>
              <a:gd name="connsiteX3" fmla="*/ 67186 w 67186"/>
              <a:gd name="connsiteY3" fmla="*/ 237872 h 237872"/>
              <a:gd name="connsiteX0" fmla="*/ 57873 w 63328"/>
              <a:gd name="connsiteY0" fmla="*/ 0 h 237872"/>
              <a:gd name="connsiteX1" fmla="*/ 0 w 63328"/>
              <a:gd name="connsiteY1" fmla="*/ 34724 h 237872"/>
              <a:gd name="connsiteX2" fmla="*/ 1627 w 63328"/>
              <a:gd name="connsiteY2" fmla="*/ 187109 h 237872"/>
              <a:gd name="connsiteX3" fmla="*/ 63328 w 63328"/>
              <a:gd name="connsiteY3" fmla="*/ 237872 h 237872"/>
            </a:gdLst>
            <a:ahLst/>
            <a:cxnLst>
              <a:cxn ang="0">
                <a:pos x="connsiteX0" y="connsiteY0"/>
              </a:cxn>
              <a:cxn ang="0">
                <a:pos x="connsiteX1" y="connsiteY1"/>
              </a:cxn>
              <a:cxn ang="0">
                <a:pos x="connsiteX2" y="connsiteY2"/>
              </a:cxn>
              <a:cxn ang="0">
                <a:pos x="connsiteX3" y="connsiteY3"/>
              </a:cxn>
            </a:cxnLst>
            <a:rect l="l" t="t" r="r" b="b"/>
            <a:pathLst>
              <a:path w="63328" h="237872">
                <a:moveTo>
                  <a:pt x="57873" y="0"/>
                </a:moveTo>
                <a:lnTo>
                  <a:pt x="0" y="34724"/>
                </a:lnTo>
                <a:cubicBezTo>
                  <a:pt x="542" y="85519"/>
                  <a:pt x="1085" y="136314"/>
                  <a:pt x="1627" y="187109"/>
                </a:cubicBezTo>
                <a:cubicBezTo>
                  <a:pt x="20918" y="207686"/>
                  <a:pt x="44037" y="217295"/>
                  <a:pt x="63328" y="237872"/>
                </a:cubicBezTo>
              </a:path>
            </a:pathLst>
          </a:custGeom>
          <a:noFill/>
          <a:ln w="6350">
            <a:solidFill>
              <a:srgbClr val="0640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1" name="任意多边形: 形状 180">
            <a:extLst>
              <a:ext uri="{FF2B5EF4-FFF2-40B4-BE49-F238E27FC236}">
                <a16:creationId xmlns:a16="http://schemas.microsoft.com/office/drawing/2014/main" id="{924044A2-8BB6-0606-7A7D-31EDBE7E39C3}"/>
              </a:ext>
            </a:extLst>
          </p:cNvPr>
          <p:cNvSpPr/>
          <p:nvPr/>
        </p:nvSpPr>
        <p:spPr>
          <a:xfrm>
            <a:off x="8838668" y="2495466"/>
            <a:ext cx="281940" cy="162560"/>
          </a:xfrm>
          <a:custGeom>
            <a:avLst/>
            <a:gdLst>
              <a:gd name="connsiteX0" fmla="*/ 0 w 281940"/>
              <a:gd name="connsiteY0" fmla="*/ 162560 h 162560"/>
              <a:gd name="connsiteX1" fmla="*/ 226060 w 281940"/>
              <a:gd name="connsiteY1" fmla="*/ 160020 h 162560"/>
              <a:gd name="connsiteX2" fmla="*/ 281940 w 281940"/>
              <a:gd name="connsiteY2" fmla="*/ 0 h 162560"/>
            </a:gdLst>
            <a:ahLst/>
            <a:cxnLst>
              <a:cxn ang="0">
                <a:pos x="connsiteX0" y="connsiteY0"/>
              </a:cxn>
              <a:cxn ang="0">
                <a:pos x="connsiteX1" y="connsiteY1"/>
              </a:cxn>
              <a:cxn ang="0">
                <a:pos x="connsiteX2" y="connsiteY2"/>
              </a:cxn>
            </a:cxnLst>
            <a:rect l="l" t="t" r="r" b="b"/>
            <a:pathLst>
              <a:path w="281940" h="162560">
                <a:moveTo>
                  <a:pt x="0" y="162560"/>
                </a:moveTo>
                <a:lnTo>
                  <a:pt x="226060" y="160020"/>
                </a:lnTo>
                <a:lnTo>
                  <a:pt x="281940" y="0"/>
                </a:lnTo>
              </a:path>
            </a:pathLst>
          </a:custGeom>
          <a:noFill/>
          <a:ln w="6350">
            <a:solidFill>
              <a:srgbClr val="0640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5" name="任意多边形: 形状 184">
            <a:extLst>
              <a:ext uri="{FF2B5EF4-FFF2-40B4-BE49-F238E27FC236}">
                <a16:creationId xmlns:a16="http://schemas.microsoft.com/office/drawing/2014/main" id="{73B957B4-B6C2-06F5-33F3-143B78C432C6}"/>
              </a:ext>
            </a:extLst>
          </p:cNvPr>
          <p:cNvSpPr/>
          <p:nvPr/>
        </p:nvSpPr>
        <p:spPr>
          <a:xfrm>
            <a:off x="8614410" y="2117096"/>
            <a:ext cx="114300" cy="125730"/>
          </a:xfrm>
          <a:custGeom>
            <a:avLst/>
            <a:gdLst>
              <a:gd name="connsiteX0" fmla="*/ 114300 w 114300"/>
              <a:gd name="connsiteY0" fmla="*/ 0 h 125730"/>
              <a:gd name="connsiteX1" fmla="*/ 30480 w 114300"/>
              <a:gd name="connsiteY1" fmla="*/ 0 h 125730"/>
              <a:gd name="connsiteX2" fmla="*/ 0 w 114300"/>
              <a:gd name="connsiteY2" fmla="*/ 125730 h 125730"/>
            </a:gdLst>
            <a:ahLst/>
            <a:cxnLst>
              <a:cxn ang="0">
                <a:pos x="connsiteX0" y="connsiteY0"/>
              </a:cxn>
              <a:cxn ang="0">
                <a:pos x="connsiteX1" y="connsiteY1"/>
              </a:cxn>
              <a:cxn ang="0">
                <a:pos x="connsiteX2" y="connsiteY2"/>
              </a:cxn>
            </a:cxnLst>
            <a:rect l="l" t="t" r="r" b="b"/>
            <a:pathLst>
              <a:path w="114300" h="125730">
                <a:moveTo>
                  <a:pt x="114300" y="0"/>
                </a:moveTo>
                <a:lnTo>
                  <a:pt x="30480" y="0"/>
                </a:lnTo>
                <a:lnTo>
                  <a:pt x="0" y="125730"/>
                </a:lnTo>
              </a:path>
            </a:pathLst>
          </a:custGeom>
          <a:noFill/>
          <a:ln w="6350">
            <a:solidFill>
              <a:srgbClr val="0640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7" name="任意多边形: 形状 186">
            <a:extLst>
              <a:ext uri="{FF2B5EF4-FFF2-40B4-BE49-F238E27FC236}">
                <a16:creationId xmlns:a16="http://schemas.microsoft.com/office/drawing/2014/main" id="{EA6D758D-551B-79A3-04E3-2BCEE86D0535}"/>
              </a:ext>
            </a:extLst>
          </p:cNvPr>
          <p:cNvSpPr/>
          <p:nvPr/>
        </p:nvSpPr>
        <p:spPr>
          <a:xfrm>
            <a:off x="9185910" y="1938057"/>
            <a:ext cx="217170" cy="57150"/>
          </a:xfrm>
          <a:custGeom>
            <a:avLst/>
            <a:gdLst>
              <a:gd name="connsiteX0" fmla="*/ 22860 w 217170"/>
              <a:gd name="connsiteY0" fmla="*/ 0 h 57150"/>
              <a:gd name="connsiteX1" fmla="*/ 0 w 217170"/>
              <a:gd name="connsiteY1" fmla="*/ 57150 h 57150"/>
              <a:gd name="connsiteX2" fmla="*/ 217170 w 217170"/>
              <a:gd name="connsiteY2" fmla="*/ 57150 h 57150"/>
            </a:gdLst>
            <a:ahLst/>
            <a:cxnLst>
              <a:cxn ang="0">
                <a:pos x="connsiteX0" y="connsiteY0"/>
              </a:cxn>
              <a:cxn ang="0">
                <a:pos x="connsiteX1" y="connsiteY1"/>
              </a:cxn>
              <a:cxn ang="0">
                <a:pos x="connsiteX2" y="connsiteY2"/>
              </a:cxn>
            </a:cxnLst>
            <a:rect l="l" t="t" r="r" b="b"/>
            <a:pathLst>
              <a:path w="217170" h="57150">
                <a:moveTo>
                  <a:pt x="22860" y="0"/>
                </a:moveTo>
                <a:lnTo>
                  <a:pt x="0" y="57150"/>
                </a:lnTo>
                <a:lnTo>
                  <a:pt x="217170" y="57150"/>
                </a:lnTo>
              </a:path>
            </a:pathLst>
          </a:custGeom>
          <a:noFill/>
          <a:ln w="6350">
            <a:solidFill>
              <a:srgbClr val="0640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8" name="任意多边形: 形状 187">
            <a:extLst>
              <a:ext uri="{FF2B5EF4-FFF2-40B4-BE49-F238E27FC236}">
                <a16:creationId xmlns:a16="http://schemas.microsoft.com/office/drawing/2014/main" id="{F7960EC6-A8C5-CE52-FB0D-7E6D5930EB74}"/>
              </a:ext>
            </a:extLst>
          </p:cNvPr>
          <p:cNvSpPr/>
          <p:nvPr/>
        </p:nvSpPr>
        <p:spPr>
          <a:xfrm>
            <a:off x="9978390" y="2646717"/>
            <a:ext cx="320040" cy="60960"/>
          </a:xfrm>
          <a:custGeom>
            <a:avLst/>
            <a:gdLst>
              <a:gd name="connsiteX0" fmla="*/ 0 w 320040"/>
              <a:gd name="connsiteY0" fmla="*/ 60960 h 60960"/>
              <a:gd name="connsiteX1" fmla="*/ 22860 w 320040"/>
              <a:gd name="connsiteY1" fmla="*/ 0 h 60960"/>
              <a:gd name="connsiteX2" fmla="*/ 320040 w 320040"/>
              <a:gd name="connsiteY2" fmla="*/ 0 h 60960"/>
            </a:gdLst>
            <a:ahLst/>
            <a:cxnLst>
              <a:cxn ang="0">
                <a:pos x="connsiteX0" y="connsiteY0"/>
              </a:cxn>
              <a:cxn ang="0">
                <a:pos x="connsiteX1" y="connsiteY1"/>
              </a:cxn>
              <a:cxn ang="0">
                <a:pos x="connsiteX2" y="connsiteY2"/>
              </a:cxn>
            </a:cxnLst>
            <a:rect l="l" t="t" r="r" b="b"/>
            <a:pathLst>
              <a:path w="320040" h="60960">
                <a:moveTo>
                  <a:pt x="0" y="60960"/>
                </a:moveTo>
                <a:lnTo>
                  <a:pt x="22860" y="0"/>
                </a:lnTo>
                <a:lnTo>
                  <a:pt x="320040" y="0"/>
                </a:lnTo>
              </a:path>
            </a:pathLst>
          </a:custGeom>
          <a:noFill/>
          <a:ln w="6350">
            <a:solidFill>
              <a:srgbClr val="0640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0" name="任意多边形: 形状 189">
            <a:extLst>
              <a:ext uri="{FF2B5EF4-FFF2-40B4-BE49-F238E27FC236}">
                <a16:creationId xmlns:a16="http://schemas.microsoft.com/office/drawing/2014/main" id="{2D4D4185-39F9-A28D-1940-0028EBF71466}"/>
              </a:ext>
            </a:extLst>
          </p:cNvPr>
          <p:cNvSpPr/>
          <p:nvPr/>
        </p:nvSpPr>
        <p:spPr>
          <a:xfrm>
            <a:off x="9490188" y="1911895"/>
            <a:ext cx="308610" cy="68580"/>
          </a:xfrm>
          <a:custGeom>
            <a:avLst/>
            <a:gdLst>
              <a:gd name="connsiteX0" fmla="*/ 308610 w 308610"/>
              <a:gd name="connsiteY0" fmla="*/ 0 h 68580"/>
              <a:gd name="connsiteX1" fmla="*/ 274320 w 308610"/>
              <a:gd name="connsiteY1" fmla="*/ 68580 h 68580"/>
              <a:gd name="connsiteX2" fmla="*/ 0 w 308610"/>
              <a:gd name="connsiteY2" fmla="*/ 68580 h 68580"/>
            </a:gdLst>
            <a:ahLst/>
            <a:cxnLst>
              <a:cxn ang="0">
                <a:pos x="connsiteX0" y="connsiteY0"/>
              </a:cxn>
              <a:cxn ang="0">
                <a:pos x="connsiteX1" y="connsiteY1"/>
              </a:cxn>
              <a:cxn ang="0">
                <a:pos x="connsiteX2" y="connsiteY2"/>
              </a:cxn>
            </a:cxnLst>
            <a:rect l="l" t="t" r="r" b="b"/>
            <a:pathLst>
              <a:path w="308610" h="68580">
                <a:moveTo>
                  <a:pt x="308610" y="0"/>
                </a:moveTo>
                <a:lnTo>
                  <a:pt x="274320" y="68580"/>
                </a:lnTo>
                <a:lnTo>
                  <a:pt x="0" y="68580"/>
                </a:lnTo>
              </a:path>
            </a:pathLst>
          </a:custGeom>
          <a:noFill/>
          <a:ln w="6350">
            <a:solidFill>
              <a:srgbClr val="0640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3" name="组合 222">
            <a:extLst>
              <a:ext uri="{FF2B5EF4-FFF2-40B4-BE49-F238E27FC236}">
                <a16:creationId xmlns:a16="http://schemas.microsoft.com/office/drawing/2014/main" id="{4D0D3192-FA02-4927-3713-297619E61B1F}"/>
              </a:ext>
            </a:extLst>
          </p:cNvPr>
          <p:cNvGrpSpPr/>
          <p:nvPr/>
        </p:nvGrpSpPr>
        <p:grpSpPr>
          <a:xfrm flipV="1">
            <a:off x="789944" y="2930649"/>
            <a:ext cx="10504502" cy="489134"/>
            <a:chOff x="843749" y="334645"/>
            <a:chExt cx="10504502" cy="489134"/>
          </a:xfrm>
        </p:grpSpPr>
        <p:grpSp>
          <p:nvGrpSpPr>
            <p:cNvPr id="224" name="组合 223">
              <a:extLst>
                <a:ext uri="{FF2B5EF4-FFF2-40B4-BE49-F238E27FC236}">
                  <a16:creationId xmlns:a16="http://schemas.microsoft.com/office/drawing/2014/main" id="{7EEFB78E-CB7E-D4F8-815A-394571CD192C}"/>
                </a:ext>
              </a:extLst>
            </p:cNvPr>
            <p:cNvGrpSpPr/>
            <p:nvPr/>
          </p:nvGrpSpPr>
          <p:grpSpPr>
            <a:xfrm>
              <a:off x="3599945" y="372164"/>
              <a:ext cx="4992111" cy="175443"/>
              <a:chOff x="3601435" y="372164"/>
              <a:chExt cx="4992111" cy="175443"/>
            </a:xfrm>
          </p:grpSpPr>
          <p:cxnSp>
            <p:nvCxnSpPr>
              <p:cNvPr id="239" name="直接连接符 238">
                <a:extLst>
                  <a:ext uri="{FF2B5EF4-FFF2-40B4-BE49-F238E27FC236}">
                    <a16:creationId xmlns:a16="http://schemas.microsoft.com/office/drawing/2014/main" id="{AC854A81-EE7F-563A-6F2E-CBAA56696369}"/>
                  </a:ext>
                </a:extLst>
              </p:cNvPr>
              <p:cNvCxnSpPr/>
              <p:nvPr/>
            </p:nvCxnSpPr>
            <p:spPr>
              <a:xfrm>
                <a:off x="3717185" y="372164"/>
                <a:ext cx="4757630" cy="0"/>
              </a:xfrm>
              <a:prstGeom prst="line">
                <a:avLst/>
              </a:prstGeom>
              <a:noFill/>
              <a:ln w="12700" cap="sq">
                <a:solidFill>
                  <a:schemeClr val="accent1"/>
                </a:solidFill>
              </a:ln>
            </p:spPr>
            <p:style>
              <a:lnRef idx="2">
                <a:schemeClr val="accent1">
                  <a:shade val="50000"/>
                </a:schemeClr>
              </a:lnRef>
              <a:fillRef idx="1">
                <a:schemeClr val="accent1"/>
              </a:fillRef>
              <a:effectRef idx="0">
                <a:schemeClr val="accent1"/>
              </a:effectRef>
              <a:fontRef idx="minor">
                <a:schemeClr val="lt1"/>
              </a:fontRef>
            </p:style>
          </p:cxnSp>
          <p:cxnSp>
            <p:nvCxnSpPr>
              <p:cNvPr id="240" name="直接连接符 239">
                <a:extLst>
                  <a:ext uri="{FF2B5EF4-FFF2-40B4-BE49-F238E27FC236}">
                    <a16:creationId xmlns:a16="http://schemas.microsoft.com/office/drawing/2014/main" id="{78F2F9BF-F2CC-F5A1-22D5-5EDBE41F500A}"/>
                  </a:ext>
                </a:extLst>
              </p:cNvPr>
              <p:cNvCxnSpPr>
                <a:cxnSpLocks/>
              </p:cNvCxnSpPr>
              <p:nvPr/>
            </p:nvCxnSpPr>
            <p:spPr>
              <a:xfrm>
                <a:off x="8480776" y="372164"/>
                <a:ext cx="112770" cy="175443"/>
              </a:xfrm>
              <a:prstGeom prst="line">
                <a:avLst/>
              </a:prstGeom>
              <a:noFill/>
              <a:ln w="12700" cap="sq">
                <a:solidFill>
                  <a:schemeClr val="accent1"/>
                </a:solidFill>
              </a:ln>
            </p:spPr>
            <p:style>
              <a:lnRef idx="2">
                <a:schemeClr val="accent1">
                  <a:shade val="50000"/>
                </a:schemeClr>
              </a:lnRef>
              <a:fillRef idx="1">
                <a:schemeClr val="accent1"/>
              </a:fillRef>
              <a:effectRef idx="0">
                <a:schemeClr val="accent1"/>
              </a:effectRef>
              <a:fontRef idx="minor">
                <a:schemeClr val="lt1"/>
              </a:fontRef>
            </p:style>
          </p:cxnSp>
          <p:cxnSp>
            <p:nvCxnSpPr>
              <p:cNvPr id="241" name="直接连接符 240">
                <a:extLst>
                  <a:ext uri="{FF2B5EF4-FFF2-40B4-BE49-F238E27FC236}">
                    <a16:creationId xmlns:a16="http://schemas.microsoft.com/office/drawing/2014/main" id="{9BE82C24-ABFF-A849-B5A9-FFC49646EDB6}"/>
                  </a:ext>
                </a:extLst>
              </p:cNvPr>
              <p:cNvCxnSpPr>
                <a:cxnSpLocks/>
              </p:cNvCxnSpPr>
              <p:nvPr/>
            </p:nvCxnSpPr>
            <p:spPr>
              <a:xfrm flipH="1">
                <a:off x="3601435" y="372164"/>
                <a:ext cx="112770" cy="175443"/>
              </a:xfrm>
              <a:prstGeom prst="line">
                <a:avLst/>
              </a:prstGeom>
              <a:noFill/>
              <a:ln w="12700" cap="sq">
                <a:solidFill>
                  <a:schemeClr val="accent1"/>
                </a:solidFill>
              </a:ln>
            </p:spPr>
            <p:style>
              <a:lnRef idx="2">
                <a:schemeClr val="accent1">
                  <a:shade val="50000"/>
                </a:schemeClr>
              </a:lnRef>
              <a:fillRef idx="1">
                <a:schemeClr val="accent1"/>
              </a:fillRef>
              <a:effectRef idx="0">
                <a:schemeClr val="accent1"/>
              </a:effectRef>
              <a:fontRef idx="minor">
                <a:schemeClr val="lt1"/>
              </a:fontRef>
            </p:style>
          </p:cxnSp>
        </p:grpSp>
        <p:pic>
          <p:nvPicPr>
            <p:cNvPr id="225" name="图片 224">
              <a:extLst>
                <a:ext uri="{FF2B5EF4-FFF2-40B4-BE49-F238E27FC236}">
                  <a16:creationId xmlns:a16="http://schemas.microsoft.com/office/drawing/2014/main" id="{847ADA9C-9043-3CFE-DC27-637DEF4C34E6}"/>
                </a:ext>
              </a:extLst>
            </p:cNvPr>
            <p:cNvPicPr>
              <a:picLocks noChangeAspect="1"/>
            </p:cNvPicPr>
            <p:nvPr/>
          </p:nvPicPr>
          <p:blipFill>
            <a:blip r:embed="rId11" cstate="screen">
              <a:duotone>
                <a:schemeClr val="accent1">
                  <a:shade val="45000"/>
                  <a:satMod val="135000"/>
                </a:schemeClr>
                <a:prstClr val="white"/>
              </a:duotone>
              <a:extLst>
                <a:ext uri="{BEBA8EAE-BF5A-486C-A8C5-ECC9F3942E4B}">
                  <a14:imgProps xmlns:a14="http://schemas.microsoft.com/office/drawing/2010/main">
                    <a14:imgLayer r:embed="rId12">
                      <a14:imgEffect>
                        <a14:brightnessContrast bright="40000" contrast="-40000"/>
                      </a14:imgEffect>
                    </a14:imgLayer>
                  </a14:imgProps>
                </a:ext>
                <a:ext uri="{28A0092B-C50C-407E-A947-70E740481C1C}">
                  <a14:useLocalDpi xmlns:a14="http://schemas.microsoft.com/office/drawing/2010/main"/>
                </a:ext>
              </a:extLst>
            </a:blip>
            <a:stretch>
              <a:fillRect/>
            </a:stretch>
          </p:blipFill>
          <p:spPr>
            <a:xfrm>
              <a:off x="4290375" y="334645"/>
              <a:ext cx="3417794" cy="82837"/>
            </a:xfrm>
            <a:prstGeom prst="rect">
              <a:avLst/>
            </a:prstGeom>
          </p:spPr>
        </p:pic>
        <p:grpSp>
          <p:nvGrpSpPr>
            <p:cNvPr id="226" name="组合 225">
              <a:extLst>
                <a:ext uri="{FF2B5EF4-FFF2-40B4-BE49-F238E27FC236}">
                  <a16:creationId xmlns:a16="http://schemas.microsoft.com/office/drawing/2014/main" id="{784FA3EC-0AA6-5DF6-CF0C-B9E20FF2075F}"/>
                </a:ext>
              </a:extLst>
            </p:cNvPr>
            <p:cNvGrpSpPr/>
            <p:nvPr/>
          </p:nvGrpSpPr>
          <p:grpSpPr>
            <a:xfrm>
              <a:off x="843749" y="672374"/>
              <a:ext cx="10504502" cy="151405"/>
              <a:chOff x="855897" y="672374"/>
              <a:chExt cx="10504502" cy="151405"/>
            </a:xfrm>
          </p:grpSpPr>
          <p:grpSp>
            <p:nvGrpSpPr>
              <p:cNvPr id="227" name="组合 226">
                <a:extLst>
                  <a:ext uri="{FF2B5EF4-FFF2-40B4-BE49-F238E27FC236}">
                    <a16:creationId xmlns:a16="http://schemas.microsoft.com/office/drawing/2014/main" id="{5353BBAE-F79D-8481-16BB-A80A4B1E98D1}"/>
                  </a:ext>
                </a:extLst>
              </p:cNvPr>
              <p:cNvGrpSpPr/>
              <p:nvPr/>
            </p:nvGrpSpPr>
            <p:grpSpPr>
              <a:xfrm>
                <a:off x="855897" y="672374"/>
                <a:ext cx="2744048" cy="151405"/>
                <a:chOff x="873760" y="672374"/>
                <a:chExt cx="2744048" cy="151405"/>
              </a:xfrm>
            </p:grpSpPr>
            <p:sp>
              <p:nvSpPr>
                <p:cNvPr id="234" name="平行四边形 233">
                  <a:extLst>
                    <a:ext uri="{FF2B5EF4-FFF2-40B4-BE49-F238E27FC236}">
                      <a16:creationId xmlns:a16="http://schemas.microsoft.com/office/drawing/2014/main" id="{FD8B5B9F-AD32-C02B-0939-8C677EDD21E8}"/>
                    </a:ext>
                  </a:extLst>
                </p:cNvPr>
                <p:cNvSpPr/>
                <p:nvPr/>
              </p:nvSpPr>
              <p:spPr>
                <a:xfrm>
                  <a:off x="3449423" y="672374"/>
                  <a:ext cx="168385" cy="151405"/>
                </a:xfrm>
                <a:prstGeom prst="parallelogram">
                  <a:avLst>
                    <a:gd name="adj" fmla="val 64387"/>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5" name="平行四边形 234">
                  <a:extLst>
                    <a:ext uri="{FF2B5EF4-FFF2-40B4-BE49-F238E27FC236}">
                      <a16:creationId xmlns:a16="http://schemas.microsoft.com/office/drawing/2014/main" id="{B0910C46-6981-C96F-A59E-91F190460E2E}"/>
                    </a:ext>
                  </a:extLst>
                </p:cNvPr>
                <p:cNvSpPr/>
                <p:nvPr/>
              </p:nvSpPr>
              <p:spPr>
                <a:xfrm>
                  <a:off x="3279357" y="672374"/>
                  <a:ext cx="168385" cy="151405"/>
                </a:xfrm>
                <a:prstGeom prst="parallelogram">
                  <a:avLst>
                    <a:gd name="adj" fmla="val 64387"/>
                  </a:avLst>
                </a:prstGeom>
                <a:solidFill>
                  <a:schemeClr val="accent1">
                    <a:alpha val="6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6" name="平行四边形 235">
                  <a:extLst>
                    <a:ext uri="{FF2B5EF4-FFF2-40B4-BE49-F238E27FC236}">
                      <a16:creationId xmlns:a16="http://schemas.microsoft.com/office/drawing/2014/main" id="{E4A485E8-127C-4F53-2CE3-032D10E97711}"/>
                    </a:ext>
                  </a:extLst>
                </p:cNvPr>
                <p:cNvSpPr/>
                <p:nvPr/>
              </p:nvSpPr>
              <p:spPr>
                <a:xfrm>
                  <a:off x="3109290" y="672374"/>
                  <a:ext cx="168385" cy="151405"/>
                </a:xfrm>
                <a:prstGeom prst="parallelogram">
                  <a:avLst>
                    <a:gd name="adj" fmla="val 64387"/>
                  </a:avLst>
                </a:prstGeom>
                <a:solidFill>
                  <a:schemeClr val="accent1">
                    <a:alpha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7" name="平行四边形 236">
                  <a:extLst>
                    <a:ext uri="{FF2B5EF4-FFF2-40B4-BE49-F238E27FC236}">
                      <a16:creationId xmlns:a16="http://schemas.microsoft.com/office/drawing/2014/main" id="{47928C15-DA1B-9C66-B2D1-E6388093CACD}"/>
                    </a:ext>
                  </a:extLst>
                </p:cNvPr>
                <p:cNvSpPr/>
                <p:nvPr/>
              </p:nvSpPr>
              <p:spPr>
                <a:xfrm>
                  <a:off x="2939224" y="672374"/>
                  <a:ext cx="168385" cy="151405"/>
                </a:xfrm>
                <a:prstGeom prst="parallelogram">
                  <a:avLst>
                    <a:gd name="adj" fmla="val 64387"/>
                  </a:avLst>
                </a:prstGeom>
                <a:solidFill>
                  <a:schemeClr val="accent1">
                    <a:alpha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238" name="直接连接符 237">
                  <a:extLst>
                    <a:ext uri="{FF2B5EF4-FFF2-40B4-BE49-F238E27FC236}">
                      <a16:creationId xmlns:a16="http://schemas.microsoft.com/office/drawing/2014/main" id="{E6862902-6117-9FF6-8BD1-8588A3B59809}"/>
                    </a:ext>
                  </a:extLst>
                </p:cNvPr>
                <p:cNvCxnSpPr>
                  <a:cxnSpLocks/>
                </p:cNvCxnSpPr>
                <p:nvPr/>
              </p:nvCxnSpPr>
              <p:spPr>
                <a:xfrm flipH="1">
                  <a:off x="873760" y="818160"/>
                  <a:ext cx="2032475" cy="0"/>
                </a:xfrm>
                <a:prstGeom prst="line">
                  <a:avLst/>
                </a:prstGeom>
                <a:ln w="12700">
                  <a:gradFill flip="none" rotWithShape="1">
                    <a:gsLst>
                      <a:gs pos="0">
                        <a:schemeClr val="accent1">
                          <a:alpha val="0"/>
                        </a:schemeClr>
                      </a:gs>
                      <a:gs pos="100000">
                        <a:schemeClr val="accent1">
                          <a:alpha val="4000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grpSp>
          <p:grpSp>
            <p:nvGrpSpPr>
              <p:cNvPr id="228" name="组合 227">
                <a:extLst>
                  <a:ext uri="{FF2B5EF4-FFF2-40B4-BE49-F238E27FC236}">
                    <a16:creationId xmlns:a16="http://schemas.microsoft.com/office/drawing/2014/main" id="{DEFE63EC-E328-668F-3EA8-573DD88FFC47}"/>
                  </a:ext>
                </a:extLst>
              </p:cNvPr>
              <p:cNvGrpSpPr/>
              <p:nvPr/>
            </p:nvGrpSpPr>
            <p:grpSpPr>
              <a:xfrm flipH="1">
                <a:off x="8616351" y="672374"/>
                <a:ext cx="2744048" cy="151405"/>
                <a:chOff x="873760" y="672374"/>
                <a:chExt cx="2744048" cy="151405"/>
              </a:xfrm>
            </p:grpSpPr>
            <p:sp>
              <p:nvSpPr>
                <p:cNvPr id="229" name="平行四边形 228">
                  <a:extLst>
                    <a:ext uri="{FF2B5EF4-FFF2-40B4-BE49-F238E27FC236}">
                      <a16:creationId xmlns:a16="http://schemas.microsoft.com/office/drawing/2014/main" id="{8586C35A-1FB2-92D9-85C2-CD0858C261A7}"/>
                    </a:ext>
                  </a:extLst>
                </p:cNvPr>
                <p:cNvSpPr/>
                <p:nvPr/>
              </p:nvSpPr>
              <p:spPr>
                <a:xfrm>
                  <a:off x="3449423" y="672374"/>
                  <a:ext cx="168385" cy="151405"/>
                </a:xfrm>
                <a:prstGeom prst="parallelogram">
                  <a:avLst>
                    <a:gd name="adj" fmla="val 64387"/>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0" name="平行四边形 229">
                  <a:extLst>
                    <a:ext uri="{FF2B5EF4-FFF2-40B4-BE49-F238E27FC236}">
                      <a16:creationId xmlns:a16="http://schemas.microsoft.com/office/drawing/2014/main" id="{4A3CE2F5-5EAD-F006-934D-D47EF4669CE6}"/>
                    </a:ext>
                  </a:extLst>
                </p:cNvPr>
                <p:cNvSpPr/>
                <p:nvPr/>
              </p:nvSpPr>
              <p:spPr>
                <a:xfrm>
                  <a:off x="3279357" y="672374"/>
                  <a:ext cx="168385" cy="151405"/>
                </a:xfrm>
                <a:prstGeom prst="parallelogram">
                  <a:avLst>
                    <a:gd name="adj" fmla="val 64387"/>
                  </a:avLst>
                </a:prstGeom>
                <a:solidFill>
                  <a:schemeClr val="accent1">
                    <a:alpha val="6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1" name="平行四边形 230">
                  <a:extLst>
                    <a:ext uri="{FF2B5EF4-FFF2-40B4-BE49-F238E27FC236}">
                      <a16:creationId xmlns:a16="http://schemas.microsoft.com/office/drawing/2014/main" id="{0F9A1B96-EEC6-8C53-EC89-F6BC55895B9A}"/>
                    </a:ext>
                  </a:extLst>
                </p:cNvPr>
                <p:cNvSpPr/>
                <p:nvPr/>
              </p:nvSpPr>
              <p:spPr>
                <a:xfrm>
                  <a:off x="3109290" y="672374"/>
                  <a:ext cx="168385" cy="151405"/>
                </a:xfrm>
                <a:prstGeom prst="parallelogram">
                  <a:avLst>
                    <a:gd name="adj" fmla="val 64387"/>
                  </a:avLst>
                </a:prstGeom>
                <a:solidFill>
                  <a:schemeClr val="accent1">
                    <a:alpha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2" name="平行四边形 231">
                  <a:extLst>
                    <a:ext uri="{FF2B5EF4-FFF2-40B4-BE49-F238E27FC236}">
                      <a16:creationId xmlns:a16="http://schemas.microsoft.com/office/drawing/2014/main" id="{656DAEC0-50EE-43C6-D865-571941498476}"/>
                    </a:ext>
                  </a:extLst>
                </p:cNvPr>
                <p:cNvSpPr/>
                <p:nvPr/>
              </p:nvSpPr>
              <p:spPr>
                <a:xfrm>
                  <a:off x="2939224" y="672374"/>
                  <a:ext cx="168385" cy="151405"/>
                </a:xfrm>
                <a:prstGeom prst="parallelogram">
                  <a:avLst>
                    <a:gd name="adj" fmla="val 64387"/>
                  </a:avLst>
                </a:prstGeom>
                <a:solidFill>
                  <a:schemeClr val="accent1">
                    <a:alpha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233" name="直接连接符 232">
                  <a:extLst>
                    <a:ext uri="{FF2B5EF4-FFF2-40B4-BE49-F238E27FC236}">
                      <a16:creationId xmlns:a16="http://schemas.microsoft.com/office/drawing/2014/main" id="{E566F022-7331-15CF-1B94-20338FFC3AFD}"/>
                    </a:ext>
                  </a:extLst>
                </p:cNvPr>
                <p:cNvCxnSpPr>
                  <a:cxnSpLocks/>
                </p:cNvCxnSpPr>
                <p:nvPr/>
              </p:nvCxnSpPr>
              <p:spPr>
                <a:xfrm flipH="1">
                  <a:off x="873760" y="818160"/>
                  <a:ext cx="2032475" cy="0"/>
                </a:xfrm>
                <a:prstGeom prst="line">
                  <a:avLst/>
                </a:prstGeom>
                <a:ln w="12700">
                  <a:gradFill flip="none" rotWithShape="1">
                    <a:gsLst>
                      <a:gs pos="0">
                        <a:schemeClr val="accent1">
                          <a:alpha val="0"/>
                        </a:schemeClr>
                      </a:gs>
                      <a:gs pos="100000">
                        <a:schemeClr val="accent1">
                          <a:alpha val="4000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grpSp>
        </p:grpSp>
      </p:grpSp>
    </p:spTree>
    <p:extLst>
      <p:ext uri="{BB962C8B-B14F-4D97-AF65-F5344CB8AC3E}">
        <p14:creationId xmlns:p14="http://schemas.microsoft.com/office/powerpoint/2010/main" val="4863955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0" name="剪去对角的矩形 18">
            <a:extLst>
              <a:ext uri="{FF2B5EF4-FFF2-40B4-BE49-F238E27FC236}">
                <a16:creationId xmlns:a16="http://schemas.microsoft.com/office/drawing/2014/main" id="{D4A90ECA-3853-7417-F487-003AB0A9E8BE}"/>
              </a:ext>
            </a:extLst>
          </p:cNvPr>
          <p:cNvSpPr/>
          <p:nvPr/>
        </p:nvSpPr>
        <p:spPr>
          <a:xfrm rot="10800000" flipH="1" flipV="1">
            <a:off x="5347073" y="1339942"/>
            <a:ext cx="6336601" cy="4611704"/>
          </a:xfrm>
          <a:prstGeom prst="rect">
            <a:avLst/>
          </a:prstGeom>
          <a:gradFill flip="none" rotWithShape="1">
            <a:gsLst>
              <a:gs pos="0">
                <a:schemeClr val="accent1">
                  <a:alpha val="7000"/>
                </a:schemeClr>
              </a:gs>
              <a:gs pos="69167">
                <a:schemeClr val="accent1">
                  <a:alpha val="0"/>
                </a:schemeClr>
              </a:gs>
            </a:gsLst>
            <a:lin ang="5400000" scaled="1"/>
            <a:tileRect/>
          </a:gradFill>
          <a:ln w="3175">
            <a:gradFill flip="none" rotWithShape="1">
              <a:gsLst>
                <a:gs pos="0">
                  <a:schemeClr val="accent1">
                    <a:alpha val="80000"/>
                  </a:schemeClr>
                </a:gs>
                <a:gs pos="50000">
                  <a:schemeClr val="accent1">
                    <a:alpha val="40000"/>
                  </a:schemeClr>
                </a:gs>
                <a:gs pos="100000">
                  <a:schemeClr val="accent1">
                    <a:alpha val="0"/>
                  </a:schemeClr>
                </a:gs>
              </a:gsLst>
              <a:lin ang="5400000" scaled="1"/>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kumimoji="1" lang="zh-CN" altLang="en-US" sz="900">
              <a:solidFill>
                <a:srgbClr val="FFFFFF"/>
              </a:solidFill>
              <a:latin typeface="Arial" panose="020B0604020202020204"/>
              <a:ea typeface="微软雅黑" panose="020B0503020204020204" charset="-122"/>
            </a:endParaRPr>
          </a:p>
        </p:txBody>
      </p:sp>
      <p:pic>
        <p:nvPicPr>
          <p:cNvPr id="3" name="图片 2" descr="形状&#10;&#10;低可信度描述已自动生成">
            <a:extLst>
              <a:ext uri="{FF2B5EF4-FFF2-40B4-BE49-F238E27FC236}">
                <a16:creationId xmlns:a16="http://schemas.microsoft.com/office/drawing/2014/main" id="{2608151B-0683-E62F-46DE-3D072E0419F2}"/>
              </a:ext>
            </a:extLst>
          </p:cNvPr>
          <p:cNvPicPr>
            <a:picLocks noChangeAspect="1"/>
          </p:cNvPicPr>
          <p:nvPr/>
        </p:nvPicPr>
        <p:blipFill rotWithShape="1">
          <a:blip r:embed="rId5" cstate="screen">
            <a:duotone>
              <a:schemeClr val="accent1">
                <a:shade val="45000"/>
                <a:satMod val="135000"/>
              </a:schemeClr>
              <a:prstClr val="white"/>
            </a:duotone>
            <a:extLst>
              <a:ext uri="{28A0092B-C50C-407E-A947-70E740481C1C}">
                <a14:useLocalDpi xmlns:a14="http://schemas.microsoft.com/office/drawing/2010/main"/>
              </a:ext>
            </a:extLst>
          </a:blip>
          <a:srcRect l="765" t="31931" r="-765" b="26960"/>
          <a:stretch/>
        </p:blipFill>
        <p:spPr>
          <a:xfrm>
            <a:off x="354323" y="458170"/>
            <a:ext cx="1246913" cy="512597"/>
          </a:xfrm>
          <a:prstGeom prst="rect">
            <a:avLst/>
          </a:prstGeom>
        </p:spPr>
      </p:pic>
      <p:sp>
        <p:nvSpPr>
          <p:cNvPr id="29" name="TextBox 10">
            <a:extLst>
              <a:ext uri="{FF2B5EF4-FFF2-40B4-BE49-F238E27FC236}">
                <a16:creationId xmlns:a16="http://schemas.microsoft.com/office/drawing/2014/main" id="{49E9B7D2-0229-F8A8-F8A6-52FA383FB5DA}"/>
              </a:ext>
            </a:extLst>
          </p:cNvPr>
          <p:cNvSpPr txBox="1"/>
          <p:nvPr>
            <p:custDataLst>
              <p:tags r:id="rId1"/>
            </p:custDataLst>
          </p:nvPr>
        </p:nvSpPr>
        <p:spPr>
          <a:xfrm>
            <a:off x="1585752" y="566229"/>
            <a:ext cx="2300431" cy="340090"/>
          </a:xfrm>
          <a:custGeom>
            <a:avLst/>
            <a:gdLst/>
            <a:ahLst/>
            <a:cxnLst/>
            <a:rect l="l" t="t" r="r" b="b"/>
            <a:pathLst>
              <a:path w="2300431" h="340090">
                <a:moveTo>
                  <a:pt x="791976" y="217093"/>
                </a:moveTo>
                <a:lnTo>
                  <a:pt x="1012946" y="217093"/>
                </a:lnTo>
                <a:lnTo>
                  <a:pt x="1006250" y="241058"/>
                </a:lnTo>
                <a:lnTo>
                  <a:pt x="785279" y="241058"/>
                </a:lnTo>
                <a:close/>
                <a:moveTo>
                  <a:pt x="73657" y="214979"/>
                </a:moveTo>
                <a:lnTo>
                  <a:pt x="64494" y="248459"/>
                </a:lnTo>
                <a:lnTo>
                  <a:pt x="258328" y="248459"/>
                </a:lnTo>
                <a:lnTo>
                  <a:pt x="267491" y="214979"/>
                </a:lnTo>
                <a:close/>
                <a:moveTo>
                  <a:pt x="94098" y="140265"/>
                </a:moveTo>
                <a:lnTo>
                  <a:pt x="85287" y="172688"/>
                </a:lnTo>
                <a:lnTo>
                  <a:pt x="279121" y="172688"/>
                </a:lnTo>
                <a:lnTo>
                  <a:pt x="287931" y="140265"/>
                </a:lnTo>
                <a:close/>
                <a:moveTo>
                  <a:pt x="816998" y="118062"/>
                </a:moveTo>
                <a:lnTo>
                  <a:pt x="1106691" y="118062"/>
                </a:lnTo>
                <a:lnTo>
                  <a:pt x="1085898" y="177974"/>
                </a:lnTo>
                <a:lnTo>
                  <a:pt x="1103519" y="177974"/>
                </a:lnTo>
                <a:lnTo>
                  <a:pt x="1074973" y="288988"/>
                </a:lnTo>
                <a:lnTo>
                  <a:pt x="830390" y="288988"/>
                </a:lnTo>
                <a:lnTo>
                  <a:pt x="835676" y="265023"/>
                </a:lnTo>
                <a:lnTo>
                  <a:pt x="1012946" y="265023"/>
                </a:lnTo>
                <a:lnTo>
                  <a:pt x="1029862" y="201939"/>
                </a:lnTo>
                <a:lnTo>
                  <a:pt x="798672" y="201939"/>
                </a:lnTo>
                <a:lnTo>
                  <a:pt x="820522" y="146961"/>
                </a:lnTo>
                <a:lnTo>
                  <a:pt x="887483" y="146961"/>
                </a:lnTo>
                <a:lnTo>
                  <a:pt x="875148" y="177974"/>
                </a:lnTo>
                <a:lnTo>
                  <a:pt x="1018937" y="177974"/>
                </a:lnTo>
                <a:lnTo>
                  <a:pt x="1031272" y="142027"/>
                </a:lnTo>
                <a:lnTo>
                  <a:pt x="812064" y="142027"/>
                </a:lnTo>
                <a:close/>
                <a:moveTo>
                  <a:pt x="428587" y="87401"/>
                </a:moveTo>
                <a:lnTo>
                  <a:pt x="598456" y="87401"/>
                </a:lnTo>
                <a:lnTo>
                  <a:pt x="587179" y="129692"/>
                </a:lnTo>
                <a:lnTo>
                  <a:pt x="510350" y="129692"/>
                </a:lnTo>
                <a:lnTo>
                  <a:pt x="469116" y="247402"/>
                </a:lnTo>
                <a:lnTo>
                  <a:pt x="496958" y="247402"/>
                </a:lnTo>
                <a:lnTo>
                  <a:pt x="492024" y="289693"/>
                </a:lnTo>
                <a:lnTo>
                  <a:pt x="400041" y="289693"/>
                </a:lnTo>
                <a:lnTo>
                  <a:pt x="454314" y="129692"/>
                </a:lnTo>
                <a:lnTo>
                  <a:pt x="417310" y="129692"/>
                </a:lnTo>
                <a:close/>
                <a:moveTo>
                  <a:pt x="2183073" y="84229"/>
                </a:moveTo>
                <a:lnTo>
                  <a:pt x="2231356" y="84229"/>
                </a:lnTo>
                <a:lnTo>
                  <a:pt x="2200342" y="289340"/>
                </a:lnTo>
                <a:lnTo>
                  <a:pt x="2149240" y="289340"/>
                </a:lnTo>
                <a:close/>
                <a:moveTo>
                  <a:pt x="2012852" y="84229"/>
                </a:moveTo>
                <a:lnTo>
                  <a:pt x="2063601" y="84229"/>
                </a:lnTo>
                <a:lnTo>
                  <a:pt x="1985010" y="289340"/>
                </a:lnTo>
                <a:lnTo>
                  <a:pt x="1931089" y="289340"/>
                </a:lnTo>
                <a:close/>
                <a:moveTo>
                  <a:pt x="114538" y="65198"/>
                </a:moveTo>
                <a:lnTo>
                  <a:pt x="105375" y="97974"/>
                </a:lnTo>
                <a:lnTo>
                  <a:pt x="299209" y="97974"/>
                </a:lnTo>
                <a:lnTo>
                  <a:pt x="308372" y="65198"/>
                </a:lnTo>
                <a:close/>
                <a:moveTo>
                  <a:pt x="1448210" y="61674"/>
                </a:moveTo>
                <a:cubicBezTo>
                  <a:pt x="1439282" y="86344"/>
                  <a:pt x="1429649" y="109134"/>
                  <a:pt x="1419311" y="130044"/>
                </a:cubicBezTo>
                <a:lnTo>
                  <a:pt x="1438695" y="130044"/>
                </a:lnTo>
                <a:lnTo>
                  <a:pt x="1456668" y="61674"/>
                </a:lnTo>
                <a:close/>
                <a:moveTo>
                  <a:pt x="1369619" y="61674"/>
                </a:moveTo>
                <a:lnTo>
                  <a:pt x="1351645" y="130044"/>
                </a:lnTo>
                <a:lnTo>
                  <a:pt x="1368914" y="130044"/>
                </a:lnTo>
                <a:cubicBezTo>
                  <a:pt x="1379252" y="108194"/>
                  <a:pt x="1388885" y="85404"/>
                  <a:pt x="1397813" y="61674"/>
                </a:cubicBezTo>
                <a:close/>
                <a:moveTo>
                  <a:pt x="1056647" y="46167"/>
                </a:moveTo>
                <a:lnTo>
                  <a:pt x="1044664" y="85639"/>
                </a:lnTo>
                <a:lnTo>
                  <a:pt x="1070039" y="85639"/>
                </a:lnTo>
                <a:lnTo>
                  <a:pt x="1081669" y="46167"/>
                </a:lnTo>
                <a:close/>
                <a:moveTo>
                  <a:pt x="456429" y="23612"/>
                </a:moveTo>
                <a:lnTo>
                  <a:pt x="592817" y="23612"/>
                </a:lnTo>
                <a:lnTo>
                  <a:pt x="581540" y="65903"/>
                </a:lnTo>
                <a:lnTo>
                  <a:pt x="445151" y="65903"/>
                </a:lnTo>
                <a:close/>
                <a:moveTo>
                  <a:pt x="1006250" y="19030"/>
                </a:moveTo>
                <a:lnTo>
                  <a:pt x="1145105" y="19030"/>
                </a:lnTo>
                <a:lnTo>
                  <a:pt x="1120083" y="112776"/>
                </a:lnTo>
                <a:lnTo>
                  <a:pt x="981228" y="112776"/>
                </a:lnTo>
                <a:close/>
                <a:moveTo>
                  <a:pt x="1413320" y="15506"/>
                </a:moveTo>
                <a:lnTo>
                  <a:pt x="1463364" y="15506"/>
                </a:lnTo>
                <a:lnTo>
                  <a:pt x="1457725" y="34185"/>
                </a:lnTo>
                <a:lnTo>
                  <a:pt x="1511999" y="34185"/>
                </a:lnTo>
                <a:lnTo>
                  <a:pt x="1480281" y="157534"/>
                </a:lnTo>
                <a:lnTo>
                  <a:pt x="1405214" y="157534"/>
                </a:lnTo>
                <a:cubicBezTo>
                  <a:pt x="1392527" y="181263"/>
                  <a:pt x="1378077" y="204641"/>
                  <a:pt x="1361866" y="227666"/>
                </a:cubicBezTo>
                <a:cubicBezTo>
                  <a:pt x="1391000" y="242233"/>
                  <a:pt x="1421543" y="253511"/>
                  <a:pt x="1453496" y="261499"/>
                </a:cubicBezTo>
                <a:lnTo>
                  <a:pt x="1446800" y="288988"/>
                </a:lnTo>
                <a:cubicBezTo>
                  <a:pt x="1410383" y="279590"/>
                  <a:pt x="1376550" y="266550"/>
                  <a:pt x="1345302" y="249869"/>
                </a:cubicBezTo>
                <a:cubicBezTo>
                  <a:pt x="1335904" y="262321"/>
                  <a:pt x="1325096" y="275361"/>
                  <a:pt x="1312879" y="288988"/>
                </a:cubicBezTo>
                <a:lnTo>
                  <a:pt x="1261072" y="288988"/>
                </a:lnTo>
                <a:cubicBezTo>
                  <a:pt x="1279398" y="268782"/>
                  <a:pt x="1295610" y="248812"/>
                  <a:pt x="1309707" y="229076"/>
                </a:cubicBezTo>
                <a:cubicBezTo>
                  <a:pt x="1299134" y="222027"/>
                  <a:pt x="1289619" y="215214"/>
                  <a:pt x="1281161" y="208635"/>
                </a:cubicBezTo>
                <a:lnTo>
                  <a:pt x="1287857" y="181146"/>
                </a:lnTo>
                <a:cubicBezTo>
                  <a:pt x="1299839" y="190544"/>
                  <a:pt x="1312291" y="199120"/>
                  <a:pt x="1325214" y="206873"/>
                </a:cubicBezTo>
                <a:cubicBezTo>
                  <a:pt x="1335551" y="191601"/>
                  <a:pt x="1345419" y="175155"/>
                  <a:pt x="1354817" y="157534"/>
                </a:cubicBezTo>
                <a:lnTo>
                  <a:pt x="1294553" y="157534"/>
                </a:lnTo>
                <a:lnTo>
                  <a:pt x="1301249" y="130044"/>
                </a:lnTo>
                <a:lnTo>
                  <a:pt x="1301601" y="130044"/>
                </a:lnTo>
                <a:lnTo>
                  <a:pt x="1326271" y="34185"/>
                </a:lnTo>
                <a:lnTo>
                  <a:pt x="1407329" y="34185"/>
                </a:lnTo>
                <a:cubicBezTo>
                  <a:pt x="1410618" y="24552"/>
                  <a:pt x="1412615" y="18326"/>
                  <a:pt x="1413320" y="15506"/>
                </a:cubicBezTo>
                <a:close/>
                <a:moveTo>
                  <a:pt x="1215609" y="15506"/>
                </a:moveTo>
                <a:lnTo>
                  <a:pt x="1319575" y="15506"/>
                </a:lnTo>
                <a:lnTo>
                  <a:pt x="1291733" y="114538"/>
                </a:lnTo>
                <a:lnTo>
                  <a:pt x="1297724" y="114538"/>
                </a:lnTo>
                <a:lnTo>
                  <a:pt x="1252614" y="288988"/>
                </a:lnTo>
                <a:lnTo>
                  <a:pt x="1168737" y="288988"/>
                </a:lnTo>
                <a:lnTo>
                  <a:pt x="1175433" y="261499"/>
                </a:lnTo>
                <a:lnTo>
                  <a:pt x="1208913" y="261499"/>
                </a:lnTo>
                <a:lnTo>
                  <a:pt x="1223715" y="206873"/>
                </a:lnTo>
                <a:cubicBezTo>
                  <a:pt x="1202335" y="211102"/>
                  <a:pt x="1182364" y="214509"/>
                  <a:pt x="1163803" y="217093"/>
                </a:cubicBezTo>
                <a:lnTo>
                  <a:pt x="1172261" y="186432"/>
                </a:lnTo>
                <a:cubicBezTo>
                  <a:pt x="1200220" y="181733"/>
                  <a:pt x="1220074" y="178209"/>
                  <a:pt x="1231821" y="175860"/>
                </a:cubicBezTo>
                <a:lnTo>
                  <a:pt x="1240984" y="142027"/>
                </a:lnTo>
                <a:lnTo>
                  <a:pt x="1183891" y="142027"/>
                </a:lnTo>
                <a:lnTo>
                  <a:pt x="1214200" y="51454"/>
                </a:lnTo>
                <a:lnTo>
                  <a:pt x="1259310" y="51454"/>
                </a:lnTo>
                <a:lnTo>
                  <a:pt x="1237107" y="114538"/>
                </a:lnTo>
                <a:lnTo>
                  <a:pt x="1246270" y="114538"/>
                </a:lnTo>
                <a:lnTo>
                  <a:pt x="1266711" y="42995"/>
                </a:lnTo>
                <a:lnTo>
                  <a:pt x="1208913" y="42995"/>
                </a:lnTo>
                <a:close/>
                <a:moveTo>
                  <a:pt x="858936" y="15506"/>
                </a:moveTo>
                <a:lnTo>
                  <a:pt x="922725" y="15506"/>
                </a:lnTo>
                <a:cubicBezTo>
                  <a:pt x="921316" y="19265"/>
                  <a:pt x="920376" y="22085"/>
                  <a:pt x="919906" y="23964"/>
                </a:cubicBezTo>
                <a:lnTo>
                  <a:pt x="994620" y="23964"/>
                </a:lnTo>
                <a:lnTo>
                  <a:pt x="971007" y="112776"/>
                </a:lnTo>
                <a:lnTo>
                  <a:pt x="897351" y="112776"/>
                </a:lnTo>
                <a:lnTo>
                  <a:pt x="904047" y="85639"/>
                </a:lnTo>
                <a:lnTo>
                  <a:pt x="920963" y="85639"/>
                </a:lnTo>
                <a:lnTo>
                  <a:pt x="930831" y="51454"/>
                </a:lnTo>
                <a:lnTo>
                  <a:pt x="909685" y="51454"/>
                </a:lnTo>
                <a:cubicBezTo>
                  <a:pt x="900757" y="75184"/>
                  <a:pt x="891712" y="95624"/>
                  <a:pt x="882549" y="112776"/>
                </a:cubicBezTo>
                <a:lnTo>
                  <a:pt x="818760" y="112776"/>
                </a:lnTo>
                <a:cubicBezTo>
                  <a:pt x="822989" y="103847"/>
                  <a:pt x="826866" y="95977"/>
                  <a:pt x="830390" y="89163"/>
                </a:cubicBezTo>
                <a:cubicBezTo>
                  <a:pt x="834384" y="80940"/>
                  <a:pt x="837497" y="74244"/>
                  <a:pt x="839729" y="69075"/>
                </a:cubicBezTo>
                <a:cubicBezTo>
                  <a:pt x="841961" y="63906"/>
                  <a:pt x="844252" y="58032"/>
                  <a:pt x="846601" y="51454"/>
                </a:cubicBezTo>
                <a:lnTo>
                  <a:pt x="835676" y="51454"/>
                </a:lnTo>
                <a:lnTo>
                  <a:pt x="842372" y="23964"/>
                </a:lnTo>
                <a:lnTo>
                  <a:pt x="856117" y="23964"/>
                </a:lnTo>
                <a:close/>
                <a:moveTo>
                  <a:pt x="2251796" y="3171"/>
                </a:moveTo>
                <a:lnTo>
                  <a:pt x="2300431" y="3171"/>
                </a:lnTo>
                <a:lnTo>
                  <a:pt x="2294792" y="25374"/>
                </a:lnTo>
                <a:lnTo>
                  <a:pt x="2283514" y="67665"/>
                </a:lnTo>
                <a:lnTo>
                  <a:pt x="2153470" y="67665"/>
                </a:lnTo>
                <a:lnTo>
                  <a:pt x="2093910" y="288988"/>
                </a:lnTo>
                <a:lnTo>
                  <a:pt x="2042456" y="288988"/>
                </a:lnTo>
                <a:lnTo>
                  <a:pt x="2102015" y="67665"/>
                </a:lnTo>
                <a:lnTo>
                  <a:pt x="1966332" y="67665"/>
                </a:lnTo>
                <a:lnTo>
                  <a:pt x="1977610" y="25374"/>
                </a:lnTo>
                <a:lnTo>
                  <a:pt x="2113293" y="25374"/>
                </a:lnTo>
                <a:lnTo>
                  <a:pt x="2118227" y="7048"/>
                </a:lnTo>
                <a:lnTo>
                  <a:pt x="2169681" y="7048"/>
                </a:lnTo>
                <a:lnTo>
                  <a:pt x="2164747" y="25374"/>
                </a:lnTo>
                <a:lnTo>
                  <a:pt x="2246157" y="25374"/>
                </a:lnTo>
                <a:close/>
                <a:moveTo>
                  <a:pt x="1788319" y="1762"/>
                </a:moveTo>
                <a:lnTo>
                  <a:pt x="1841183" y="1762"/>
                </a:lnTo>
                <a:lnTo>
                  <a:pt x="1832725" y="32775"/>
                </a:lnTo>
                <a:lnTo>
                  <a:pt x="1907086" y="32775"/>
                </a:lnTo>
                <a:lnTo>
                  <a:pt x="1895456" y="75066"/>
                </a:lnTo>
                <a:lnTo>
                  <a:pt x="1821095" y="75066"/>
                </a:lnTo>
                <a:lnTo>
                  <a:pt x="1815456" y="96212"/>
                </a:lnTo>
                <a:lnTo>
                  <a:pt x="1885941" y="96212"/>
                </a:lnTo>
                <a:lnTo>
                  <a:pt x="1867615" y="167401"/>
                </a:lnTo>
                <a:lnTo>
                  <a:pt x="1791491" y="223789"/>
                </a:lnTo>
                <a:lnTo>
                  <a:pt x="1837306" y="288988"/>
                </a:lnTo>
                <a:lnTo>
                  <a:pt x="1774575" y="288988"/>
                </a:lnTo>
                <a:lnTo>
                  <a:pt x="1749552" y="254803"/>
                </a:lnTo>
                <a:lnTo>
                  <a:pt x="1703385" y="288988"/>
                </a:lnTo>
                <a:lnTo>
                  <a:pt x="1629023" y="288988"/>
                </a:lnTo>
                <a:lnTo>
                  <a:pt x="1723473" y="218503"/>
                </a:lnTo>
                <a:lnTo>
                  <a:pt x="1673781" y="150485"/>
                </a:lnTo>
                <a:lnTo>
                  <a:pt x="1740037" y="150485"/>
                </a:lnTo>
                <a:lnTo>
                  <a:pt x="1765764" y="187137"/>
                </a:lnTo>
                <a:lnTo>
                  <a:pt x="1818980" y="147313"/>
                </a:lnTo>
                <a:lnTo>
                  <a:pt x="1821447" y="138503"/>
                </a:lnTo>
                <a:lnTo>
                  <a:pt x="1674133" y="138503"/>
                </a:lnTo>
                <a:lnTo>
                  <a:pt x="1685763" y="96212"/>
                </a:lnTo>
                <a:lnTo>
                  <a:pt x="1762592" y="96212"/>
                </a:lnTo>
                <a:lnTo>
                  <a:pt x="1768231" y="75066"/>
                </a:lnTo>
                <a:lnTo>
                  <a:pt x="1679772" y="75066"/>
                </a:lnTo>
                <a:lnTo>
                  <a:pt x="1691050" y="32775"/>
                </a:lnTo>
                <a:lnTo>
                  <a:pt x="1779861" y="32775"/>
                </a:lnTo>
                <a:close/>
                <a:moveTo>
                  <a:pt x="145904" y="704"/>
                </a:moveTo>
                <a:lnTo>
                  <a:pt x="199120" y="704"/>
                </a:lnTo>
                <a:lnTo>
                  <a:pt x="185376" y="22907"/>
                </a:lnTo>
                <a:lnTo>
                  <a:pt x="372513" y="22907"/>
                </a:lnTo>
                <a:lnTo>
                  <a:pt x="370751" y="29956"/>
                </a:lnTo>
                <a:lnTo>
                  <a:pt x="365113" y="51101"/>
                </a:lnTo>
                <a:lnTo>
                  <a:pt x="361236" y="65198"/>
                </a:lnTo>
                <a:lnTo>
                  <a:pt x="344319" y="127225"/>
                </a:lnTo>
                <a:lnTo>
                  <a:pt x="340795" y="140265"/>
                </a:lnTo>
                <a:lnTo>
                  <a:pt x="301676" y="283702"/>
                </a:lnTo>
                <a:lnTo>
                  <a:pt x="301324" y="283702"/>
                </a:lnTo>
                <a:lnTo>
                  <a:pt x="299562" y="290750"/>
                </a:lnTo>
                <a:lnTo>
                  <a:pt x="0" y="290750"/>
                </a:lnTo>
                <a:lnTo>
                  <a:pt x="11278" y="248459"/>
                </a:lnTo>
                <a:lnTo>
                  <a:pt x="11630" y="248459"/>
                </a:lnTo>
                <a:lnTo>
                  <a:pt x="44758" y="127225"/>
                </a:lnTo>
                <a:lnTo>
                  <a:pt x="52512" y="97974"/>
                </a:lnTo>
                <a:lnTo>
                  <a:pt x="65551" y="51101"/>
                </a:lnTo>
                <a:lnTo>
                  <a:pt x="72952" y="22907"/>
                </a:lnTo>
                <a:lnTo>
                  <a:pt x="131807" y="22907"/>
                </a:lnTo>
                <a:close/>
                <a:moveTo>
                  <a:pt x="1620917" y="0"/>
                </a:moveTo>
                <a:lnTo>
                  <a:pt x="1667437" y="0"/>
                </a:lnTo>
                <a:lnTo>
                  <a:pt x="1658627" y="32423"/>
                </a:lnTo>
                <a:lnTo>
                  <a:pt x="1683296" y="32423"/>
                </a:lnTo>
                <a:lnTo>
                  <a:pt x="1672019" y="74714"/>
                </a:lnTo>
                <a:lnTo>
                  <a:pt x="1646997" y="74714"/>
                </a:lnTo>
                <a:lnTo>
                  <a:pt x="1632195" y="129692"/>
                </a:lnTo>
                <a:lnTo>
                  <a:pt x="1659332" y="124053"/>
                </a:lnTo>
                <a:lnTo>
                  <a:pt x="1655455" y="165639"/>
                </a:lnTo>
                <a:lnTo>
                  <a:pt x="1620565" y="172688"/>
                </a:lnTo>
                <a:lnTo>
                  <a:pt x="1588847" y="288988"/>
                </a:lnTo>
                <a:lnTo>
                  <a:pt x="1512723" y="288988"/>
                </a:lnTo>
                <a:lnTo>
                  <a:pt x="1524000" y="246697"/>
                </a:lnTo>
                <a:lnTo>
                  <a:pt x="1553604" y="246697"/>
                </a:lnTo>
                <a:lnTo>
                  <a:pt x="1570873" y="182908"/>
                </a:lnTo>
                <a:lnTo>
                  <a:pt x="1546203" y="187842"/>
                </a:lnTo>
                <a:lnTo>
                  <a:pt x="1550080" y="146256"/>
                </a:lnTo>
                <a:lnTo>
                  <a:pt x="1582855" y="139560"/>
                </a:lnTo>
                <a:lnTo>
                  <a:pt x="1600477" y="74714"/>
                </a:lnTo>
                <a:lnTo>
                  <a:pt x="1571578" y="74714"/>
                </a:lnTo>
                <a:lnTo>
                  <a:pt x="1582855" y="32423"/>
                </a:lnTo>
                <a:lnTo>
                  <a:pt x="1612107" y="32423"/>
                </a:lnTo>
                <a:close/>
                <a:moveTo>
                  <a:pt x="647796" y="0"/>
                </a:moveTo>
                <a:lnTo>
                  <a:pt x="698192" y="0"/>
                </a:lnTo>
                <a:lnTo>
                  <a:pt x="687267" y="33127"/>
                </a:lnTo>
                <a:lnTo>
                  <a:pt x="770087" y="33127"/>
                </a:lnTo>
                <a:lnTo>
                  <a:pt x="708765" y="288636"/>
                </a:lnTo>
                <a:lnTo>
                  <a:pt x="633346" y="288988"/>
                </a:lnTo>
                <a:lnTo>
                  <a:pt x="642509" y="246697"/>
                </a:lnTo>
                <a:lnTo>
                  <a:pt x="671408" y="246345"/>
                </a:lnTo>
                <a:lnTo>
                  <a:pt x="712289" y="75418"/>
                </a:lnTo>
                <a:lnTo>
                  <a:pt x="673523" y="75418"/>
                </a:lnTo>
                <a:lnTo>
                  <a:pt x="603038" y="288988"/>
                </a:lnTo>
                <a:lnTo>
                  <a:pt x="538544" y="340090"/>
                </a:lnTo>
                <a:lnTo>
                  <a:pt x="554755" y="289693"/>
                </a:lnTo>
                <a:lnTo>
                  <a:pt x="500482" y="289693"/>
                </a:lnTo>
                <a:lnTo>
                  <a:pt x="515636" y="150133"/>
                </a:lnTo>
                <a:lnTo>
                  <a:pt x="570615" y="150133"/>
                </a:lnTo>
                <a:lnTo>
                  <a:pt x="555813" y="286169"/>
                </a:lnTo>
                <a:lnTo>
                  <a:pt x="623478" y="75418"/>
                </a:lnTo>
                <a:lnTo>
                  <a:pt x="602333" y="75418"/>
                </a:lnTo>
                <a:lnTo>
                  <a:pt x="612553" y="33127"/>
                </a:lnTo>
                <a:lnTo>
                  <a:pt x="637223" y="33127"/>
                </a:lnTo>
                <a:close/>
              </a:path>
            </a:pathLst>
          </a:custGeom>
          <a:gradFill>
            <a:gsLst>
              <a:gs pos="63000">
                <a:schemeClr val="accent1"/>
              </a:gs>
              <a:gs pos="0">
                <a:schemeClr val="accent2"/>
              </a:gs>
            </a:gsLst>
            <a:path path="circle">
              <a:fillToRect l="100000" b="100000"/>
            </a:path>
          </a:grad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zh-CN"/>
            </a:defPPr>
            <a:lvl1pPr>
              <a:defRPr sz="8000">
                <a:gradFill>
                  <a:gsLst>
                    <a:gs pos="63000">
                      <a:schemeClr val="accent1"/>
                    </a:gs>
                    <a:gs pos="0">
                      <a:schemeClr val="accent2"/>
                    </a:gs>
                  </a:gsLst>
                  <a:path path="circle">
                    <a:fillToRect l="100000" b="100000"/>
                  </a:path>
                </a:gradFill>
                <a:latin typeface="印品南征北战NZBZ体" panose="02000500000000000000" pitchFamily="2" charset="-122"/>
                <a:ea typeface="印品南征北战NZBZ体" panose="02000500000000000000" pitchFamily="2" charset="-122"/>
              </a:defRPr>
            </a:lvl1pPr>
          </a:lstStyle>
          <a:p>
            <a:endParaRPr lang="en-US" sz="2800" spc="300" dirty="0"/>
          </a:p>
        </p:txBody>
      </p:sp>
      <p:sp>
        <p:nvSpPr>
          <p:cNvPr id="14" name="梯形 13">
            <a:extLst>
              <a:ext uri="{FF2B5EF4-FFF2-40B4-BE49-F238E27FC236}">
                <a16:creationId xmlns:a16="http://schemas.microsoft.com/office/drawing/2014/main" id="{AE41C379-6D9B-0881-1A01-09903D6AAE77}"/>
              </a:ext>
            </a:extLst>
          </p:cNvPr>
          <p:cNvSpPr/>
          <p:nvPr/>
        </p:nvSpPr>
        <p:spPr>
          <a:xfrm>
            <a:off x="5347072" y="1813679"/>
            <a:ext cx="6336602" cy="139606"/>
          </a:xfrm>
          <a:prstGeom prst="trapezoid">
            <a:avLst>
              <a:gd name="adj" fmla="val 286437"/>
            </a:avLst>
          </a:prstGeom>
          <a:gradFill>
            <a:gsLst>
              <a:gs pos="100000">
                <a:schemeClr val="accent1">
                  <a:alpha val="42000"/>
                </a:schemeClr>
              </a:gs>
              <a:gs pos="0">
                <a:schemeClr val="accent1">
                  <a:alpha val="0"/>
                </a:schemeClr>
              </a:gs>
            </a:gsLst>
            <a:lin ang="5400000" scaled="1"/>
          </a:gradFill>
          <a:ln w="3175" cap="rnd">
            <a:gradFill>
              <a:gsLst>
                <a:gs pos="100000">
                  <a:schemeClr val="accent1"/>
                </a:gs>
                <a:gs pos="1000">
                  <a:schemeClr val="accent1">
                    <a:alpha val="0"/>
                  </a:schemeClr>
                </a:gs>
              </a:gsLst>
              <a:lin ang="5400000" scaled="1"/>
            </a:gra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52" name="文本框 1051">
            <a:extLst>
              <a:ext uri="{FF2B5EF4-FFF2-40B4-BE49-F238E27FC236}">
                <a16:creationId xmlns:a16="http://schemas.microsoft.com/office/drawing/2014/main" id="{8BD4ABF7-48FA-390D-A256-D1357893D689}"/>
              </a:ext>
            </a:extLst>
          </p:cNvPr>
          <p:cNvSpPr txBox="1"/>
          <p:nvPr/>
        </p:nvSpPr>
        <p:spPr>
          <a:xfrm>
            <a:off x="6907580" y="1546960"/>
            <a:ext cx="3215587" cy="400110"/>
          </a:xfrm>
          <a:prstGeom prst="rect">
            <a:avLst/>
          </a:prstGeom>
          <a:noFill/>
        </p:spPr>
        <p:txBody>
          <a:bodyPr wrap="square">
            <a:spAutoFit/>
          </a:bodyPr>
          <a:lstStyle/>
          <a:p>
            <a:pPr algn="ctr"/>
            <a:r>
              <a:rPr lang="zh-CN" altLang="en-US" sz="2000" b="1" spc="300" dirty="0">
                <a:gradFill>
                  <a:gsLst>
                    <a:gs pos="63000">
                      <a:schemeClr val="accent1"/>
                    </a:gs>
                    <a:gs pos="0">
                      <a:schemeClr val="accent2"/>
                    </a:gs>
                  </a:gsLst>
                  <a:path path="circle">
                    <a:fillToRect l="100000" b="100000"/>
                  </a:path>
                </a:gradFill>
                <a:effectLst>
                  <a:reflection blurRad="203200" stA="55000" endA="300" endPos="52000" dist="63500" dir="5400000" sy="-100000" algn="bl" rotWithShape="0"/>
                </a:effectLst>
                <a:latin typeface="+mn-ea"/>
              </a:rPr>
              <a:t>自动驾驶分级标准</a:t>
            </a:r>
            <a:endParaRPr lang="en-US" altLang="zh-CN" sz="2000" b="1" spc="300" dirty="0">
              <a:gradFill>
                <a:gsLst>
                  <a:gs pos="63000">
                    <a:schemeClr val="accent1"/>
                  </a:gs>
                  <a:gs pos="0">
                    <a:schemeClr val="accent2"/>
                  </a:gs>
                </a:gsLst>
                <a:path path="circle">
                  <a:fillToRect l="100000" b="100000"/>
                </a:path>
              </a:gradFill>
              <a:effectLst>
                <a:reflection blurRad="203200" stA="55000" endA="300" endPos="52000" dist="63500" dir="5400000" sy="-100000" algn="bl" rotWithShape="0"/>
              </a:effectLst>
              <a:latin typeface="+mn-ea"/>
            </a:endParaRPr>
          </a:p>
        </p:txBody>
      </p:sp>
      <p:grpSp>
        <p:nvGrpSpPr>
          <p:cNvPr id="2" name="组合 1">
            <a:extLst>
              <a:ext uri="{FF2B5EF4-FFF2-40B4-BE49-F238E27FC236}">
                <a16:creationId xmlns:a16="http://schemas.microsoft.com/office/drawing/2014/main" id="{DDB6CCC1-3444-891D-E7FB-F6ECDD079CFC}"/>
              </a:ext>
            </a:extLst>
          </p:cNvPr>
          <p:cNvGrpSpPr/>
          <p:nvPr/>
        </p:nvGrpSpPr>
        <p:grpSpPr>
          <a:xfrm>
            <a:off x="468279" y="1339942"/>
            <a:ext cx="4529171" cy="4611704"/>
            <a:chOff x="468279" y="1185518"/>
            <a:chExt cx="4681622" cy="4766933"/>
          </a:xfrm>
        </p:grpSpPr>
        <p:sp>
          <p:nvSpPr>
            <p:cNvPr id="1057" name="剪去对角的矩形 18">
              <a:extLst>
                <a:ext uri="{FF2B5EF4-FFF2-40B4-BE49-F238E27FC236}">
                  <a16:creationId xmlns:a16="http://schemas.microsoft.com/office/drawing/2014/main" id="{CCAB4439-95DF-788D-F9A4-4C55D3DD510A}"/>
                </a:ext>
              </a:extLst>
            </p:cNvPr>
            <p:cNvSpPr/>
            <p:nvPr/>
          </p:nvSpPr>
          <p:spPr>
            <a:xfrm rot="10800000" flipH="1" flipV="1">
              <a:off x="468279" y="1185518"/>
              <a:ext cx="4667300" cy="3166960"/>
            </a:xfrm>
            <a:prstGeom prst="rect">
              <a:avLst/>
            </a:prstGeom>
            <a:gradFill flip="none" rotWithShape="1">
              <a:gsLst>
                <a:gs pos="0">
                  <a:schemeClr val="accent1">
                    <a:alpha val="7000"/>
                  </a:schemeClr>
                </a:gs>
                <a:gs pos="69167">
                  <a:schemeClr val="accent1">
                    <a:alpha val="0"/>
                  </a:schemeClr>
                </a:gs>
              </a:gsLst>
              <a:lin ang="5400000" scaled="1"/>
              <a:tileRect/>
            </a:gradFill>
            <a:ln w="3175">
              <a:gradFill flip="none" rotWithShape="1">
                <a:gsLst>
                  <a:gs pos="0">
                    <a:schemeClr val="accent1">
                      <a:alpha val="80000"/>
                    </a:schemeClr>
                  </a:gs>
                  <a:gs pos="50000">
                    <a:schemeClr val="accent1">
                      <a:alpha val="40000"/>
                    </a:schemeClr>
                  </a:gs>
                  <a:gs pos="100000">
                    <a:schemeClr val="accent1">
                      <a:alpha val="0"/>
                    </a:schemeClr>
                  </a:gs>
                </a:gsLst>
                <a:lin ang="5400000" scaled="1"/>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9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grpSp>
          <p:nvGrpSpPr>
            <p:cNvPr id="1044" name="组合 1043">
              <a:extLst>
                <a:ext uri="{FF2B5EF4-FFF2-40B4-BE49-F238E27FC236}">
                  <a16:creationId xmlns:a16="http://schemas.microsoft.com/office/drawing/2014/main" id="{98F5AF8A-4B23-A9C7-B0D1-0DA0688786B2}"/>
                </a:ext>
              </a:extLst>
            </p:cNvPr>
            <p:cNvGrpSpPr/>
            <p:nvPr/>
          </p:nvGrpSpPr>
          <p:grpSpPr>
            <a:xfrm>
              <a:off x="482600" y="4461423"/>
              <a:ext cx="4667301" cy="1491028"/>
              <a:chOff x="449653" y="4603312"/>
              <a:chExt cx="4196984" cy="1491028"/>
            </a:xfrm>
          </p:grpSpPr>
          <p:grpSp>
            <p:nvGrpSpPr>
              <p:cNvPr id="1027" name="组合 1026">
                <a:extLst>
                  <a:ext uri="{FF2B5EF4-FFF2-40B4-BE49-F238E27FC236}">
                    <a16:creationId xmlns:a16="http://schemas.microsoft.com/office/drawing/2014/main" id="{300F4D27-69C4-D0A3-3931-1B0D2E554DC4}"/>
                  </a:ext>
                </a:extLst>
              </p:cNvPr>
              <p:cNvGrpSpPr/>
              <p:nvPr/>
            </p:nvGrpSpPr>
            <p:grpSpPr>
              <a:xfrm>
                <a:off x="449653" y="4603312"/>
                <a:ext cx="4196984" cy="1491028"/>
                <a:chOff x="632619" y="538955"/>
                <a:chExt cx="16753681" cy="6121400"/>
              </a:xfrm>
            </p:grpSpPr>
            <p:sp>
              <p:nvSpPr>
                <p:cNvPr id="1032" name="任意多边形: 形状 1031">
                  <a:extLst>
                    <a:ext uri="{FF2B5EF4-FFF2-40B4-BE49-F238E27FC236}">
                      <a16:creationId xmlns:a16="http://schemas.microsoft.com/office/drawing/2014/main" id="{8A864EAA-95A1-FB18-6762-DBCA4E043ADB}"/>
                    </a:ext>
                  </a:extLst>
                </p:cNvPr>
                <p:cNvSpPr/>
                <p:nvPr/>
              </p:nvSpPr>
              <p:spPr>
                <a:xfrm>
                  <a:off x="632619" y="538955"/>
                  <a:ext cx="16753681" cy="6121400"/>
                </a:xfrm>
                <a:custGeom>
                  <a:avLst/>
                  <a:gdLst>
                    <a:gd name="connsiteX0" fmla="*/ 104776 w 16753681"/>
                    <a:gd name="connsiteY0" fmla="*/ 0 h 6121400"/>
                    <a:gd name="connsiteX1" fmla="*/ 16630649 w 16753681"/>
                    <a:gd name="connsiteY1" fmla="*/ 0 h 6121400"/>
                    <a:gd name="connsiteX2" fmla="*/ 16630649 w 16753681"/>
                    <a:gd name="connsiteY2" fmla="*/ 1623961 h 6121400"/>
                    <a:gd name="connsiteX3" fmla="*/ 16753681 w 16753681"/>
                    <a:gd name="connsiteY3" fmla="*/ 1710467 h 6121400"/>
                    <a:gd name="connsiteX4" fmla="*/ 16753681 w 16753681"/>
                    <a:gd name="connsiteY4" fmla="*/ 4410933 h 6121400"/>
                    <a:gd name="connsiteX5" fmla="*/ 16630649 w 16753681"/>
                    <a:gd name="connsiteY5" fmla="*/ 4497439 h 6121400"/>
                    <a:gd name="connsiteX6" fmla="*/ 16630649 w 16753681"/>
                    <a:gd name="connsiteY6" fmla="*/ 6121400 h 6121400"/>
                    <a:gd name="connsiteX7" fmla="*/ 10609467 w 16753681"/>
                    <a:gd name="connsiteY7" fmla="*/ 6121400 h 6121400"/>
                    <a:gd name="connsiteX8" fmla="*/ 10479501 w 16753681"/>
                    <a:gd name="connsiteY8" fmla="*/ 5982017 h 6121400"/>
                    <a:gd name="connsiteX9" fmla="*/ 6255924 w 16753681"/>
                    <a:gd name="connsiteY9" fmla="*/ 5982017 h 6121400"/>
                    <a:gd name="connsiteX10" fmla="*/ 6125959 w 16753681"/>
                    <a:gd name="connsiteY10" fmla="*/ 6121400 h 6121400"/>
                    <a:gd name="connsiteX11" fmla="*/ 104776 w 16753681"/>
                    <a:gd name="connsiteY11" fmla="*/ 6121399 h 6121400"/>
                    <a:gd name="connsiteX12" fmla="*/ 104776 w 16753681"/>
                    <a:gd name="connsiteY12" fmla="*/ 4484603 h 6121400"/>
                    <a:gd name="connsiteX13" fmla="*/ 0 w 16753681"/>
                    <a:gd name="connsiteY13" fmla="*/ 4410932 h 6121400"/>
                    <a:gd name="connsiteX14" fmla="*/ 0 w 16753681"/>
                    <a:gd name="connsiteY14" fmla="*/ 1710466 h 6121400"/>
                    <a:gd name="connsiteX15" fmla="*/ 104776 w 16753681"/>
                    <a:gd name="connsiteY15" fmla="*/ 1636796 h 6121400"/>
                    <a:gd name="connsiteX16" fmla="*/ 104776 w 16753681"/>
                    <a:gd name="connsiteY16" fmla="*/ 0 h 6121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753681" h="6121400">
                      <a:moveTo>
                        <a:pt x="104776" y="0"/>
                      </a:moveTo>
                      <a:lnTo>
                        <a:pt x="16630649" y="0"/>
                      </a:lnTo>
                      <a:lnTo>
                        <a:pt x="16630649" y="1623961"/>
                      </a:lnTo>
                      <a:lnTo>
                        <a:pt x="16753681" y="1710467"/>
                      </a:lnTo>
                      <a:lnTo>
                        <a:pt x="16753681" y="4410933"/>
                      </a:lnTo>
                      <a:lnTo>
                        <a:pt x="16630649" y="4497439"/>
                      </a:lnTo>
                      <a:lnTo>
                        <a:pt x="16630649" y="6121400"/>
                      </a:lnTo>
                      <a:lnTo>
                        <a:pt x="10609467" y="6121400"/>
                      </a:lnTo>
                      <a:lnTo>
                        <a:pt x="10479501" y="5982017"/>
                      </a:lnTo>
                      <a:lnTo>
                        <a:pt x="6255924" y="5982017"/>
                      </a:lnTo>
                      <a:lnTo>
                        <a:pt x="6125959" y="6121400"/>
                      </a:lnTo>
                      <a:lnTo>
                        <a:pt x="104776" y="6121399"/>
                      </a:lnTo>
                      <a:lnTo>
                        <a:pt x="104776" y="4484603"/>
                      </a:lnTo>
                      <a:lnTo>
                        <a:pt x="0" y="4410932"/>
                      </a:lnTo>
                      <a:lnTo>
                        <a:pt x="0" y="1710466"/>
                      </a:lnTo>
                      <a:lnTo>
                        <a:pt x="104776" y="1636796"/>
                      </a:lnTo>
                      <a:lnTo>
                        <a:pt x="104776" y="0"/>
                      </a:lnTo>
                      <a:close/>
                    </a:path>
                  </a:pathLst>
                </a:custGeom>
                <a:gradFill flip="none" rotWithShape="1">
                  <a:gsLst>
                    <a:gs pos="0">
                      <a:schemeClr val="accent1">
                        <a:alpha val="7000"/>
                      </a:schemeClr>
                    </a:gs>
                    <a:gs pos="69167">
                      <a:schemeClr val="accent1">
                        <a:alpha val="0"/>
                      </a:schemeClr>
                    </a:gs>
                  </a:gsLst>
                  <a:lin ang="5400000" scaled="1"/>
                  <a:tileRect/>
                </a:gradFill>
                <a:ln w="3175">
                  <a:gradFill flip="none" rotWithShape="1">
                    <a:gsLst>
                      <a:gs pos="0">
                        <a:schemeClr val="accent1">
                          <a:alpha val="80000"/>
                        </a:schemeClr>
                      </a:gs>
                      <a:gs pos="50000">
                        <a:schemeClr val="accent1">
                          <a:alpha val="40000"/>
                        </a:schemeClr>
                      </a:gs>
                      <a:gs pos="100000">
                        <a:schemeClr val="accent1">
                          <a:alpha val="0"/>
                        </a:schemeClr>
                      </a:gs>
                    </a:gsLst>
                    <a:lin ang="5400000" scaled="1"/>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kumimoji="1" lang="zh-CN" altLang="en-US" sz="900">
                    <a:solidFill>
                      <a:srgbClr val="FFFFFF"/>
                    </a:solidFill>
                    <a:latin typeface="Arial" panose="020B0604020202020204"/>
                    <a:ea typeface="微软雅黑" panose="020B0503020204020204" charset="-122"/>
                  </a:endParaRPr>
                </a:p>
              </p:txBody>
            </p:sp>
            <p:sp>
              <p:nvSpPr>
                <p:cNvPr id="1033" name="梯形 1032">
                  <a:extLst>
                    <a:ext uri="{FF2B5EF4-FFF2-40B4-BE49-F238E27FC236}">
                      <a16:creationId xmlns:a16="http://schemas.microsoft.com/office/drawing/2014/main" id="{9F85B3A2-FFE5-B6D9-58EF-EC565781DE59}"/>
                    </a:ext>
                  </a:extLst>
                </p:cNvPr>
                <p:cNvSpPr/>
                <p:nvPr/>
              </p:nvSpPr>
              <p:spPr>
                <a:xfrm>
                  <a:off x="6857411" y="6551613"/>
                  <a:ext cx="4285840" cy="108742"/>
                </a:xfrm>
                <a:prstGeom prst="trapezoid">
                  <a:avLst>
                    <a:gd name="adj" fmla="val 64953"/>
                  </a:avLst>
                </a:prstGeom>
                <a:solidFill>
                  <a:schemeClr val="accent1">
                    <a:alpha val="70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prstClr val="white"/>
                    </a:solidFill>
                    <a:effectLst/>
                    <a:uLnTx/>
                    <a:uFillTx/>
                    <a:latin typeface="等线" panose="02010600030101010101" pitchFamily="2" charset="-122"/>
                    <a:ea typeface="等线" panose="02010600030101010101" pitchFamily="2" charset="-122"/>
                    <a:cs typeface="+mn-cs"/>
                  </a:endParaRPr>
                </a:p>
              </p:txBody>
            </p:sp>
            <p:sp>
              <p:nvSpPr>
                <p:cNvPr id="1035" name="梯形 1034">
                  <a:extLst>
                    <a:ext uri="{FF2B5EF4-FFF2-40B4-BE49-F238E27FC236}">
                      <a16:creationId xmlns:a16="http://schemas.microsoft.com/office/drawing/2014/main" id="{F6E787D9-A717-431F-85F0-8C054068DC44}"/>
                    </a:ext>
                  </a:extLst>
                </p:cNvPr>
                <p:cNvSpPr/>
                <p:nvPr/>
              </p:nvSpPr>
              <p:spPr>
                <a:xfrm rot="5400000">
                  <a:off x="15925410" y="3559348"/>
                  <a:ext cx="2742423" cy="80614"/>
                </a:xfrm>
                <a:prstGeom prst="trapezoid">
                  <a:avLst>
                    <a:gd name="adj" fmla="val 64953"/>
                  </a:avLst>
                </a:prstGeom>
                <a:solidFill>
                  <a:schemeClr val="accent1">
                    <a:alpha val="70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prstClr val="white"/>
                    </a:solidFill>
                    <a:effectLst/>
                    <a:uLnTx/>
                    <a:uFillTx/>
                    <a:latin typeface="等线" panose="02010600030101010101" pitchFamily="2" charset="-122"/>
                    <a:ea typeface="等线" panose="02010600030101010101" pitchFamily="2" charset="-122"/>
                    <a:cs typeface="+mn-cs"/>
                  </a:endParaRPr>
                </a:p>
              </p:txBody>
            </p:sp>
            <p:sp>
              <p:nvSpPr>
                <p:cNvPr id="1040" name="梯形 1039">
                  <a:extLst>
                    <a:ext uri="{FF2B5EF4-FFF2-40B4-BE49-F238E27FC236}">
                      <a16:creationId xmlns:a16="http://schemas.microsoft.com/office/drawing/2014/main" id="{485B34E4-8C2F-5459-1816-44007EE81506}"/>
                    </a:ext>
                  </a:extLst>
                </p:cNvPr>
                <p:cNvSpPr/>
                <p:nvPr/>
              </p:nvSpPr>
              <p:spPr>
                <a:xfrm rot="16200000" flipH="1">
                  <a:off x="-655869" y="3559347"/>
                  <a:ext cx="2742423" cy="80614"/>
                </a:xfrm>
                <a:prstGeom prst="trapezoid">
                  <a:avLst>
                    <a:gd name="adj" fmla="val 64953"/>
                  </a:avLst>
                </a:prstGeom>
                <a:solidFill>
                  <a:schemeClr val="accent1">
                    <a:alpha val="70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prstClr val="white"/>
                    </a:solidFill>
                    <a:effectLst/>
                    <a:uLnTx/>
                    <a:uFillTx/>
                    <a:latin typeface="等线" panose="02010600030101010101" pitchFamily="2" charset="-122"/>
                    <a:ea typeface="等线" panose="02010600030101010101" pitchFamily="2" charset="-122"/>
                    <a:cs typeface="+mn-cs"/>
                  </a:endParaRPr>
                </a:p>
              </p:txBody>
            </p:sp>
          </p:grpSp>
          <p:sp>
            <p:nvSpPr>
              <p:cNvPr id="5" name="文本框 4">
                <a:extLst>
                  <a:ext uri="{FF2B5EF4-FFF2-40B4-BE49-F238E27FC236}">
                    <a16:creationId xmlns:a16="http://schemas.microsoft.com/office/drawing/2014/main" id="{4977DCFE-E08F-98D3-F892-2C07474B3B84}"/>
                  </a:ext>
                </a:extLst>
              </p:cNvPr>
              <p:cNvSpPr txBox="1"/>
              <p:nvPr/>
            </p:nvSpPr>
            <p:spPr>
              <a:xfrm>
                <a:off x="706226" y="4644266"/>
                <a:ext cx="3702420" cy="1300582"/>
              </a:xfrm>
              <a:prstGeom prst="rect">
                <a:avLst/>
              </a:prstGeom>
              <a:noFill/>
            </p:spPr>
            <p:txBody>
              <a:bodyPr wrap="square">
                <a:spAutoFit/>
              </a:bodyPr>
              <a:lstStyle/>
              <a:p>
                <a:pPr>
                  <a:lnSpc>
                    <a:spcPct val="150000"/>
                  </a:lnSpc>
                </a:pPr>
                <a:r>
                  <a:rPr lang="zh-CN" altLang="en-US" sz="1600" b="1" dirty="0">
                    <a:gradFill>
                      <a:gsLst>
                        <a:gs pos="63000">
                          <a:schemeClr val="accent1"/>
                        </a:gs>
                        <a:gs pos="0">
                          <a:schemeClr val="accent2"/>
                        </a:gs>
                      </a:gsLst>
                      <a:path path="circle">
                        <a:fillToRect l="100000" b="100000"/>
                      </a:path>
                    </a:gradFill>
                    <a:latin typeface="+mn-ea"/>
                  </a:rPr>
                  <a:t>目前有两套业界较为常用的分级标准</a:t>
                </a:r>
                <a:endParaRPr lang="en-US" altLang="zh-CN" sz="1600" b="1" dirty="0">
                  <a:gradFill>
                    <a:gsLst>
                      <a:gs pos="63000">
                        <a:schemeClr val="accent1"/>
                      </a:gs>
                      <a:gs pos="0">
                        <a:schemeClr val="accent2"/>
                      </a:gs>
                    </a:gsLst>
                    <a:path path="circle">
                      <a:fillToRect l="100000" b="100000"/>
                    </a:path>
                  </a:gradFill>
                  <a:latin typeface="+mn-ea"/>
                </a:endParaRPr>
              </a:p>
              <a:p>
                <a:pPr marL="171450" indent="-171450" algn="l">
                  <a:lnSpc>
                    <a:spcPct val="150000"/>
                  </a:lnSpc>
                  <a:buClr>
                    <a:schemeClr val="accent1"/>
                  </a:buClr>
                  <a:buFontTx/>
                  <a:buChar char="&gt;"/>
                </a:pPr>
                <a:r>
                  <a:rPr lang="zh-CN" altLang="en-US" sz="1100" b="0" i="0" dirty="0">
                    <a:solidFill>
                      <a:schemeClr val="bg1">
                        <a:alpha val="90000"/>
                      </a:schemeClr>
                    </a:solidFill>
                    <a:effectLst/>
                    <a:latin typeface="Hiragino Sans GB"/>
                  </a:rPr>
                  <a:t>美国国家公路交通安全管理局（</a:t>
                </a:r>
                <a:r>
                  <a:rPr lang="en-US" altLang="zh-CN" sz="1100" b="0" i="0" dirty="0">
                    <a:solidFill>
                      <a:schemeClr val="bg1">
                        <a:alpha val="90000"/>
                      </a:schemeClr>
                    </a:solidFill>
                    <a:effectLst/>
                    <a:latin typeface="Hiragino Sans GB"/>
                  </a:rPr>
                  <a:t>NHTSA</a:t>
                </a:r>
                <a:r>
                  <a:rPr lang="zh-CN" altLang="en-US" sz="1100" b="0" i="0" dirty="0">
                    <a:solidFill>
                      <a:schemeClr val="bg1">
                        <a:alpha val="90000"/>
                      </a:schemeClr>
                    </a:solidFill>
                    <a:effectLst/>
                    <a:latin typeface="Hiragino Sans GB"/>
                  </a:rPr>
                  <a:t>）制定的标准</a:t>
                </a:r>
                <a:endParaRPr lang="en-US" altLang="zh-CN" sz="1100" b="0" i="0" dirty="0">
                  <a:solidFill>
                    <a:schemeClr val="bg1">
                      <a:alpha val="90000"/>
                    </a:schemeClr>
                  </a:solidFill>
                  <a:effectLst/>
                  <a:latin typeface="Hiragino Sans GB"/>
                </a:endParaRPr>
              </a:p>
              <a:p>
                <a:pPr marL="171450" indent="-171450" algn="l">
                  <a:lnSpc>
                    <a:spcPct val="150000"/>
                  </a:lnSpc>
                  <a:buClr>
                    <a:schemeClr val="accent1"/>
                  </a:buClr>
                  <a:buFontTx/>
                  <a:buChar char="&gt;"/>
                </a:pPr>
                <a:r>
                  <a:rPr lang="zh-CN" altLang="en-US" sz="1100" b="0" i="0" dirty="0">
                    <a:solidFill>
                      <a:schemeClr val="bg1">
                        <a:alpha val="90000"/>
                      </a:schemeClr>
                    </a:solidFill>
                    <a:effectLst/>
                    <a:latin typeface="Hiragino Sans GB"/>
                  </a:rPr>
                  <a:t>国际自动机工程师学会（</a:t>
                </a:r>
                <a:r>
                  <a:rPr lang="en-US" altLang="zh-CN" sz="1100" b="0" i="0" dirty="0">
                    <a:solidFill>
                      <a:schemeClr val="bg1">
                        <a:alpha val="90000"/>
                      </a:schemeClr>
                    </a:solidFill>
                    <a:effectLst/>
                    <a:latin typeface="Hiragino Sans GB"/>
                  </a:rPr>
                  <a:t>SAE International</a:t>
                </a:r>
                <a:r>
                  <a:rPr lang="zh-CN" altLang="en-US" sz="1100" b="0" i="0" dirty="0">
                    <a:solidFill>
                      <a:schemeClr val="bg1">
                        <a:alpha val="90000"/>
                      </a:schemeClr>
                    </a:solidFill>
                    <a:effectLst/>
                    <a:latin typeface="Hiragino Sans GB"/>
                  </a:rPr>
                  <a:t>）制定的标准</a:t>
                </a:r>
                <a:endParaRPr lang="en-US" altLang="zh-CN" sz="1100" b="0" i="0" dirty="0">
                  <a:solidFill>
                    <a:schemeClr val="bg1">
                      <a:alpha val="90000"/>
                    </a:schemeClr>
                  </a:solidFill>
                  <a:effectLst/>
                  <a:latin typeface="Hiragino Sans GB"/>
                </a:endParaRPr>
              </a:p>
              <a:p>
                <a:pPr algn="l">
                  <a:lnSpc>
                    <a:spcPct val="150000"/>
                  </a:lnSpc>
                </a:pPr>
                <a:r>
                  <a:rPr lang="zh-CN" altLang="en-US" sz="1200" b="1" i="0" dirty="0">
                    <a:solidFill>
                      <a:schemeClr val="accent1"/>
                    </a:solidFill>
                    <a:effectLst/>
                    <a:latin typeface="Hiragino Sans GB"/>
                  </a:rPr>
                  <a:t>其中，</a:t>
                </a:r>
                <a:r>
                  <a:rPr lang="en-US" altLang="zh-CN" sz="1200" b="1" i="0" dirty="0">
                    <a:solidFill>
                      <a:schemeClr val="accent1"/>
                    </a:solidFill>
                    <a:effectLst/>
                    <a:latin typeface="Hiragino Sans GB"/>
                  </a:rPr>
                  <a:t>SAE International</a:t>
                </a:r>
                <a:r>
                  <a:rPr lang="zh-CN" altLang="en-US" sz="1200" b="1" i="0" dirty="0">
                    <a:solidFill>
                      <a:schemeClr val="accent1"/>
                    </a:solidFill>
                    <a:effectLst/>
                    <a:latin typeface="Hiragino Sans GB"/>
                  </a:rPr>
                  <a:t>的标准被更广泛地采用</a:t>
                </a:r>
                <a:endParaRPr lang="en-US" sz="1200" b="1" dirty="0">
                  <a:solidFill>
                    <a:schemeClr val="accent1"/>
                  </a:solidFill>
                </a:endParaRPr>
              </a:p>
            </p:txBody>
          </p:sp>
        </p:grpSp>
        <p:grpSp>
          <p:nvGrpSpPr>
            <p:cNvPr id="1059" name="组合 1058">
              <a:extLst>
                <a:ext uri="{FF2B5EF4-FFF2-40B4-BE49-F238E27FC236}">
                  <a16:creationId xmlns:a16="http://schemas.microsoft.com/office/drawing/2014/main" id="{09EAB395-9707-A1EC-34A7-E0819B4FC5FD}"/>
                </a:ext>
              </a:extLst>
            </p:cNvPr>
            <p:cNvGrpSpPr/>
            <p:nvPr/>
          </p:nvGrpSpPr>
          <p:grpSpPr>
            <a:xfrm>
              <a:off x="1261045" y="1448011"/>
              <a:ext cx="3511568" cy="2645422"/>
              <a:chOff x="1264426" y="1648021"/>
              <a:chExt cx="3511568" cy="2645422"/>
            </a:xfrm>
          </p:grpSpPr>
          <p:sp>
            <p:nvSpPr>
              <p:cNvPr id="56" name="梯形 55">
                <a:extLst>
                  <a:ext uri="{FF2B5EF4-FFF2-40B4-BE49-F238E27FC236}">
                    <a16:creationId xmlns:a16="http://schemas.microsoft.com/office/drawing/2014/main" id="{4E5D4EDE-F7AB-67B0-87CE-76A882E34624}"/>
                  </a:ext>
                </a:extLst>
              </p:cNvPr>
              <p:cNvSpPr/>
              <p:nvPr/>
            </p:nvSpPr>
            <p:spPr>
              <a:xfrm>
                <a:off x="1323975" y="2886867"/>
                <a:ext cx="3392468" cy="225553"/>
              </a:xfrm>
              <a:prstGeom prst="trapezoid">
                <a:avLst>
                  <a:gd name="adj" fmla="val 206294"/>
                </a:avLst>
              </a:prstGeom>
              <a:gradFill flip="none" rotWithShape="1">
                <a:gsLst>
                  <a:gs pos="35000">
                    <a:schemeClr val="accent1">
                      <a:alpha val="0"/>
                    </a:schemeClr>
                  </a:gs>
                  <a:gs pos="100000">
                    <a:schemeClr val="accent1">
                      <a:alpha val="34000"/>
                    </a:schemeClr>
                  </a:gs>
                </a:gsLst>
                <a:lin ang="5400000" scaled="1"/>
                <a:tileRect/>
              </a:gradFill>
              <a:ln w="10668" cap="flat" cmpd="sng" algn="ctr">
                <a:gradFill flip="none" rotWithShape="1">
                  <a:gsLst>
                    <a:gs pos="30000">
                      <a:schemeClr val="accent1">
                        <a:alpha val="0"/>
                      </a:schemeClr>
                    </a:gs>
                    <a:gs pos="100000">
                      <a:schemeClr val="accent1"/>
                    </a:gs>
                  </a:gsLst>
                  <a:lin ang="5400000" scaled="1"/>
                  <a:tileRect/>
                </a:gradFill>
                <a:prstDash val="solid"/>
                <a:miter lim="800000"/>
              </a:ln>
              <a:effectLst/>
            </p:spPr>
            <p:txBody>
              <a:bodyPr rot="0" spcFirstLastPara="0" vertOverflow="overflow" horzOverflow="overflow" vert="horz" wrap="square" lIns="69127" tIns="34563" rIns="69127" bIns="34563" numCol="1" spcCol="0" rtlCol="0" fromWordArt="0" anchor="ctr" anchorCtr="0" forceAA="0" compatLnSpc="1">
                <a:prstTxWarp prst="textNoShape">
                  <a:avLst/>
                </a:prstTxWarp>
                <a:noAutofit/>
              </a:bodyPr>
              <a:lstStyle/>
              <a:p>
                <a:pPr algn="ctr" defTabSz="822960"/>
                <a:endParaRPr lang="zh-CN" altLang="en-US" sz="1200" kern="0">
                  <a:solidFill>
                    <a:prstClr val="white"/>
                  </a:solidFill>
                  <a:latin typeface="思源黑体 CN Bold"/>
                  <a:ea typeface="思源黑体 CN Bold"/>
                </a:endParaRPr>
              </a:p>
            </p:txBody>
          </p:sp>
          <p:sp>
            <p:nvSpPr>
              <p:cNvPr id="26" name="文本框 25">
                <a:extLst>
                  <a:ext uri="{FF2B5EF4-FFF2-40B4-BE49-F238E27FC236}">
                    <a16:creationId xmlns:a16="http://schemas.microsoft.com/office/drawing/2014/main" id="{0512B714-0ABB-15A6-899A-CC21D73C5409}"/>
                  </a:ext>
                </a:extLst>
              </p:cNvPr>
              <p:cNvSpPr txBox="1"/>
              <p:nvPr/>
            </p:nvSpPr>
            <p:spPr>
              <a:xfrm>
                <a:off x="1358736" y="3931731"/>
                <a:ext cx="3271296" cy="271053"/>
              </a:xfrm>
              <a:prstGeom prst="rect">
                <a:avLst/>
              </a:prstGeom>
              <a:noFill/>
              <a:effectLst/>
            </p:spPr>
            <p:txBody>
              <a:bodyPr wrap="square" lIns="76810" tIns="38405" rIns="76810" bIns="38405">
                <a:spAutoFit/>
              </a:bodyPr>
              <a:lstStyle/>
              <a:p>
                <a:pPr algn="ctr"/>
                <a:r>
                  <a:rPr lang="zh-CN" altLang="en-US" sz="1200" b="1" dirty="0">
                    <a:gradFill>
                      <a:gsLst>
                        <a:gs pos="63000">
                          <a:schemeClr val="accent1"/>
                        </a:gs>
                        <a:gs pos="0">
                          <a:schemeClr val="accent2"/>
                        </a:gs>
                      </a:gsLst>
                      <a:path path="circle">
                        <a:fillToRect l="100000" b="100000"/>
                      </a:path>
                    </a:gradFill>
                    <a:effectLst>
                      <a:reflection blurRad="203200" stA="55000" endA="300" endPos="52000" dist="53340" dir="5400000" sy="-100000" algn="bl" rotWithShape="0"/>
                    </a:effectLst>
                    <a:latin typeface="+mn-ea"/>
                  </a:rPr>
                  <a:t>实现道路交通部分或完全自动化运行</a:t>
                </a:r>
              </a:p>
            </p:txBody>
          </p:sp>
          <p:sp>
            <p:nvSpPr>
              <p:cNvPr id="57" name="文本框 56">
                <a:extLst>
                  <a:ext uri="{FF2B5EF4-FFF2-40B4-BE49-F238E27FC236}">
                    <a16:creationId xmlns:a16="http://schemas.microsoft.com/office/drawing/2014/main" id="{1523BCB0-1BD0-5F50-A64A-5B43239D9609}"/>
                  </a:ext>
                </a:extLst>
              </p:cNvPr>
              <p:cNvSpPr txBox="1"/>
              <p:nvPr/>
            </p:nvSpPr>
            <p:spPr>
              <a:xfrm>
                <a:off x="1877733" y="1648021"/>
                <a:ext cx="2317451" cy="302866"/>
              </a:xfrm>
              <a:prstGeom prst="rect">
                <a:avLst/>
              </a:prstGeom>
              <a:noFill/>
              <a:effectLst/>
            </p:spPr>
            <p:txBody>
              <a:bodyPr wrap="square" lIns="76810" tIns="38405" rIns="76810" bIns="38405">
                <a:spAutoFit/>
              </a:bodyPr>
              <a:lstStyle/>
              <a:p>
                <a:pPr algn="ctr"/>
                <a:r>
                  <a:rPr lang="zh-CN" altLang="en-US" sz="1400" b="1" dirty="0">
                    <a:gradFill>
                      <a:gsLst>
                        <a:gs pos="63000">
                          <a:schemeClr val="accent1"/>
                        </a:gs>
                        <a:gs pos="0">
                          <a:schemeClr val="accent2"/>
                        </a:gs>
                      </a:gsLst>
                      <a:path path="circle">
                        <a:fillToRect l="100000" b="100000"/>
                      </a:path>
                    </a:gradFill>
                    <a:effectLst>
                      <a:reflection blurRad="203200" stA="55000" endA="300" endPos="52000" dist="53340" dir="5400000" sy="-100000" algn="bl" rotWithShape="0"/>
                    </a:effectLst>
                    <a:latin typeface="+mn-ea"/>
                  </a:rPr>
                  <a:t>利用先进的技术</a:t>
                </a:r>
                <a:endParaRPr lang="en-US" altLang="zh-CN" sz="1400" b="1" dirty="0">
                  <a:gradFill>
                    <a:gsLst>
                      <a:gs pos="63000">
                        <a:schemeClr val="accent1"/>
                      </a:gs>
                      <a:gs pos="0">
                        <a:schemeClr val="accent2"/>
                      </a:gs>
                    </a:gsLst>
                    <a:path path="circle">
                      <a:fillToRect l="100000" b="100000"/>
                    </a:path>
                  </a:gradFill>
                  <a:effectLst>
                    <a:reflection blurRad="203200" stA="55000" endA="300" endPos="52000" dist="53340" dir="5400000" sy="-100000" algn="bl" rotWithShape="0"/>
                  </a:effectLst>
                  <a:latin typeface="+mn-ea"/>
                </a:endParaRPr>
              </a:p>
            </p:txBody>
          </p:sp>
          <p:sp>
            <p:nvSpPr>
              <p:cNvPr id="1263" name="梯形 1262">
                <a:extLst>
                  <a:ext uri="{FF2B5EF4-FFF2-40B4-BE49-F238E27FC236}">
                    <a16:creationId xmlns:a16="http://schemas.microsoft.com/office/drawing/2014/main" id="{8A89606C-32DA-DAF0-7643-AD79DE58FA05}"/>
                  </a:ext>
                </a:extLst>
              </p:cNvPr>
              <p:cNvSpPr/>
              <p:nvPr/>
            </p:nvSpPr>
            <p:spPr>
              <a:xfrm>
                <a:off x="1341189" y="1757030"/>
                <a:ext cx="3392468" cy="225553"/>
              </a:xfrm>
              <a:prstGeom prst="trapezoid">
                <a:avLst>
                  <a:gd name="adj" fmla="val 269992"/>
                </a:avLst>
              </a:prstGeom>
              <a:gradFill flip="none" rotWithShape="1">
                <a:gsLst>
                  <a:gs pos="35000">
                    <a:schemeClr val="accent1">
                      <a:alpha val="0"/>
                    </a:schemeClr>
                  </a:gs>
                  <a:gs pos="100000">
                    <a:schemeClr val="accent1">
                      <a:alpha val="34000"/>
                    </a:schemeClr>
                  </a:gs>
                </a:gsLst>
                <a:lin ang="5400000" scaled="1"/>
                <a:tileRect/>
              </a:gradFill>
              <a:ln w="10668" cap="flat" cmpd="sng" algn="ctr">
                <a:gradFill flip="none" rotWithShape="1">
                  <a:gsLst>
                    <a:gs pos="30000">
                      <a:schemeClr val="accent1">
                        <a:alpha val="0"/>
                      </a:schemeClr>
                    </a:gs>
                    <a:gs pos="100000">
                      <a:schemeClr val="accent1"/>
                    </a:gs>
                  </a:gsLst>
                  <a:lin ang="5400000" scaled="1"/>
                  <a:tileRect/>
                </a:gradFill>
                <a:prstDash val="solid"/>
                <a:miter lim="800000"/>
              </a:ln>
              <a:effectLst/>
            </p:spPr>
            <p:txBody>
              <a:bodyPr rot="0" spcFirstLastPara="0" vertOverflow="overflow" horzOverflow="overflow" vert="horz" wrap="square" lIns="69127" tIns="34563" rIns="69127" bIns="34563" numCol="1" spcCol="0" rtlCol="0" fromWordArt="0" anchor="ctr" anchorCtr="0" forceAA="0" compatLnSpc="1">
                <a:prstTxWarp prst="textNoShape">
                  <a:avLst/>
                </a:prstTxWarp>
                <a:noAutofit/>
              </a:bodyPr>
              <a:lstStyle/>
              <a:p>
                <a:pPr marL="0" marR="0" lvl="0" indent="0" algn="ctr" defTabSz="822960" eaLnBrk="1" fontAlgn="auto" latinLnBrk="0" hangingPunct="1">
                  <a:lnSpc>
                    <a:spcPct val="100000"/>
                  </a:lnSpc>
                  <a:spcBef>
                    <a:spcPts val="0"/>
                  </a:spcBef>
                  <a:buClrTx/>
                  <a:buSzTx/>
                  <a:buFontTx/>
                  <a:buNone/>
                  <a:tabLst/>
                  <a:defRPr/>
                </a:pPr>
                <a:endParaRPr kumimoji="0" lang="zh-CN" altLang="en-US" sz="1200" b="0" i="0" u="none" strike="noStrike" kern="0" cap="none" spc="0" normalizeH="0" baseline="0" noProof="0">
                  <a:ln>
                    <a:noFill/>
                  </a:ln>
                  <a:solidFill>
                    <a:prstClr val="white"/>
                  </a:solidFill>
                  <a:effectLst/>
                  <a:uLnTx/>
                  <a:uFillTx/>
                  <a:latin typeface="思源黑体 CN Bold"/>
                  <a:ea typeface="思源黑体 CN Bold"/>
                </a:endParaRPr>
              </a:p>
            </p:txBody>
          </p:sp>
          <p:sp>
            <p:nvSpPr>
              <p:cNvPr id="1031" name="文本框 1030">
                <a:extLst>
                  <a:ext uri="{FF2B5EF4-FFF2-40B4-BE49-F238E27FC236}">
                    <a16:creationId xmlns:a16="http://schemas.microsoft.com/office/drawing/2014/main" id="{FEA6CC56-5A6E-AB8D-B71B-586DD9EE8116}"/>
                  </a:ext>
                </a:extLst>
              </p:cNvPr>
              <p:cNvSpPr txBox="1"/>
              <p:nvPr/>
            </p:nvSpPr>
            <p:spPr>
              <a:xfrm>
                <a:off x="2208906" y="2768612"/>
                <a:ext cx="1622607" cy="302866"/>
              </a:xfrm>
              <a:prstGeom prst="rect">
                <a:avLst/>
              </a:prstGeom>
              <a:noFill/>
              <a:effectLst/>
            </p:spPr>
            <p:txBody>
              <a:bodyPr wrap="square" lIns="76810" tIns="38405" rIns="76810" bIns="38405">
                <a:spAutoFit/>
              </a:bodyPr>
              <a:lstStyle/>
              <a:p>
                <a:pPr algn="ctr"/>
                <a:r>
                  <a:rPr lang="zh-CN" altLang="en-US" sz="1400" b="1" dirty="0">
                    <a:gradFill>
                      <a:gsLst>
                        <a:gs pos="63000">
                          <a:schemeClr val="accent1"/>
                        </a:gs>
                        <a:gs pos="0">
                          <a:schemeClr val="accent2"/>
                        </a:gs>
                      </a:gsLst>
                      <a:path path="circle">
                        <a:fillToRect l="100000" b="100000"/>
                      </a:path>
                    </a:gradFill>
                    <a:effectLst>
                      <a:reflection blurRad="203200" stA="55000" endA="300" endPos="52000" dist="53340" dir="5400000" sy="-100000" algn="bl" rotWithShape="0"/>
                    </a:effectLst>
                    <a:latin typeface="+mn-ea"/>
                  </a:rPr>
                  <a:t>通过有机融合</a:t>
                </a:r>
              </a:p>
            </p:txBody>
          </p:sp>
          <p:grpSp>
            <p:nvGrpSpPr>
              <p:cNvPr id="1036" name="组合 1035">
                <a:extLst>
                  <a:ext uri="{FF2B5EF4-FFF2-40B4-BE49-F238E27FC236}">
                    <a16:creationId xmlns:a16="http://schemas.microsoft.com/office/drawing/2014/main" id="{812EF4D2-8566-FED3-6F48-BCA159274E1D}"/>
                  </a:ext>
                </a:extLst>
              </p:cNvPr>
              <p:cNvGrpSpPr/>
              <p:nvPr/>
            </p:nvGrpSpPr>
            <p:grpSpPr>
              <a:xfrm>
                <a:off x="1905904" y="2751480"/>
                <a:ext cx="2228611" cy="216191"/>
                <a:chOff x="6138565" y="930526"/>
                <a:chExt cx="2228611" cy="336175"/>
              </a:xfrm>
            </p:grpSpPr>
            <p:sp>
              <p:nvSpPr>
                <p:cNvPr id="1034" name="Isosceles Triangle 1">
                  <a:extLst>
                    <a:ext uri="{FF2B5EF4-FFF2-40B4-BE49-F238E27FC236}">
                      <a16:creationId xmlns:a16="http://schemas.microsoft.com/office/drawing/2014/main" id="{94B3F668-3FA3-7A37-1684-025077AABECC}"/>
                    </a:ext>
                  </a:extLst>
                </p:cNvPr>
                <p:cNvSpPr/>
                <p:nvPr/>
              </p:nvSpPr>
              <p:spPr>
                <a:xfrm rot="10800000">
                  <a:off x="6138565" y="930526"/>
                  <a:ext cx="377574" cy="336175"/>
                </a:xfrm>
                <a:prstGeom prst="triangle">
                  <a:avLst/>
                </a:prstGeom>
                <a:gradFill>
                  <a:gsLst>
                    <a:gs pos="0">
                      <a:schemeClr val="accent1">
                        <a:alpha val="26000"/>
                      </a:schemeClr>
                    </a:gs>
                    <a:gs pos="92000">
                      <a:schemeClr val="accent1">
                        <a:alpha val="0"/>
                      </a:schemeClr>
                    </a:gs>
                  </a:gsLst>
                  <a:lin ang="5400000" scaled="0"/>
                </a:gradFill>
                <a:ln w="10668">
                  <a:gradFill>
                    <a:gsLst>
                      <a:gs pos="0">
                        <a:schemeClr val="accent1"/>
                      </a:gs>
                      <a:gs pos="97000">
                        <a:schemeClr val="accent1">
                          <a:alpha val="0"/>
                        </a:schemeClr>
                      </a:gs>
                    </a:gsLst>
                    <a:lin ang="54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wrap="square" lIns="76810" tIns="38405" rIns="76810" bIns="38405" rtlCol="0" anchor="ctr">
                  <a:noAutofit/>
                </a:bodyPr>
                <a:lstStyle/>
                <a:p>
                  <a:pPr algn="ctr"/>
                  <a:endParaRPr lang="zh-CN" altLang="en-US" sz="800" dirty="0">
                    <a:latin typeface="Arial" panose="020B0604020202020204" pitchFamily="34" charset="0"/>
                    <a:ea typeface="微软雅黑" panose="020B0503020204020204" pitchFamily="34" charset="-122"/>
                    <a:sym typeface="Arial" panose="020B0604020202020204" pitchFamily="34" charset="0"/>
                  </a:endParaRPr>
                </a:p>
              </p:txBody>
            </p:sp>
            <p:sp>
              <p:nvSpPr>
                <p:cNvPr id="1037" name="Isosceles Triangle 1">
                  <a:extLst>
                    <a:ext uri="{FF2B5EF4-FFF2-40B4-BE49-F238E27FC236}">
                      <a16:creationId xmlns:a16="http://schemas.microsoft.com/office/drawing/2014/main" id="{301EBC3E-9595-F15C-251E-0B783309C438}"/>
                    </a:ext>
                  </a:extLst>
                </p:cNvPr>
                <p:cNvSpPr/>
                <p:nvPr/>
              </p:nvSpPr>
              <p:spPr>
                <a:xfrm rot="10800000">
                  <a:off x="7989602" y="930526"/>
                  <a:ext cx="377574" cy="336175"/>
                </a:xfrm>
                <a:prstGeom prst="triangle">
                  <a:avLst/>
                </a:prstGeom>
                <a:gradFill>
                  <a:gsLst>
                    <a:gs pos="0">
                      <a:schemeClr val="accent1">
                        <a:alpha val="26000"/>
                      </a:schemeClr>
                    </a:gs>
                    <a:gs pos="92000">
                      <a:schemeClr val="accent1">
                        <a:alpha val="0"/>
                      </a:schemeClr>
                    </a:gs>
                  </a:gsLst>
                  <a:lin ang="5400000" scaled="0"/>
                </a:gradFill>
                <a:ln w="10668">
                  <a:gradFill>
                    <a:gsLst>
                      <a:gs pos="0">
                        <a:schemeClr val="accent1"/>
                      </a:gs>
                      <a:gs pos="97000">
                        <a:schemeClr val="accent1">
                          <a:alpha val="0"/>
                        </a:schemeClr>
                      </a:gs>
                    </a:gsLst>
                    <a:lin ang="54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wrap="square" lIns="76810" tIns="38405" rIns="76810" bIns="38405" rtlCol="0" anchor="ctr">
                  <a:noAutofit/>
                </a:bodyPr>
                <a:lstStyle/>
                <a:p>
                  <a:pPr algn="ctr"/>
                  <a:endParaRPr lang="zh-CN" altLang="en-US" sz="800"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5" name="组合 54">
                <a:extLst>
                  <a:ext uri="{FF2B5EF4-FFF2-40B4-BE49-F238E27FC236}">
                    <a16:creationId xmlns:a16="http://schemas.microsoft.com/office/drawing/2014/main" id="{38201700-1C45-E1A3-119A-659288A9E529}"/>
                  </a:ext>
                </a:extLst>
              </p:cNvPr>
              <p:cNvGrpSpPr/>
              <p:nvPr/>
            </p:nvGrpSpPr>
            <p:grpSpPr>
              <a:xfrm>
                <a:off x="1264426" y="2155730"/>
                <a:ext cx="3511568" cy="416452"/>
                <a:chOff x="761162" y="2488410"/>
                <a:chExt cx="3511568" cy="416452"/>
              </a:xfrm>
            </p:grpSpPr>
            <p:sp>
              <p:nvSpPr>
                <p:cNvPr id="8" name="文本框 7">
                  <a:extLst>
                    <a:ext uri="{FF2B5EF4-FFF2-40B4-BE49-F238E27FC236}">
                      <a16:creationId xmlns:a16="http://schemas.microsoft.com/office/drawing/2014/main" id="{1B01B378-C5DE-6411-02A8-A5B63FEA78A4}"/>
                    </a:ext>
                  </a:extLst>
                </p:cNvPr>
                <p:cNvSpPr txBox="1"/>
                <p:nvPr/>
              </p:nvSpPr>
              <p:spPr>
                <a:xfrm>
                  <a:off x="761162" y="2642636"/>
                  <a:ext cx="839155" cy="262226"/>
                </a:xfrm>
                <a:prstGeom prst="rect">
                  <a:avLst/>
                </a:prstGeom>
                <a:noFill/>
                <a:effectLst/>
              </p:spPr>
              <p:txBody>
                <a:bodyPr wrap="square" lIns="76810" tIns="38405" rIns="76810" bIns="38405">
                  <a:spAutoFit/>
                </a:bodyPr>
                <a:lstStyle/>
                <a:p>
                  <a:pPr algn="ctr"/>
                  <a:r>
                    <a:rPr lang="zh-CN" altLang="en-US" sz="1100" b="1" i="0" dirty="0">
                      <a:solidFill>
                        <a:schemeClr val="bg1"/>
                      </a:solidFill>
                      <a:effectLst/>
                      <a:latin typeface="Hiragino Sans GB"/>
                    </a:rPr>
                    <a:t>环境感知</a:t>
                  </a:r>
                  <a:endParaRPr lang="zh-CN" altLang="en-US" sz="1100" b="1" dirty="0"/>
                </a:p>
              </p:txBody>
            </p:sp>
            <p:sp>
              <p:nvSpPr>
                <p:cNvPr id="9" name="文本框 8">
                  <a:extLst>
                    <a:ext uri="{FF2B5EF4-FFF2-40B4-BE49-F238E27FC236}">
                      <a16:creationId xmlns:a16="http://schemas.microsoft.com/office/drawing/2014/main" id="{B74D1F0E-2F0B-5908-2BEC-55FBCB4AF68D}"/>
                    </a:ext>
                  </a:extLst>
                </p:cNvPr>
                <p:cNvSpPr txBox="1"/>
                <p:nvPr/>
              </p:nvSpPr>
              <p:spPr>
                <a:xfrm>
                  <a:off x="1685202" y="2642636"/>
                  <a:ext cx="805918" cy="262226"/>
                </a:xfrm>
                <a:prstGeom prst="rect">
                  <a:avLst/>
                </a:prstGeom>
                <a:noFill/>
                <a:effectLst/>
              </p:spPr>
              <p:txBody>
                <a:bodyPr wrap="square" lIns="76810" tIns="38405" rIns="76810" bIns="38405">
                  <a:spAutoFit/>
                </a:bodyPr>
                <a:lstStyle/>
                <a:p>
                  <a:pPr algn="ctr"/>
                  <a:r>
                    <a:rPr lang="zh-CN" altLang="en-US" sz="1100" b="1" i="0" dirty="0">
                      <a:solidFill>
                        <a:schemeClr val="bg1"/>
                      </a:solidFill>
                      <a:effectLst/>
                      <a:latin typeface="Hiragino Sans GB"/>
                    </a:rPr>
                    <a:t>信息交互</a:t>
                  </a:r>
                  <a:endParaRPr lang="zh-CN" altLang="en-US" sz="1100" b="1" dirty="0"/>
                </a:p>
              </p:txBody>
            </p:sp>
            <p:sp>
              <p:nvSpPr>
                <p:cNvPr id="12" name="文本框 11">
                  <a:extLst>
                    <a:ext uri="{FF2B5EF4-FFF2-40B4-BE49-F238E27FC236}">
                      <a16:creationId xmlns:a16="http://schemas.microsoft.com/office/drawing/2014/main" id="{996B1E9C-7BD7-E6A1-4B52-A8BDB8DCD02E}"/>
                    </a:ext>
                  </a:extLst>
                </p:cNvPr>
                <p:cNvSpPr txBox="1"/>
                <p:nvPr/>
              </p:nvSpPr>
              <p:spPr>
                <a:xfrm>
                  <a:off x="2576005" y="2642636"/>
                  <a:ext cx="805918" cy="262226"/>
                </a:xfrm>
                <a:prstGeom prst="rect">
                  <a:avLst/>
                </a:prstGeom>
                <a:noFill/>
                <a:effectLst/>
              </p:spPr>
              <p:txBody>
                <a:bodyPr wrap="square" lIns="76810" tIns="38405" rIns="76810" bIns="38405">
                  <a:spAutoFit/>
                </a:bodyPr>
                <a:lstStyle/>
                <a:p>
                  <a:pPr algn="ctr"/>
                  <a:r>
                    <a:rPr lang="zh-CN" altLang="en-US" sz="1100" b="1" i="0" dirty="0">
                      <a:solidFill>
                        <a:schemeClr val="bg1"/>
                      </a:solidFill>
                      <a:effectLst/>
                      <a:latin typeface="Hiragino Sans GB"/>
                    </a:rPr>
                    <a:t>智能决策</a:t>
                  </a:r>
                  <a:endParaRPr lang="zh-CN" altLang="en-US" sz="1100" b="1" dirty="0"/>
                </a:p>
              </p:txBody>
            </p:sp>
            <p:sp>
              <p:nvSpPr>
                <p:cNvPr id="13" name="文本框 12">
                  <a:extLst>
                    <a:ext uri="{FF2B5EF4-FFF2-40B4-BE49-F238E27FC236}">
                      <a16:creationId xmlns:a16="http://schemas.microsoft.com/office/drawing/2014/main" id="{432CE214-C297-1B7F-02E5-A31A8B842139}"/>
                    </a:ext>
                  </a:extLst>
                </p:cNvPr>
                <p:cNvSpPr txBox="1"/>
                <p:nvPr/>
              </p:nvSpPr>
              <p:spPr>
                <a:xfrm>
                  <a:off x="3466812" y="2642636"/>
                  <a:ext cx="805918" cy="262226"/>
                </a:xfrm>
                <a:prstGeom prst="rect">
                  <a:avLst/>
                </a:prstGeom>
                <a:noFill/>
                <a:effectLst/>
              </p:spPr>
              <p:txBody>
                <a:bodyPr wrap="square" lIns="76810" tIns="38405" rIns="76810" bIns="38405">
                  <a:spAutoFit/>
                </a:bodyPr>
                <a:lstStyle/>
                <a:p>
                  <a:pPr algn="ctr"/>
                  <a:r>
                    <a:rPr lang="zh-CN" altLang="en-US" sz="1100" b="1" i="0" dirty="0">
                      <a:solidFill>
                        <a:schemeClr val="bg1"/>
                      </a:solidFill>
                      <a:effectLst/>
                      <a:latin typeface="Hiragino Sans GB"/>
                    </a:rPr>
                    <a:t>自动控制</a:t>
                  </a:r>
                  <a:endParaRPr lang="zh-CN" altLang="en-US" sz="1100" b="1" dirty="0"/>
                </a:p>
              </p:txBody>
            </p:sp>
            <p:grpSp>
              <p:nvGrpSpPr>
                <p:cNvPr id="16" name="组合 15">
                  <a:extLst>
                    <a:ext uri="{FF2B5EF4-FFF2-40B4-BE49-F238E27FC236}">
                      <a16:creationId xmlns:a16="http://schemas.microsoft.com/office/drawing/2014/main" id="{32D9538F-9E8F-412A-15C7-E2A567E27532}"/>
                    </a:ext>
                  </a:extLst>
                </p:cNvPr>
                <p:cNvGrpSpPr/>
                <p:nvPr/>
              </p:nvGrpSpPr>
              <p:grpSpPr>
                <a:xfrm flipH="1">
                  <a:off x="3424366" y="2488410"/>
                  <a:ext cx="0" cy="400249"/>
                  <a:chOff x="5053647" y="3196986"/>
                  <a:chExt cx="0" cy="1300342"/>
                </a:xfrm>
              </p:grpSpPr>
              <p:cxnSp>
                <p:nvCxnSpPr>
                  <p:cNvPr id="17" name="直接连接符 16">
                    <a:extLst>
                      <a:ext uri="{FF2B5EF4-FFF2-40B4-BE49-F238E27FC236}">
                        <a16:creationId xmlns:a16="http://schemas.microsoft.com/office/drawing/2014/main" id="{ADCD0181-F6F3-2294-4E8B-EA5581D52A52}"/>
                      </a:ext>
                    </a:extLst>
                  </p:cNvPr>
                  <p:cNvCxnSpPr/>
                  <p:nvPr/>
                </p:nvCxnSpPr>
                <p:spPr>
                  <a:xfrm>
                    <a:off x="5053647" y="3847149"/>
                    <a:ext cx="0" cy="650179"/>
                  </a:xfrm>
                  <a:prstGeom prst="line">
                    <a:avLst/>
                  </a:prstGeom>
                  <a:noFill/>
                  <a:ln w="10668" cap="flat" cmpd="sng" algn="ctr">
                    <a:gradFill>
                      <a:gsLst>
                        <a:gs pos="0">
                          <a:schemeClr val="accent1"/>
                        </a:gs>
                        <a:gs pos="100000">
                          <a:schemeClr val="accent1">
                            <a:alpha val="0"/>
                          </a:schemeClr>
                        </a:gs>
                      </a:gsLst>
                      <a:lin ang="5400000" scaled="1"/>
                    </a:gradFill>
                    <a:prstDash val="solid"/>
                    <a:miter lim="800000"/>
                  </a:ln>
                  <a:effectLst/>
                </p:spPr>
              </p:cxnSp>
              <p:cxnSp>
                <p:nvCxnSpPr>
                  <p:cNvPr id="18" name="直接连接符 17">
                    <a:extLst>
                      <a:ext uri="{FF2B5EF4-FFF2-40B4-BE49-F238E27FC236}">
                        <a16:creationId xmlns:a16="http://schemas.microsoft.com/office/drawing/2014/main" id="{0A349287-9F40-83DF-AB58-754BEDD0099F}"/>
                      </a:ext>
                    </a:extLst>
                  </p:cNvPr>
                  <p:cNvCxnSpPr/>
                  <p:nvPr/>
                </p:nvCxnSpPr>
                <p:spPr>
                  <a:xfrm>
                    <a:off x="5053647" y="3196986"/>
                    <a:ext cx="0" cy="650179"/>
                  </a:xfrm>
                  <a:prstGeom prst="line">
                    <a:avLst/>
                  </a:prstGeom>
                  <a:noFill/>
                  <a:ln w="10668" cap="flat" cmpd="sng" algn="ctr">
                    <a:gradFill flip="none" rotWithShape="1">
                      <a:gsLst>
                        <a:gs pos="0">
                          <a:schemeClr val="accent1"/>
                        </a:gs>
                        <a:gs pos="100000">
                          <a:schemeClr val="accent1">
                            <a:alpha val="0"/>
                          </a:schemeClr>
                        </a:gs>
                      </a:gsLst>
                      <a:lin ang="16200000" scaled="1"/>
                      <a:tileRect/>
                    </a:gradFill>
                    <a:prstDash val="sysDot"/>
                    <a:miter lim="800000"/>
                  </a:ln>
                  <a:effectLst/>
                </p:spPr>
              </p:cxnSp>
            </p:grpSp>
            <p:grpSp>
              <p:nvGrpSpPr>
                <p:cNvPr id="20" name="组合 19">
                  <a:extLst>
                    <a:ext uri="{FF2B5EF4-FFF2-40B4-BE49-F238E27FC236}">
                      <a16:creationId xmlns:a16="http://schemas.microsoft.com/office/drawing/2014/main" id="{9BCFF502-1F9C-E260-0150-72C6581CFD74}"/>
                    </a:ext>
                  </a:extLst>
                </p:cNvPr>
                <p:cNvGrpSpPr/>
                <p:nvPr/>
              </p:nvGrpSpPr>
              <p:grpSpPr>
                <a:xfrm flipH="1">
                  <a:off x="2533562" y="2488410"/>
                  <a:ext cx="0" cy="400249"/>
                  <a:chOff x="4883971" y="3196986"/>
                  <a:chExt cx="0" cy="1300342"/>
                </a:xfrm>
              </p:grpSpPr>
              <p:cxnSp>
                <p:nvCxnSpPr>
                  <p:cNvPr id="21" name="直接连接符 20">
                    <a:extLst>
                      <a:ext uri="{FF2B5EF4-FFF2-40B4-BE49-F238E27FC236}">
                        <a16:creationId xmlns:a16="http://schemas.microsoft.com/office/drawing/2014/main" id="{3E76A6E7-C081-B7E8-C8B5-EF8FC4D54670}"/>
                      </a:ext>
                    </a:extLst>
                  </p:cNvPr>
                  <p:cNvCxnSpPr/>
                  <p:nvPr/>
                </p:nvCxnSpPr>
                <p:spPr>
                  <a:xfrm>
                    <a:off x="4883971" y="3847149"/>
                    <a:ext cx="0" cy="650179"/>
                  </a:xfrm>
                  <a:prstGeom prst="line">
                    <a:avLst/>
                  </a:prstGeom>
                  <a:noFill/>
                  <a:ln w="10668" cap="flat" cmpd="sng" algn="ctr">
                    <a:gradFill>
                      <a:gsLst>
                        <a:gs pos="0">
                          <a:schemeClr val="accent1"/>
                        </a:gs>
                        <a:gs pos="100000">
                          <a:schemeClr val="accent1">
                            <a:alpha val="0"/>
                          </a:schemeClr>
                        </a:gs>
                      </a:gsLst>
                      <a:lin ang="5400000" scaled="1"/>
                    </a:gradFill>
                    <a:prstDash val="solid"/>
                    <a:miter lim="800000"/>
                  </a:ln>
                  <a:effectLst/>
                </p:spPr>
              </p:cxnSp>
              <p:cxnSp>
                <p:nvCxnSpPr>
                  <p:cNvPr id="25" name="直接连接符 24">
                    <a:extLst>
                      <a:ext uri="{FF2B5EF4-FFF2-40B4-BE49-F238E27FC236}">
                        <a16:creationId xmlns:a16="http://schemas.microsoft.com/office/drawing/2014/main" id="{DA712643-7BC4-A320-D37E-EB94DE6FC30A}"/>
                      </a:ext>
                    </a:extLst>
                  </p:cNvPr>
                  <p:cNvCxnSpPr/>
                  <p:nvPr/>
                </p:nvCxnSpPr>
                <p:spPr>
                  <a:xfrm>
                    <a:off x="4883971" y="3196986"/>
                    <a:ext cx="0" cy="650179"/>
                  </a:xfrm>
                  <a:prstGeom prst="line">
                    <a:avLst/>
                  </a:prstGeom>
                  <a:noFill/>
                  <a:ln w="10668" cap="flat" cmpd="sng" algn="ctr">
                    <a:gradFill flip="none" rotWithShape="1">
                      <a:gsLst>
                        <a:gs pos="0">
                          <a:schemeClr val="accent1"/>
                        </a:gs>
                        <a:gs pos="100000">
                          <a:schemeClr val="accent1">
                            <a:alpha val="0"/>
                          </a:schemeClr>
                        </a:gs>
                      </a:gsLst>
                      <a:lin ang="16200000" scaled="1"/>
                      <a:tileRect/>
                    </a:gradFill>
                    <a:prstDash val="sysDot"/>
                    <a:miter lim="800000"/>
                  </a:ln>
                  <a:effectLst/>
                </p:spPr>
              </p:cxnSp>
            </p:grpSp>
            <p:grpSp>
              <p:nvGrpSpPr>
                <p:cNvPr id="35" name="组合 34">
                  <a:extLst>
                    <a:ext uri="{FF2B5EF4-FFF2-40B4-BE49-F238E27FC236}">
                      <a16:creationId xmlns:a16="http://schemas.microsoft.com/office/drawing/2014/main" id="{6CC2D321-3A1D-4015-EB29-51C6C5960EA0}"/>
                    </a:ext>
                  </a:extLst>
                </p:cNvPr>
                <p:cNvGrpSpPr/>
                <p:nvPr/>
              </p:nvGrpSpPr>
              <p:grpSpPr>
                <a:xfrm flipH="1">
                  <a:off x="1642760" y="2488410"/>
                  <a:ext cx="0" cy="400249"/>
                  <a:chOff x="4714293" y="3196986"/>
                  <a:chExt cx="0" cy="1300342"/>
                </a:xfrm>
              </p:grpSpPr>
              <p:cxnSp>
                <p:nvCxnSpPr>
                  <p:cNvPr id="36" name="直接连接符 35">
                    <a:extLst>
                      <a:ext uri="{FF2B5EF4-FFF2-40B4-BE49-F238E27FC236}">
                        <a16:creationId xmlns:a16="http://schemas.microsoft.com/office/drawing/2014/main" id="{A0B97C56-381A-C2D2-8878-9D04653E02DE}"/>
                      </a:ext>
                    </a:extLst>
                  </p:cNvPr>
                  <p:cNvCxnSpPr/>
                  <p:nvPr/>
                </p:nvCxnSpPr>
                <p:spPr>
                  <a:xfrm>
                    <a:off x="4714293" y="3847149"/>
                    <a:ext cx="0" cy="650179"/>
                  </a:xfrm>
                  <a:prstGeom prst="line">
                    <a:avLst/>
                  </a:prstGeom>
                  <a:noFill/>
                  <a:ln w="10668" cap="flat" cmpd="sng" algn="ctr">
                    <a:gradFill>
                      <a:gsLst>
                        <a:gs pos="0">
                          <a:schemeClr val="accent1"/>
                        </a:gs>
                        <a:gs pos="100000">
                          <a:schemeClr val="accent1">
                            <a:alpha val="0"/>
                          </a:schemeClr>
                        </a:gs>
                      </a:gsLst>
                      <a:lin ang="5400000" scaled="1"/>
                    </a:gradFill>
                    <a:prstDash val="solid"/>
                    <a:miter lim="800000"/>
                  </a:ln>
                  <a:effectLst/>
                </p:spPr>
              </p:cxnSp>
              <p:cxnSp>
                <p:nvCxnSpPr>
                  <p:cNvPr id="37" name="直接连接符 36">
                    <a:extLst>
                      <a:ext uri="{FF2B5EF4-FFF2-40B4-BE49-F238E27FC236}">
                        <a16:creationId xmlns:a16="http://schemas.microsoft.com/office/drawing/2014/main" id="{CD70BC69-5F5B-31F1-5DFD-4477A4DAA15E}"/>
                      </a:ext>
                    </a:extLst>
                  </p:cNvPr>
                  <p:cNvCxnSpPr/>
                  <p:nvPr/>
                </p:nvCxnSpPr>
                <p:spPr>
                  <a:xfrm>
                    <a:off x="4714293" y="3196986"/>
                    <a:ext cx="0" cy="650179"/>
                  </a:xfrm>
                  <a:prstGeom prst="line">
                    <a:avLst/>
                  </a:prstGeom>
                  <a:noFill/>
                  <a:ln w="10668" cap="flat" cmpd="sng" algn="ctr">
                    <a:gradFill flip="none" rotWithShape="1">
                      <a:gsLst>
                        <a:gs pos="0">
                          <a:schemeClr val="accent1"/>
                        </a:gs>
                        <a:gs pos="100000">
                          <a:schemeClr val="accent1">
                            <a:alpha val="0"/>
                          </a:schemeClr>
                        </a:gs>
                      </a:gsLst>
                      <a:lin ang="16200000" scaled="1"/>
                      <a:tileRect/>
                    </a:gradFill>
                    <a:prstDash val="sysDot"/>
                    <a:miter lim="800000"/>
                  </a:ln>
                  <a:effectLst/>
                </p:spPr>
              </p:cxnSp>
            </p:grpSp>
          </p:grpSp>
          <p:grpSp>
            <p:nvGrpSpPr>
              <p:cNvPr id="113" name="组合 112">
                <a:extLst>
                  <a:ext uri="{FF2B5EF4-FFF2-40B4-BE49-F238E27FC236}">
                    <a16:creationId xmlns:a16="http://schemas.microsoft.com/office/drawing/2014/main" id="{FB2F8569-3F3E-3326-3040-C2718CF756EE}"/>
                  </a:ext>
                </a:extLst>
              </p:cNvPr>
              <p:cNvGrpSpPr/>
              <p:nvPr/>
            </p:nvGrpSpPr>
            <p:grpSpPr>
              <a:xfrm>
                <a:off x="1596255" y="2091413"/>
                <a:ext cx="178307" cy="226936"/>
                <a:chOff x="2763526" y="1180663"/>
                <a:chExt cx="990123" cy="1260158"/>
              </a:xfrm>
              <a:gradFill>
                <a:gsLst>
                  <a:gs pos="96000">
                    <a:schemeClr val="accent2"/>
                  </a:gs>
                  <a:gs pos="52000">
                    <a:schemeClr val="accent1"/>
                  </a:gs>
                </a:gsLst>
                <a:lin ang="5400000" scaled="1"/>
              </a:gradFill>
            </p:grpSpPr>
            <p:sp>
              <p:nvSpPr>
                <p:cNvPr id="111" name="任意多边形: 形状 110">
                  <a:extLst>
                    <a:ext uri="{FF2B5EF4-FFF2-40B4-BE49-F238E27FC236}">
                      <a16:creationId xmlns:a16="http://schemas.microsoft.com/office/drawing/2014/main" id="{45C213B5-3056-3A0E-04E3-6E79ACFD0F3C}"/>
                    </a:ext>
                  </a:extLst>
                </p:cNvPr>
                <p:cNvSpPr/>
                <p:nvPr/>
              </p:nvSpPr>
              <p:spPr>
                <a:xfrm>
                  <a:off x="2763526" y="1180663"/>
                  <a:ext cx="990123" cy="1260158"/>
                </a:xfrm>
                <a:custGeom>
                  <a:avLst/>
                  <a:gdLst>
                    <a:gd name="connsiteX0" fmla="*/ 833438 w 1309687"/>
                    <a:gd name="connsiteY0" fmla="*/ 119063 h 1666875"/>
                    <a:gd name="connsiteX1" fmla="*/ 917423 w 1309687"/>
                    <a:gd name="connsiteY1" fmla="*/ 154139 h 1666875"/>
                    <a:gd name="connsiteX2" fmla="*/ 952500 w 1309687"/>
                    <a:gd name="connsiteY2" fmla="*/ 238125 h 1666875"/>
                    <a:gd name="connsiteX3" fmla="*/ 952500 w 1309687"/>
                    <a:gd name="connsiteY3" fmla="*/ 1428750 h 1666875"/>
                    <a:gd name="connsiteX4" fmla="*/ 917423 w 1309687"/>
                    <a:gd name="connsiteY4" fmla="*/ 1512736 h 1666875"/>
                    <a:gd name="connsiteX5" fmla="*/ 833438 w 1309687"/>
                    <a:gd name="connsiteY5" fmla="*/ 1547813 h 1666875"/>
                    <a:gd name="connsiteX6" fmla="*/ 476250 w 1309687"/>
                    <a:gd name="connsiteY6" fmla="*/ 1547813 h 1666875"/>
                    <a:gd name="connsiteX7" fmla="*/ 392264 w 1309687"/>
                    <a:gd name="connsiteY7" fmla="*/ 1512736 h 1666875"/>
                    <a:gd name="connsiteX8" fmla="*/ 357188 w 1309687"/>
                    <a:gd name="connsiteY8" fmla="*/ 1428750 h 1666875"/>
                    <a:gd name="connsiteX9" fmla="*/ 357188 w 1309687"/>
                    <a:gd name="connsiteY9" fmla="*/ 238125 h 1666875"/>
                    <a:gd name="connsiteX10" fmla="*/ 392264 w 1309687"/>
                    <a:gd name="connsiteY10" fmla="*/ 154139 h 1666875"/>
                    <a:gd name="connsiteX11" fmla="*/ 476250 w 1309687"/>
                    <a:gd name="connsiteY11" fmla="*/ 119063 h 1666875"/>
                    <a:gd name="connsiteX12" fmla="*/ 833438 w 1309687"/>
                    <a:gd name="connsiteY12" fmla="*/ 119063 h 1666875"/>
                    <a:gd name="connsiteX13" fmla="*/ 833438 w 1309687"/>
                    <a:gd name="connsiteY13" fmla="*/ 0 h 1666875"/>
                    <a:gd name="connsiteX14" fmla="*/ 476250 w 1309687"/>
                    <a:gd name="connsiteY14" fmla="*/ 0 h 1666875"/>
                    <a:gd name="connsiteX15" fmla="*/ 238125 w 1309687"/>
                    <a:gd name="connsiteY15" fmla="*/ 238125 h 1666875"/>
                    <a:gd name="connsiteX16" fmla="*/ 59531 w 1309687"/>
                    <a:gd name="connsiteY16" fmla="*/ 238125 h 1666875"/>
                    <a:gd name="connsiteX17" fmla="*/ 0 w 1309687"/>
                    <a:gd name="connsiteY17" fmla="*/ 297656 h 1666875"/>
                    <a:gd name="connsiteX18" fmla="*/ 59531 w 1309687"/>
                    <a:gd name="connsiteY18" fmla="*/ 357188 h 1666875"/>
                    <a:gd name="connsiteX19" fmla="*/ 238125 w 1309687"/>
                    <a:gd name="connsiteY19" fmla="*/ 357188 h 1666875"/>
                    <a:gd name="connsiteX20" fmla="*/ 238125 w 1309687"/>
                    <a:gd name="connsiteY20" fmla="*/ 714375 h 1666875"/>
                    <a:gd name="connsiteX21" fmla="*/ 59531 w 1309687"/>
                    <a:gd name="connsiteY21" fmla="*/ 714375 h 1666875"/>
                    <a:gd name="connsiteX22" fmla="*/ 0 w 1309687"/>
                    <a:gd name="connsiteY22" fmla="*/ 773906 h 1666875"/>
                    <a:gd name="connsiteX23" fmla="*/ 59531 w 1309687"/>
                    <a:gd name="connsiteY23" fmla="*/ 833438 h 1666875"/>
                    <a:gd name="connsiteX24" fmla="*/ 238125 w 1309687"/>
                    <a:gd name="connsiteY24" fmla="*/ 833438 h 1666875"/>
                    <a:gd name="connsiteX25" fmla="*/ 238125 w 1309687"/>
                    <a:gd name="connsiteY25" fmla="*/ 1190625 h 1666875"/>
                    <a:gd name="connsiteX26" fmla="*/ 59531 w 1309687"/>
                    <a:gd name="connsiteY26" fmla="*/ 1190625 h 1666875"/>
                    <a:gd name="connsiteX27" fmla="*/ 0 w 1309687"/>
                    <a:gd name="connsiteY27" fmla="*/ 1250156 h 1666875"/>
                    <a:gd name="connsiteX28" fmla="*/ 59531 w 1309687"/>
                    <a:gd name="connsiteY28" fmla="*/ 1309688 h 1666875"/>
                    <a:gd name="connsiteX29" fmla="*/ 238125 w 1309687"/>
                    <a:gd name="connsiteY29" fmla="*/ 1309688 h 1666875"/>
                    <a:gd name="connsiteX30" fmla="*/ 238125 w 1309687"/>
                    <a:gd name="connsiteY30" fmla="*/ 1428750 h 1666875"/>
                    <a:gd name="connsiteX31" fmla="*/ 476250 w 1309687"/>
                    <a:gd name="connsiteY31" fmla="*/ 1666875 h 1666875"/>
                    <a:gd name="connsiteX32" fmla="*/ 833438 w 1309687"/>
                    <a:gd name="connsiteY32" fmla="*/ 1666875 h 1666875"/>
                    <a:gd name="connsiteX33" fmla="*/ 1071563 w 1309687"/>
                    <a:gd name="connsiteY33" fmla="*/ 1428750 h 1666875"/>
                    <a:gd name="connsiteX34" fmla="*/ 1071563 w 1309687"/>
                    <a:gd name="connsiteY34" fmla="*/ 1309688 h 1666875"/>
                    <a:gd name="connsiteX35" fmla="*/ 1250156 w 1309687"/>
                    <a:gd name="connsiteY35" fmla="*/ 1309688 h 1666875"/>
                    <a:gd name="connsiteX36" fmla="*/ 1309688 w 1309687"/>
                    <a:gd name="connsiteY36" fmla="*/ 1250156 h 1666875"/>
                    <a:gd name="connsiteX37" fmla="*/ 1250156 w 1309687"/>
                    <a:gd name="connsiteY37" fmla="*/ 1190625 h 1666875"/>
                    <a:gd name="connsiteX38" fmla="*/ 1071563 w 1309687"/>
                    <a:gd name="connsiteY38" fmla="*/ 1190625 h 1666875"/>
                    <a:gd name="connsiteX39" fmla="*/ 1071563 w 1309687"/>
                    <a:gd name="connsiteY39" fmla="*/ 833438 h 1666875"/>
                    <a:gd name="connsiteX40" fmla="*/ 1250156 w 1309687"/>
                    <a:gd name="connsiteY40" fmla="*/ 833438 h 1666875"/>
                    <a:gd name="connsiteX41" fmla="*/ 1309688 w 1309687"/>
                    <a:gd name="connsiteY41" fmla="*/ 773906 h 1666875"/>
                    <a:gd name="connsiteX42" fmla="*/ 1250156 w 1309687"/>
                    <a:gd name="connsiteY42" fmla="*/ 714375 h 1666875"/>
                    <a:gd name="connsiteX43" fmla="*/ 1071563 w 1309687"/>
                    <a:gd name="connsiteY43" fmla="*/ 714375 h 1666875"/>
                    <a:gd name="connsiteX44" fmla="*/ 1071563 w 1309687"/>
                    <a:gd name="connsiteY44" fmla="*/ 357188 h 1666875"/>
                    <a:gd name="connsiteX45" fmla="*/ 1250156 w 1309687"/>
                    <a:gd name="connsiteY45" fmla="*/ 357188 h 1666875"/>
                    <a:gd name="connsiteX46" fmla="*/ 1309688 w 1309687"/>
                    <a:gd name="connsiteY46" fmla="*/ 297656 h 1666875"/>
                    <a:gd name="connsiteX47" fmla="*/ 1250156 w 1309687"/>
                    <a:gd name="connsiteY47" fmla="*/ 238125 h 1666875"/>
                    <a:gd name="connsiteX48" fmla="*/ 1071563 w 1309687"/>
                    <a:gd name="connsiteY48" fmla="*/ 238125 h 1666875"/>
                    <a:gd name="connsiteX49" fmla="*/ 833438 w 1309687"/>
                    <a:gd name="connsiteY49" fmla="*/ 0 h 1666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309687" h="1666875">
                      <a:moveTo>
                        <a:pt x="833438" y="119063"/>
                      </a:moveTo>
                      <a:cubicBezTo>
                        <a:pt x="864978" y="119063"/>
                        <a:pt x="894803" y="131519"/>
                        <a:pt x="917423" y="154139"/>
                      </a:cubicBezTo>
                      <a:cubicBezTo>
                        <a:pt x="940043" y="176759"/>
                        <a:pt x="952500" y="206585"/>
                        <a:pt x="952500" y="238125"/>
                      </a:cubicBezTo>
                      <a:lnTo>
                        <a:pt x="952500" y="1428750"/>
                      </a:lnTo>
                      <a:cubicBezTo>
                        <a:pt x="952500" y="1460290"/>
                        <a:pt x="940043" y="1490116"/>
                        <a:pt x="917423" y="1512736"/>
                      </a:cubicBezTo>
                      <a:cubicBezTo>
                        <a:pt x="894803" y="1535356"/>
                        <a:pt x="864978" y="1547813"/>
                        <a:pt x="833438" y="1547813"/>
                      </a:cubicBezTo>
                      <a:lnTo>
                        <a:pt x="476250" y="1547813"/>
                      </a:lnTo>
                      <a:cubicBezTo>
                        <a:pt x="444710" y="1547813"/>
                        <a:pt x="414884" y="1535356"/>
                        <a:pt x="392264" y="1512736"/>
                      </a:cubicBezTo>
                      <a:cubicBezTo>
                        <a:pt x="369644" y="1490116"/>
                        <a:pt x="357188" y="1460290"/>
                        <a:pt x="357188" y="1428750"/>
                      </a:cubicBezTo>
                      <a:lnTo>
                        <a:pt x="357188" y="238125"/>
                      </a:lnTo>
                      <a:cubicBezTo>
                        <a:pt x="357188" y="206585"/>
                        <a:pt x="369644" y="176759"/>
                        <a:pt x="392264" y="154139"/>
                      </a:cubicBezTo>
                      <a:cubicBezTo>
                        <a:pt x="414884" y="131519"/>
                        <a:pt x="444710" y="119063"/>
                        <a:pt x="476250" y="119063"/>
                      </a:cubicBezTo>
                      <a:lnTo>
                        <a:pt x="833438" y="119063"/>
                      </a:lnTo>
                      <a:moveTo>
                        <a:pt x="833438" y="0"/>
                      </a:moveTo>
                      <a:lnTo>
                        <a:pt x="476250" y="0"/>
                      </a:lnTo>
                      <a:cubicBezTo>
                        <a:pt x="345281" y="0"/>
                        <a:pt x="238125" y="107156"/>
                        <a:pt x="238125" y="238125"/>
                      </a:cubicBezTo>
                      <a:lnTo>
                        <a:pt x="59531" y="238125"/>
                      </a:lnTo>
                      <a:cubicBezTo>
                        <a:pt x="26789" y="238125"/>
                        <a:pt x="0" y="264914"/>
                        <a:pt x="0" y="297656"/>
                      </a:cubicBezTo>
                      <a:cubicBezTo>
                        <a:pt x="0" y="330398"/>
                        <a:pt x="26789" y="357188"/>
                        <a:pt x="59531" y="357188"/>
                      </a:cubicBezTo>
                      <a:lnTo>
                        <a:pt x="238125" y="357188"/>
                      </a:lnTo>
                      <a:lnTo>
                        <a:pt x="238125" y="714375"/>
                      </a:lnTo>
                      <a:lnTo>
                        <a:pt x="59531" y="714375"/>
                      </a:lnTo>
                      <a:cubicBezTo>
                        <a:pt x="26789" y="714375"/>
                        <a:pt x="0" y="741164"/>
                        <a:pt x="0" y="773906"/>
                      </a:cubicBezTo>
                      <a:cubicBezTo>
                        <a:pt x="0" y="806648"/>
                        <a:pt x="26789" y="833438"/>
                        <a:pt x="59531" y="833438"/>
                      </a:cubicBezTo>
                      <a:lnTo>
                        <a:pt x="238125" y="833438"/>
                      </a:lnTo>
                      <a:lnTo>
                        <a:pt x="238125" y="1190625"/>
                      </a:lnTo>
                      <a:lnTo>
                        <a:pt x="59531" y="1190625"/>
                      </a:lnTo>
                      <a:cubicBezTo>
                        <a:pt x="26789" y="1190625"/>
                        <a:pt x="0" y="1217414"/>
                        <a:pt x="0" y="1250156"/>
                      </a:cubicBezTo>
                      <a:cubicBezTo>
                        <a:pt x="0" y="1282898"/>
                        <a:pt x="26789" y="1309688"/>
                        <a:pt x="59531" y="1309688"/>
                      </a:cubicBezTo>
                      <a:lnTo>
                        <a:pt x="238125" y="1309688"/>
                      </a:lnTo>
                      <a:lnTo>
                        <a:pt x="238125" y="1428750"/>
                      </a:lnTo>
                      <a:cubicBezTo>
                        <a:pt x="238125" y="1559719"/>
                        <a:pt x="345281" y="1666875"/>
                        <a:pt x="476250" y="1666875"/>
                      </a:cubicBezTo>
                      <a:lnTo>
                        <a:pt x="833438" y="1666875"/>
                      </a:lnTo>
                      <a:cubicBezTo>
                        <a:pt x="964406" y="1666875"/>
                        <a:pt x="1071563" y="1559719"/>
                        <a:pt x="1071563" y="1428750"/>
                      </a:cubicBezTo>
                      <a:lnTo>
                        <a:pt x="1071563" y="1309688"/>
                      </a:lnTo>
                      <a:lnTo>
                        <a:pt x="1250156" y="1309688"/>
                      </a:lnTo>
                      <a:cubicBezTo>
                        <a:pt x="1282898" y="1309688"/>
                        <a:pt x="1309688" y="1282898"/>
                        <a:pt x="1309688" y="1250156"/>
                      </a:cubicBezTo>
                      <a:cubicBezTo>
                        <a:pt x="1309688" y="1217414"/>
                        <a:pt x="1282898" y="1190625"/>
                        <a:pt x="1250156" y="1190625"/>
                      </a:cubicBezTo>
                      <a:lnTo>
                        <a:pt x="1071563" y="1190625"/>
                      </a:lnTo>
                      <a:lnTo>
                        <a:pt x="1071563" y="833438"/>
                      </a:lnTo>
                      <a:lnTo>
                        <a:pt x="1250156" y="833438"/>
                      </a:lnTo>
                      <a:cubicBezTo>
                        <a:pt x="1282898" y="833438"/>
                        <a:pt x="1309688" y="806648"/>
                        <a:pt x="1309688" y="773906"/>
                      </a:cubicBezTo>
                      <a:cubicBezTo>
                        <a:pt x="1309688" y="741164"/>
                        <a:pt x="1282898" y="714375"/>
                        <a:pt x="1250156" y="714375"/>
                      </a:cubicBezTo>
                      <a:lnTo>
                        <a:pt x="1071563" y="714375"/>
                      </a:lnTo>
                      <a:lnTo>
                        <a:pt x="1071563" y="357188"/>
                      </a:lnTo>
                      <a:lnTo>
                        <a:pt x="1250156" y="357188"/>
                      </a:lnTo>
                      <a:cubicBezTo>
                        <a:pt x="1282898" y="357188"/>
                        <a:pt x="1309688" y="330398"/>
                        <a:pt x="1309688" y="297656"/>
                      </a:cubicBezTo>
                      <a:cubicBezTo>
                        <a:pt x="1309688" y="264914"/>
                        <a:pt x="1282898" y="238125"/>
                        <a:pt x="1250156" y="238125"/>
                      </a:cubicBezTo>
                      <a:lnTo>
                        <a:pt x="1071563" y="238125"/>
                      </a:lnTo>
                      <a:cubicBezTo>
                        <a:pt x="1071563" y="107156"/>
                        <a:pt x="964406" y="0"/>
                        <a:pt x="833438" y="0"/>
                      </a:cubicBezTo>
                      <a:close/>
                    </a:path>
                  </a:pathLst>
                </a:custGeom>
                <a:grpFill/>
                <a:ln w="1860" cap="flat">
                  <a:noFill/>
                  <a:prstDash val="solid"/>
                  <a:miter/>
                </a:ln>
                <a:effectLst/>
              </p:spPr>
              <p:txBody>
                <a:bodyPr lIns="69129" tIns="34564" rIns="69129" bIns="34564" rtlCol="0" anchor="ctr"/>
                <a:lstStyle/>
                <a:p>
                  <a:endParaRPr lang="zh-CN" altLang="en-US" sz="1200"/>
                </a:p>
              </p:txBody>
            </p:sp>
            <p:sp>
              <p:nvSpPr>
                <p:cNvPr id="112" name="任意多边形: 形状 111">
                  <a:extLst>
                    <a:ext uri="{FF2B5EF4-FFF2-40B4-BE49-F238E27FC236}">
                      <a16:creationId xmlns:a16="http://schemas.microsoft.com/office/drawing/2014/main" id="{8229BD96-92FC-1524-3D77-00197FC765D8}"/>
                    </a:ext>
                  </a:extLst>
                </p:cNvPr>
                <p:cNvSpPr/>
                <p:nvPr/>
              </p:nvSpPr>
              <p:spPr>
                <a:xfrm>
                  <a:off x="3123571" y="1315677"/>
                  <a:ext cx="270033" cy="990125"/>
                </a:xfrm>
                <a:custGeom>
                  <a:avLst/>
                  <a:gdLst>
                    <a:gd name="connsiteX0" fmla="*/ 178594 w 357187"/>
                    <a:gd name="connsiteY0" fmla="*/ 119063 h 1309687"/>
                    <a:gd name="connsiteX1" fmla="*/ 238125 w 357187"/>
                    <a:gd name="connsiteY1" fmla="*/ 178594 h 1309687"/>
                    <a:gd name="connsiteX2" fmla="*/ 178594 w 357187"/>
                    <a:gd name="connsiteY2" fmla="*/ 238125 h 1309687"/>
                    <a:gd name="connsiteX3" fmla="*/ 119063 w 357187"/>
                    <a:gd name="connsiteY3" fmla="*/ 178594 h 1309687"/>
                    <a:gd name="connsiteX4" fmla="*/ 178594 w 357187"/>
                    <a:gd name="connsiteY4" fmla="*/ 119063 h 1309687"/>
                    <a:gd name="connsiteX5" fmla="*/ 178594 w 357187"/>
                    <a:gd name="connsiteY5" fmla="*/ 0 h 1309687"/>
                    <a:gd name="connsiteX6" fmla="*/ 0 w 357187"/>
                    <a:gd name="connsiteY6" fmla="*/ 178594 h 1309687"/>
                    <a:gd name="connsiteX7" fmla="*/ 178594 w 357187"/>
                    <a:gd name="connsiteY7" fmla="*/ 357188 h 1309687"/>
                    <a:gd name="connsiteX8" fmla="*/ 357188 w 357187"/>
                    <a:gd name="connsiteY8" fmla="*/ 178594 h 1309687"/>
                    <a:gd name="connsiteX9" fmla="*/ 178594 w 357187"/>
                    <a:gd name="connsiteY9" fmla="*/ 0 h 1309687"/>
                    <a:gd name="connsiteX10" fmla="*/ 178594 w 357187"/>
                    <a:gd name="connsiteY10" fmla="*/ 595313 h 1309687"/>
                    <a:gd name="connsiteX11" fmla="*/ 238125 w 357187"/>
                    <a:gd name="connsiteY11" fmla="*/ 654844 h 1309687"/>
                    <a:gd name="connsiteX12" fmla="*/ 178594 w 357187"/>
                    <a:gd name="connsiteY12" fmla="*/ 714375 h 1309687"/>
                    <a:gd name="connsiteX13" fmla="*/ 119063 w 357187"/>
                    <a:gd name="connsiteY13" fmla="*/ 654844 h 1309687"/>
                    <a:gd name="connsiteX14" fmla="*/ 178594 w 357187"/>
                    <a:gd name="connsiteY14" fmla="*/ 595313 h 1309687"/>
                    <a:gd name="connsiteX15" fmla="*/ 178594 w 357187"/>
                    <a:gd name="connsiteY15" fmla="*/ 476250 h 1309687"/>
                    <a:gd name="connsiteX16" fmla="*/ 0 w 357187"/>
                    <a:gd name="connsiteY16" fmla="*/ 654844 h 1309687"/>
                    <a:gd name="connsiteX17" fmla="*/ 178594 w 357187"/>
                    <a:gd name="connsiteY17" fmla="*/ 833438 h 1309687"/>
                    <a:gd name="connsiteX18" fmla="*/ 357188 w 357187"/>
                    <a:gd name="connsiteY18" fmla="*/ 654844 h 1309687"/>
                    <a:gd name="connsiteX19" fmla="*/ 178594 w 357187"/>
                    <a:gd name="connsiteY19" fmla="*/ 476250 h 1309687"/>
                    <a:gd name="connsiteX20" fmla="*/ 178594 w 357187"/>
                    <a:gd name="connsiteY20" fmla="*/ 1071563 h 1309687"/>
                    <a:gd name="connsiteX21" fmla="*/ 238125 w 357187"/>
                    <a:gd name="connsiteY21" fmla="*/ 1131094 h 1309687"/>
                    <a:gd name="connsiteX22" fmla="*/ 178594 w 357187"/>
                    <a:gd name="connsiteY22" fmla="*/ 1190625 h 1309687"/>
                    <a:gd name="connsiteX23" fmla="*/ 119063 w 357187"/>
                    <a:gd name="connsiteY23" fmla="*/ 1131094 h 1309687"/>
                    <a:gd name="connsiteX24" fmla="*/ 178594 w 357187"/>
                    <a:gd name="connsiteY24" fmla="*/ 1071563 h 1309687"/>
                    <a:gd name="connsiteX25" fmla="*/ 178594 w 357187"/>
                    <a:gd name="connsiteY25" fmla="*/ 952500 h 1309687"/>
                    <a:gd name="connsiteX26" fmla="*/ 0 w 357187"/>
                    <a:gd name="connsiteY26" fmla="*/ 1131094 h 1309687"/>
                    <a:gd name="connsiteX27" fmla="*/ 178594 w 357187"/>
                    <a:gd name="connsiteY27" fmla="*/ 1309688 h 1309687"/>
                    <a:gd name="connsiteX28" fmla="*/ 357188 w 357187"/>
                    <a:gd name="connsiteY28" fmla="*/ 1131094 h 1309687"/>
                    <a:gd name="connsiteX29" fmla="*/ 178594 w 357187"/>
                    <a:gd name="connsiteY29" fmla="*/ 952500 h 1309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57187" h="1309687">
                      <a:moveTo>
                        <a:pt x="178594" y="119063"/>
                      </a:moveTo>
                      <a:cubicBezTo>
                        <a:pt x="211420" y="119063"/>
                        <a:pt x="238125" y="145768"/>
                        <a:pt x="238125" y="178594"/>
                      </a:cubicBezTo>
                      <a:cubicBezTo>
                        <a:pt x="238125" y="211420"/>
                        <a:pt x="211420" y="238125"/>
                        <a:pt x="178594" y="238125"/>
                      </a:cubicBezTo>
                      <a:cubicBezTo>
                        <a:pt x="145768" y="238125"/>
                        <a:pt x="119063" y="211420"/>
                        <a:pt x="119063" y="178594"/>
                      </a:cubicBezTo>
                      <a:cubicBezTo>
                        <a:pt x="119063" y="145768"/>
                        <a:pt x="145768" y="119063"/>
                        <a:pt x="178594" y="119063"/>
                      </a:cubicBezTo>
                      <a:moveTo>
                        <a:pt x="178594" y="0"/>
                      </a:moveTo>
                      <a:cubicBezTo>
                        <a:pt x="79960" y="0"/>
                        <a:pt x="0" y="79960"/>
                        <a:pt x="0" y="178594"/>
                      </a:cubicBezTo>
                      <a:cubicBezTo>
                        <a:pt x="0" y="277228"/>
                        <a:pt x="79960" y="357188"/>
                        <a:pt x="178594" y="357188"/>
                      </a:cubicBezTo>
                      <a:cubicBezTo>
                        <a:pt x="277228" y="357188"/>
                        <a:pt x="357188" y="277228"/>
                        <a:pt x="357188" y="178594"/>
                      </a:cubicBezTo>
                      <a:cubicBezTo>
                        <a:pt x="357188" y="79960"/>
                        <a:pt x="277228" y="0"/>
                        <a:pt x="178594" y="0"/>
                      </a:cubicBezTo>
                      <a:close/>
                      <a:moveTo>
                        <a:pt x="178594" y="595313"/>
                      </a:moveTo>
                      <a:cubicBezTo>
                        <a:pt x="211420" y="595313"/>
                        <a:pt x="238125" y="622018"/>
                        <a:pt x="238125" y="654844"/>
                      </a:cubicBezTo>
                      <a:cubicBezTo>
                        <a:pt x="238125" y="687670"/>
                        <a:pt x="211420" y="714375"/>
                        <a:pt x="178594" y="714375"/>
                      </a:cubicBezTo>
                      <a:cubicBezTo>
                        <a:pt x="145768" y="714375"/>
                        <a:pt x="119063" y="687670"/>
                        <a:pt x="119063" y="654844"/>
                      </a:cubicBezTo>
                      <a:cubicBezTo>
                        <a:pt x="119063" y="622018"/>
                        <a:pt x="145768" y="595313"/>
                        <a:pt x="178594" y="595313"/>
                      </a:cubicBezTo>
                      <a:moveTo>
                        <a:pt x="178594" y="476250"/>
                      </a:moveTo>
                      <a:cubicBezTo>
                        <a:pt x="79960" y="476250"/>
                        <a:pt x="0" y="556210"/>
                        <a:pt x="0" y="654844"/>
                      </a:cubicBezTo>
                      <a:cubicBezTo>
                        <a:pt x="0" y="753478"/>
                        <a:pt x="79960" y="833438"/>
                        <a:pt x="178594" y="833438"/>
                      </a:cubicBezTo>
                      <a:cubicBezTo>
                        <a:pt x="277228" y="833438"/>
                        <a:pt x="357188" y="753478"/>
                        <a:pt x="357188" y="654844"/>
                      </a:cubicBezTo>
                      <a:cubicBezTo>
                        <a:pt x="357188" y="556210"/>
                        <a:pt x="277228" y="476250"/>
                        <a:pt x="178594" y="476250"/>
                      </a:cubicBezTo>
                      <a:close/>
                      <a:moveTo>
                        <a:pt x="178594" y="1071563"/>
                      </a:moveTo>
                      <a:cubicBezTo>
                        <a:pt x="211420" y="1071563"/>
                        <a:pt x="238125" y="1098268"/>
                        <a:pt x="238125" y="1131094"/>
                      </a:cubicBezTo>
                      <a:cubicBezTo>
                        <a:pt x="238125" y="1163920"/>
                        <a:pt x="211420" y="1190625"/>
                        <a:pt x="178594" y="1190625"/>
                      </a:cubicBezTo>
                      <a:cubicBezTo>
                        <a:pt x="145768" y="1190625"/>
                        <a:pt x="119063" y="1163920"/>
                        <a:pt x="119063" y="1131094"/>
                      </a:cubicBezTo>
                      <a:cubicBezTo>
                        <a:pt x="119063" y="1098268"/>
                        <a:pt x="145768" y="1071563"/>
                        <a:pt x="178594" y="1071563"/>
                      </a:cubicBezTo>
                      <a:moveTo>
                        <a:pt x="178594" y="952500"/>
                      </a:moveTo>
                      <a:cubicBezTo>
                        <a:pt x="79960" y="952500"/>
                        <a:pt x="0" y="1032460"/>
                        <a:pt x="0" y="1131094"/>
                      </a:cubicBezTo>
                      <a:cubicBezTo>
                        <a:pt x="0" y="1229728"/>
                        <a:pt x="79960" y="1309688"/>
                        <a:pt x="178594" y="1309688"/>
                      </a:cubicBezTo>
                      <a:cubicBezTo>
                        <a:pt x="277228" y="1309688"/>
                        <a:pt x="357188" y="1229728"/>
                        <a:pt x="357188" y="1131094"/>
                      </a:cubicBezTo>
                      <a:cubicBezTo>
                        <a:pt x="357188" y="1032460"/>
                        <a:pt x="277228" y="952500"/>
                        <a:pt x="178594" y="952500"/>
                      </a:cubicBezTo>
                      <a:close/>
                    </a:path>
                  </a:pathLst>
                </a:custGeom>
                <a:grpFill/>
                <a:ln w="1860" cap="flat">
                  <a:noFill/>
                  <a:prstDash val="solid"/>
                  <a:miter/>
                </a:ln>
                <a:effectLst/>
              </p:spPr>
              <p:txBody>
                <a:bodyPr lIns="69129" tIns="34564" rIns="69129" bIns="34564" rtlCol="0" anchor="ctr"/>
                <a:lstStyle/>
                <a:p>
                  <a:endParaRPr lang="zh-CN" altLang="en-US" sz="1200"/>
                </a:p>
              </p:txBody>
            </p:sp>
          </p:grpSp>
          <p:grpSp>
            <p:nvGrpSpPr>
              <p:cNvPr id="121" name="组合 120">
                <a:extLst>
                  <a:ext uri="{FF2B5EF4-FFF2-40B4-BE49-F238E27FC236}">
                    <a16:creationId xmlns:a16="http://schemas.microsoft.com/office/drawing/2014/main" id="{E9B5FA67-B754-C423-6973-CC21BB365D56}"/>
                  </a:ext>
                </a:extLst>
              </p:cNvPr>
              <p:cNvGrpSpPr/>
              <p:nvPr/>
            </p:nvGrpSpPr>
            <p:grpSpPr>
              <a:xfrm>
                <a:off x="2458926" y="2078480"/>
                <a:ext cx="276147" cy="243601"/>
                <a:chOff x="641719" y="1160477"/>
                <a:chExt cx="1493522" cy="1317498"/>
              </a:xfrm>
              <a:gradFill>
                <a:gsLst>
                  <a:gs pos="96000">
                    <a:schemeClr val="accent2"/>
                  </a:gs>
                  <a:gs pos="52000">
                    <a:schemeClr val="accent1"/>
                  </a:gs>
                </a:gsLst>
                <a:lin ang="5400000" scaled="1"/>
              </a:gradFill>
            </p:grpSpPr>
            <p:sp>
              <p:nvSpPr>
                <p:cNvPr id="117" name="任意多边形: 形状 116">
                  <a:extLst>
                    <a:ext uri="{FF2B5EF4-FFF2-40B4-BE49-F238E27FC236}">
                      <a16:creationId xmlns:a16="http://schemas.microsoft.com/office/drawing/2014/main" id="{2C0AFA40-8B95-6662-0A6D-31DED9DB42A9}"/>
                    </a:ext>
                  </a:extLst>
                </p:cNvPr>
                <p:cNvSpPr/>
                <p:nvPr/>
              </p:nvSpPr>
              <p:spPr>
                <a:xfrm>
                  <a:off x="641719" y="1160477"/>
                  <a:ext cx="1493522" cy="1317498"/>
                </a:xfrm>
                <a:custGeom>
                  <a:avLst/>
                  <a:gdLst>
                    <a:gd name="connsiteX0" fmla="*/ 889000 w 1777999"/>
                    <a:gd name="connsiteY0" fmla="*/ 1568450 h 1568449"/>
                    <a:gd name="connsiteX1" fmla="*/ 854075 w 1777999"/>
                    <a:gd name="connsiteY1" fmla="*/ 1555750 h 1568449"/>
                    <a:gd name="connsiteX2" fmla="*/ 657225 w 1777999"/>
                    <a:gd name="connsiteY2" fmla="*/ 1358900 h 1568449"/>
                    <a:gd name="connsiteX3" fmla="*/ 174625 w 1777999"/>
                    <a:gd name="connsiteY3" fmla="*/ 1358900 h 1568449"/>
                    <a:gd name="connsiteX4" fmla="*/ 0 w 1777999"/>
                    <a:gd name="connsiteY4" fmla="*/ 1184275 h 1568449"/>
                    <a:gd name="connsiteX5" fmla="*/ 0 w 1777999"/>
                    <a:gd name="connsiteY5" fmla="*/ 174625 h 1568449"/>
                    <a:gd name="connsiteX6" fmla="*/ 174625 w 1777999"/>
                    <a:gd name="connsiteY6" fmla="*/ 0 h 1568449"/>
                    <a:gd name="connsiteX7" fmla="*/ 1603375 w 1777999"/>
                    <a:gd name="connsiteY7" fmla="*/ 0 h 1568449"/>
                    <a:gd name="connsiteX8" fmla="*/ 1778000 w 1777999"/>
                    <a:gd name="connsiteY8" fmla="*/ 174625 h 1568449"/>
                    <a:gd name="connsiteX9" fmla="*/ 1778000 w 1777999"/>
                    <a:gd name="connsiteY9" fmla="*/ 1184275 h 1568449"/>
                    <a:gd name="connsiteX10" fmla="*/ 1603375 w 1777999"/>
                    <a:gd name="connsiteY10" fmla="*/ 1358900 h 1568449"/>
                    <a:gd name="connsiteX11" fmla="*/ 1117600 w 1777999"/>
                    <a:gd name="connsiteY11" fmla="*/ 1358900 h 1568449"/>
                    <a:gd name="connsiteX12" fmla="*/ 920750 w 1777999"/>
                    <a:gd name="connsiteY12" fmla="*/ 1555750 h 1568449"/>
                    <a:gd name="connsiteX13" fmla="*/ 889000 w 1777999"/>
                    <a:gd name="connsiteY13" fmla="*/ 1568450 h 1568449"/>
                    <a:gd name="connsiteX14" fmla="*/ 174625 w 1777999"/>
                    <a:gd name="connsiteY14" fmla="*/ 95250 h 1568449"/>
                    <a:gd name="connsiteX15" fmla="*/ 95250 w 1777999"/>
                    <a:gd name="connsiteY15" fmla="*/ 174625 h 1568449"/>
                    <a:gd name="connsiteX16" fmla="*/ 95250 w 1777999"/>
                    <a:gd name="connsiteY16" fmla="*/ 1184275 h 1568449"/>
                    <a:gd name="connsiteX17" fmla="*/ 174625 w 1777999"/>
                    <a:gd name="connsiteY17" fmla="*/ 1263650 h 1568449"/>
                    <a:gd name="connsiteX18" fmla="*/ 679450 w 1777999"/>
                    <a:gd name="connsiteY18" fmla="*/ 1263650 h 1568449"/>
                    <a:gd name="connsiteX19" fmla="*/ 714375 w 1777999"/>
                    <a:gd name="connsiteY19" fmla="*/ 1276350 h 1568449"/>
                    <a:gd name="connsiteX20" fmla="*/ 892175 w 1777999"/>
                    <a:gd name="connsiteY20" fmla="*/ 1454150 h 1568449"/>
                    <a:gd name="connsiteX21" fmla="*/ 1069975 w 1777999"/>
                    <a:gd name="connsiteY21" fmla="*/ 1276350 h 1568449"/>
                    <a:gd name="connsiteX22" fmla="*/ 1104900 w 1777999"/>
                    <a:gd name="connsiteY22" fmla="*/ 1263650 h 1568449"/>
                    <a:gd name="connsiteX23" fmla="*/ 1609725 w 1777999"/>
                    <a:gd name="connsiteY23" fmla="*/ 1263650 h 1568449"/>
                    <a:gd name="connsiteX24" fmla="*/ 1689100 w 1777999"/>
                    <a:gd name="connsiteY24" fmla="*/ 1184275 h 1568449"/>
                    <a:gd name="connsiteX25" fmla="*/ 1689100 w 1777999"/>
                    <a:gd name="connsiteY25" fmla="*/ 174625 h 1568449"/>
                    <a:gd name="connsiteX26" fmla="*/ 1609725 w 1777999"/>
                    <a:gd name="connsiteY26" fmla="*/ 95250 h 1568449"/>
                    <a:gd name="connsiteX27" fmla="*/ 174625 w 1777999"/>
                    <a:gd name="connsiteY27" fmla="*/ 95250 h 1568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777999" h="1568449">
                      <a:moveTo>
                        <a:pt x="889000" y="1568450"/>
                      </a:moveTo>
                      <a:cubicBezTo>
                        <a:pt x="876300" y="1568450"/>
                        <a:pt x="863600" y="1565275"/>
                        <a:pt x="854075" y="1555750"/>
                      </a:cubicBezTo>
                      <a:lnTo>
                        <a:pt x="657225" y="1358900"/>
                      </a:lnTo>
                      <a:lnTo>
                        <a:pt x="174625" y="1358900"/>
                      </a:lnTo>
                      <a:cubicBezTo>
                        <a:pt x="79375" y="1358900"/>
                        <a:pt x="0" y="1279525"/>
                        <a:pt x="0" y="1184275"/>
                      </a:cubicBezTo>
                      <a:lnTo>
                        <a:pt x="0" y="174625"/>
                      </a:lnTo>
                      <a:cubicBezTo>
                        <a:pt x="0" y="79375"/>
                        <a:pt x="79375" y="0"/>
                        <a:pt x="174625" y="0"/>
                      </a:cubicBezTo>
                      <a:lnTo>
                        <a:pt x="1603375" y="0"/>
                      </a:lnTo>
                      <a:cubicBezTo>
                        <a:pt x="1698625" y="0"/>
                        <a:pt x="1778000" y="79375"/>
                        <a:pt x="1778000" y="174625"/>
                      </a:cubicBezTo>
                      <a:lnTo>
                        <a:pt x="1778000" y="1184275"/>
                      </a:lnTo>
                      <a:cubicBezTo>
                        <a:pt x="1778000" y="1279525"/>
                        <a:pt x="1698625" y="1358900"/>
                        <a:pt x="1603375" y="1358900"/>
                      </a:cubicBezTo>
                      <a:lnTo>
                        <a:pt x="1117600" y="1358900"/>
                      </a:lnTo>
                      <a:lnTo>
                        <a:pt x="920750" y="1555750"/>
                      </a:lnTo>
                      <a:cubicBezTo>
                        <a:pt x="914400" y="1565275"/>
                        <a:pt x="901700" y="1568450"/>
                        <a:pt x="889000" y="1568450"/>
                      </a:cubicBezTo>
                      <a:close/>
                      <a:moveTo>
                        <a:pt x="174625" y="95250"/>
                      </a:moveTo>
                      <a:cubicBezTo>
                        <a:pt x="130175" y="95250"/>
                        <a:pt x="95250" y="130175"/>
                        <a:pt x="95250" y="174625"/>
                      </a:cubicBezTo>
                      <a:lnTo>
                        <a:pt x="95250" y="1184275"/>
                      </a:lnTo>
                      <a:cubicBezTo>
                        <a:pt x="95250" y="1228725"/>
                        <a:pt x="130175" y="1263650"/>
                        <a:pt x="174625" y="1263650"/>
                      </a:cubicBezTo>
                      <a:lnTo>
                        <a:pt x="679450" y="1263650"/>
                      </a:lnTo>
                      <a:cubicBezTo>
                        <a:pt x="692150" y="1263650"/>
                        <a:pt x="704850" y="1270000"/>
                        <a:pt x="714375" y="1276350"/>
                      </a:cubicBezTo>
                      <a:lnTo>
                        <a:pt x="892175" y="1454150"/>
                      </a:lnTo>
                      <a:lnTo>
                        <a:pt x="1069975" y="1276350"/>
                      </a:lnTo>
                      <a:cubicBezTo>
                        <a:pt x="1079500" y="1266825"/>
                        <a:pt x="1092200" y="1263650"/>
                        <a:pt x="1104900" y="1263650"/>
                      </a:cubicBezTo>
                      <a:lnTo>
                        <a:pt x="1609725" y="1263650"/>
                      </a:lnTo>
                      <a:cubicBezTo>
                        <a:pt x="1654175" y="1263650"/>
                        <a:pt x="1689100" y="1228725"/>
                        <a:pt x="1689100" y="1184275"/>
                      </a:cubicBezTo>
                      <a:lnTo>
                        <a:pt x="1689100" y="174625"/>
                      </a:lnTo>
                      <a:cubicBezTo>
                        <a:pt x="1689100" y="130175"/>
                        <a:pt x="1654175" y="95250"/>
                        <a:pt x="1609725" y="95250"/>
                      </a:cubicBezTo>
                      <a:lnTo>
                        <a:pt x="174625" y="95250"/>
                      </a:lnTo>
                      <a:close/>
                    </a:path>
                  </a:pathLst>
                </a:custGeom>
                <a:grpFill/>
                <a:ln w="1860" cap="flat">
                  <a:noFill/>
                  <a:prstDash val="solid"/>
                  <a:miter/>
                </a:ln>
                <a:effectLst/>
              </p:spPr>
              <p:txBody>
                <a:bodyPr lIns="76810" tIns="38405" rIns="76810" bIns="38405" rtlCol="0" anchor="ctr"/>
                <a:lstStyle/>
                <a:p>
                  <a:endParaRPr lang="zh-CN" altLang="en-US" sz="1400"/>
                </a:p>
              </p:txBody>
            </p:sp>
            <p:sp>
              <p:nvSpPr>
                <p:cNvPr id="118" name="任意多边形: 形状 117">
                  <a:extLst>
                    <a:ext uri="{FF2B5EF4-FFF2-40B4-BE49-F238E27FC236}">
                      <a16:creationId xmlns:a16="http://schemas.microsoft.com/office/drawing/2014/main" id="{E8FBBCF3-1B55-48C7-7D2D-80BB584F640A}"/>
                    </a:ext>
                  </a:extLst>
                </p:cNvPr>
                <p:cNvSpPr/>
                <p:nvPr/>
              </p:nvSpPr>
              <p:spPr>
                <a:xfrm>
                  <a:off x="940421" y="1409140"/>
                  <a:ext cx="914149" cy="575440"/>
                </a:xfrm>
                <a:custGeom>
                  <a:avLst/>
                  <a:gdLst>
                    <a:gd name="connsiteX0" fmla="*/ 365125 w 1088275"/>
                    <a:gd name="connsiteY0" fmla="*/ 177051 h 685050"/>
                    <a:gd name="connsiteX1" fmla="*/ 47625 w 1088275"/>
                    <a:gd name="connsiteY1" fmla="*/ 177051 h 685050"/>
                    <a:gd name="connsiteX2" fmla="*/ 0 w 1088275"/>
                    <a:gd name="connsiteY2" fmla="*/ 129426 h 685050"/>
                    <a:gd name="connsiteX3" fmla="*/ 47625 w 1088275"/>
                    <a:gd name="connsiteY3" fmla="*/ 81801 h 685050"/>
                    <a:gd name="connsiteX4" fmla="*/ 365125 w 1088275"/>
                    <a:gd name="connsiteY4" fmla="*/ 81801 h 685050"/>
                    <a:gd name="connsiteX5" fmla="*/ 412750 w 1088275"/>
                    <a:gd name="connsiteY5" fmla="*/ 129426 h 685050"/>
                    <a:gd name="connsiteX6" fmla="*/ 365125 w 1088275"/>
                    <a:gd name="connsiteY6" fmla="*/ 177051 h 685050"/>
                    <a:gd name="connsiteX7" fmla="*/ 196850 w 1088275"/>
                    <a:gd name="connsiteY7" fmla="*/ 516776 h 685050"/>
                    <a:gd name="connsiteX8" fmla="*/ 47625 w 1088275"/>
                    <a:gd name="connsiteY8" fmla="*/ 516776 h 685050"/>
                    <a:gd name="connsiteX9" fmla="*/ 0 w 1088275"/>
                    <a:gd name="connsiteY9" fmla="*/ 469151 h 685050"/>
                    <a:gd name="connsiteX10" fmla="*/ 47625 w 1088275"/>
                    <a:gd name="connsiteY10" fmla="*/ 421526 h 685050"/>
                    <a:gd name="connsiteX11" fmla="*/ 196850 w 1088275"/>
                    <a:gd name="connsiteY11" fmla="*/ 421526 h 685050"/>
                    <a:gd name="connsiteX12" fmla="*/ 244475 w 1088275"/>
                    <a:gd name="connsiteY12" fmla="*/ 469151 h 685050"/>
                    <a:gd name="connsiteX13" fmla="*/ 196850 w 1088275"/>
                    <a:gd name="connsiteY13" fmla="*/ 516776 h 685050"/>
                    <a:gd name="connsiteX14" fmla="*/ 1038225 w 1088275"/>
                    <a:gd name="connsiteY14" fmla="*/ 685051 h 685050"/>
                    <a:gd name="connsiteX15" fmla="*/ 996950 w 1088275"/>
                    <a:gd name="connsiteY15" fmla="*/ 659651 h 685050"/>
                    <a:gd name="connsiteX16" fmla="*/ 701675 w 1088275"/>
                    <a:gd name="connsiteY16" fmla="*/ 69101 h 685050"/>
                    <a:gd name="connsiteX17" fmla="*/ 723900 w 1088275"/>
                    <a:gd name="connsiteY17" fmla="*/ 5601 h 685050"/>
                    <a:gd name="connsiteX18" fmla="*/ 787400 w 1088275"/>
                    <a:gd name="connsiteY18" fmla="*/ 27826 h 685050"/>
                    <a:gd name="connsiteX19" fmla="*/ 1082675 w 1088275"/>
                    <a:gd name="connsiteY19" fmla="*/ 618376 h 685050"/>
                    <a:gd name="connsiteX20" fmla="*/ 1060450 w 1088275"/>
                    <a:gd name="connsiteY20" fmla="*/ 681876 h 685050"/>
                    <a:gd name="connsiteX21" fmla="*/ 1038225 w 1088275"/>
                    <a:gd name="connsiteY21" fmla="*/ 685051 h 685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088275" h="685050">
                      <a:moveTo>
                        <a:pt x="365125" y="177051"/>
                      </a:moveTo>
                      <a:lnTo>
                        <a:pt x="47625" y="177051"/>
                      </a:lnTo>
                      <a:cubicBezTo>
                        <a:pt x="22225" y="177051"/>
                        <a:pt x="0" y="154826"/>
                        <a:pt x="0" y="129426"/>
                      </a:cubicBezTo>
                      <a:cubicBezTo>
                        <a:pt x="0" y="104026"/>
                        <a:pt x="22225" y="81801"/>
                        <a:pt x="47625" y="81801"/>
                      </a:cubicBezTo>
                      <a:lnTo>
                        <a:pt x="365125" y="81801"/>
                      </a:lnTo>
                      <a:cubicBezTo>
                        <a:pt x="390525" y="81801"/>
                        <a:pt x="412750" y="104026"/>
                        <a:pt x="412750" y="129426"/>
                      </a:cubicBezTo>
                      <a:cubicBezTo>
                        <a:pt x="412750" y="154826"/>
                        <a:pt x="390525" y="177051"/>
                        <a:pt x="365125" y="177051"/>
                      </a:cubicBezTo>
                      <a:close/>
                      <a:moveTo>
                        <a:pt x="196850" y="516776"/>
                      </a:moveTo>
                      <a:lnTo>
                        <a:pt x="47625" y="516776"/>
                      </a:lnTo>
                      <a:cubicBezTo>
                        <a:pt x="22225" y="516776"/>
                        <a:pt x="0" y="494551"/>
                        <a:pt x="0" y="469151"/>
                      </a:cubicBezTo>
                      <a:cubicBezTo>
                        <a:pt x="0" y="443751"/>
                        <a:pt x="22225" y="421526"/>
                        <a:pt x="47625" y="421526"/>
                      </a:cubicBezTo>
                      <a:lnTo>
                        <a:pt x="196850" y="421526"/>
                      </a:lnTo>
                      <a:cubicBezTo>
                        <a:pt x="222250" y="421526"/>
                        <a:pt x="244475" y="443751"/>
                        <a:pt x="244475" y="469151"/>
                      </a:cubicBezTo>
                      <a:cubicBezTo>
                        <a:pt x="244475" y="494551"/>
                        <a:pt x="222250" y="516776"/>
                        <a:pt x="196850" y="516776"/>
                      </a:cubicBezTo>
                      <a:close/>
                      <a:moveTo>
                        <a:pt x="1038225" y="685051"/>
                      </a:moveTo>
                      <a:cubicBezTo>
                        <a:pt x="1022350" y="685051"/>
                        <a:pt x="1003300" y="675526"/>
                        <a:pt x="996950" y="659651"/>
                      </a:cubicBezTo>
                      <a:lnTo>
                        <a:pt x="701675" y="69101"/>
                      </a:lnTo>
                      <a:cubicBezTo>
                        <a:pt x="688975" y="46876"/>
                        <a:pt x="698500" y="18301"/>
                        <a:pt x="723900" y="5601"/>
                      </a:cubicBezTo>
                      <a:cubicBezTo>
                        <a:pt x="746125" y="-7099"/>
                        <a:pt x="774700" y="2426"/>
                        <a:pt x="787400" y="27826"/>
                      </a:cubicBezTo>
                      <a:lnTo>
                        <a:pt x="1082675" y="618376"/>
                      </a:lnTo>
                      <a:cubicBezTo>
                        <a:pt x="1095375" y="640601"/>
                        <a:pt x="1085850" y="669176"/>
                        <a:pt x="1060450" y="681876"/>
                      </a:cubicBezTo>
                      <a:cubicBezTo>
                        <a:pt x="1054100" y="681876"/>
                        <a:pt x="1044575" y="685051"/>
                        <a:pt x="1038225" y="685051"/>
                      </a:cubicBezTo>
                      <a:close/>
                    </a:path>
                  </a:pathLst>
                </a:custGeom>
                <a:grpFill/>
                <a:ln w="1860" cap="flat">
                  <a:noFill/>
                  <a:prstDash val="solid"/>
                  <a:miter/>
                </a:ln>
                <a:effectLst/>
              </p:spPr>
              <p:txBody>
                <a:bodyPr lIns="76810" tIns="38405" rIns="76810" bIns="38405" rtlCol="0" anchor="ctr"/>
                <a:lstStyle/>
                <a:p>
                  <a:endParaRPr lang="zh-CN" altLang="en-US" sz="1400"/>
                </a:p>
              </p:txBody>
            </p:sp>
            <p:sp>
              <p:nvSpPr>
                <p:cNvPr id="119" name="任意多边形: 形状 118">
                  <a:extLst>
                    <a:ext uri="{FF2B5EF4-FFF2-40B4-BE49-F238E27FC236}">
                      <a16:creationId xmlns:a16="http://schemas.microsoft.com/office/drawing/2014/main" id="{A197D800-E687-C043-EEFF-D031220D76A5}"/>
                    </a:ext>
                  </a:extLst>
                </p:cNvPr>
                <p:cNvSpPr/>
                <p:nvPr/>
              </p:nvSpPr>
              <p:spPr>
                <a:xfrm>
                  <a:off x="1276041" y="1408086"/>
                  <a:ext cx="326220" cy="576495"/>
                </a:xfrm>
                <a:custGeom>
                  <a:avLst/>
                  <a:gdLst>
                    <a:gd name="connsiteX0" fmla="*/ 48128 w 388355"/>
                    <a:gd name="connsiteY0" fmla="*/ 686303 h 686302"/>
                    <a:gd name="connsiteX1" fmla="*/ 25903 w 388355"/>
                    <a:gd name="connsiteY1" fmla="*/ 679953 h 686302"/>
                    <a:gd name="connsiteX2" fmla="*/ 3678 w 388355"/>
                    <a:gd name="connsiteY2" fmla="*/ 616453 h 686302"/>
                    <a:gd name="connsiteX3" fmla="*/ 298953 w 388355"/>
                    <a:gd name="connsiteY3" fmla="*/ 25903 h 686302"/>
                    <a:gd name="connsiteX4" fmla="*/ 362453 w 388355"/>
                    <a:gd name="connsiteY4" fmla="*/ 3678 h 686302"/>
                    <a:gd name="connsiteX5" fmla="*/ 384678 w 388355"/>
                    <a:gd name="connsiteY5" fmla="*/ 67178 h 686302"/>
                    <a:gd name="connsiteX6" fmla="*/ 89403 w 388355"/>
                    <a:gd name="connsiteY6" fmla="*/ 657728 h 686302"/>
                    <a:gd name="connsiteX7" fmla="*/ 48128 w 388355"/>
                    <a:gd name="connsiteY7" fmla="*/ 686303 h 686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8355" h="686302">
                      <a:moveTo>
                        <a:pt x="48128" y="686303"/>
                      </a:moveTo>
                      <a:cubicBezTo>
                        <a:pt x="41778" y="686303"/>
                        <a:pt x="32253" y="683128"/>
                        <a:pt x="25903" y="679953"/>
                      </a:cubicBezTo>
                      <a:cubicBezTo>
                        <a:pt x="3678" y="667253"/>
                        <a:pt x="-5847" y="638678"/>
                        <a:pt x="3678" y="616453"/>
                      </a:cubicBezTo>
                      <a:lnTo>
                        <a:pt x="298953" y="25903"/>
                      </a:lnTo>
                      <a:cubicBezTo>
                        <a:pt x="311653" y="3678"/>
                        <a:pt x="340228" y="-5847"/>
                        <a:pt x="362453" y="3678"/>
                      </a:cubicBezTo>
                      <a:cubicBezTo>
                        <a:pt x="384678" y="16378"/>
                        <a:pt x="394203" y="44953"/>
                        <a:pt x="384678" y="67178"/>
                      </a:cubicBezTo>
                      <a:lnTo>
                        <a:pt x="89403" y="657728"/>
                      </a:lnTo>
                      <a:cubicBezTo>
                        <a:pt x="83053" y="673603"/>
                        <a:pt x="67178" y="686303"/>
                        <a:pt x="48128" y="686303"/>
                      </a:cubicBezTo>
                      <a:close/>
                    </a:path>
                  </a:pathLst>
                </a:custGeom>
                <a:grpFill/>
                <a:ln w="1860" cap="flat">
                  <a:noFill/>
                  <a:prstDash val="solid"/>
                  <a:miter/>
                </a:ln>
                <a:effectLst/>
              </p:spPr>
              <p:txBody>
                <a:bodyPr lIns="76810" tIns="38405" rIns="76810" bIns="38405" rtlCol="0" anchor="ctr"/>
                <a:lstStyle/>
                <a:p>
                  <a:endParaRPr lang="zh-CN" altLang="en-US" sz="1400"/>
                </a:p>
              </p:txBody>
            </p:sp>
            <p:sp>
              <p:nvSpPr>
                <p:cNvPr id="120" name="任意多边形: 形状 119">
                  <a:extLst>
                    <a:ext uri="{FF2B5EF4-FFF2-40B4-BE49-F238E27FC236}">
                      <a16:creationId xmlns:a16="http://schemas.microsoft.com/office/drawing/2014/main" id="{6B6E725E-32FA-4479-B2D7-B04919C98E33}"/>
                    </a:ext>
                  </a:extLst>
                </p:cNvPr>
                <p:cNvSpPr/>
                <p:nvPr/>
              </p:nvSpPr>
              <p:spPr>
                <a:xfrm>
                  <a:off x="1348471" y="1763219"/>
                  <a:ext cx="434724" cy="80007"/>
                </a:xfrm>
                <a:custGeom>
                  <a:avLst/>
                  <a:gdLst>
                    <a:gd name="connsiteX0" fmla="*/ 469900 w 517525"/>
                    <a:gd name="connsiteY0" fmla="*/ 95250 h 95250"/>
                    <a:gd name="connsiteX1" fmla="*/ 47625 w 517525"/>
                    <a:gd name="connsiteY1" fmla="*/ 95250 h 95250"/>
                    <a:gd name="connsiteX2" fmla="*/ 0 w 517525"/>
                    <a:gd name="connsiteY2" fmla="*/ 47625 h 95250"/>
                    <a:gd name="connsiteX3" fmla="*/ 47625 w 517525"/>
                    <a:gd name="connsiteY3" fmla="*/ 0 h 95250"/>
                    <a:gd name="connsiteX4" fmla="*/ 469900 w 517525"/>
                    <a:gd name="connsiteY4" fmla="*/ 0 h 95250"/>
                    <a:gd name="connsiteX5" fmla="*/ 517525 w 517525"/>
                    <a:gd name="connsiteY5" fmla="*/ 47625 h 95250"/>
                    <a:gd name="connsiteX6" fmla="*/ 469900 w 517525"/>
                    <a:gd name="connsiteY6" fmla="*/ 95250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7525" h="95250">
                      <a:moveTo>
                        <a:pt x="469900" y="95250"/>
                      </a:moveTo>
                      <a:lnTo>
                        <a:pt x="47625" y="95250"/>
                      </a:lnTo>
                      <a:cubicBezTo>
                        <a:pt x="22225" y="95250"/>
                        <a:pt x="0" y="73025"/>
                        <a:pt x="0" y="47625"/>
                      </a:cubicBezTo>
                      <a:cubicBezTo>
                        <a:pt x="0" y="22225"/>
                        <a:pt x="22225" y="0"/>
                        <a:pt x="47625" y="0"/>
                      </a:cubicBezTo>
                      <a:lnTo>
                        <a:pt x="469900" y="0"/>
                      </a:lnTo>
                      <a:cubicBezTo>
                        <a:pt x="495300" y="0"/>
                        <a:pt x="517525" y="22225"/>
                        <a:pt x="517525" y="47625"/>
                      </a:cubicBezTo>
                      <a:cubicBezTo>
                        <a:pt x="517525" y="73025"/>
                        <a:pt x="495300" y="95250"/>
                        <a:pt x="469900" y="95250"/>
                      </a:cubicBezTo>
                      <a:close/>
                    </a:path>
                  </a:pathLst>
                </a:custGeom>
                <a:grpFill/>
                <a:ln w="1860" cap="flat">
                  <a:noFill/>
                  <a:prstDash val="solid"/>
                  <a:miter/>
                </a:ln>
                <a:effectLst/>
              </p:spPr>
              <p:txBody>
                <a:bodyPr lIns="76810" tIns="38405" rIns="76810" bIns="38405" rtlCol="0" anchor="ctr"/>
                <a:lstStyle/>
                <a:p>
                  <a:endParaRPr lang="zh-CN" altLang="en-US" sz="1400"/>
                </a:p>
              </p:txBody>
            </p:sp>
          </p:grpSp>
          <p:grpSp>
            <p:nvGrpSpPr>
              <p:cNvPr id="127" name="组合 126">
                <a:extLst>
                  <a:ext uri="{FF2B5EF4-FFF2-40B4-BE49-F238E27FC236}">
                    <a16:creationId xmlns:a16="http://schemas.microsoft.com/office/drawing/2014/main" id="{FCC955AF-7E5C-0E21-5CE7-669DA92C8EEC}"/>
                  </a:ext>
                </a:extLst>
              </p:cNvPr>
              <p:cNvGrpSpPr/>
              <p:nvPr/>
            </p:nvGrpSpPr>
            <p:grpSpPr>
              <a:xfrm>
                <a:off x="3378207" y="2062847"/>
                <a:ext cx="250032" cy="231349"/>
                <a:chOff x="-349565" y="1147625"/>
                <a:chExt cx="1500054" cy="1387966"/>
              </a:xfrm>
              <a:gradFill>
                <a:gsLst>
                  <a:gs pos="96000">
                    <a:schemeClr val="accent2"/>
                  </a:gs>
                  <a:gs pos="52000">
                    <a:schemeClr val="accent1"/>
                  </a:gs>
                </a:gsLst>
                <a:lin ang="5400000" scaled="1"/>
              </a:gradFill>
            </p:grpSpPr>
            <p:sp>
              <p:nvSpPr>
                <p:cNvPr id="125" name="任意多边形: 形状 124">
                  <a:extLst>
                    <a:ext uri="{FF2B5EF4-FFF2-40B4-BE49-F238E27FC236}">
                      <a16:creationId xmlns:a16="http://schemas.microsoft.com/office/drawing/2014/main" id="{CA66B590-6331-FD0C-7BC2-A54B9DF5CF03}"/>
                    </a:ext>
                  </a:extLst>
                </p:cNvPr>
                <p:cNvSpPr/>
                <p:nvPr/>
              </p:nvSpPr>
              <p:spPr>
                <a:xfrm>
                  <a:off x="-349565" y="1147625"/>
                  <a:ext cx="1500054" cy="1387966"/>
                </a:xfrm>
                <a:custGeom>
                  <a:avLst/>
                  <a:gdLst>
                    <a:gd name="connsiteX0" fmla="*/ 1576705 w 1785778"/>
                    <a:gd name="connsiteY0" fmla="*/ 1377352 h 1652343"/>
                    <a:gd name="connsiteX1" fmla="*/ 1448435 w 1785778"/>
                    <a:gd name="connsiteY1" fmla="*/ 1464982 h 1652343"/>
                    <a:gd name="connsiteX2" fmla="*/ 128905 w 1785778"/>
                    <a:gd name="connsiteY2" fmla="*/ 1464982 h 1652343"/>
                    <a:gd name="connsiteX3" fmla="*/ 99695 w 1785778"/>
                    <a:gd name="connsiteY3" fmla="*/ 1435772 h 1652343"/>
                    <a:gd name="connsiteX4" fmla="*/ 99695 w 1785778"/>
                    <a:gd name="connsiteY4" fmla="*/ 376116 h 1652343"/>
                    <a:gd name="connsiteX5" fmla="*/ 49838 w 1785778"/>
                    <a:gd name="connsiteY5" fmla="*/ 326278 h 1652343"/>
                    <a:gd name="connsiteX6" fmla="*/ 0 w 1785778"/>
                    <a:gd name="connsiteY6" fmla="*/ 376116 h 1652343"/>
                    <a:gd name="connsiteX7" fmla="*/ 0 w 1785778"/>
                    <a:gd name="connsiteY7" fmla="*/ 1435772 h 1652343"/>
                    <a:gd name="connsiteX8" fmla="*/ 128905 w 1785778"/>
                    <a:gd name="connsiteY8" fmla="*/ 1564677 h 1652343"/>
                    <a:gd name="connsiteX9" fmla="*/ 1448594 w 1785778"/>
                    <a:gd name="connsiteY9" fmla="*/ 1564677 h 1652343"/>
                    <a:gd name="connsiteX10" fmla="*/ 1626564 w 1785778"/>
                    <a:gd name="connsiteY10" fmla="*/ 1642952 h 1652343"/>
                    <a:gd name="connsiteX11" fmla="*/ 1704838 w 1785778"/>
                    <a:gd name="connsiteY11" fmla="*/ 1464982 h 1652343"/>
                    <a:gd name="connsiteX12" fmla="*/ 1576705 w 1785778"/>
                    <a:gd name="connsiteY12" fmla="*/ 1377352 h 1652343"/>
                    <a:gd name="connsiteX13" fmla="*/ 1657033 w 1785778"/>
                    <a:gd name="connsiteY13" fmla="*/ 87667 h 1652343"/>
                    <a:gd name="connsiteX14" fmla="*/ 337344 w 1785778"/>
                    <a:gd name="connsiteY14" fmla="*/ 87667 h 1652343"/>
                    <a:gd name="connsiteX15" fmla="*/ 159374 w 1785778"/>
                    <a:gd name="connsiteY15" fmla="*/ 9392 h 1652343"/>
                    <a:gd name="connsiteX16" fmla="*/ 81099 w 1785778"/>
                    <a:gd name="connsiteY16" fmla="*/ 187362 h 1652343"/>
                    <a:gd name="connsiteX17" fmla="*/ 259069 w 1785778"/>
                    <a:gd name="connsiteY17" fmla="*/ 265637 h 1652343"/>
                    <a:gd name="connsiteX18" fmla="*/ 337344 w 1785778"/>
                    <a:gd name="connsiteY18" fmla="*/ 187362 h 1652343"/>
                    <a:gd name="connsiteX19" fmla="*/ 1656874 w 1785778"/>
                    <a:gd name="connsiteY19" fmla="*/ 187362 h 1652343"/>
                    <a:gd name="connsiteX20" fmla="*/ 1686084 w 1785778"/>
                    <a:gd name="connsiteY20" fmla="*/ 216572 h 1652343"/>
                    <a:gd name="connsiteX21" fmla="*/ 1686084 w 1785778"/>
                    <a:gd name="connsiteY21" fmla="*/ 1276387 h 1652343"/>
                    <a:gd name="connsiteX22" fmla="*/ 1735931 w 1785778"/>
                    <a:gd name="connsiteY22" fmla="*/ 1326235 h 1652343"/>
                    <a:gd name="connsiteX23" fmla="*/ 1785779 w 1785778"/>
                    <a:gd name="connsiteY23" fmla="*/ 1276387 h 1652343"/>
                    <a:gd name="connsiteX24" fmla="*/ 1785779 w 1785778"/>
                    <a:gd name="connsiteY24" fmla="*/ 216572 h 1652343"/>
                    <a:gd name="connsiteX25" fmla="*/ 1656874 w 1785778"/>
                    <a:gd name="connsiteY25" fmla="*/ 87667 h 1652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785778" h="1652343">
                      <a:moveTo>
                        <a:pt x="1576705" y="1377352"/>
                      </a:moveTo>
                      <a:cubicBezTo>
                        <a:pt x="1519975" y="1377336"/>
                        <a:pt x="1469046" y="1412129"/>
                        <a:pt x="1448435" y="1464982"/>
                      </a:cubicBezTo>
                      <a:lnTo>
                        <a:pt x="128905" y="1464982"/>
                      </a:lnTo>
                      <a:cubicBezTo>
                        <a:pt x="112809" y="1464895"/>
                        <a:pt x="99782" y="1451868"/>
                        <a:pt x="99695" y="1435772"/>
                      </a:cubicBezTo>
                      <a:lnTo>
                        <a:pt x="99695" y="376116"/>
                      </a:lnTo>
                      <a:cubicBezTo>
                        <a:pt x="99690" y="348586"/>
                        <a:pt x="77368" y="326273"/>
                        <a:pt x="49838" y="326278"/>
                      </a:cubicBezTo>
                      <a:cubicBezTo>
                        <a:pt x="22315" y="326283"/>
                        <a:pt x="5" y="348593"/>
                        <a:pt x="0" y="376116"/>
                      </a:cubicBezTo>
                      <a:lnTo>
                        <a:pt x="0" y="1435772"/>
                      </a:lnTo>
                      <a:cubicBezTo>
                        <a:pt x="0" y="1506892"/>
                        <a:pt x="57785" y="1564677"/>
                        <a:pt x="128905" y="1564677"/>
                      </a:cubicBezTo>
                      <a:lnTo>
                        <a:pt x="1448594" y="1564677"/>
                      </a:lnTo>
                      <a:cubicBezTo>
                        <a:pt x="1476124" y="1635437"/>
                        <a:pt x="1555804" y="1670482"/>
                        <a:pt x="1626564" y="1642952"/>
                      </a:cubicBezTo>
                      <a:cubicBezTo>
                        <a:pt x="1697323" y="1615422"/>
                        <a:pt x="1732368" y="1535742"/>
                        <a:pt x="1704838" y="1464982"/>
                      </a:cubicBezTo>
                      <a:cubicBezTo>
                        <a:pt x="1684282" y="1412146"/>
                        <a:pt x="1633399" y="1377347"/>
                        <a:pt x="1576705" y="1377352"/>
                      </a:cubicBezTo>
                      <a:close/>
                      <a:moveTo>
                        <a:pt x="1657033" y="87667"/>
                      </a:moveTo>
                      <a:lnTo>
                        <a:pt x="337344" y="87667"/>
                      </a:lnTo>
                      <a:cubicBezTo>
                        <a:pt x="309814" y="16907"/>
                        <a:pt x="230134" y="-18138"/>
                        <a:pt x="159374" y="9392"/>
                      </a:cubicBezTo>
                      <a:cubicBezTo>
                        <a:pt x="88614" y="36922"/>
                        <a:pt x="53569" y="116602"/>
                        <a:pt x="81099" y="187362"/>
                      </a:cubicBezTo>
                      <a:cubicBezTo>
                        <a:pt x="108629" y="258122"/>
                        <a:pt x="188309" y="293167"/>
                        <a:pt x="259069" y="265637"/>
                      </a:cubicBezTo>
                      <a:cubicBezTo>
                        <a:pt x="294976" y="251666"/>
                        <a:pt x="323374" y="223269"/>
                        <a:pt x="337344" y="187362"/>
                      </a:cubicBezTo>
                      <a:lnTo>
                        <a:pt x="1656874" y="187362"/>
                      </a:lnTo>
                      <a:cubicBezTo>
                        <a:pt x="1673066" y="187362"/>
                        <a:pt x="1686084" y="200538"/>
                        <a:pt x="1686084" y="216572"/>
                      </a:cubicBezTo>
                      <a:lnTo>
                        <a:pt x="1686084" y="1276387"/>
                      </a:lnTo>
                      <a:cubicBezTo>
                        <a:pt x="1686084" y="1303917"/>
                        <a:pt x="1708401" y="1326235"/>
                        <a:pt x="1735931" y="1326235"/>
                      </a:cubicBezTo>
                      <a:cubicBezTo>
                        <a:pt x="1763461" y="1326235"/>
                        <a:pt x="1785779" y="1303917"/>
                        <a:pt x="1785779" y="1276387"/>
                      </a:cubicBezTo>
                      <a:lnTo>
                        <a:pt x="1785779" y="216572"/>
                      </a:lnTo>
                      <a:cubicBezTo>
                        <a:pt x="1785691" y="145416"/>
                        <a:pt x="1728030" y="87754"/>
                        <a:pt x="1656874" y="87667"/>
                      </a:cubicBezTo>
                      <a:close/>
                    </a:path>
                  </a:pathLst>
                </a:custGeom>
                <a:grpFill/>
                <a:ln w="1860" cap="flat">
                  <a:noFill/>
                  <a:prstDash val="solid"/>
                  <a:miter/>
                </a:ln>
                <a:effectLst/>
              </p:spPr>
              <p:txBody>
                <a:bodyPr lIns="76810" tIns="38405" rIns="76810" bIns="38405" rtlCol="0" anchor="ctr"/>
                <a:lstStyle/>
                <a:p>
                  <a:endParaRPr lang="zh-CN" altLang="en-US" sz="1400"/>
                </a:p>
              </p:txBody>
            </p:sp>
            <p:sp>
              <p:nvSpPr>
                <p:cNvPr id="126" name="任意多边形: 形状 125">
                  <a:extLst>
                    <a:ext uri="{FF2B5EF4-FFF2-40B4-BE49-F238E27FC236}">
                      <a16:creationId xmlns:a16="http://schemas.microsoft.com/office/drawing/2014/main" id="{776EF3C5-04F7-3D84-C377-171E4FF8804B}"/>
                    </a:ext>
                  </a:extLst>
                </p:cNvPr>
                <p:cNvSpPr/>
                <p:nvPr/>
              </p:nvSpPr>
              <p:spPr>
                <a:xfrm>
                  <a:off x="-106743" y="1435556"/>
                  <a:ext cx="996256" cy="791969"/>
                </a:xfrm>
                <a:custGeom>
                  <a:avLst/>
                  <a:gdLst>
                    <a:gd name="connsiteX0" fmla="*/ 383223 w 1186021"/>
                    <a:gd name="connsiteY0" fmla="*/ 203359 h 942816"/>
                    <a:gd name="connsiteX1" fmla="*/ 248444 w 1186021"/>
                    <a:gd name="connsiteY1" fmla="*/ 203359 h 942816"/>
                    <a:gd name="connsiteX2" fmla="*/ 137319 w 1186021"/>
                    <a:gd name="connsiteY2" fmla="*/ 314484 h 942816"/>
                    <a:gd name="connsiteX3" fmla="*/ 137319 w 1186021"/>
                    <a:gd name="connsiteY3" fmla="*/ 843121 h 942816"/>
                    <a:gd name="connsiteX4" fmla="*/ 49847 w 1186021"/>
                    <a:gd name="connsiteY4" fmla="*/ 843121 h 942816"/>
                    <a:gd name="connsiteX5" fmla="*/ 0 w 1186021"/>
                    <a:gd name="connsiteY5" fmla="*/ 892969 h 942816"/>
                    <a:gd name="connsiteX6" fmla="*/ 49847 w 1186021"/>
                    <a:gd name="connsiteY6" fmla="*/ 942816 h 942816"/>
                    <a:gd name="connsiteX7" fmla="*/ 1136174 w 1186021"/>
                    <a:gd name="connsiteY7" fmla="*/ 942816 h 942816"/>
                    <a:gd name="connsiteX8" fmla="*/ 1186021 w 1186021"/>
                    <a:gd name="connsiteY8" fmla="*/ 892969 h 942816"/>
                    <a:gd name="connsiteX9" fmla="*/ 1136174 w 1186021"/>
                    <a:gd name="connsiteY9" fmla="*/ 843121 h 942816"/>
                    <a:gd name="connsiteX10" fmla="*/ 1062514 w 1186021"/>
                    <a:gd name="connsiteY10" fmla="*/ 843121 h 942816"/>
                    <a:gd name="connsiteX11" fmla="*/ 1062514 w 1186021"/>
                    <a:gd name="connsiteY11" fmla="*/ 110966 h 942816"/>
                    <a:gd name="connsiteX12" fmla="*/ 951389 w 1186021"/>
                    <a:gd name="connsiteY12" fmla="*/ 0 h 942816"/>
                    <a:gd name="connsiteX13" fmla="*/ 722948 w 1186021"/>
                    <a:gd name="connsiteY13" fmla="*/ 0 h 942816"/>
                    <a:gd name="connsiteX14" fmla="*/ 611981 w 1186021"/>
                    <a:gd name="connsiteY14" fmla="*/ 111125 h 942816"/>
                    <a:gd name="connsiteX15" fmla="*/ 611981 w 1186021"/>
                    <a:gd name="connsiteY15" fmla="*/ 843121 h 942816"/>
                    <a:gd name="connsiteX16" fmla="*/ 494506 w 1186021"/>
                    <a:gd name="connsiteY16" fmla="*/ 843121 h 942816"/>
                    <a:gd name="connsiteX17" fmla="*/ 494506 w 1186021"/>
                    <a:gd name="connsiteY17" fmla="*/ 314484 h 942816"/>
                    <a:gd name="connsiteX18" fmla="*/ 383381 w 1186021"/>
                    <a:gd name="connsiteY18" fmla="*/ 203359 h 942816"/>
                    <a:gd name="connsiteX19" fmla="*/ 237173 w 1186021"/>
                    <a:gd name="connsiteY19" fmla="*/ 843121 h 942816"/>
                    <a:gd name="connsiteX20" fmla="*/ 237173 w 1186021"/>
                    <a:gd name="connsiteY20" fmla="*/ 314484 h 942816"/>
                    <a:gd name="connsiteX21" fmla="*/ 248444 w 1186021"/>
                    <a:gd name="connsiteY21" fmla="*/ 303054 h 942816"/>
                    <a:gd name="connsiteX22" fmla="*/ 383381 w 1186021"/>
                    <a:gd name="connsiteY22" fmla="*/ 303054 h 942816"/>
                    <a:gd name="connsiteX23" fmla="*/ 394494 w 1186021"/>
                    <a:gd name="connsiteY23" fmla="*/ 314325 h 942816"/>
                    <a:gd name="connsiteX24" fmla="*/ 394494 w 1186021"/>
                    <a:gd name="connsiteY24" fmla="*/ 843121 h 942816"/>
                    <a:gd name="connsiteX25" fmla="*/ 237173 w 1186021"/>
                    <a:gd name="connsiteY25" fmla="*/ 843121 h 942816"/>
                    <a:gd name="connsiteX26" fmla="*/ 711518 w 1186021"/>
                    <a:gd name="connsiteY26" fmla="*/ 110966 h 942816"/>
                    <a:gd name="connsiteX27" fmla="*/ 722789 w 1186021"/>
                    <a:gd name="connsiteY27" fmla="*/ 99854 h 942816"/>
                    <a:gd name="connsiteX28" fmla="*/ 951389 w 1186021"/>
                    <a:gd name="connsiteY28" fmla="*/ 99854 h 942816"/>
                    <a:gd name="connsiteX29" fmla="*/ 962660 w 1186021"/>
                    <a:gd name="connsiteY29" fmla="*/ 110966 h 942816"/>
                    <a:gd name="connsiteX30" fmla="*/ 962660 w 1186021"/>
                    <a:gd name="connsiteY30" fmla="*/ 843121 h 942816"/>
                    <a:gd name="connsiteX31" fmla="*/ 711518 w 1186021"/>
                    <a:gd name="connsiteY31" fmla="*/ 843121 h 942816"/>
                    <a:gd name="connsiteX32" fmla="*/ 711518 w 1186021"/>
                    <a:gd name="connsiteY32" fmla="*/ 110966 h 942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186021" h="942816">
                      <a:moveTo>
                        <a:pt x="383223" y="203359"/>
                      </a:moveTo>
                      <a:lnTo>
                        <a:pt x="248444" y="203359"/>
                      </a:lnTo>
                      <a:cubicBezTo>
                        <a:pt x="187071" y="203359"/>
                        <a:pt x="137319" y="253111"/>
                        <a:pt x="137319" y="314484"/>
                      </a:cubicBezTo>
                      <a:lnTo>
                        <a:pt x="137319" y="843121"/>
                      </a:lnTo>
                      <a:lnTo>
                        <a:pt x="49847" y="843121"/>
                      </a:lnTo>
                      <a:cubicBezTo>
                        <a:pt x="22317" y="843121"/>
                        <a:pt x="0" y="865439"/>
                        <a:pt x="0" y="892969"/>
                      </a:cubicBezTo>
                      <a:cubicBezTo>
                        <a:pt x="0" y="920499"/>
                        <a:pt x="22317" y="942816"/>
                        <a:pt x="49847" y="942816"/>
                      </a:cubicBezTo>
                      <a:lnTo>
                        <a:pt x="1136174" y="942816"/>
                      </a:lnTo>
                      <a:cubicBezTo>
                        <a:pt x="1163704" y="942816"/>
                        <a:pt x="1186021" y="920499"/>
                        <a:pt x="1186021" y="892969"/>
                      </a:cubicBezTo>
                      <a:cubicBezTo>
                        <a:pt x="1186021" y="865439"/>
                        <a:pt x="1163704" y="843121"/>
                        <a:pt x="1136174" y="843121"/>
                      </a:cubicBezTo>
                      <a:lnTo>
                        <a:pt x="1062514" y="843121"/>
                      </a:lnTo>
                      <a:lnTo>
                        <a:pt x="1062514" y="110966"/>
                      </a:lnTo>
                      <a:cubicBezTo>
                        <a:pt x="1062426" y="49656"/>
                        <a:pt x="1012700" y="0"/>
                        <a:pt x="951389" y="0"/>
                      </a:cubicBezTo>
                      <a:lnTo>
                        <a:pt x="722948" y="0"/>
                      </a:lnTo>
                      <a:cubicBezTo>
                        <a:pt x="661637" y="88"/>
                        <a:pt x="611981" y="49814"/>
                        <a:pt x="611981" y="111125"/>
                      </a:cubicBezTo>
                      <a:lnTo>
                        <a:pt x="611981" y="843121"/>
                      </a:lnTo>
                      <a:lnTo>
                        <a:pt x="494506" y="843121"/>
                      </a:lnTo>
                      <a:lnTo>
                        <a:pt x="494506" y="314484"/>
                      </a:lnTo>
                      <a:cubicBezTo>
                        <a:pt x="494506" y="253111"/>
                        <a:pt x="444754" y="203359"/>
                        <a:pt x="383381" y="203359"/>
                      </a:cubicBezTo>
                      <a:close/>
                      <a:moveTo>
                        <a:pt x="237173" y="843121"/>
                      </a:moveTo>
                      <a:lnTo>
                        <a:pt x="237173" y="314484"/>
                      </a:lnTo>
                      <a:cubicBezTo>
                        <a:pt x="237173" y="308134"/>
                        <a:pt x="242252" y="303054"/>
                        <a:pt x="248444" y="303054"/>
                      </a:cubicBezTo>
                      <a:lnTo>
                        <a:pt x="383381" y="303054"/>
                      </a:lnTo>
                      <a:cubicBezTo>
                        <a:pt x="389572" y="303054"/>
                        <a:pt x="394494" y="308134"/>
                        <a:pt x="394494" y="314325"/>
                      </a:cubicBezTo>
                      <a:lnTo>
                        <a:pt x="394494" y="843121"/>
                      </a:lnTo>
                      <a:lnTo>
                        <a:pt x="237173" y="843121"/>
                      </a:lnTo>
                      <a:close/>
                      <a:moveTo>
                        <a:pt x="711518" y="110966"/>
                      </a:moveTo>
                      <a:cubicBezTo>
                        <a:pt x="711518" y="104775"/>
                        <a:pt x="716598" y="99854"/>
                        <a:pt x="722789" y="99854"/>
                      </a:cubicBezTo>
                      <a:lnTo>
                        <a:pt x="951389" y="99854"/>
                      </a:lnTo>
                      <a:cubicBezTo>
                        <a:pt x="957739" y="99854"/>
                        <a:pt x="962660" y="104775"/>
                        <a:pt x="962660" y="110966"/>
                      </a:cubicBezTo>
                      <a:lnTo>
                        <a:pt x="962660" y="843121"/>
                      </a:lnTo>
                      <a:lnTo>
                        <a:pt x="711518" y="843121"/>
                      </a:lnTo>
                      <a:lnTo>
                        <a:pt x="711518" y="110966"/>
                      </a:lnTo>
                      <a:close/>
                    </a:path>
                  </a:pathLst>
                </a:custGeom>
                <a:grpFill/>
                <a:ln w="1860" cap="flat">
                  <a:noFill/>
                  <a:prstDash val="solid"/>
                  <a:miter/>
                </a:ln>
                <a:effectLst/>
              </p:spPr>
              <p:txBody>
                <a:bodyPr lIns="76810" tIns="38405" rIns="76810" bIns="38405" rtlCol="0" anchor="ctr"/>
                <a:lstStyle/>
                <a:p>
                  <a:endParaRPr lang="zh-CN" altLang="en-US" sz="1400"/>
                </a:p>
              </p:txBody>
            </p:sp>
          </p:grpSp>
          <p:grpSp>
            <p:nvGrpSpPr>
              <p:cNvPr id="1030" name="组合 1029">
                <a:extLst>
                  <a:ext uri="{FF2B5EF4-FFF2-40B4-BE49-F238E27FC236}">
                    <a16:creationId xmlns:a16="http://schemas.microsoft.com/office/drawing/2014/main" id="{C1AA5F60-D7D4-F49C-9E08-BE6CD403B3C2}"/>
                  </a:ext>
                </a:extLst>
              </p:cNvPr>
              <p:cNvGrpSpPr/>
              <p:nvPr/>
            </p:nvGrpSpPr>
            <p:grpSpPr>
              <a:xfrm>
                <a:off x="4270873" y="2082567"/>
                <a:ext cx="204322" cy="204322"/>
                <a:chOff x="-2689579" y="1368013"/>
                <a:chExt cx="1432065" cy="1432065"/>
              </a:xfrm>
              <a:gradFill>
                <a:gsLst>
                  <a:gs pos="96000">
                    <a:schemeClr val="accent2"/>
                  </a:gs>
                  <a:gs pos="52000">
                    <a:schemeClr val="accent1"/>
                  </a:gs>
                </a:gsLst>
                <a:lin ang="5400000" scaled="1"/>
              </a:gradFill>
            </p:grpSpPr>
            <p:sp>
              <p:nvSpPr>
                <p:cNvPr id="1028" name="任意多边形: 形状 1027">
                  <a:extLst>
                    <a:ext uri="{FF2B5EF4-FFF2-40B4-BE49-F238E27FC236}">
                      <a16:creationId xmlns:a16="http://schemas.microsoft.com/office/drawing/2014/main" id="{68C9FCDB-98CD-118C-FE03-7B725E665B16}"/>
                    </a:ext>
                  </a:extLst>
                </p:cNvPr>
                <p:cNvSpPr/>
                <p:nvPr/>
              </p:nvSpPr>
              <p:spPr>
                <a:xfrm>
                  <a:off x="-2689579" y="1368013"/>
                  <a:ext cx="1432065" cy="1432065"/>
                </a:xfrm>
                <a:custGeom>
                  <a:avLst/>
                  <a:gdLst>
                    <a:gd name="connsiteX0" fmla="*/ 1636634 w 1894266"/>
                    <a:gd name="connsiteY0" fmla="*/ 0 h 1894266"/>
                    <a:gd name="connsiteX1" fmla="*/ 257670 w 1894266"/>
                    <a:gd name="connsiteY1" fmla="*/ 0 h 1894266"/>
                    <a:gd name="connsiteX2" fmla="*/ 0 w 1894266"/>
                    <a:gd name="connsiteY2" fmla="*/ 257652 h 1894266"/>
                    <a:gd name="connsiteX3" fmla="*/ 0 w 1894266"/>
                    <a:gd name="connsiteY3" fmla="*/ 1636615 h 1894266"/>
                    <a:gd name="connsiteX4" fmla="*/ 257652 w 1894266"/>
                    <a:gd name="connsiteY4" fmla="*/ 1894267 h 1894266"/>
                    <a:gd name="connsiteX5" fmla="*/ 1636615 w 1894266"/>
                    <a:gd name="connsiteY5" fmla="*/ 1894267 h 1894266"/>
                    <a:gd name="connsiteX6" fmla="*/ 1894267 w 1894266"/>
                    <a:gd name="connsiteY6" fmla="*/ 1636615 h 1894266"/>
                    <a:gd name="connsiteX7" fmla="*/ 1894267 w 1894266"/>
                    <a:gd name="connsiteY7" fmla="*/ 257652 h 1894266"/>
                    <a:gd name="connsiteX8" fmla="*/ 1636634 w 1894266"/>
                    <a:gd name="connsiteY8" fmla="*/ 0 h 1894266"/>
                    <a:gd name="connsiteX9" fmla="*/ 1760946 w 1894266"/>
                    <a:gd name="connsiteY9" fmla="*/ 1624918 h 1894266"/>
                    <a:gd name="connsiteX10" fmla="*/ 1624918 w 1894266"/>
                    <a:gd name="connsiteY10" fmla="*/ 1760946 h 1894266"/>
                    <a:gd name="connsiteX11" fmla="*/ 269368 w 1894266"/>
                    <a:gd name="connsiteY11" fmla="*/ 1760946 h 1894266"/>
                    <a:gd name="connsiteX12" fmla="*/ 133340 w 1894266"/>
                    <a:gd name="connsiteY12" fmla="*/ 1624918 h 1894266"/>
                    <a:gd name="connsiteX13" fmla="*/ 133340 w 1894266"/>
                    <a:gd name="connsiteY13" fmla="*/ 269349 h 1894266"/>
                    <a:gd name="connsiteX14" fmla="*/ 269368 w 1894266"/>
                    <a:gd name="connsiteY14" fmla="*/ 133321 h 1894266"/>
                    <a:gd name="connsiteX15" fmla="*/ 1624936 w 1894266"/>
                    <a:gd name="connsiteY15" fmla="*/ 133321 h 1894266"/>
                    <a:gd name="connsiteX16" fmla="*/ 1760964 w 1894266"/>
                    <a:gd name="connsiteY16" fmla="*/ 269349 h 1894266"/>
                    <a:gd name="connsiteX17" fmla="*/ 1760964 w 1894266"/>
                    <a:gd name="connsiteY17" fmla="*/ 1624918 h 1894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94266" h="1894266">
                      <a:moveTo>
                        <a:pt x="1636634" y="0"/>
                      </a:moveTo>
                      <a:lnTo>
                        <a:pt x="257670" y="0"/>
                      </a:lnTo>
                      <a:cubicBezTo>
                        <a:pt x="116897" y="0"/>
                        <a:pt x="0" y="114506"/>
                        <a:pt x="0" y="257652"/>
                      </a:cubicBezTo>
                      <a:lnTo>
                        <a:pt x="0" y="1636615"/>
                      </a:lnTo>
                      <a:cubicBezTo>
                        <a:pt x="0" y="1777370"/>
                        <a:pt x="114524" y="1894267"/>
                        <a:pt x="257652" y="1894267"/>
                      </a:cubicBezTo>
                      <a:lnTo>
                        <a:pt x="1636615" y="1894267"/>
                      </a:lnTo>
                      <a:cubicBezTo>
                        <a:pt x="1777370" y="1894267"/>
                        <a:pt x="1894267" y="1779743"/>
                        <a:pt x="1894267" y="1636615"/>
                      </a:cubicBezTo>
                      <a:lnTo>
                        <a:pt x="1894267" y="257652"/>
                      </a:lnTo>
                      <a:cubicBezTo>
                        <a:pt x="1894285" y="114506"/>
                        <a:pt x="1779780" y="0"/>
                        <a:pt x="1636634" y="0"/>
                      </a:cubicBezTo>
                      <a:close/>
                      <a:moveTo>
                        <a:pt x="1760946" y="1624918"/>
                      </a:moveTo>
                      <a:cubicBezTo>
                        <a:pt x="1760946" y="1699957"/>
                        <a:pt x="1699957" y="1760946"/>
                        <a:pt x="1624918" y="1760946"/>
                      </a:cubicBezTo>
                      <a:lnTo>
                        <a:pt x="269368" y="1760946"/>
                      </a:lnTo>
                      <a:cubicBezTo>
                        <a:pt x="194309" y="1760946"/>
                        <a:pt x="133340" y="1699976"/>
                        <a:pt x="133340" y="1624918"/>
                      </a:cubicBezTo>
                      <a:lnTo>
                        <a:pt x="133340" y="269349"/>
                      </a:lnTo>
                      <a:cubicBezTo>
                        <a:pt x="133340" y="194291"/>
                        <a:pt x="194309" y="133321"/>
                        <a:pt x="269368" y="133321"/>
                      </a:cubicBezTo>
                      <a:lnTo>
                        <a:pt x="1624936" y="133321"/>
                      </a:lnTo>
                      <a:cubicBezTo>
                        <a:pt x="1699976" y="133321"/>
                        <a:pt x="1760964" y="194291"/>
                        <a:pt x="1760964" y="269349"/>
                      </a:cubicBezTo>
                      <a:lnTo>
                        <a:pt x="1760964" y="1624918"/>
                      </a:lnTo>
                      <a:close/>
                    </a:path>
                  </a:pathLst>
                </a:custGeom>
                <a:grpFill/>
                <a:ln w="1860" cap="flat">
                  <a:noFill/>
                  <a:prstDash val="solid"/>
                  <a:miter/>
                </a:ln>
                <a:effectLst/>
              </p:spPr>
              <p:txBody>
                <a:bodyPr lIns="69129" tIns="34564" rIns="69129" bIns="34564" rtlCol="0" anchor="ctr"/>
                <a:lstStyle/>
                <a:p>
                  <a:endParaRPr lang="zh-CN" altLang="en-US" sz="1200"/>
                </a:p>
              </p:txBody>
            </p:sp>
            <p:sp>
              <p:nvSpPr>
                <p:cNvPr id="1029" name="任意多边形: 形状 1028">
                  <a:extLst>
                    <a:ext uri="{FF2B5EF4-FFF2-40B4-BE49-F238E27FC236}">
                      <a16:creationId xmlns:a16="http://schemas.microsoft.com/office/drawing/2014/main" id="{4CB008A5-3D34-2362-912E-A8A079177B23}"/>
                    </a:ext>
                  </a:extLst>
                </p:cNvPr>
                <p:cNvSpPr/>
                <p:nvPr/>
              </p:nvSpPr>
              <p:spPr>
                <a:xfrm>
                  <a:off x="-2514631" y="1519503"/>
                  <a:ext cx="1064149" cy="1148907"/>
                </a:xfrm>
                <a:custGeom>
                  <a:avLst/>
                  <a:gdLst>
                    <a:gd name="connsiteX0" fmla="*/ 288684 w 1407603"/>
                    <a:gd name="connsiteY0" fmla="*/ 710948 h 1519717"/>
                    <a:gd name="connsiteX1" fmla="*/ 288684 w 1407603"/>
                    <a:gd name="connsiteY1" fmla="*/ 62026 h 1519717"/>
                    <a:gd name="connsiteX2" fmla="*/ 229030 w 1407603"/>
                    <a:gd name="connsiteY2" fmla="*/ 2391 h 1519717"/>
                    <a:gd name="connsiteX3" fmla="*/ 169395 w 1407603"/>
                    <a:gd name="connsiteY3" fmla="*/ 62026 h 1519717"/>
                    <a:gd name="connsiteX4" fmla="*/ 169395 w 1407603"/>
                    <a:gd name="connsiteY4" fmla="*/ 713339 h 1519717"/>
                    <a:gd name="connsiteX5" fmla="*/ 0 w 1407603"/>
                    <a:gd name="connsiteY5" fmla="*/ 935214 h 1519717"/>
                    <a:gd name="connsiteX6" fmla="*/ 169395 w 1407603"/>
                    <a:gd name="connsiteY6" fmla="*/ 1157089 h 1519717"/>
                    <a:gd name="connsiteX7" fmla="*/ 169395 w 1407603"/>
                    <a:gd name="connsiteY7" fmla="*/ 1460083 h 1519717"/>
                    <a:gd name="connsiteX8" fmla="*/ 229030 w 1407603"/>
                    <a:gd name="connsiteY8" fmla="*/ 1519718 h 1519717"/>
                    <a:gd name="connsiteX9" fmla="*/ 288684 w 1407603"/>
                    <a:gd name="connsiteY9" fmla="*/ 1460083 h 1519717"/>
                    <a:gd name="connsiteX10" fmla="*/ 288684 w 1407603"/>
                    <a:gd name="connsiteY10" fmla="*/ 1154697 h 1519717"/>
                    <a:gd name="connsiteX11" fmla="*/ 458079 w 1407603"/>
                    <a:gd name="connsiteY11" fmla="*/ 932823 h 1519717"/>
                    <a:gd name="connsiteX12" fmla="*/ 288684 w 1407603"/>
                    <a:gd name="connsiteY12" fmla="*/ 710948 h 1519717"/>
                    <a:gd name="connsiteX13" fmla="*/ 231421 w 1407603"/>
                    <a:gd name="connsiteY13" fmla="*/ 1044974 h 1519717"/>
                    <a:gd name="connsiteX14" fmla="*/ 226657 w 1407603"/>
                    <a:gd name="connsiteY14" fmla="*/ 1044974 h 1519717"/>
                    <a:gd name="connsiteX15" fmla="*/ 116916 w 1407603"/>
                    <a:gd name="connsiteY15" fmla="*/ 935232 h 1519717"/>
                    <a:gd name="connsiteX16" fmla="*/ 226657 w 1407603"/>
                    <a:gd name="connsiteY16" fmla="*/ 825491 h 1519717"/>
                    <a:gd name="connsiteX17" fmla="*/ 336399 w 1407603"/>
                    <a:gd name="connsiteY17" fmla="*/ 935232 h 1519717"/>
                    <a:gd name="connsiteX18" fmla="*/ 231421 w 1407603"/>
                    <a:gd name="connsiteY18" fmla="*/ 1044974 h 1519717"/>
                    <a:gd name="connsiteX19" fmla="*/ 1238208 w 1407603"/>
                    <a:gd name="connsiteY19" fmla="*/ 882734 h 1519717"/>
                    <a:gd name="connsiteX20" fmla="*/ 1238208 w 1407603"/>
                    <a:gd name="connsiteY20" fmla="*/ 62026 h 1519717"/>
                    <a:gd name="connsiteX21" fmla="*/ 1178573 w 1407603"/>
                    <a:gd name="connsiteY21" fmla="*/ 2391 h 1519717"/>
                    <a:gd name="connsiteX22" fmla="*/ 1118938 w 1407603"/>
                    <a:gd name="connsiteY22" fmla="*/ 62026 h 1519717"/>
                    <a:gd name="connsiteX23" fmla="*/ 1118938 w 1407603"/>
                    <a:gd name="connsiteY23" fmla="*/ 882716 h 1519717"/>
                    <a:gd name="connsiteX24" fmla="*/ 949543 w 1407603"/>
                    <a:gd name="connsiteY24" fmla="*/ 1104591 h 1519717"/>
                    <a:gd name="connsiteX25" fmla="*/ 1118938 w 1407603"/>
                    <a:gd name="connsiteY25" fmla="*/ 1326465 h 1519717"/>
                    <a:gd name="connsiteX26" fmla="*/ 1118938 w 1407603"/>
                    <a:gd name="connsiteY26" fmla="*/ 1460064 h 1519717"/>
                    <a:gd name="connsiteX27" fmla="*/ 1178573 w 1407603"/>
                    <a:gd name="connsiteY27" fmla="*/ 1519699 h 1519717"/>
                    <a:gd name="connsiteX28" fmla="*/ 1238208 w 1407603"/>
                    <a:gd name="connsiteY28" fmla="*/ 1460064 h 1519717"/>
                    <a:gd name="connsiteX29" fmla="*/ 1238208 w 1407603"/>
                    <a:gd name="connsiteY29" fmla="*/ 1326465 h 1519717"/>
                    <a:gd name="connsiteX30" fmla="*/ 1407604 w 1407603"/>
                    <a:gd name="connsiteY30" fmla="*/ 1104591 h 1519717"/>
                    <a:gd name="connsiteX31" fmla="*/ 1238208 w 1407603"/>
                    <a:gd name="connsiteY31" fmla="*/ 882734 h 1519717"/>
                    <a:gd name="connsiteX32" fmla="*/ 1178555 w 1407603"/>
                    <a:gd name="connsiteY32" fmla="*/ 1214351 h 1519717"/>
                    <a:gd name="connsiteX33" fmla="*/ 1068813 w 1407603"/>
                    <a:gd name="connsiteY33" fmla="*/ 1104609 h 1519717"/>
                    <a:gd name="connsiteX34" fmla="*/ 1178555 w 1407603"/>
                    <a:gd name="connsiteY34" fmla="*/ 994867 h 1519717"/>
                    <a:gd name="connsiteX35" fmla="*/ 1288297 w 1407603"/>
                    <a:gd name="connsiteY35" fmla="*/ 1104609 h 1519717"/>
                    <a:gd name="connsiteX36" fmla="*/ 1178555 w 1407603"/>
                    <a:gd name="connsiteY36" fmla="*/ 1214351 h 1519717"/>
                    <a:gd name="connsiteX37" fmla="*/ 775366 w 1407603"/>
                    <a:gd name="connsiteY37" fmla="*/ 262435 h 1519717"/>
                    <a:gd name="connsiteX38" fmla="*/ 775366 w 1407603"/>
                    <a:gd name="connsiteY38" fmla="*/ 59635 h 1519717"/>
                    <a:gd name="connsiteX39" fmla="*/ 715731 w 1407603"/>
                    <a:gd name="connsiteY39" fmla="*/ 0 h 1519717"/>
                    <a:gd name="connsiteX40" fmla="*/ 656096 w 1407603"/>
                    <a:gd name="connsiteY40" fmla="*/ 59635 h 1519717"/>
                    <a:gd name="connsiteX41" fmla="*/ 656096 w 1407603"/>
                    <a:gd name="connsiteY41" fmla="*/ 262435 h 1519717"/>
                    <a:gd name="connsiteX42" fmla="*/ 486700 w 1407603"/>
                    <a:gd name="connsiteY42" fmla="*/ 484309 h 1519717"/>
                    <a:gd name="connsiteX43" fmla="*/ 656096 w 1407603"/>
                    <a:gd name="connsiteY43" fmla="*/ 706184 h 1519717"/>
                    <a:gd name="connsiteX44" fmla="*/ 656096 w 1407603"/>
                    <a:gd name="connsiteY44" fmla="*/ 1457692 h 1519717"/>
                    <a:gd name="connsiteX45" fmla="*/ 715731 w 1407603"/>
                    <a:gd name="connsiteY45" fmla="*/ 1517327 h 1519717"/>
                    <a:gd name="connsiteX46" fmla="*/ 775366 w 1407603"/>
                    <a:gd name="connsiteY46" fmla="*/ 1457692 h 1519717"/>
                    <a:gd name="connsiteX47" fmla="*/ 775366 w 1407603"/>
                    <a:gd name="connsiteY47" fmla="*/ 706184 h 1519717"/>
                    <a:gd name="connsiteX48" fmla="*/ 944761 w 1407603"/>
                    <a:gd name="connsiteY48" fmla="*/ 484309 h 1519717"/>
                    <a:gd name="connsiteX49" fmla="*/ 775366 w 1407603"/>
                    <a:gd name="connsiteY49" fmla="*/ 262435 h 1519717"/>
                    <a:gd name="connsiteX50" fmla="*/ 715731 w 1407603"/>
                    <a:gd name="connsiteY50" fmla="*/ 596442 h 1519717"/>
                    <a:gd name="connsiteX51" fmla="*/ 605989 w 1407603"/>
                    <a:gd name="connsiteY51" fmla="*/ 486700 h 1519717"/>
                    <a:gd name="connsiteX52" fmla="*/ 715731 w 1407603"/>
                    <a:gd name="connsiteY52" fmla="*/ 376959 h 1519717"/>
                    <a:gd name="connsiteX53" fmla="*/ 825472 w 1407603"/>
                    <a:gd name="connsiteY53" fmla="*/ 486700 h 1519717"/>
                    <a:gd name="connsiteX54" fmla="*/ 715731 w 1407603"/>
                    <a:gd name="connsiteY54" fmla="*/ 596442 h 1519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1407603" h="1519717">
                      <a:moveTo>
                        <a:pt x="288684" y="710948"/>
                      </a:moveTo>
                      <a:lnTo>
                        <a:pt x="288684" y="62026"/>
                      </a:lnTo>
                      <a:cubicBezTo>
                        <a:pt x="288684" y="28622"/>
                        <a:pt x="262435" y="2391"/>
                        <a:pt x="229030" y="2391"/>
                      </a:cubicBezTo>
                      <a:cubicBezTo>
                        <a:pt x="195626" y="2391"/>
                        <a:pt x="169395" y="28640"/>
                        <a:pt x="169395" y="62026"/>
                      </a:cubicBezTo>
                      <a:lnTo>
                        <a:pt x="169395" y="713339"/>
                      </a:lnTo>
                      <a:cubicBezTo>
                        <a:pt x="71592" y="739588"/>
                        <a:pt x="0" y="827845"/>
                        <a:pt x="0" y="935214"/>
                      </a:cubicBezTo>
                      <a:cubicBezTo>
                        <a:pt x="0" y="1042564"/>
                        <a:pt x="71573" y="1130839"/>
                        <a:pt x="169395" y="1157089"/>
                      </a:cubicBezTo>
                      <a:lnTo>
                        <a:pt x="169395" y="1460083"/>
                      </a:lnTo>
                      <a:cubicBezTo>
                        <a:pt x="169395" y="1493487"/>
                        <a:pt x="195644" y="1519718"/>
                        <a:pt x="229030" y="1519718"/>
                      </a:cubicBezTo>
                      <a:cubicBezTo>
                        <a:pt x="262435" y="1519718"/>
                        <a:pt x="288684" y="1493469"/>
                        <a:pt x="288684" y="1460083"/>
                      </a:cubicBezTo>
                      <a:lnTo>
                        <a:pt x="288684" y="1154697"/>
                      </a:lnTo>
                      <a:cubicBezTo>
                        <a:pt x="386487" y="1128467"/>
                        <a:pt x="458079" y="1040191"/>
                        <a:pt x="458079" y="932823"/>
                      </a:cubicBezTo>
                      <a:cubicBezTo>
                        <a:pt x="458060" y="825472"/>
                        <a:pt x="386487" y="737197"/>
                        <a:pt x="288684" y="710948"/>
                      </a:cubicBezTo>
                      <a:close/>
                      <a:moveTo>
                        <a:pt x="231421" y="1044974"/>
                      </a:moveTo>
                      <a:lnTo>
                        <a:pt x="226657" y="1044974"/>
                      </a:lnTo>
                      <a:cubicBezTo>
                        <a:pt x="167022" y="1044974"/>
                        <a:pt x="116916" y="994867"/>
                        <a:pt x="116916" y="935232"/>
                      </a:cubicBezTo>
                      <a:cubicBezTo>
                        <a:pt x="116916" y="873206"/>
                        <a:pt x="167022" y="825491"/>
                        <a:pt x="226657" y="825491"/>
                      </a:cubicBezTo>
                      <a:cubicBezTo>
                        <a:pt x="286292" y="825491"/>
                        <a:pt x="336399" y="875579"/>
                        <a:pt x="336399" y="935232"/>
                      </a:cubicBezTo>
                      <a:cubicBezTo>
                        <a:pt x="341163" y="992476"/>
                        <a:pt x="291056" y="1042583"/>
                        <a:pt x="231421" y="1044974"/>
                      </a:cubicBezTo>
                      <a:close/>
                      <a:moveTo>
                        <a:pt x="1238208" y="882734"/>
                      </a:moveTo>
                      <a:lnTo>
                        <a:pt x="1238208" y="62026"/>
                      </a:lnTo>
                      <a:cubicBezTo>
                        <a:pt x="1238208" y="28622"/>
                        <a:pt x="1211959" y="2391"/>
                        <a:pt x="1178573" y="2391"/>
                      </a:cubicBezTo>
                      <a:cubicBezTo>
                        <a:pt x="1145169" y="2391"/>
                        <a:pt x="1118938" y="28640"/>
                        <a:pt x="1118938" y="62026"/>
                      </a:cubicBezTo>
                      <a:lnTo>
                        <a:pt x="1118938" y="882716"/>
                      </a:lnTo>
                      <a:cubicBezTo>
                        <a:pt x="1021116" y="908965"/>
                        <a:pt x="949543" y="997240"/>
                        <a:pt x="949543" y="1104591"/>
                      </a:cubicBezTo>
                      <a:cubicBezTo>
                        <a:pt x="949543" y="1209568"/>
                        <a:pt x="1021116" y="1300216"/>
                        <a:pt x="1118938" y="1326465"/>
                      </a:cubicBezTo>
                      <a:lnTo>
                        <a:pt x="1118938" y="1460064"/>
                      </a:lnTo>
                      <a:cubicBezTo>
                        <a:pt x="1118938" y="1493469"/>
                        <a:pt x="1145187" y="1519699"/>
                        <a:pt x="1178573" y="1519699"/>
                      </a:cubicBezTo>
                      <a:cubicBezTo>
                        <a:pt x="1211978" y="1519699"/>
                        <a:pt x="1238208" y="1493450"/>
                        <a:pt x="1238208" y="1460064"/>
                      </a:cubicBezTo>
                      <a:lnTo>
                        <a:pt x="1238208" y="1326465"/>
                      </a:lnTo>
                      <a:cubicBezTo>
                        <a:pt x="1336030" y="1300216"/>
                        <a:pt x="1407604" y="1211941"/>
                        <a:pt x="1407604" y="1104591"/>
                      </a:cubicBezTo>
                      <a:cubicBezTo>
                        <a:pt x="1407585" y="997259"/>
                        <a:pt x="1336030" y="908983"/>
                        <a:pt x="1238208" y="882734"/>
                      </a:cubicBezTo>
                      <a:close/>
                      <a:moveTo>
                        <a:pt x="1178555" y="1214351"/>
                      </a:moveTo>
                      <a:cubicBezTo>
                        <a:pt x="1116529" y="1214351"/>
                        <a:pt x="1068813" y="1164244"/>
                        <a:pt x="1068813" y="1104609"/>
                      </a:cubicBezTo>
                      <a:cubicBezTo>
                        <a:pt x="1068813" y="1042583"/>
                        <a:pt x="1118920" y="994867"/>
                        <a:pt x="1178555" y="994867"/>
                      </a:cubicBezTo>
                      <a:cubicBezTo>
                        <a:pt x="1240581" y="994867"/>
                        <a:pt x="1288297" y="1044974"/>
                        <a:pt x="1288297" y="1104609"/>
                      </a:cubicBezTo>
                      <a:cubicBezTo>
                        <a:pt x="1288297" y="1164244"/>
                        <a:pt x="1240600" y="1214351"/>
                        <a:pt x="1178555" y="1214351"/>
                      </a:cubicBezTo>
                      <a:close/>
                      <a:moveTo>
                        <a:pt x="775366" y="262435"/>
                      </a:moveTo>
                      <a:lnTo>
                        <a:pt x="775366" y="59635"/>
                      </a:lnTo>
                      <a:cubicBezTo>
                        <a:pt x="775366" y="26230"/>
                        <a:pt x="749116" y="0"/>
                        <a:pt x="715731" y="0"/>
                      </a:cubicBezTo>
                      <a:cubicBezTo>
                        <a:pt x="682326" y="0"/>
                        <a:pt x="656096" y="26249"/>
                        <a:pt x="656096" y="59635"/>
                      </a:cubicBezTo>
                      <a:lnTo>
                        <a:pt x="656096" y="262435"/>
                      </a:lnTo>
                      <a:cubicBezTo>
                        <a:pt x="558274" y="288684"/>
                        <a:pt x="486700" y="376959"/>
                        <a:pt x="486700" y="484309"/>
                      </a:cubicBezTo>
                      <a:cubicBezTo>
                        <a:pt x="486700" y="589287"/>
                        <a:pt x="558274" y="679935"/>
                        <a:pt x="656096" y="706184"/>
                      </a:cubicBezTo>
                      <a:lnTo>
                        <a:pt x="656096" y="1457692"/>
                      </a:lnTo>
                      <a:cubicBezTo>
                        <a:pt x="656096" y="1491096"/>
                        <a:pt x="682345" y="1517327"/>
                        <a:pt x="715731" y="1517327"/>
                      </a:cubicBezTo>
                      <a:cubicBezTo>
                        <a:pt x="749135" y="1517327"/>
                        <a:pt x="775366" y="1491078"/>
                        <a:pt x="775366" y="1457692"/>
                      </a:cubicBezTo>
                      <a:lnTo>
                        <a:pt x="775366" y="706184"/>
                      </a:lnTo>
                      <a:cubicBezTo>
                        <a:pt x="873188" y="679935"/>
                        <a:pt x="944761" y="591678"/>
                        <a:pt x="944761" y="484309"/>
                      </a:cubicBezTo>
                      <a:cubicBezTo>
                        <a:pt x="944761" y="379332"/>
                        <a:pt x="873188" y="288684"/>
                        <a:pt x="775366" y="262435"/>
                      </a:cubicBezTo>
                      <a:close/>
                      <a:moveTo>
                        <a:pt x="715731" y="596442"/>
                      </a:moveTo>
                      <a:cubicBezTo>
                        <a:pt x="653704" y="596442"/>
                        <a:pt x="605989" y="546354"/>
                        <a:pt x="605989" y="486700"/>
                      </a:cubicBezTo>
                      <a:cubicBezTo>
                        <a:pt x="605989" y="424674"/>
                        <a:pt x="656096" y="376959"/>
                        <a:pt x="715731" y="376959"/>
                      </a:cubicBezTo>
                      <a:cubicBezTo>
                        <a:pt x="777757" y="376959"/>
                        <a:pt x="825472" y="427047"/>
                        <a:pt x="825472" y="486700"/>
                      </a:cubicBezTo>
                      <a:cubicBezTo>
                        <a:pt x="825472" y="546335"/>
                        <a:pt x="777757" y="596442"/>
                        <a:pt x="715731" y="596442"/>
                      </a:cubicBezTo>
                      <a:close/>
                    </a:path>
                  </a:pathLst>
                </a:custGeom>
                <a:grpFill/>
                <a:ln w="1860" cap="flat">
                  <a:noFill/>
                  <a:prstDash val="solid"/>
                  <a:miter/>
                </a:ln>
                <a:effectLst/>
              </p:spPr>
              <p:txBody>
                <a:bodyPr lIns="69129" tIns="34564" rIns="69129" bIns="34564" rtlCol="0" anchor="ctr"/>
                <a:lstStyle/>
                <a:p>
                  <a:endParaRPr lang="zh-CN" altLang="en-US" sz="1200"/>
                </a:p>
              </p:txBody>
            </p:sp>
          </p:grpSp>
          <p:sp>
            <p:nvSpPr>
              <p:cNvPr id="1038" name="文本框 1037">
                <a:extLst>
                  <a:ext uri="{FF2B5EF4-FFF2-40B4-BE49-F238E27FC236}">
                    <a16:creationId xmlns:a16="http://schemas.microsoft.com/office/drawing/2014/main" id="{F585A136-A08B-7FAB-1455-2110DB57ADD9}"/>
                  </a:ext>
                </a:extLst>
              </p:cNvPr>
              <p:cNvSpPr txBox="1"/>
              <p:nvPr/>
            </p:nvSpPr>
            <p:spPr>
              <a:xfrm>
                <a:off x="2808633" y="2426500"/>
                <a:ext cx="436981" cy="258533"/>
              </a:xfrm>
              <a:prstGeom prst="rect">
                <a:avLst/>
              </a:prstGeom>
              <a:noFill/>
              <a:effectLst/>
            </p:spPr>
            <p:txBody>
              <a:bodyPr wrap="square" lIns="76810" tIns="38405" rIns="76810" bIns="38405">
                <a:spAutoFit/>
              </a:bodyPr>
              <a:lstStyle/>
              <a:p>
                <a:pPr algn="dist"/>
                <a:r>
                  <a:rPr lang="en-US" altLang="zh-CN" sz="1100" b="1" i="0" dirty="0">
                    <a:solidFill>
                      <a:schemeClr val="bg1"/>
                    </a:solidFill>
                    <a:effectLst/>
                    <a:latin typeface="Hiragino Sans GB"/>
                  </a:rPr>
                  <a:t>… …</a:t>
                </a:r>
                <a:endParaRPr lang="zh-CN" altLang="en-US" sz="1100" b="1" dirty="0"/>
              </a:p>
            </p:txBody>
          </p:sp>
          <p:sp>
            <p:nvSpPr>
              <p:cNvPr id="1039" name="梯形 1038">
                <a:extLst>
                  <a:ext uri="{FF2B5EF4-FFF2-40B4-BE49-F238E27FC236}">
                    <a16:creationId xmlns:a16="http://schemas.microsoft.com/office/drawing/2014/main" id="{0AC62571-DE9A-FA4D-3961-9948041926E9}"/>
                  </a:ext>
                </a:extLst>
              </p:cNvPr>
              <p:cNvSpPr/>
              <p:nvPr/>
            </p:nvSpPr>
            <p:spPr>
              <a:xfrm>
                <a:off x="1323975" y="2467529"/>
                <a:ext cx="3392468" cy="225553"/>
              </a:xfrm>
              <a:prstGeom prst="trapezoid">
                <a:avLst>
                  <a:gd name="adj" fmla="val 167095"/>
                </a:avLst>
              </a:prstGeom>
              <a:noFill/>
              <a:ln w="8001" cap="flat" cmpd="sng" algn="ctr">
                <a:gradFill flip="none" rotWithShape="1">
                  <a:gsLst>
                    <a:gs pos="30000">
                      <a:schemeClr val="accent1">
                        <a:alpha val="0"/>
                      </a:schemeClr>
                    </a:gs>
                    <a:gs pos="100000">
                      <a:schemeClr val="accent1"/>
                    </a:gs>
                  </a:gsLst>
                  <a:lin ang="5400000" scaled="1"/>
                  <a:tileRect/>
                </a:gradFill>
                <a:prstDash val="dash"/>
                <a:miter lim="800000"/>
              </a:ln>
              <a:effectLst/>
            </p:spPr>
            <p:txBody>
              <a:bodyPr rot="0" spcFirstLastPara="0" vertOverflow="overflow" horzOverflow="overflow" vert="horz" wrap="square" lIns="69127" tIns="34563" rIns="69127" bIns="34563" numCol="1" spcCol="0" rtlCol="0" fromWordArt="0" anchor="ctr" anchorCtr="0" forceAA="0" compatLnSpc="1">
                <a:prstTxWarp prst="textNoShape">
                  <a:avLst/>
                </a:prstTxWarp>
                <a:noAutofit/>
              </a:bodyPr>
              <a:lstStyle/>
              <a:p>
                <a:pPr marL="0" marR="0" lvl="0" indent="0" algn="ctr" defTabSz="822960" eaLnBrk="1" fontAlgn="auto" latinLnBrk="0" hangingPunct="1">
                  <a:lnSpc>
                    <a:spcPct val="100000"/>
                  </a:lnSpc>
                  <a:spcBef>
                    <a:spcPts val="0"/>
                  </a:spcBef>
                  <a:buClrTx/>
                  <a:buSzTx/>
                  <a:buFontTx/>
                  <a:buNone/>
                  <a:tabLst/>
                  <a:defRPr/>
                </a:pPr>
                <a:endParaRPr kumimoji="0" lang="zh-CN" altLang="en-US" sz="1200" b="0" i="0" u="none" strike="noStrike" kern="0" cap="none" spc="0" normalizeH="0" baseline="0" noProof="0">
                  <a:ln>
                    <a:noFill/>
                  </a:ln>
                  <a:solidFill>
                    <a:prstClr val="white"/>
                  </a:solidFill>
                  <a:effectLst/>
                  <a:uLnTx/>
                  <a:uFillTx/>
                  <a:latin typeface="思源黑体 CN Bold"/>
                  <a:ea typeface="思源黑体 CN Bold"/>
                </a:endParaRPr>
              </a:p>
            </p:txBody>
          </p:sp>
          <p:grpSp>
            <p:nvGrpSpPr>
              <p:cNvPr id="1041" name="组合 1040">
                <a:extLst>
                  <a:ext uri="{FF2B5EF4-FFF2-40B4-BE49-F238E27FC236}">
                    <a16:creationId xmlns:a16="http://schemas.microsoft.com/office/drawing/2014/main" id="{06C9E6C5-375D-3474-0855-59595C898E5A}"/>
                  </a:ext>
                </a:extLst>
              </p:cNvPr>
              <p:cNvGrpSpPr/>
              <p:nvPr/>
            </p:nvGrpSpPr>
            <p:grpSpPr>
              <a:xfrm>
                <a:off x="2227885" y="3668086"/>
                <a:ext cx="1584648" cy="216192"/>
                <a:chOff x="6077235" y="659033"/>
                <a:chExt cx="1584648" cy="336176"/>
              </a:xfrm>
            </p:grpSpPr>
            <p:sp>
              <p:nvSpPr>
                <p:cNvPr id="1042" name="Isosceles Triangle 1">
                  <a:extLst>
                    <a:ext uri="{FF2B5EF4-FFF2-40B4-BE49-F238E27FC236}">
                      <a16:creationId xmlns:a16="http://schemas.microsoft.com/office/drawing/2014/main" id="{BC4D4D49-482D-8B48-B491-A562B0A40471}"/>
                    </a:ext>
                  </a:extLst>
                </p:cNvPr>
                <p:cNvSpPr/>
                <p:nvPr/>
              </p:nvSpPr>
              <p:spPr>
                <a:xfrm rot="10800000">
                  <a:off x="6077235" y="659033"/>
                  <a:ext cx="377574" cy="336175"/>
                </a:xfrm>
                <a:prstGeom prst="triangle">
                  <a:avLst/>
                </a:prstGeom>
                <a:gradFill>
                  <a:gsLst>
                    <a:gs pos="0">
                      <a:schemeClr val="accent1">
                        <a:alpha val="26000"/>
                      </a:schemeClr>
                    </a:gs>
                    <a:gs pos="92000">
                      <a:schemeClr val="accent1">
                        <a:alpha val="0"/>
                      </a:schemeClr>
                    </a:gs>
                  </a:gsLst>
                  <a:lin ang="5400000" scaled="0"/>
                </a:gradFill>
                <a:ln w="10668">
                  <a:gradFill>
                    <a:gsLst>
                      <a:gs pos="0">
                        <a:schemeClr val="accent1"/>
                      </a:gs>
                      <a:gs pos="97000">
                        <a:schemeClr val="accent1">
                          <a:alpha val="0"/>
                        </a:schemeClr>
                      </a:gs>
                    </a:gsLst>
                    <a:lin ang="54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wrap="square" lIns="76810" tIns="38405" rIns="76810" bIns="38405" rtlCol="0" anchor="ctr">
                  <a:noAutofit/>
                </a:bodyPr>
                <a:lstStyle/>
                <a:p>
                  <a:pPr algn="ctr"/>
                  <a:endParaRPr lang="zh-CN" altLang="en-US" sz="800" dirty="0">
                    <a:latin typeface="Arial" panose="020B0604020202020204" pitchFamily="34" charset="0"/>
                    <a:ea typeface="微软雅黑" panose="020B0503020204020204" pitchFamily="34" charset="-122"/>
                    <a:sym typeface="Arial" panose="020B0604020202020204" pitchFamily="34" charset="0"/>
                  </a:endParaRPr>
                </a:p>
              </p:txBody>
            </p:sp>
            <p:sp>
              <p:nvSpPr>
                <p:cNvPr id="1043" name="Isosceles Triangle 1">
                  <a:extLst>
                    <a:ext uri="{FF2B5EF4-FFF2-40B4-BE49-F238E27FC236}">
                      <a16:creationId xmlns:a16="http://schemas.microsoft.com/office/drawing/2014/main" id="{BDE4EBB3-5CD9-A63D-46A5-9CCF712D2FEE}"/>
                    </a:ext>
                  </a:extLst>
                </p:cNvPr>
                <p:cNvSpPr/>
                <p:nvPr/>
              </p:nvSpPr>
              <p:spPr>
                <a:xfrm rot="10800000">
                  <a:off x="7284309" y="659035"/>
                  <a:ext cx="377574" cy="336174"/>
                </a:xfrm>
                <a:prstGeom prst="triangle">
                  <a:avLst/>
                </a:prstGeom>
                <a:gradFill>
                  <a:gsLst>
                    <a:gs pos="0">
                      <a:schemeClr val="accent1">
                        <a:alpha val="26000"/>
                      </a:schemeClr>
                    </a:gs>
                    <a:gs pos="92000">
                      <a:schemeClr val="accent1">
                        <a:alpha val="0"/>
                      </a:schemeClr>
                    </a:gs>
                  </a:gsLst>
                  <a:lin ang="5400000" scaled="0"/>
                </a:gradFill>
                <a:ln w="10668">
                  <a:gradFill>
                    <a:gsLst>
                      <a:gs pos="0">
                        <a:schemeClr val="accent1"/>
                      </a:gs>
                      <a:gs pos="97000">
                        <a:schemeClr val="accent1">
                          <a:alpha val="0"/>
                        </a:schemeClr>
                      </a:gs>
                    </a:gsLst>
                    <a:lin ang="54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wrap="square" lIns="76810" tIns="38405" rIns="76810" bIns="38405" rtlCol="0" anchor="ctr">
                  <a:noAutofit/>
                </a:bodyPr>
                <a:lstStyle/>
                <a:p>
                  <a:pPr algn="ctr"/>
                  <a:endParaRPr lang="zh-CN" altLang="en-US" sz="800"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16" name="组合 115">
                <a:extLst>
                  <a:ext uri="{FF2B5EF4-FFF2-40B4-BE49-F238E27FC236}">
                    <a16:creationId xmlns:a16="http://schemas.microsoft.com/office/drawing/2014/main" id="{F7DCD838-07FC-D6A8-0ECA-63D527B410D2}"/>
                  </a:ext>
                </a:extLst>
              </p:cNvPr>
              <p:cNvGrpSpPr/>
              <p:nvPr/>
            </p:nvGrpSpPr>
            <p:grpSpPr>
              <a:xfrm>
                <a:off x="1535470" y="3291596"/>
                <a:ext cx="848539" cy="425608"/>
                <a:chOff x="1066100" y="3424624"/>
                <a:chExt cx="848539" cy="425608"/>
              </a:xfrm>
            </p:grpSpPr>
            <p:sp>
              <p:nvSpPr>
                <p:cNvPr id="22" name="文本框 21">
                  <a:extLst>
                    <a:ext uri="{FF2B5EF4-FFF2-40B4-BE49-F238E27FC236}">
                      <a16:creationId xmlns:a16="http://schemas.microsoft.com/office/drawing/2014/main" id="{9628AD81-83F5-FAF0-8ADD-EE3B4EC716C9}"/>
                    </a:ext>
                  </a:extLst>
                </p:cNvPr>
                <p:cNvSpPr txBox="1"/>
                <p:nvPr/>
              </p:nvSpPr>
              <p:spPr>
                <a:xfrm>
                  <a:off x="1066100" y="3591699"/>
                  <a:ext cx="848539" cy="258533"/>
                </a:xfrm>
                <a:prstGeom prst="rect">
                  <a:avLst/>
                </a:prstGeom>
                <a:noFill/>
                <a:effectLst/>
              </p:spPr>
              <p:txBody>
                <a:bodyPr wrap="square" lIns="76810" tIns="38405" rIns="76810" bIns="38405">
                  <a:spAutoFit/>
                </a:bodyPr>
                <a:lstStyle/>
                <a:p>
                  <a:pPr algn="ctr"/>
                  <a:r>
                    <a:rPr lang="zh-CN" altLang="en-US" sz="1100" b="1" i="0" dirty="0">
                      <a:solidFill>
                        <a:schemeClr val="bg1"/>
                      </a:solidFill>
                      <a:effectLst/>
                      <a:latin typeface="Hiragino Sans GB"/>
                    </a:rPr>
                    <a:t>载运工具</a:t>
                  </a:r>
                  <a:endParaRPr lang="zh-CN" altLang="en-US" sz="1100" b="1" dirty="0"/>
                </a:p>
              </p:txBody>
            </p:sp>
            <p:grpSp>
              <p:nvGrpSpPr>
                <p:cNvPr id="1049" name="组合 1048">
                  <a:extLst>
                    <a:ext uri="{FF2B5EF4-FFF2-40B4-BE49-F238E27FC236}">
                      <a16:creationId xmlns:a16="http://schemas.microsoft.com/office/drawing/2014/main" id="{A8F8A001-6D9D-F6F9-4896-E7B25B649150}"/>
                    </a:ext>
                  </a:extLst>
                </p:cNvPr>
                <p:cNvGrpSpPr/>
                <p:nvPr/>
              </p:nvGrpSpPr>
              <p:grpSpPr>
                <a:xfrm>
                  <a:off x="1400308" y="3424624"/>
                  <a:ext cx="211777" cy="161773"/>
                  <a:chOff x="1595249" y="753352"/>
                  <a:chExt cx="1426531" cy="1089702"/>
                </a:xfrm>
                <a:gradFill flip="none" rotWithShape="1">
                  <a:gsLst>
                    <a:gs pos="100000">
                      <a:schemeClr val="accent2"/>
                    </a:gs>
                    <a:gs pos="52000">
                      <a:schemeClr val="accent1"/>
                    </a:gs>
                  </a:gsLst>
                  <a:lin ang="5400000" scaled="0"/>
                  <a:tileRect/>
                </a:gradFill>
              </p:grpSpPr>
              <p:sp>
                <p:nvSpPr>
                  <p:cNvPr id="1047" name="任意多边形: 形状 1046">
                    <a:extLst>
                      <a:ext uri="{FF2B5EF4-FFF2-40B4-BE49-F238E27FC236}">
                        <a16:creationId xmlns:a16="http://schemas.microsoft.com/office/drawing/2014/main" id="{2EA47D4B-3305-B19F-4672-B81BAFABD047}"/>
                      </a:ext>
                    </a:extLst>
                  </p:cNvPr>
                  <p:cNvSpPr/>
                  <p:nvPr/>
                </p:nvSpPr>
                <p:spPr>
                  <a:xfrm>
                    <a:off x="1595249" y="766568"/>
                    <a:ext cx="1426531" cy="1076486"/>
                  </a:xfrm>
                  <a:custGeom>
                    <a:avLst/>
                    <a:gdLst>
                      <a:gd name="connsiteX0" fmla="*/ 1579126 w 1698247"/>
                      <a:gd name="connsiteY0" fmla="*/ 511790 h 1281529"/>
                      <a:gd name="connsiteX1" fmla="*/ 1537692 w 1698247"/>
                      <a:gd name="connsiteY1" fmla="*/ 511790 h 1281529"/>
                      <a:gd name="connsiteX2" fmla="*/ 1525369 w 1698247"/>
                      <a:gd name="connsiteY2" fmla="*/ 469999 h 1281529"/>
                      <a:gd name="connsiteX3" fmla="*/ 1638717 w 1698247"/>
                      <a:gd name="connsiteY3" fmla="*/ 469999 h 1281529"/>
                      <a:gd name="connsiteX4" fmla="*/ 1698248 w 1698247"/>
                      <a:gd name="connsiteY4" fmla="*/ 410468 h 1281529"/>
                      <a:gd name="connsiteX5" fmla="*/ 1638717 w 1698247"/>
                      <a:gd name="connsiteY5" fmla="*/ 350937 h 1281529"/>
                      <a:gd name="connsiteX6" fmla="*/ 1490246 w 1698247"/>
                      <a:gd name="connsiteY6" fmla="*/ 350937 h 1281529"/>
                      <a:gd name="connsiteX7" fmla="*/ 1424047 w 1698247"/>
                      <a:gd name="connsiteY7" fmla="*/ 126683 h 1281529"/>
                      <a:gd name="connsiteX8" fmla="*/ 1235274 w 1698247"/>
                      <a:gd name="connsiteY8" fmla="*/ 0 h 1281529"/>
                      <a:gd name="connsiteX9" fmla="*/ 443865 w 1698247"/>
                      <a:gd name="connsiteY9" fmla="*/ 0 h 1281529"/>
                      <a:gd name="connsiteX10" fmla="*/ 253901 w 1698247"/>
                      <a:gd name="connsiteY10" fmla="*/ 130433 h 1281529"/>
                      <a:gd name="connsiteX11" fmla="*/ 188893 w 1698247"/>
                      <a:gd name="connsiteY11" fmla="*/ 350937 h 1281529"/>
                      <a:gd name="connsiteX12" fmla="*/ 59531 w 1698247"/>
                      <a:gd name="connsiteY12" fmla="*/ 350937 h 1281529"/>
                      <a:gd name="connsiteX13" fmla="*/ 0 w 1698247"/>
                      <a:gd name="connsiteY13" fmla="*/ 410468 h 1281529"/>
                      <a:gd name="connsiteX14" fmla="*/ 59531 w 1698247"/>
                      <a:gd name="connsiteY14" fmla="*/ 469999 h 1281529"/>
                      <a:gd name="connsiteX15" fmla="*/ 153710 w 1698247"/>
                      <a:gd name="connsiteY15" fmla="*/ 469999 h 1281529"/>
                      <a:gd name="connsiteX16" fmla="*/ 141387 w 1698247"/>
                      <a:gd name="connsiteY16" fmla="*/ 511790 h 1281529"/>
                      <a:gd name="connsiteX17" fmla="*/ 119063 w 1698247"/>
                      <a:gd name="connsiteY17" fmla="*/ 511790 h 1281529"/>
                      <a:gd name="connsiteX18" fmla="*/ 0 w 1698247"/>
                      <a:gd name="connsiteY18" fmla="*/ 630853 h 1281529"/>
                      <a:gd name="connsiteX19" fmla="*/ 0 w 1698247"/>
                      <a:gd name="connsiteY19" fmla="*/ 1157228 h 1281529"/>
                      <a:gd name="connsiteX20" fmla="*/ 95071 w 1698247"/>
                      <a:gd name="connsiteY20" fmla="*/ 1157228 h 1281529"/>
                      <a:gd name="connsiteX21" fmla="*/ 95071 w 1698247"/>
                      <a:gd name="connsiteY21" fmla="*/ 1221998 h 1281529"/>
                      <a:gd name="connsiteX22" fmla="*/ 154603 w 1698247"/>
                      <a:gd name="connsiteY22" fmla="*/ 1281529 h 1281529"/>
                      <a:gd name="connsiteX23" fmla="*/ 214134 w 1698247"/>
                      <a:gd name="connsiteY23" fmla="*/ 1221998 h 1281529"/>
                      <a:gd name="connsiteX24" fmla="*/ 214134 w 1698247"/>
                      <a:gd name="connsiteY24" fmla="*/ 1157228 h 1281529"/>
                      <a:gd name="connsiteX25" fmla="*/ 1498759 w 1698247"/>
                      <a:gd name="connsiteY25" fmla="*/ 1157228 h 1281529"/>
                      <a:gd name="connsiteX26" fmla="*/ 1498759 w 1698247"/>
                      <a:gd name="connsiteY26" fmla="*/ 1221998 h 1281529"/>
                      <a:gd name="connsiteX27" fmla="*/ 1558290 w 1698247"/>
                      <a:gd name="connsiteY27" fmla="*/ 1281529 h 1281529"/>
                      <a:gd name="connsiteX28" fmla="*/ 1617821 w 1698247"/>
                      <a:gd name="connsiteY28" fmla="*/ 1221998 h 1281529"/>
                      <a:gd name="connsiteX29" fmla="*/ 1617821 w 1698247"/>
                      <a:gd name="connsiteY29" fmla="*/ 1157228 h 1281529"/>
                      <a:gd name="connsiteX30" fmla="*/ 1698248 w 1698247"/>
                      <a:gd name="connsiteY30" fmla="*/ 1157228 h 1281529"/>
                      <a:gd name="connsiteX31" fmla="*/ 1698248 w 1698247"/>
                      <a:gd name="connsiteY31" fmla="*/ 630853 h 1281529"/>
                      <a:gd name="connsiteX32" fmla="*/ 1579126 w 1698247"/>
                      <a:gd name="connsiteY32" fmla="*/ 511790 h 1281529"/>
                      <a:gd name="connsiteX33" fmla="*/ 119063 w 1698247"/>
                      <a:gd name="connsiteY33" fmla="*/ 1038106 h 1281529"/>
                      <a:gd name="connsiteX34" fmla="*/ 119063 w 1698247"/>
                      <a:gd name="connsiteY34" fmla="*/ 842844 h 1281529"/>
                      <a:gd name="connsiteX35" fmla="*/ 256342 w 1698247"/>
                      <a:gd name="connsiteY35" fmla="*/ 842844 h 1281529"/>
                      <a:gd name="connsiteX36" fmla="*/ 367725 w 1698247"/>
                      <a:gd name="connsiteY36" fmla="*/ 765810 h 1281529"/>
                      <a:gd name="connsiteX37" fmla="*/ 412492 w 1698247"/>
                      <a:gd name="connsiteY37" fmla="*/ 647283 h 1281529"/>
                      <a:gd name="connsiteX38" fmla="*/ 415171 w 1698247"/>
                      <a:gd name="connsiteY38" fmla="*/ 630853 h 1281529"/>
                      <a:gd name="connsiteX39" fmla="*/ 1253311 w 1698247"/>
                      <a:gd name="connsiteY39" fmla="*/ 630853 h 1281529"/>
                      <a:gd name="connsiteX40" fmla="*/ 1255990 w 1698247"/>
                      <a:gd name="connsiteY40" fmla="*/ 647283 h 1281529"/>
                      <a:gd name="connsiteX41" fmla="*/ 1300758 w 1698247"/>
                      <a:gd name="connsiteY41" fmla="*/ 765691 h 1281529"/>
                      <a:gd name="connsiteX42" fmla="*/ 1412141 w 1698247"/>
                      <a:gd name="connsiteY42" fmla="*/ 842843 h 1281529"/>
                      <a:gd name="connsiteX43" fmla="*/ 1579126 w 1698247"/>
                      <a:gd name="connsiteY43" fmla="*/ 842844 h 1281529"/>
                      <a:gd name="connsiteX44" fmla="*/ 1579126 w 1698247"/>
                      <a:gd name="connsiteY44" fmla="*/ 1038106 h 1281529"/>
                      <a:gd name="connsiteX45" fmla="*/ 119063 w 1698247"/>
                      <a:gd name="connsiteY45" fmla="*/ 1038106 h 1281529"/>
                      <a:gd name="connsiteX46" fmla="*/ 1579126 w 1698247"/>
                      <a:gd name="connsiteY46" fmla="*/ 723781 h 1281529"/>
                      <a:gd name="connsiteX47" fmla="*/ 1412141 w 1698247"/>
                      <a:gd name="connsiteY47" fmla="*/ 723721 h 1281529"/>
                      <a:gd name="connsiteX48" fmla="*/ 1377077 w 1698247"/>
                      <a:gd name="connsiteY48" fmla="*/ 630793 h 1281529"/>
                      <a:gd name="connsiteX49" fmla="*/ 1579126 w 1698247"/>
                      <a:gd name="connsiteY49" fmla="*/ 630793 h 1281529"/>
                      <a:gd name="connsiteX50" fmla="*/ 1579126 w 1698247"/>
                      <a:gd name="connsiteY50" fmla="*/ 723781 h 1281529"/>
                      <a:gd name="connsiteX51" fmla="*/ 287476 w 1698247"/>
                      <a:gd name="connsiteY51" fmla="*/ 437078 h 1281529"/>
                      <a:gd name="connsiteX52" fmla="*/ 292715 w 1698247"/>
                      <a:gd name="connsiteY52" fmla="*/ 419279 h 1281529"/>
                      <a:gd name="connsiteX53" fmla="*/ 366832 w 1698247"/>
                      <a:gd name="connsiteY53" fmla="*/ 167878 h 1281529"/>
                      <a:gd name="connsiteX54" fmla="*/ 443865 w 1698247"/>
                      <a:gd name="connsiteY54" fmla="*/ 119063 h 1281529"/>
                      <a:gd name="connsiteX55" fmla="*/ 1235274 w 1698247"/>
                      <a:gd name="connsiteY55" fmla="*/ 119063 h 1281529"/>
                      <a:gd name="connsiteX56" fmla="*/ 1311057 w 1698247"/>
                      <a:gd name="connsiteY56" fmla="*/ 164068 h 1281529"/>
                      <a:gd name="connsiteX57" fmla="*/ 1413570 w 1698247"/>
                      <a:gd name="connsiteY57" fmla="*/ 511731 h 1281529"/>
                      <a:gd name="connsiteX58" fmla="*/ 265509 w 1698247"/>
                      <a:gd name="connsiteY58" fmla="*/ 511731 h 1281529"/>
                      <a:gd name="connsiteX59" fmla="*/ 287476 w 1698247"/>
                      <a:gd name="connsiteY59" fmla="*/ 437078 h 1281529"/>
                      <a:gd name="connsiteX60" fmla="*/ 291465 w 1698247"/>
                      <a:gd name="connsiteY60" fmla="*/ 630853 h 1281529"/>
                      <a:gd name="connsiteX61" fmla="*/ 256342 w 1698247"/>
                      <a:gd name="connsiteY61" fmla="*/ 723841 h 1281529"/>
                      <a:gd name="connsiteX62" fmla="*/ 119063 w 1698247"/>
                      <a:gd name="connsiteY62" fmla="*/ 723841 h 1281529"/>
                      <a:gd name="connsiteX63" fmla="*/ 119063 w 1698247"/>
                      <a:gd name="connsiteY63" fmla="*/ 630853 h 1281529"/>
                      <a:gd name="connsiteX64" fmla="*/ 291465 w 1698247"/>
                      <a:gd name="connsiteY64" fmla="*/ 630853 h 1281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1698247" h="1281529">
                        <a:moveTo>
                          <a:pt x="1579126" y="511790"/>
                        </a:moveTo>
                        <a:lnTo>
                          <a:pt x="1537692" y="511790"/>
                        </a:lnTo>
                        <a:lnTo>
                          <a:pt x="1525369" y="469999"/>
                        </a:lnTo>
                        <a:lnTo>
                          <a:pt x="1638717" y="469999"/>
                        </a:lnTo>
                        <a:cubicBezTo>
                          <a:pt x="1671595" y="469999"/>
                          <a:pt x="1698248" y="443346"/>
                          <a:pt x="1698248" y="410468"/>
                        </a:cubicBezTo>
                        <a:cubicBezTo>
                          <a:pt x="1698248" y="377590"/>
                          <a:pt x="1671595" y="350937"/>
                          <a:pt x="1638717" y="350937"/>
                        </a:cubicBezTo>
                        <a:lnTo>
                          <a:pt x="1490246" y="350937"/>
                        </a:lnTo>
                        <a:lnTo>
                          <a:pt x="1424047" y="126683"/>
                        </a:lnTo>
                        <a:cubicBezTo>
                          <a:pt x="1397437" y="54471"/>
                          <a:pt x="1316236" y="0"/>
                          <a:pt x="1235274" y="0"/>
                        </a:cubicBezTo>
                        <a:lnTo>
                          <a:pt x="443865" y="0"/>
                        </a:lnTo>
                        <a:cubicBezTo>
                          <a:pt x="362902" y="0"/>
                          <a:pt x="281761" y="54471"/>
                          <a:pt x="253901" y="130433"/>
                        </a:cubicBezTo>
                        <a:lnTo>
                          <a:pt x="188893" y="350937"/>
                        </a:lnTo>
                        <a:lnTo>
                          <a:pt x="59531" y="350937"/>
                        </a:lnTo>
                        <a:cubicBezTo>
                          <a:pt x="26653" y="350937"/>
                          <a:pt x="0" y="377590"/>
                          <a:pt x="0" y="410468"/>
                        </a:cubicBezTo>
                        <a:cubicBezTo>
                          <a:pt x="0" y="443346"/>
                          <a:pt x="26653" y="469999"/>
                          <a:pt x="59531" y="469999"/>
                        </a:cubicBezTo>
                        <a:lnTo>
                          <a:pt x="153710" y="469999"/>
                        </a:lnTo>
                        <a:lnTo>
                          <a:pt x="141387" y="511790"/>
                        </a:lnTo>
                        <a:lnTo>
                          <a:pt x="119063" y="511790"/>
                        </a:lnTo>
                        <a:cubicBezTo>
                          <a:pt x="53400" y="511790"/>
                          <a:pt x="0" y="565190"/>
                          <a:pt x="0" y="630853"/>
                        </a:cubicBezTo>
                        <a:lnTo>
                          <a:pt x="0" y="1157228"/>
                        </a:lnTo>
                        <a:lnTo>
                          <a:pt x="95071" y="1157228"/>
                        </a:lnTo>
                        <a:lnTo>
                          <a:pt x="95071" y="1221998"/>
                        </a:lnTo>
                        <a:cubicBezTo>
                          <a:pt x="95071" y="1254876"/>
                          <a:pt x="121724" y="1281529"/>
                          <a:pt x="154603" y="1281529"/>
                        </a:cubicBezTo>
                        <a:cubicBezTo>
                          <a:pt x="187481" y="1281529"/>
                          <a:pt x="214134" y="1254876"/>
                          <a:pt x="214134" y="1221998"/>
                        </a:cubicBezTo>
                        <a:lnTo>
                          <a:pt x="214134" y="1157228"/>
                        </a:lnTo>
                        <a:lnTo>
                          <a:pt x="1498759" y="1157228"/>
                        </a:lnTo>
                        <a:lnTo>
                          <a:pt x="1498759" y="1221998"/>
                        </a:lnTo>
                        <a:cubicBezTo>
                          <a:pt x="1498759" y="1254876"/>
                          <a:pt x="1525412" y="1281529"/>
                          <a:pt x="1558290" y="1281529"/>
                        </a:cubicBezTo>
                        <a:cubicBezTo>
                          <a:pt x="1591168" y="1281529"/>
                          <a:pt x="1617821" y="1254876"/>
                          <a:pt x="1617821" y="1221998"/>
                        </a:cubicBezTo>
                        <a:lnTo>
                          <a:pt x="1617821" y="1157228"/>
                        </a:lnTo>
                        <a:lnTo>
                          <a:pt x="1698248" y="1157228"/>
                        </a:lnTo>
                        <a:lnTo>
                          <a:pt x="1698248" y="630853"/>
                        </a:lnTo>
                        <a:cubicBezTo>
                          <a:pt x="1698117" y="565127"/>
                          <a:pt x="1644851" y="511888"/>
                          <a:pt x="1579126" y="511790"/>
                        </a:cubicBezTo>
                        <a:close/>
                        <a:moveTo>
                          <a:pt x="119063" y="1038106"/>
                        </a:moveTo>
                        <a:lnTo>
                          <a:pt x="119063" y="842844"/>
                        </a:lnTo>
                        <a:lnTo>
                          <a:pt x="256342" y="842844"/>
                        </a:lnTo>
                        <a:cubicBezTo>
                          <a:pt x="305574" y="842844"/>
                          <a:pt x="350341" y="811828"/>
                          <a:pt x="367725" y="765810"/>
                        </a:cubicBezTo>
                        <a:lnTo>
                          <a:pt x="412492" y="647283"/>
                        </a:lnTo>
                        <a:cubicBezTo>
                          <a:pt x="414516" y="641866"/>
                          <a:pt x="414754" y="636330"/>
                          <a:pt x="415171" y="630853"/>
                        </a:cubicBezTo>
                        <a:lnTo>
                          <a:pt x="1253311" y="630853"/>
                        </a:lnTo>
                        <a:cubicBezTo>
                          <a:pt x="1253728" y="636330"/>
                          <a:pt x="1253966" y="641866"/>
                          <a:pt x="1255990" y="647283"/>
                        </a:cubicBezTo>
                        <a:lnTo>
                          <a:pt x="1300758" y="765691"/>
                        </a:lnTo>
                        <a:cubicBezTo>
                          <a:pt x="1318318" y="811999"/>
                          <a:pt x="1362616" y="842682"/>
                          <a:pt x="1412141" y="842843"/>
                        </a:cubicBezTo>
                        <a:lnTo>
                          <a:pt x="1579126" y="842844"/>
                        </a:lnTo>
                        <a:lnTo>
                          <a:pt x="1579126" y="1038106"/>
                        </a:lnTo>
                        <a:lnTo>
                          <a:pt x="119063" y="1038106"/>
                        </a:lnTo>
                        <a:close/>
                        <a:moveTo>
                          <a:pt x="1579126" y="723781"/>
                        </a:moveTo>
                        <a:lnTo>
                          <a:pt x="1412141" y="723721"/>
                        </a:lnTo>
                        <a:lnTo>
                          <a:pt x="1377077" y="630793"/>
                        </a:lnTo>
                        <a:lnTo>
                          <a:pt x="1579126" y="630793"/>
                        </a:lnTo>
                        <a:lnTo>
                          <a:pt x="1579126" y="723781"/>
                        </a:lnTo>
                        <a:close/>
                        <a:moveTo>
                          <a:pt x="287476" y="437078"/>
                        </a:moveTo>
                        <a:cubicBezTo>
                          <a:pt x="290174" y="431467"/>
                          <a:pt x="291943" y="425456"/>
                          <a:pt x="292715" y="419279"/>
                        </a:cubicBezTo>
                        <a:lnTo>
                          <a:pt x="366832" y="167878"/>
                        </a:lnTo>
                        <a:cubicBezTo>
                          <a:pt x="375166" y="145256"/>
                          <a:pt x="410587" y="119063"/>
                          <a:pt x="443865" y="119063"/>
                        </a:cubicBezTo>
                        <a:lnTo>
                          <a:pt x="1235274" y="119063"/>
                        </a:lnTo>
                        <a:cubicBezTo>
                          <a:pt x="1268551" y="119063"/>
                          <a:pt x="1303973" y="145256"/>
                          <a:pt x="1311057" y="164068"/>
                        </a:cubicBezTo>
                        <a:lnTo>
                          <a:pt x="1413570" y="511731"/>
                        </a:lnTo>
                        <a:lnTo>
                          <a:pt x="265509" y="511731"/>
                        </a:lnTo>
                        <a:lnTo>
                          <a:pt x="287476" y="437078"/>
                        </a:lnTo>
                        <a:close/>
                        <a:moveTo>
                          <a:pt x="291465" y="630853"/>
                        </a:moveTo>
                        <a:lnTo>
                          <a:pt x="256342" y="723841"/>
                        </a:lnTo>
                        <a:lnTo>
                          <a:pt x="119063" y="723841"/>
                        </a:lnTo>
                        <a:lnTo>
                          <a:pt x="119063" y="630853"/>
                        </a:lnTo>
                        <a:lnTo>
                          <a:pt x="291465" y="630853"/>
                        </a:lnTo>
                        <a:close/>
                      </a:path>
                    </a:pathLst>
                  </a:custGeom>
                  <a:grpFill/>
                  <a:effectLst/>
                </p:spPr>
                <p:txBody>
                  <a:bodyPr lIns="76810" tIns="38405" rIns="76810" bIns="38405" rtlCol="0" anchor="ctr"/>
                  <a:lstStyle/>
                  <a:p>
                    <a:endParaRPr lang="zh-CN" altLang="en-US" sz="1400"/>
                  </a:p>
                </p:txBody>
              </p:sp>
              <p:sp>
                <p:nvSpPr>
                  <p:cNvPr id="1048" name="任意多边形: 形状 1047">
                    <a:extLst>
                      <a:ext uri="{FF2B5EF4-FFF2-40B4-BE49-F238E27FC236}">
                        <a16:creationId xmlns:a16="http://schemas.microsoft.com/office/drawing/2014/main" id="{D3E0A4E6-E169-A5F0-8578-26F6CF64D8DD}"/>
                      </a:ext>
                    </a:extLst>
                  </p:cNvPr>
                  <p:cNvSpPr/>
                  <p:nvPr/>
                </p:nvSpPr>
                <p:spPr>
                  <a:xfrm>
                    <a:off x="2111106" y="753352"/>
                    <a:ext cx="394797" cy="100009"/>
                  </a:xfrm>
                  <a:custGeom>
                    <a:avLst/>
                    <a:gdLst>
                      <a:gd name="connsiteX0" fmla="*/ 410468 w 469999"/>
                      <a:gd name="connsiteY0" fmla="*/ 0 h 119062"/>
                      <a:gd name="connsiteX1" fmla="*/ 59531 w 469999"/>
                      <a:gd name="connsiteY1" fmla="*/ 0 h 119062"/>
                      <a:gd name="connsiteX2" fmla="*/ 0 w 469999"/>
                      <a:gd name="connsiteY2" fmla="*/ 59531 h 119062"/>
                      <a:gd name="connsiteX3" fmla="*/ 59531 w 469999"/>
                      <a:gd name="connsiteY3" fmla="*/ 119063 h 119062"/>
                      <a:gd name="connsiteX4" fmla="*/ 410468 w 469999"/>
                      <a:gd name="connsiteY4" fmla="*/ 119063 h 119062"/>
                      <a:gd name="connsiteX5" fmla="*/ 469999 w 469999"/>
                      <a:gd name="connsiteY5" fmla="*/ 59531 h 119062"/>
                      <a:gd name="connsiteX6" fmla="*/ 410468 w 469999"/>
                      <a:gd name="connsiteY6" fmla="*/ 0 h 119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9999" h="119062">
                        <a:moveTo>
                          <a:pt x="410468" y="0"/>
                        </a:moveTo>
                        <a:lnTo>
                          <a:pt x="59531" y="0"/>
                        </a:lnTo>
                        <a:cubicBezTo>
                          <a:pt x="26653" y="0"/>
                          <a:pt x="0" y="26653"/>
                          <a:pt x="0" y="59531"/>
                        </a:cubicBezTo>
                        <a:cubicBezTo>
                          <a:pt x="0" y="92409"/>
                          <a:pt x="26653" y="119063"/>
                          <a:pt x="59531" y="119063"/>
                        </a:cubicBezTo>
                        <a:lnTo>
                          <a:pt x="410468" y="119063"/>
                        </a:lnTo>
                        <a:cubicBezTo>
                          <a:pt x="443346" y="119063"/>
                          <a:pt x="469999" y="92409"/>
                          <a:pt x="469999" y="59531"/>
                        </a:cubicBezTo>
                        <a:cubicBezTo>
                          <a:pt x="469999" y="26653"/>
                          <a:pt x="443346" y="0"/>
                          <a:pt x="410468" y="0"/>
                        </a:cubicBezTo>
                        <a:close/>
                      </a:path>
                    </a:pathLst>
                  </a:custGeom>
                  <a:grpFill/>
                  <a:effectLst/>
                </p:spPr>
                <p:txBody>
                  <a:bodyPr lIns="76810" tIns="38405" rIns="76810" bIns="38405" rtlCol="0" anchor="ctr"/>
                  <a:lstStyle/>
                  <a:p>
                    <a:endParaRPr lang="zh-CN" altLang="en-US" sz="1400"/>
                  </a:p>
                </p:txBody>
              </p:sp>
            </p:grpSp>
          </p:grpSp>
          <p:sp>
            <p:nvSpPr>
              <p:cNvPr id="23" name="文本框 22">
                <a:extLst>
                  <a:ext uri="{FF2B5EF4-FFF2-40B4-BE49-F238E27FC236}">
                    <a16:creationId xmlns:a16="http://schemas.microsoft.com/office/drawing/2014/main" id="{854925CA-EB18-BD21-F49F-45EF6B6D3E63}"/>
                  </a:ext>
                </a:extLst>
              </p:cNvPr>
              <p:cNvSpPr txBox="1"/>
              <p:nvPr/>
            </p:nvSpPr>
            <p:spPr>
              <a:xfrm>
                <a:off x="2621221" y="3458671"/>
                <a:ext cx="769486" cy="258533"/>
              </a:xfrm>
              <a:prstGeom prst="rect">
                <a:avLst/>
              </a:prstGeom>
              <a:noFill/>
              <a:effectLst/>
            </p:spPr>
            <p:txBody>
              <a:bodyPr wrap="square" lIns="76810" tIns="38405" rIns="76810" bIns="38405">
                <a:spAutoFit/>
              </a:bodyPr>
              <a:lstStyle/>
              <a:p>
                <a:pPr algn="ctr"/>
                <a:r>
                  <a:rPr lang="zh-CN" altLang="en-US" sz="1100" b="1" i="0" dirty="0">
                    <a:solidFill>
                      <a:schemeClr val="bg1"/>
                    </a:solidFill>
                    <a:effectLst/>
                    <a:latin typeface="Hiragino Sans GB"/>
                  </a:rPr>
                  <a:t>基础设施</a:t>
                </a:r>
                <a:endParaRPr lang="zh-CN" altLang="en-US" sz="1100" b="1" dirty="0"/>
              </a:p>
            </p:txBody>
          </p:sp>
          <p:grpSp>
            <p:nvGrpSpPr>
              <p:cNvPr id="31" name="组合 30">
                <a:extLst>
                  <a:ext uri="{FF2B5EF4-FFF2-40B4-BE49-F238E27FC236}">
                    <a16:creationId xmlns:a16="http://schemas.microsoft.com/office/drawing/2014/main" id="{3A7D9B58-AEA7-85EB-2DE9-AC964096CEF5}"/>
                  </a:ext>
                </a:extLst>
              </p:cNvPr>
              <p:cNvGrpSpPr/>
              <p:nvPr/>
            </p:nvGrpSpPr>
            <p:grpSpPr>
              <a:xfrm>
                <a:off x="2883139" y="3230675"/>
                <a:ext cx="222489" cy="231976"/>
                <a:chOff x="199968" y="-212054"/>
                <a:chExt cx="1534766" cy="1600205"/>
              </a:xfrm>
              <a:gradFill>
                <a:gsLst>
                  <a:gs pos="100000">
                    <a:schemeClr val="accent2"/>
                  </a:gs>
                  <a:gs pos="52000">
                    <a:schemeClr val="accent1"/>
                  </a:gs>
                </a:gsLst>
                <a:lin ang="5400000" scaled="0"/>
              </a:gradFill>
            </p:grpSpPr>
            <p:sp>
              <p:nvSpPr>
                <p:cNvPr id="19" name="任意多边形: 形状 18">
                  <a:extLst>
                    <a:ext uri="{FF2B5EF4-FFF2-40B4-BE49-F238E27FC236}">
                      <a16:creationId xmlns:a16="http://schemas.microsoft.com/office/drawing/2014/main" id="{3F350FB0-2D79-307A-4980-202882BAED12}"/>
                    </a:ext>
                  </a:extLst>
                </p:cNvPr>
                <p:cNvSpPr/>
                <p:nvPr/>
              </p:nvSpPr>
              <p:spPr>
                <a:xfrm>
                  <a:off x="1134632" y="789689"/>
                  <a:ext cx="600102" cy="598462"/>
                </a:xfrm>
                <a:custGeom>
                  <a:avLst/>
                  <a:gdLst>
                    <a:gd name="connsiteX0" fmla="*/ 653143 w 714405"/>
                    <a:gd name="connsiteY0" fmla="*/ 271777 h 712452"/>
                    <a:gd name="connsiteX1" fmla="*/ 632396 w 714405"/>
                    <a:gd name="connsiteY1" fmla="*/ 257010 h 712452"/>
                    <a:gd name="connsiteX2" fmla="*/ 621901 w 714405"/>
                    <a:gd name="connsiteY2" fmla="*/ 231871 h 712452"/>
                    <a:gd name="connsiteX3" fmla="*/ 626173 w 714405"/>
                    <a:gd name="connsiteY3" fmla="*/ 206609 h 712452"/>
                    <a:gd name="connsiteX4" fmla="*/ 626248 w 714405"/>
                    <a:gd name="connsiteY4" fmla="*/ 121869 h 712452"/>
                    <a:gd name="connsiteX5" fmla="*/ 626173 w 714405"/>
                    <a:gd name="connsiteY5" fmla="*/ 121793 h 712452"/>
                    <a:gd name="connsiteX6" fmla="*/ 591392 w 714405"/>
                    <a:gd name="connsiteY6" fmla="*/ 87013 h 712452"/>
                    <a:gd name="connsiteX7" fmla="*/ 506576 w 714405"/>
                    <a:gd name="connsiteY7" fmla="*/ 87013 h 712452"/>
                    <a:gd name="connsiteX8" fmla="*/ 481315 w 714405"/>
                    <a:gd name="connsiteY8" fmla="*/ 91528 h 712452"/>
                    <a:gd name="connsiteX9" fmla="*/ 456053 w 714405"/>
                    <a:gd name="connsiteY9" fmla="*/ 81033 h 712452"/>
                    <a:gd name="connsiteX10" fmla="*/ 441286 w 714405"/>
                    <a:gd name="connsiteY10" fmla="*/ 60042 h 712452"/>
                    <a:gd name="connsiteX11" fmla="*/ 381244 w 714405"/>
                    <a:gd name="connsiteY11" fmla="*/ 0 h 712452"/>
                    <a:gd name="connsiteX12" fmla="*/ 332429 w 714405"/>
                    <a:gd name="connsiteY12" fmla="*/ 0 h 712452"/>
                    <a:gd name="connsiteX13" fmla="*/ 272387 w 714405"/>
                    <a:gd name="connsiteY13" fmla="*/ 59798 h 712452"/>
                    <a:gd name="connsiteX14" fmla="*/ 257620 w 714405"/>
                    <a:gd name="connsiteY14" fmla="*/ 80545 h 712452"/>
                    <a:gd name="connsiteX15" fmla="*/ 232603 w 714405"/>
                    <a:gd name="connsiteY15" fmla="*/ 91040 h 712452"/>
                    <a:gd name="connsiteX16" fmla="*/ 207341 w 714405"/>
                    <a:gd name="connsiteY16" fmla="*/ 86769 h 712452"/>
                    <a:gd name="connsiteX17" fmla="*/ 122256 w 714405"/>
                    <a:gd name="connsiteY17" fmla="*/ 86427 h 712452"/>
                    <a:gd name="connsiteX18" fmla="*/ 121915 w 714405"/>
                    <a:gd name="connsiteY18" fmla="*/ 86769 h 712452"/>
                    <a:gd name="connsiteX19" fmla="*/ 87013 w 714405"/>
                    <a:gd name="connsiteY19" fmla="*/ 121549 h 712452"/>
                    <a:gd name="connsiteX20" fmla="*/ 86671 w 714405"/>
                    <a:gd name="connsiteY20" fmla="*/ 206634 h 712452"/>
                    <a:gd name="connsiteX21" fmla="*/ 87013 w 714405"/>
                    <a:gd name="connsiteY21" fmla="*/ 206975 h 712452"/>
                    <a:gd name="connsiteX22" fmla="*/ 91528 w 714405"/>
                    <a:gd name="connsiteY22" fmla="*/ 232237 h 712452"/>
                    <a:gd name="connsiteX23" fmla="*/ 81155 w 714405"/>
                    <a:gd name="connsiteY23" fmla="*/ 257376 h 712452"/>
                    <a:gd name="connsiteX24" fmla="*/ 60164 w 714405"/>
                    <a:gd name="connsiteY24" fmla="*/ 272143 h 712452"/>
                    <a:gd name="connsiteX25" fmla="*/ 0 w 714405"/>
                    <a:gd name="connsiteY25" fmla="*/ 328890 h 712452"/>
                    <a:gd name="connsiteX26" fmla="*/ 0 w 714405"/>
                    <a:gd name="connsiteY26" fmla="*/ 384661 h 712452"/>
                    <a:gd name="connsiteX27" fmla="*/ 60164 w 714405"/>
                    <a:gd name="connsiteY27" fmla="*/ 441286 h 712452"/>
                    <a:gd name="connsiteX28" fmla="*/ 80911 w 714405"/>
                    <a:gd name="connsiteY28" fmla="*/ 456053 h 712452"/>
                    <a:gd name="connsiteX29" fmla="*/ 92504 w 714405"/>
                    <a:gd name="connsiteY29" fmla="*/ 480338 h 712452"/>
                    <a:gd name="connsiteX30" fmla="*/ 88111 w 714405"/>
                    <a:gd name="connsiteY30" fmla="*/ 505600 h 712452"/>
                    <a:gd name="connsiteX31" fmla="*/ 88111 w 714405"/>
                    <a:gd name="connsiteY31" fmla="*/ 590416 h 712452"/>
                    <a:gd name="connsiteX32" fmla="*/ 123013 w 714405"/>
                    <a:gd name="connsiteY32" fmla="*/ 625196 h 712452"/>
                    <a:gd name="connsiteX33" fmla="*/ 207751 w 714405"/>
                    <a:gd name="connsiteY33" fmla="*/ 625885 h 712452"/>
                    <a:gd name="connsiteX34" fmla="*/ 208439 w 714405"/>
                    <a:gd name="connsiteY34" fmla="*/ 625196 h 712452"/>
                    <a:gd name="connsiteX35" fmla="*/ 233701 w 714405"/>
                    <a:gd name="connsiteY35" fmla="*/ 620925 h 712452"/>
                    <a:gd name="connsiteX36" fmla="*/ 258719 w 714405"/>
                    <a:gd name="connsiteY36" fmla="*/ 631420 h 712452"/>
                    <a:gd name="connsiteX37" fmla="*/ 273485 w 714405"/>
                    <a:gd name="connsiteY37" fmla="*/ 652411 h 712452"/>
                    <a:gd name="connsiteX38" fmla="*/ 333528 w 714405"/>
                    <a:gd name="connsiteY38" fmla="*/ 712453 h 712452"/>
                    <a:gd name="connsiteX39" fmla="*/ 382342 w 714405"/>
                    <a:gd name="connsiteY39" fmla="*/ 712453 h 712452"/>
                    <a:gd name="connsiteX40" fmla="*/ 442385 w 714405"/>
                    <a:gd name="connsiteY40" fmla="*/ 652655 h 712452"/>
                    <a:gd name="connsiteX41" fmla="*/ 457151 w 714405"/>
                    <a:gd name="connsiteY41" fmla="*/ 631908 h 712452"/>
                    <a:gd name="connsiteX42" fmla="*/ 482413 w 714405"/>
                    <a:gd name="connsiteY42" fmla="*/ 621413 h 712452"/>
                    <a:gd name="connsiteX43" fmla="*/ 507675 w 714405"/>
                    <a:gd name="connsiteY43" fmla="*/ 625441 h 712452"/>
                    <a:gd name="connsiteX44" fmla="*/ 592415 w 714405"/>
                    <a:gd name="connsiteY44" fmla="*/ 625516 h 712452"/>
                    <a:gd name="connsiteX45" fmla="*/ 592490 w 714405"/>
                    <a:gd name="connsiteY45" fmla="*/ 625441 h 712452"/>
                    <a:gd name="connsiteX46" fmla="*/ 627271 w 714405"/>
                    <a:gd name="connsiteY46" fmla="*/ 590660 h 712452"/>
                    <a:gd name="connsiteX47" fmla="*/ 628134 w 714405"/>
                    <a:gd name="connsiteY47" fmla="*/ 506097 h 712452"/>
                    <a:gd name="connsiteX48" fmla="*/ 627271 w 714405"/>
                    <a:gd name="connsiteY48" fmla="*/ 505234 h 712452"/>
                    <a:gd name="connsiteX49" fmla="*/ 622878 w 714405"/>
                    <a:gd name="connsiteY49" fmla="*/ 479972 h 712452"/>
                    <a:gd name="connsiteX50" fmla="*/ 633373 w 714405"/>
                    <a:gd name="connsiteY50" fmla="*/ 454955 h 712452"/>
                    <a:gd name="connsiteX51" fmla="*/ 654363 w 714405"/>
                    <a:gd name="connsiteY51" fmla="*/ 440066 h 712452"/>
                    <a:gd name="connsiteX52" fmla="*/ 714406 w 714405"/>
                    <a:gd name="connsiteY52" fmla="*/ 380024 h 712452"/>
                    <a:gd name="connsiteX53" fmla="*/ 714406 w 714405"/>
                    <a:gd name="connsiteY53" fmla="*/ 331209 h 712452"/>
                    <a:gd name="connsiteX54" fmla="*/ 654014 w 714405"/>
                    <a:gd name="connsiteY54" fmla="*/ 271764 h 712452"/>
                    <a:gd name="connsiteX55" fmla="*/ 653143 w 714405"/>
                    <a:gd name="connsiteY55" fmla="*/ 271777 h 712452"/>
                    <a:gd name="connsiteX56" fmla="*/ 633617 w 714405"/>
                    <a:gd name="connsiteY56" fmla="*/ 377095 h 712452"/>
                    <a:gd name="connsiteX57" fmla="*/ 611894 w 714405"/>
                    <a:gd name="connsiteY57" fmla="*/ 398818 h 712452"/>
                    <a:gd name="connsiteX58" fmla="*/ 565886 w 714405"/>
                    <a:gd name="connsiteY58" fmla="*/ 431157 h 712452"/>
                    <a:gd name="connsiteX59" fmla="*/ 558076 w 714405"/>
                    <a:gd name="connsiteY59" fmla="*/ 450317 h 712452"/>
                    <a:gd name="connsiteX60" fmla="*/ 567595 w 714405"/>
                    <a:gd name="connsiteY60" fmla="*/ 505844 h 712452"/>
                    <a:gd name="connsiteX61" fmla="*/ 567801 w 714405"/>
                    <a:gd name="connsiteY61" fmla="*/ 536391 h 712452"/>
                    <a:gd name="connsiteX62" fmla="*/ 567595 w 714405"/>
                    <a:gd name="connsiteY62" fmla="*/ 536597 h 712452"/>
                    <a:gd name="connsiteX63" fmla="*/ 537818 w 714405"/>
                    <a:gd name="connsiteY63" fmla="*/ 566375 h 712452"/>
                    <a:gd name="connsiteX64" fmla="*/ 507271 w 714405"/>
                    <a:gd name="connsiteY64" fmla="*/ 566581 h 712452"/>
                    <a:gd name="connsiteX65" fmla="*/ 507064 w 714405"/>
                    <a:gd name="connsiteY65" fmla="*/ 566375 h 712452"/>
                    <a:gd name="connsiteX66" fmla="*/ 451537 w 714405"/>
                    <a:gd name="connsiteY66" fmla="*/ 556856 h 712452"/>
                    <a:gd name="connsiteX67" fmla="*/ 432500 w 714405"/>
                    <a:gd name="connsiteY67" fmla="*/ 564666 h 712452"/>
                    <a:gd name="connsiteX68" fmla="*/ 399794 w 714405"/>
                    <a:gd name="connsiteY68" fmla="*/ 610674 h 712452"/>
                    <a:gd name="connsiteX69" fmla="*/ 393326 w 714405"/>
                    <a:gd name="connsiteY69" fmla="*/ 626173 h 712452"/>
                    <a:gd name="connsiteX70" fmla="*/ 377827 w 714405"/>
                    <a:gd name="connsiteY70" fmla="*/ 632641 h 712452"/>
                    <a:gd name="connsiteX71" fmla="*/ 336579 w 714405"/>
                    <a:gd name="connsiteY71" fmla="*/ 632641 h 712452"/>
                    <a:gd name="connsiteX72" fmla="*/ 314856 w 714405"/>
                    <a:gd name="connsiteY72" fmla="*/ 611163 h 712452"/>
                    <a:gd name="connsiteX73" fmla="*/ 314856 w 714405"/>
                    <a:gd name="connsiteY73" fmla="*/ 610918 h 712452"/>
                    <a:gd name="connsiteX74" fmla="*/ 282150 w 714405"/>
                    <a:gd name="connsiteY74" fmla="*/ 564910 h 712452"/>
                    <a:gd name="connsiteX75" fmla="*/ 263112 w 714405"/>
                    <a:gd name="connsiteY75" fmla="*/ 557100 h 712452"/>
                    <a:gd name="connsiteX76" fmla="*/ 242122 w 714405"/>
                    <a:gd name="connsiteY76" fmla="*/ 552218 h 712452"/>
                    <a:gd name="connsiteX77" fmla="*/ 207829 w 714405"/>
                    <a:gd name="connsiteY77" fmla="*/ 566863 h 712452"/>
                    <a:gd name="connsiteX78" fmla="*/ 177282 w 714405"/>
                    <a:gd name="connsiteY78" fmla="*/ 567069 h 712452"/>
                    <a:gd name="connsiteX79" fmla="*/ 177076 w 714405"/>
                    <a:gd name="connsiteY79" fmla="*/ 566863 h 712452"/>
                    <a:gd name="connsiteX80" fmla="*/ 147299 w 714405"/>
                    <a:gd name="connsiteY80" fmla="*/ 536964 h 712452"/>
                    <a:gd name="connsiteX81" fmla="*/ 146918 w 714405"/>
                    <a:gd name="connsiteY81" fmla="*/ 506591 h 712452"/>
                    <a:gd name="connsiteX82" fmla="*/ 147299 w 714405"/>
                    <a:gd name="connsiteY82" fmla="*/ 506210 h 712452"/>
                    <a:gd name="connsiteX83" fmla="*/ 156818 w 714405"/>
                    <a:gd name="connsiteY83" fmla="*/ 450683 h 712452"/>
                    <a:gd name="connsiteX84" fmla="*/ 148885 w 714405"/>
                    <a:gd name="connsiteY84" fmla="*/ 431646 h 712452"/>
                    <a:gd name="connsiteX85" fmla="*/ 102877 w 714405"/>
                    <a:gd name="connsiteY85" fmla="*/ 399306 h 712452"/>
                    <a:gd name="connsiteX86" fmla="*/ 87501 w 714405"/>
                    <a:gd name="connsiteY86" fmla="*/ 392838 h 712452"/>
                    <a:gd name="connsiteX87" fmla="*/ 81033 w 714405"/>
                    <a:gd name="connsiteY87" fmla="*/ 377339 h 712452"/>
                    <a:gd name="connsiteX88" fmla="*/ 81033 w 714405"/>
                    <a:gd name="connsiteY88" fmla="*/ 335358 h 712452"/>
                    <a:gd name="connsiteX89" fmla="*/ 102511 w 714405"/>
                    <a:gd name="connsiteY89" fmla="*/ 313880 h 712452"/>
                    <a:gd name="connsiteX90" fmla="*/ 148519 w 714405"/>
                    <a:gd name="connsiteY90" fmla="*/ 281540 h 712452"/>
                    <a:gd name="connsiteX91" fmla="*/ 156330 w 714405"/>
                    <a:gd name="connsiteY91" fmla="*/ 262380 h 712452"/>
                    <a:gd name="connsiteX92" fmla="*/ 146811 w 714405"/>
                    <a:gd name="connsiteY92" fmla="*/ 206853 h 712452"/>
                    <a:gd name="connsiteX93" fmla="*/ 146605 w 714405"/>
                    <a:gd name="connsiteY93" fmla="*/ 176306 h 712452"/>
                    <a:gd name="connsiteX94" fmla="*/ 146811 w 714405"/>
                    <a:gd name="connsiteY94" fmla="*/ 176100 h 712452"/>
                    <a:gd name="connsiteX95" fmla="*/ 176588 w 714405"/>
                    <a:gd name="connsiteY95" fmla="*/ 146323 h 712452"/>
                    <a:gd name="connsiteX96" fmla="*/ 207135 w 714405"/>
                    <a:gd name="connsiteY96" fmla="*/ 146116 h 712452"/>
                    <a:gd name="connsiteX97" fmla="*/ 207341 w 714405"/>
                    <a:gd name="connsiteY97" fmla="*/ 146323 h 712452"/>
                    <a:gd name="connsiteX98" fmla="*/ 263112 w 714405"/>
                    <a:gd name="connsiteY98" fmla="*/ 155841 h 712452"/>
                    <a:gd name="connsiteX99" fmla="*/ 282150 w 714405"/>
                    <a:gd name="connsiteY99" fmla="*/ 148031 h 712452"/>
                    <a:gd name="connsiteX100" fmla="*/ 314856 w 714405"/>
                    <a:gd name="connsiteY100" fmla="*/ 102023 h 712452"/>
                    <a:gd name="connsiteX101" fmla="*/ 336333 w 714405"/>
                    <a:gd name="connsiteY101" fmla="*/ 80299 h 712452"/>
                    <a:gd name="connsiteX102" fmla="*/ 336701 w 714405"/>
                    <a:gd name="connsiteY102" fmla="*/ 80300 h 712452"/>
                    <a:gd name="connsiteX103" fmla="*/ 378681 w 714405"/>
                    <a:gd name="connsiteY103" fmla="*/ 80301 h 712452"/>
                    <a:gd name="connsiteX104" fmla="*/ 400160 w 714405"/>
                    <a:gd name="connsiteY104" fmla="*/ 102023 h 712452"/>
                    <a:gd name="connsiteX105" fmla="*/ 432866 w 714405"/>
                    <a:gd name="connsiteY105" fmla="*/ 148031 h 712452"/>
                    <a:gd name="connsiteX106" fmla="*/ 451904 w 714405"/>
                    <a:gd name="connsiteY106" fmla="*/ 155842 h 712452"/>
                    <a:gd name="connsiteX107" fmla="*/ 507431 w 714405"/>
                    <a:gd name="connsiteY107" fmla="*/ 146323 h 712452"/>
                    <a:gd name="connsiteX108" fmla="*/ 537978 w 714405"/>
                    <a:gd name="connsiteY108" fmla="*/ 146117 h 712452"/>
                    <a:gd name="connsiteX109" fmla="*/ 538184 w 714405"/>
                    <a:gd name="connsiteY109" fmla="*/ 146323 h 712452"/>
                    <a:gd name="connsiteX110" fmla="*/ 567961 w 714405"/>
                    <a:gd name="connsiteY110" fmla="*/ 176100 h 712452"/>
                    <a:gd name="connsiteX111" fmla="*/ 568167 w 714405"/>
                    <a:gd name="connsiteY111" fmla="*/ 206647 h 712452"/>
                    <a:gd name="connsiteX112" fmla="*/ 567961 w 714405"/>
                    <a:gd name="connsiteY112" fmla="*/ 206853 h 712452"/>
                    <a:gd name="connsiteX113" fmla="*/ 558442 w 714405"/>
                    <a:gd name="connsiteY113" fmla="*/ 262380 h 712452"/>
                    <a:gd name="connsiteX114" fmla="*/ 566252 w 714405"/>
                    <a:gd name="connsiteY114" fmla="*/ 281540 h 712452"/>
                    <a:gd name="connsiteX115" fmla="*/ 612261 w 714405"/>
                    <a:gd name="connsiteY115" fmla="*/ 313880 h 712452"/>
                    <a:gd name="connsiteX116" fmla="*/ 627759 w 714405"/>
                    <a:gd name="connsiteY116" fmla="*/ 320348 h 712452"/>
                    <a:gd name="connsiteX117" fmla="*/ 634227 w 714405"/>
                    <a:gd name="connsiteY117" fmla="*/ 335846 h 712452"/>
                    <a:gd name="connsiteX118" fmla="*/ 634227 w 714405"/>
                    <a:gd name="connsiteY118" fmla="*/ 377095 h 712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Lst>
                  <a:rect l="l" t="t" r="r" b="b"/>
                  <a:pathLst>
                    <a:path w="714405" h="712452">
                      <a:moveTo>
                        <a:pt x="653143" y="271777"/>
                      </a:moveTo>
                      <a:cubicBezTo>
                        <a:pt x="643812" y="271701"/>
                        <a:pt x="635524" y="265802"/>
                        <a:pt x="632396" y="257010"/>
                      </a:cubicBezTo>
                      <a:cubicBezTo>
                        <a:pt x="629351" y="248448"/>
                        <a:pt x="625848" y="240056"/>
                        <a:pt x="621901" y="231871"/>
                      </a:cubicBezTo>
                      <a:cubicBezTo>
                        <a:pt x="617910" y="223384"/>
                        <a:pt x="619613" y="213312"/>
                        <a:pt x="626173" y="206609"/>
                      </a:cubicBezTo>
                      <a:cubicBezTo>
                        <a:pt x="649594" y="183230"/>
                        <a:pt x="649628" y="145290"/>
                        <a:pt x="626248" y="121869"/>
                      </a:cubicBezTo>
                      <a:cubicBezTo>
                        <a:pt x="626223" y="121844"/>
                        <a:pt x="626198" y="121819"/>
                        <a:pt x="626173" y="121793"/>
                      </a:cubicBezTo>
                      <a:lnTo>
                        <a:pt x="591392" y="87013"/>
                      </a:lnTo>
                      <a:cubicBezTo>
                        <a:pt x="567928" y="63696"/>
                        <a:pt x="530041" y="63696"/>
                        <a:pt x="506576" y="87013"/>
                      </a:cubicBezTo>
                      <a:cubicBezTo>
                        <a:pt x="499965" y="93722"/>
                        <a:pt x="489841" y="95532"/>
                        <a:pt x="481315" y="91528"/>
                      </a:cubicBezTo>
                      <a:cubicBezTo>
                        <a:pt x="473260" y="87745"/>
                        <a:pt x="464595" y="84206"/>
                        <a:pt x="456053" y="81033"/>
                      </a:cubicBezTo>
                      <a:cubicBezTo>
                        <a:pt x="447223" y="77815"/>
                        <a:pt x="441331" y="69440"/>
                        <a:pt x="441286" y="60042"/>
                      </a:cubicBezTo>
                      <a:cubicBezTo>
                        <a:pt x="441219" y="26910"/>
                        <a:pt x="414377" y="67"/>
                        <a:pt x="381244" y="0"/>
                      </a:cubicBezTo>
                      <a:lnTo>
                        <a:pt x="332429" y="0"/>
                      </a:lnTo>
                      <a:cubicBezTo>
                        <a:pt x="299391" y="67"/>
                        <a:pt x="272588" y="26761"/>
                        <a:pt x="272387" y="59798"/>
                      </a:cubicBezTo>
                      <a:cubicBezTo>
                        <a:pt x="272347" y="69141"/>
                        <a:pt x="266435" y="77448"/>
                        <a:pt x="257620" y="80545"/>
                      </a:cubicBezTo>
                      <a:cubicBezTo>
                        <a:pt x="249098" y="83590"/>
                        <a:pt x="240747" y="87094"/>
                        <a:pt x="232603" y="91040"/>
                      </a:cubicBezTo>
                      <a:cubicBezTo>
                        <a:pt x="224132" y="95144"/>
                        <a:pt x="213991" y="93429"/>
                        <a:pt x="207341" y="86769"/>
                      </a:cubicBezTo>
                      <a:cubicBezTo>
                        <a:pt x="183940" y="63179"/>
                        <a:pt x="145846" y="63026"/>
                        <a:pt x="122256" y="86427"/>
                      </a:cubicBezTo>
                      <a:cubicBezTo>
                        <a:pt x="122142" y="86540"/>
                        <a:pt x="122028" y="86654"/>
                        <a:pt x="121915" y="86769"/>
                      </a:cubicBezTo>
                      <a:lnTo>
                        <a:pt x="87013" y="121549"/>
                      </a:lnTo>
                      <a:cubicBezTo>
                        <a:pt x="63423" y="144950"/>
                        <a:pt x="63270" y="183044"/>
                        <a:pt x="86671" y="206634"/>
                      </a:cubicBezTo>
                      <a:cubicBezTo>
                        <a:pt x="86784" y="206748"/>
                        <a:pt x="86898" y="206862"/>
                        <a:pt x="87013" y="206975"/>
                      </a:cubicBezTo>
                      <a:cubicBezTo>
                        <a:pt x="93791" y="213550"/>
                        <a:pt x="95609" y="223721"/>
                        <a:pt x="91528" y="232237"/>
                      </a:cubicBezTo>
                      <a:cubicBezTo>
                        <a:pt x="87745" y="240413"/>
                        <a:pt x="84206" y="248956"/>
                        <a:pt x="81155" y="257376"/>
                      </a:cubicBezTo>
                      <a:cubicBezTo>
                        <a:pt x="77908" y="266183"/>
                        <a:pt x="69551" y="272063"/>
                        <a:pt x="60164" y="272143"/>
                      </a:cubicBezTo>
                      <a:cubicBezTo>
                        <a:pt x="28394" y="272510"/>
                        <a:pt x="2222" y="297195"/>
                        <a:pt x="0" y="328890"/>
                      </a:cubicBezTo>
                      <a:lnTo>
                        <a:pt x="0" y="384661"/>
                      </a:lnTo>
                      <a:cubicBezTo>
                        <a:pt x="2282" y="416308"/>
                        <a:pt x="28438" y="440924"/>
                        <a:pt x="60164" y="441286"/>
                      </a:cubicBezTo>
                      <a:cubicBezTo>
                        <a:pt x="69495" y="441362"/>
                        <a:pt x="77783" y="447262"/>
                        <a:pt x="80911" y="456053"/>
                      </a:cubicBezTo>
                      <a:cubicBezTo>
                        <a:pt x="84242" y="464392"/>
                        <a:pt x="88115" y="472504"/>
                        <a:pt x="92504" y="480338"/>
                      </a:cubicBezTo>
                      <a:cubicBezTo>
                        <a:pt x="96391" y="488859"/>
                        <a:pt x="94646" y="498892"/>
                        <a:pt x="88111" y="505600"/>
                      </a:cubicBezTo>
                      <a:cubicBezTo>
                        <a:pt x="64794" y="529065"/>
                        <a:pt x="64794" y="566951"/>
                        <a:pt x="88111" y="590416"/>
                      </a:cubicBezTo>
                      <a:lnTo>
                        <a:pt x="123013" y="625196"/>
                      </a:lnTo>
                      <a:cubicBezTo>
                        <a:pt x="146223" y="648786"/>
                        <a:pt x="184161" y="649095"/>
                        <a:pt x="207751" y="625885"/>
                      </a:cubicBezTo>
                      <a:cubicBezTo>
                        <a:pt x="207982" y="625657"/>
                        <a:pt x="208212" y="625428"/>
                        <a:pt x="208439" y="625196"/>
                      </a:cubicBezTo>
                      <a:cubicBezTo>
                        <a:pt x="215159" y="618670"/>
                        <a:pt x="225210" y="616971"/>
                        <a:pt x="233701" y="620925"/>
                      </a:cubicBezTo>
                      <a:cubicBezTo>
                        <a:pt x="241756" y="624708"/>
                        <a:pt x="250420" y="628369"/>
                        <a:pt x="258719" y="631420"/>
                      </a:cubicBezTo>
                      <a:cubicBezTo>
                        <a:pt x="267548" y="634638"/>
                        <a:pt x="273440" y="643013"/>
                        <a:pt x="273485" y="652411"/>
                      </a:cubicBezTo>
                      <a:cubicBezTo>
                        <a:pt x="273552" y="685543"/>
                        <a:pt x="300395" y="712386"/>
                        <a:pt x="333528" y="712453"/>
                      </a:cubicBezTo>
                      <a:lnTo>
                        <a:pt x="382342" y="712453"/>
                      </a:lnTo>
                      <a:cubicBezTo>
                        <a:pt x="415380" y="712387"/>
                        <a:pt x="442184" y="685692"/>
                        <a:pt x="442385" y="652655"/>
                      </a:cubicBezTo>
                      <a:cubicBezTo>
                        <a:pt x="442424" y="643313"/>
                        <a:pt x="448337" y="635005"/>
                        <a:pt x="457151" y="631908"/>
                      </a:cubicBezTo>
                      <a:cubicBezTo>
                        <a:pt x="465694" y="628736"/>
                        <a:pt x="474114" y="625440"/>
                        <a:pt x="482413" y="621413"/>
                      </a:cubicBezTo>
                      <a:cubicBezTo>
                        <a:pt x="490850" y="617359"/>
                        <a:pt x="500916" y="618964"/>
                        <a:pt x="507675" y="625441"/>
                      </a:cubicBezTo>
                      <a:cubicBezTo>
                        <a:pt x="531054" y="648862"/>
                        <a:pt x="568993" y="648896"/>
                        <a:pt x="592415" y="625516"/>
                      </a:cubicBezTo>
                      <a:cubicBezTo>
                        <a:pt x="592440" y="625491"/>
                        <a:pt x="592465" y="625466"/>
                        <a:pt x="592490" y="625441"/>
                      </a:cubicBezTo>
                      <a:lnTo>
                        <a:pt x="627271" y="590660"/>
                      </a:lnTo>
                      <a:cubicBezTo>
                        <a:pt x="650861" y="567547"/>
                        <a:pt x="651247" y="529687"/>
                        <a:pt x="628134" y="506097"/>
                      </a:cubicBezTo>
                      <a:cubicBezTo>
                        <a:pt x="627849" y="505806"/>
                        <a:pt x="627562" y="505519"/>
                        <a:pt x="627271" y="505234"/>
                      </a:cubicBezTo>
                      <a:cubicBezTo>
                        <a:pt x="620603" y="498594"/>
                        <a:pt x="618843" y="488473"/>
                        <a:pt x="622878" y="479972"/>
                      </a:cubicBezTo>
                      <a:cubicBezTo>
                        <a:pt x="626783" y="471552"/>
                        <a:pt x="630322" y="463253"/>
                        <a:pt x="633373" y="454955"/>
                      </a:cubicBezTo>
                      <a:cubicBezTo>
                        <a:pt x="636550" y="446077"/>
                        <a:pt x="644935" y="440130"/>
                        <a:pt x="654363" y="440066"/>
                      </a:cubicBezTo>
                      <a:cubicBezTo>
                        <a:pt x="687524" y="440066"/>
                        <a:pt x="714406" y="413184"/>
                        <a:pt x="714406" y="380024"/>
                      </a:cubicBezTo>
                      <a:lnTo>
                        <a:pt x="714406" y="331209"/>
                      </a:lnTo>
                      <a:cubicBezTo>
                        <a:pt x="714144" y="298117"/>
                        <a:pt x="687106" y="271502"/>
                        <a:pt x="654014" y="271764"/>
                      </a:cubicBezTo>
                      <a:cubicBezTo>
                        <a:pt x="653724" y="271766"/>
                        <a:pt x="653433" y="271770"/>
                        <a:pt x="653143" y="271777"/>
                      </a:cubicBezTo>
                      <a:close/>
                      <a:moveTo>
                        <a:pt x="633617" y="377095"/>
                      </a:moveTo>
                      <a:cubicBezTo>
                        <a:pt x="633421" y="389010"/>
                        <a:pt x="623809" y="398622"/>
                        <a:pt x="611894" y="398818"/>
                      </a:cubicBezTo>
                      <a:cubicBezTo>
                        <a:pt x="591266" y="398793"/>
                        <a:pt x="572849" y="411739"/>
                        <a:pt x="565886" y="431157"/>
                      </a:cubicBezTo>
                      <a:cubicBezTo>
                        <a:pt x="563568" y="437625"/>
                        <a:pt x="560883" y="444093"/>
                        <a:pt x="558076" y="450317"/>
                      </a:cubicBezTo>
                      <a:cubicBezTo>
                        <a:pt x="549171" y="468974"/>
                        <a:pt x="552984" y="491218"/>
                        <a:pt x="567595" y="505844"/>
                      </a:cubicBezTo>
                      <a:cubicBezTo>
                        <a:pt x="576087" y="514222"/>
                        <a:pt x="576179" y="527899"/>
                        <a:pt x="567801" y="536391"/>
                      </a:cubicBezTo>
                      <a:cubicBezTo>
                        <a:pt x="567733" y="536461"/>
                        <a:pt x="567664" y="536529"/>
                        <a:pt x="567595" y="536597"/>
                      </a:cubicBezTo>
                      <a:lnTo>
                        <a:pt x="537818" y="566375"/>
                      </a:lnTo>
                      <a:cubicBezTo>
                        <a:pt x="529439" y="574867"/>
                        <a:pt x="515763" y="574959"/>
                        <a:pt x="507271" y="566581"/>
                      </a:cubicBezTo>
                      <a:cubicBezTo>
                        <a:pt x="507201" y="566513"/>
                        <a:pt x="507133" y="566444"/>
                        <a:pt x="507064" y="566375"/>
                      </a:cubicBezTo>
                      <a:cubicBezTo>
                        <a:pt x="492438" y="551764"/>
                        <a:pt x="470195" y="547950"/>
                        <a:pt x="451537" y="556856"/>
                      </a:cubicBezTo>
                      <a:cubicBezTo>
                        <a:pt x="445314" y="559662"/>
                        <a:pt x="439334" y="562225"/>
                        <a:pt x="432500" y="564666"/>
                      </a:cubicBezTo>
                      <a:cubicBezTo>
                        <a:pt x="412937" y="571505"/>
                        <a:pt x="399824" y="589950"/>
                        <a:pt x="399794" y="610674"/>
                      </a:cubicBezTo>
                      <a:cubicBezTo>
                        <a:pt x="399686" y="616475"/>
                        <a:pt x="397374" y="622016"/>
                        <a:pt x="393326" y="626173"/>
                      </a:cubicBezTo>
                      <a:cubicBezTo>
                        <a:pt x="389228" y="630308"/>
                        <a:pt x="383649" y="632636"/>
                        <a:pt x="377827" y="632641"/>
                      </a:cubicBezTo>
                      <a:lnTo>
                        <a:pt x="336579" y="632641"/>
                      </a:lnTo>
                      <a:cubicBezTo>
                        <a:pt x="324649" y="632708"/>
                        <a:pt x="314924" y="623092"/>
                        <a:pt x="314856" y="611163"/>
                      </a:cubicBezTo>
                      <a:cubicBezTo>
                        <a:pt x="314855" y="611081"/>
                        <a:pt x="314855" y="611000"/>
                        <a:pt x="314856" y="610918"/>
                      </a:cubicBezTo>
                      <a:cubicBezTo>
                        <a:pt x="314825" y="590194"/>
                        <a:pt x="301713" y="571749"/>
                        <a:pt x="282150" y="564910"/>
                      </a:cubicBezTo>
                      <a:cubicBezTo>
                        <a:pt x="275682" y="562469"/>
                        <a:pt x="269336" y="559907"/>
                        <a:pt x="263112" y="557100"/>
                      </a:cubicBezTo>
                      <a:cubicBezTo>
                        <a:pt x="256566" y="553929"/>
                        <a:pt x="249395" y="552261"/>
                        <a:pt x="242122" y="552218"/>
                      </a:cubicBezTo>
                      <a:cubicBezTo>
                        <a:pt x="229178" y="552246"/>
                        <a:pt x="216801" y="557532"/>
                        <a:pt x="207829" y="566863"/>
                      </a:cubicBezTo>
                      <a:cubicBezTo>
                        <a:pt x="199451" y="575355"/>
                        <a:pt x="185775" y="575447"/>
                        <a:pt x="177282" y="567069"/>
                      </a:cubicBezTo>
                      <a:cubicBezTo>
                        <a:pt x="177213" y="567001"/>
                        <a:pt x="177144" y="566932"/>
                        <a:pt x="177076" y="566863"/>
                      </a:cubicBezTo>
                      <a:lnTo>
                        <a:pt x="147299" y="536964"/>
                      </a:lnTo>
                      <a:cubicBezTo>
                        <a:pt x="138807" y="528682"/>
                        <a:pt x="138636" y="515083"/>
                        <a:pt x="146918" y="506591"/>
                      </a:cubicBezTo>
                      <a:cubicBezTo>
                        <a:pt x="147044" y="506462"/>
                        <a:pt x="147170" y="506336"/>
                        <a:pt x="147299" y="506210"/>
                      </a:cubicBezTo>
                      <a:cubicBezTo>
                        <a:pt x="161910" y="491584"/>
                        <a:pt x="165723" y="469341"/>
                        <a:pt x="156818" y="450683"/>
                      </a:cubicBezTo>
                      <a:cubicBezTo>
                        <a:pt x="153889" y="444581"/>
                        <a:pt x="151326" y="438480"/>
                        <a:pt x="148885" y="431646"/>
                      </a:cubicBezTo>
                      <a:cubicBezTo>
                        <a:pt x="141923" y="412227"/>
                        <a:pt x="123506" y="399281"/>
                        <a:pt x="102877" y="399306"/>
                      </a:cubicBezTo>
                      <a:cubicBezTo>
                        <a:pt x="97117" y="399180"/>
                        <a:pt x="91619" y="396867"/>
                        <a:pt x="87501" y="392838"/>
                      </a:cubicBezTo>
                      <a:cubicBezTo>
                        <a:pt x="83319" y="388771"/>
                        <a:pt x="80982" y="383172"/>
                        <a:pt x="81033" y="377339"/>
                      </a:cubicBezTo>
                      <a:lnTo>
                        <a:pt x="81033" y="335358"/>
                      </a:lnTo>
                      <a:cubicBezTo>
                        <a:pt x="81165" y="323551"/>
                        <a:pt x="90704" y="314012"/>
                        <a:pt x="102511" y="313880"/>
                      </a:cubicBezTo>
                      <a:cubicBezTo>
                        <a:pt x="123140" y="313904"/>
                        <a:pt x="141557" y="300958"/>
                        <a:pt x="148519" y="281540"/>
                      </a:cubicBezTo>
                      <a:cubicBezTo>
                        <a:pt x="150838" y="275072"/>
                        <a:pt x="153523" y="268604"/>
                        <a:pt x="156330" y="262380"/>
                      </a:cubicBezTo>
                      <a:cubicBezTo>
                        <a:pt x="165235" y="243723"/>
                        <a:pt x="161422" y="221479"/>
                        <a:pt x="146811" y="206853"/>
                      </a:cubicBezTo>
                      <a:cubicBezTo>
                        <a:pt x="138318" y="198475"/>
                        <a:pt x="138226" y="184798"/>
                        <a:pt x="146605" y="176306"/>
                      </a:cubicBezTo>
                      <a:cubicBezTo>
                        <a:pt x="146673" y="176237"/>
                        <a:pt x="146742" y="176168"/>
                        <a:pt x="146811" y="176100"/>
                      </a:cubicBezTo>
                      <a:lnTo>
                        <a:pt x="176588" y="146323"/>
                      </a:lnTo>
                      <a:cubicBezTo>
                        <a:pt x="184966" y="137830"/>
                        <a:pt x="198643" y="137738"/>
                        <a:pt x="207135" y="146116"/>
                      </a:cubicBezTo>
                      <a:cubicBezTo>
                        <a:pt x="207204" y="146185"/>
                        <a:pt x="207273" y="146253"/>
                        <a:pt x="207341" y="146323"/>
                      </a:cubicBezTo>
                      <a:cubicBezTo>
                        <a:pt x="222010" y="161044"/>
                        <a:pt x="244391" y="164864"/>
                        <a:pt x="263112" y="155841"/>
                      </a:cubicBezTo>
                      <a:cubicBezTo>
                        <a:pt x="269336" y="153035"/>
                        <a:pt x="275316" y="150350"/>
                        <a:pt x="282150" y="148031"/>
                      </a:cubicBezTo>
                      <a:cubicBezTo>
                        <a:pt x="301576" y="141012"/>
                        <a:pt x="314610" y="122677"/>
                        <a:pt x="314856" y="102023"/>
                      </a:cubicBezTo>
                      <a:cubicBezTo>
                        <a:pt x="314788" y="90094"/>
                        <a:pt x="324403" y="80368"/>
                        <a:pt x="336333" y="80299"/>
                      </a:cubicBezTo>
                      <a:cubicBezTo>
                        <a:pt x="336455" y="80299"/>
                        <a:pt x="336578" y="80299"/>
                        <a:pt x="336701" y="80300"/>
                      </a:cubicBezTo>
                      <a:lnTo>
                        <a:pt x="378681" y="80301"/>
                      </a:lnTo>
                      <a:cubicBezTo>
                        <a:pt x="390583" y="80434"/>
                        <a:pt x="400161" y="90121"/>
                        <a:pt x="400160" y="102023"/>
                      </a:cubicBezTo>
                      <a:cubicBezTo>
                        <a:pt x="400191" y="122747"/>
                        <a:pt x="413303" y="141192"/>
                        <a:pt x="432866" y="148031"/>
                      </a:cubicBezTo>
                      <a:cubicBezTo>
                        <a:pt x="439212" y="150350"/>
                        <a:pt x="445069" y="153035"/>
                        <a:pt x="451904" y="155842"/>
                      </a:cubicBezTo>
                      <a:cubicBezTo>
                        <a:pt x="470561" y="164747"/>
                        <a:pt x="492805" y="160934"/>
                        <a:pt x="507431" y="146323"/>
                      </a:cubicBezTo>
                      <a:cubicBezTo>
                        <a:pt x="515809" y="137830"/>
                        <a:pt x="529485" y="137738"/>
                        <a:pt x="537978" y="146117"/>
                      </a:cubicBezTo>
                      <a:cubicBezTo>
                        <a:pt x="538047" y="146185"/>
                        <a:pt x="538116" y="146254"/>
                        <a:pt x="538184" y="146323"/>
                      </a:cubicBezTo>
                      <a:lnTo>
                        <a:pt x="567961" y="176100"/>
                      </a:lnTo>
                      <a:cubicBezTo>
                        <a:pt x="576453" y="184478"/>
                        <a:pt x="576546" y="198154"/>
                        <a:pt x="568167" y="206647"/>
                      </a:cubicBezTo>
                      <a:cubicBezTo>
                        <a:pt x="568099" y="206716"/>
                        <a:pt x="568030" y="206785"/>
                        <a:pt x="567961" y="206853"/>
                      </a:cubicBezTo>
                      <a:cubicBezTo>
                        <a:pt x="553350" y="221479"/>
                        <a:pt x="549537" y="243723"/>
                        <a:pt x="558442" y="262380"/>
                      </a:cubicBezTo>
                      <a:cubicBezTo>
                        <a:pt x="561249" y="268604"/>
                        <a:pt x="563934" y="274584"/>
                        <a:pt x="566252" y="281540"/>
                      </a:cubicBezTo>
                      <a:cubicBezTo>
                        <a:pt x="573215" y="300958"/>
                        <a:pt x="591632" y="313904"/>
                        <a:pt x="612261" y="313880"/>
                      </a:cubicBezTo>
                      <a:cubicBezTo>
                        <a:pt x="618061" y="313987"/>
                        <a:pt x="623603" y="316300"/>
                        <a:pt x="627759" y="320348"/>
                      </a:cubicBezTo>
                      <a:cubicBezTo>
                        <a:pt x="631894" y="324446"/>
                        <a:pt x="634223" y="330025"/>
                        <a:pt x="634227" y="335846"/>
                      </a:cubicBezTo>
                      <a:lnTo>
                        <a:pt x="634227" y="377095"/>
                      </a:lnTo>
                      <a:close/>
                    </a:path>
                  </a:pathLst>
                </a:custGeom>
                <a:grpFill/>
                <a:ln w="1860" cap="flat">
                  <a:noFill/>
                  <a:prstDash val="solid"/>
                  <a:miter/>
                </a:ln>
                <a:effectLst/>
              </p:spPr>
              <p:txBody>
                <a:bodyPr lIns="76810" tIns="38405" rIns="76810" bIns="38405" rtlCol="0" anchor="ctr"/>
                <a:lstStyle/>
                <a:p>
                  <a:endParaRPr lang="zh-CN" altLang="en-US" sz="1400"/>
                </a:p>
              </p:txBody>
            </p:sp>
            <p:sp>
              <p:nvSpPr>
                <p:cNvPr id="27" name="任意多边形: 形状 26">
                  <a:extLst>
                    <a:ext uri="{FF2B5EF4-FFF2-40B4-BE49-F238E27FC236}">
                      <a16:creationId xmlns:a16="http://schemas.microsoft.com/office/drawing/2014/main" id="{F5021014-ED13-40E5-B0E6-30D8A3258E3F}"/>
                    </a:ext>
                  </a:extLst>
                </p:cNvPr>
                <p:cNvSpPr/>
                <p:nvPr/>
              </p:nvSpPr>
              <p:spPr>
                <a:xfrm>
                  <a:off x="527376" y="-212054"/>
                  <a:ext cx="1045626" cy="1431065"/>
                </a:xfrm>
                <a:custGeom>
                  <a:avLst/>
                  <a:gdLst>
                    <a:gd name="connsiteX0" fmla="*/ 1081714 w 1244789"/>
                    <a:gd name="connsiteY0" fmla="*/ 1396105 h 1703650"/>
                    <a:gd name="connsiteX1" fmla="*/ 932340 w 1244789"/>
                    <a:gd name="connsiteY1" fmla="*/ 1554214 h 1703650"/>
                    <a:gd name="connsiteX2" fmla="*/ 1087938 w 1244789"/>
                    <a:gd name="connsiteY2" fmla="*/ 1703639 h 1703650"/>
                    <a:gd name="connsiteX3" fmla="*/ 1100142 w 1244789"/>
                    <a:gd name="connsiteY3" fmla="*/ 1703639 h 1703650"/>
                    <a:gd name="connsiteX4" fmla="*/ 1244512 w 1244789"/>
                    <a:gd name="connsiteY4" fmla="*/ 1540963 h 1703650"/>
                    <a:gd name="connsiteX5" fmla="*/ 1081836 w 1244789"/>
                    <a:gd name="connsiteY5" fmla="*/ 1396593 h 1703650"/>
                    <a:gd name="connsiteX6" fmla="*/ 1091477 w 1244789"/>
                    <a:gd name="connsiteY6" fmla="*/ 1658241 h 1703650"/>
                    <a:gd name="connsiteX7" fmla="*/ 979084 w 1244789"/>
                    <a:gd name="connsiteY7" fmla="*/ 1555070 h 1703650"/>
                    <a:gd name="connsiteX8" fmla="*/ 1079274 w 1244789"/>
                    <a:gd name="connsiteY8" fmla="*/ 1442845 h 1703650"/>
                    <a:gd name="connsiteX9" fmla="*/ 1087816 w 1244789"/>
                    <a:gd name="connsiteY9" fmla="*/ 1442845 h 1703650"/>
                    <a:gd name="connsiteX10" fmla="*/ 1194808 w 1244789"/>
                    <a:gd name="connsiteY10" fmla="*/ 1551850 h 1703650"/>
                    <a:gd name="connsiteX11" fmla="*/ 1091843 w 1244789"/>
                    <a:gd name="connsiteY11" fmla="*/ 1658729 h 1703650"/>
                    <a:gd name="connsiteX12" fmla="*/ 761977 w 1244789"/>
                    <a:gd name="connsiteY12" fmla="*/ 839738 h 1703650"/>
                    <a:gd name="connsiteX13" fmla="*/ 685826 w 1244789"/>
                    <a:gd name="connsiteY13" fmla="*/ 916255 h 1703650"/>
                    <a:gd name="connsiteX14" fmla="*/ 609309 w 1244789"/>
                    <a:gd name="connsiteY14" fmla="*/ 916255 h 1703650"/>
                    <a:gd name="connsiteX15" fmla="*/ 609309 w 1244789"/>
                    <a:gd name="connsiteY15" fmla="*/ 1622850 h 1703650"/>
                    <a:gd name="connsiteX16" fmla="*/ 456518 w 1244789"/>
                    <a:gd name="connsiteY16" fmla="*/ 1622850 h 1703650"/>
                    <a:gd name="connsiteX17" fmla="*/ 456518 w 1244789"/>
                    <a:gd name="connsiteY17" fmla="*/ 916255 h 1703650"/>
                    <a:gd name="connsiteX18" fmla="*/ 380001 w 1244789"/>
                    <a:gd name="connsiteY18" fmla="*/ 916255 h 1703650"/>
                    <a:gd name="connsiteX19" fmla="*/ 303727 w 1244789"/>
                    <a:gd name="connsiteY19" fmla="*/ 840104 h 1703650"/>
                    <a:gd name="connsiteX20" fmla="*/ 303727 w 1244789"/>
                    <a:gd name="connsiteY20" fmla="*/ 76395 h 1703650"/>
                    <a:gd name="connsiteX21" fmla="*/ 379879 w 1244789"/>
                    <a:gd name="connsiteY21" fmla="*/ 0 h 1703650"/>
                    <a:gd name="connsiteX22" fmla="*/ 685704 w 1244789"/>
                    <a:gd name="connsiteY22" fmla="*/ 0 h 1703650"/>
                    <a:gd name="connsiteX23" fmla="*/ 761855 w 1244789"/>
                    <a:gd name="connsiteY23" fmla="*/ 76273 h 1703650"/>
                    <a:gd name="connsiteX24" fmla="*/ 534744 w 1244789"/>
                    <a:gd name="connsiteY24" fmla="*/ 383685 h 1703650"/>
                    <a:gd name="connsiteX25" fmla="*/ 454248 w 1244789"/>
                    <a:gd name="connsiteY25" fmla="*/ 455747 h 1703650"/>
                    <a:gd name="connsiteX26" fmla="*/ 526310 w 1244789"/>
                    <a:gd name="connsiteY26" fmla="*/ 536242 h 1703650"/>
                    <a:gd name="connsiteX27" fmla="*/ 531449 w 1244789"/>
                    <a:gd name="connsiteY27" fmla="*/ 536353 h 1703650"/>
                    <a:gd name="connsiteX28" fmla="*/ 534744 w 1244789"/>
                    <a:gd name="connsiteY28" fmla="*/ 536353 h 1703650"/>
                    <a:gd name="connsiteX29" fmla="*/ 608025 w 1244789"/>
                    <a:gd name="connsiteY29" fmla="*/ 456966 h 1703650"/>
                    <a:gd name="connsiteX30" fmla="*/ 534744 w 1244789"/>
                    <a:gd name="connsiteY30" fmla="*/ 383685 h 1703650"/>
                    <a:gd name="connsiteX31" fmla="*/ 534744 w 1244789"/>
                    <a:gd name="connsiteY31" fmla="*/ 78592 h 1703650"/>
                    <a:gd name="connsiteX32" fmla="*/ 455357 w 1244789"/>
                    <a:gd name="connsiteY32" fmla="*/ 151873 h 1703650"/>
                    <a:gd name="connsiteX33" fmla="*/ 528638 w 1244789"/>
                    <a:gd name="connsiteY33" fmla="*/ 231260 h 1703650"/>
                    <a:gd name="connsiteX34" fmla="*/ 534744 w 1244789"/>
                    <a:gd name="connsiteY34" fmla="*/ 231260 h 1703650"/>
                    <a:gd name="connsiteX35" fmla="*/ 614131 w 1244789"/>
                    <a:gd name="connsiteY35" fmla="*/ 157979 h 1703650"/>
                    <a:gd name="connsiteX36" fmla="*/ 540849 w 1244789"/>
                    <a:gd name="connsiteY36" fmla="*/ 78592 h 1703650"/>
                    <a:gd name="connsiteX37" fmla="*/ 534744 w 1244789"/>
                    <a:gd name="connsiteY37" fmla="*/ 78592 h 1703650"/>
                    <a:gd name="connsiteX38" fmla="*/ 841057 w 1244789"/>
                    <a:gd name="connsiteY38" fmla="*/ 182446 h 1703650"/>
                    <a:gd name="connsiteX39" fmla="*/ 868514 w 1244789"/>
                    <a:gd name="connsiteY39" fmla="*/ 154986 h 1703650"/>
                    <a:gd name="connsiteX40" fmla="*/ 868759 w 1244789"/>
                    <a:gd name="connsiteY40" fmla="*/ 154987 h 1703650"/>
                    <a:gd name="connsiteX41" fmla="*/ 1041930 w 1244789"/>
                    <a:gd name="connsiteY41" fmla="*/ 157306 h 1703650"/>
                    <a:gd name="connsiteX42" fmla="*/ 1069118 w 1244789"/>
                    <a:gd name="connsiteY42" fmla="*/ 185273 h 1703650"/>
                    <a:gd name="connsiteX43" fmla="*/ 1059137 w 1244789"/>
                    <a:gd name="connsiteY43" fmla="*/ 206121 h 1703650"/>
                    <a:gd name="connsiteX44" fmla="*/ 884990 w 1244789"/>
                    <a:gd name="connsiteY44" fmla="*/ 409923 h 1703650"/>
                    <a:gd name="connsiteX45" fmla="*/ 846440 w 1244789"/>
                    <a:gd name="connsiteY45" fmla="*/ 407022 h 1703650"/>
                    <a:gd name="connsiteX46" fmla="*/ 839837 w 1244789"/>
                    <a:gd name="connsiteY46" fmla="*/ 388566 h 1703650"/>
                    <a:gd name="connsiteX47" fmla="*/ 840691 w 1244789"/>
                    <a:gd name="connsiteY47" fmla="*/ 182079 h 1703650"/>
                    <a:gd name="connsiteX48" fmla="*/ 184619 w 1244789"/>
                    <a:gd name="connsiteY48" fmla="*/ 792631 h 1703650"/>
                    <a:gd name="connsiteX49" fmla="*/ 9984 w 1244789"/>
                    <a:gd name="connsiteY49" fmla="*/ 587731 h 1703650"/>
                    <a:gd name="connsiteX50" fmla="*/ 6344 w 1244789"/>
                    <a:gd name="connsiteY50" fmla="*/ 548897 h 1703650"/>
                    <a:gd name="connsiteX51" fmla="*/ 27191 w 1244789"/>
                    <a:gd name="connsiteY51" fmla="*/ 538916 h 1703650"/>
                    <a:gd name="connsiteX52" fmla="*/ 200484 w 1244789"/>
                    <a:gd name="connsiteY52" fmla="*/ 536475 h 1703650"/>
                    <a:gd name="connsiteX53" fmla="*/ 228064 w 1244789"/>
                    <a:gd name="connsiteY53" fmla="*/ 563934 h 1703650"/>
                    <a:gd name="connsiteX54" fmla="*/ 229651 w 1244789"/>
                    <a:gd name="connsiteY54" fmla="*/ 769810 h 1703650"/>
                    <a:gd name="connsiteX55" fmla="*/ 202559 w 1244789"/>
                    <a:gd name="connsiteY55" fmla="*/ 797513 h 1703650"/>
                    <a:gd name="connsiteX56" fmla="*/ 184619 w 1244789"/>
                    <a:gd name="connsiteY56" fmla="*/ 791777 h 1703650"/>
                    <a:gd name="connsiteX57" fmla="*/ 184619 w 1244789"/>
                    <a:gd name="connsiteY57" fmla="*/ 410899 h 1703650"/>
                    <a:gd name="connsiteX58" fmla="*/ 9984 w 1244789"/>
                    <a:gd name="connsiteY58" fmla="*/ 206121 h 1703650"/>
                    <a:gd name="connsiteX59" fmla="*/ 6787 w 1244789"/>
                    <a:gd name="connsiteY59" fmla="*/ 167074 h 1703650"/>
                    <a:gd name="connsiteX60" fmla="*/ 27191 w 1244789"/>
                    <a:gd name="connsiteY60" fmla="*/ 157306 h 1703650"/>
                    <a:gd name="connsiteX61" fmla="*/ 200484 w 1244789"/>
                    <a:gd name="connsiteY61" fmla="*/ 154865 h 1703650"/>
                    <a:gd name="connsiteX62" fmla="*/ 228186 w 1244789"/>
                    <a:gd name="connsiteY62" fmla="*/ 182323 h 1703650"/>
                    <a:gd name="connsiteX63" fmla="*/ 228186 w 1244789"/>
                    <a:gd name="connsiteY63" fmla="*/ 182324 h 1703650"/>
                    <a:gd name="connsiteX64" fmla="*/ 229651 w 1244789"/>
                    <a:gd name="connsiteY64" fmla="*/ 388688 h 1703650"/>
                    <a:gd name="connsiteX65" fmla="*/ 202633 w 1244789"/>
                    <a:gd name="connsiteY65" fmla="*/ 416340 h 1703650"/>
                    <a:gd name="connsiteX66" fmla="*/ 184863 w 1244789"/>
                    <a:gd name="connsiteY66" fmla="*/ 410045 h 1703650"/>
                    <a:gd name="connsiteX67" fmla="*/ 1059504 w 1244789"/>
                    <a:gd name="connsiteY67" fmla="*/ 587731 h 1703650"/>
                    <a:gd name="connsiteX68" fmla="*/ 884990 w 1244789"/>
                    <a:gd name="connsiteY68" fmla="*/ 791777 h 1703650"/>
                    <a:gd name="connsiteX69" fmla="*/ 846296 w 1244789"/>
                    <a:gd name="connsiteY69" fmla="*/ 788509 h 1703650"/>
                    <a:gd name="connsiteX70" fmla="*/ 839837 w 1244789"/>
                    <a:gd name="connsiteY70" fmla="*/ 769810 h 1703650"/>
                    <a:gd name="connsiteX71" fmla="*/ 840813 w 1244789"/>
                    <a:gd name="connsiteY71" fmla="*/ 563324 h 1703650"/>
                    <a:gd name="connsiteX72" fmla="*/ 868270 w 1244789"/>
                    <a:gd name="connsiteY72" fmla="*/ 535864 h 1703650"/>
                    <a:gd name="connsiteX73" fmla="*/ 868515 w 1244789"/>
                    <a:gd name="connsiteY73" fmla="*/ 535865 h 1703650"/>
                    <a:gd name="connsiteX74" fmla="*/ 1041686 w 1244789"/>
                    <a:gd name="connsiteY74" fmla="*/ 538306 h 1703650"/>
                    <a:gd name="connsiteX75" fmla="*/ 1070252 w 1244789"/>
                    <a:gd name="connsiteY75" fmla="*/ 564864 h 1703650"/>
                    <a:gd name="connsiteX76" fmla="*/ 1059504 w 1244789"/>
                    <a:gd name="connsiteY76" fmla="*/ 587731 h 1703650"/>
                    <a:gd name="connsiteX77" fmla="*/ 534744 w 1244789"/>
                    <a:gd name="connsiteY77" fmla="*/ 689022 h 1703650"/>
                    <a:gd name="connsiteX78" fmla="*/ 458348 w 1244789"/>
                    <a:gd name="connsiteY78" fmla="*/ 765417 h 1703650"/>
                    <a:gd name="connsiteX79" fmla="*/ 534744 w 1244789"/>
                    <a:gd name="connsiteY79" fmla="*/ 841812 h 1703650"/>
                    <a:gd name="connsiteX80" fmla="*/ 611139 w 1244789"/>
                    <a:gd name="connsiteY80" fmla="*/ 765417 h 1703650"/>
                    <a:gd name="connsiteX81" fmla="*/ 534988 w 1244789"/>
                    <a:gd name="connsiteY81" fmla="*/ 689022 h 1703650"/>
                    <a:gd name="connsiteX82" fmla="*/ 534744 w 1244789"/>
                    <a:gd name="connsiteY82" fmla="*/ 689022 h 1703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1244789" h="1703650">
                      <a:moveTo>
                        <a:pt x="1081714" y="1396105"/>
                      </a:moveTo>
                      <a:cubicBezTo>
                        <a:pt x="996805" y="1398517"/>
                        <a:pt x="929928" y="1469305"/>
                        <a:pt x="932340" y="1554214"/>
                      </a:cubicBezTo>
                      <a:cubicBezTo>
                        <a:pt x="934724" y="1638144"/>
                        <a:pt x="1003980" y="1704652"/>
                        <a:pt x="1087938" y="1703639"/>
                      </a:cubicBezTo>
                      <a:lnTo>
                        <a:pt x="1100142" y="1703639"/>
                      </a:lnTo>
                      <a:cubicBezTo>
                        <a:pt x="1184930" y="1698584"/>
                        <a:pt x="1249567" y="1625752"/>
                        <a:pt x="1244512" y="1540963"/>
                      </a:cubicBezTo>
                      <a:cubicBezTo>
                        <a:pt x="1239457" y="1456175"/>
                        <a:pt x="1166625" y="1391538"/>
                        <a:pt x="1081836" y="1396593"/>
                      </a:cubicBezTo>
                      <a:close/>
                      <a:moveTo>
                        <a:pt x="1091477" y="1658241"/>
                      </a:moveTo>
                      <a:cubicBezTo>
                        <a:pt x="1031951" y="1660787"/>
                        <a:pt x="981631" y="1614596"/>
                        <a:pt x="979084" y="1555070"/>
                      </a:cubicBezTo>
                      <a:cubicBezTo>
                        <a:pt x="976587" y="1496705"/>
                        <a:pt x="1021001" y="1446957"/>
                        <a:pt x="1079274" y="1442845"/>
                      </a:cubicBezTo>
                      <a:lnTo>
                        <a:pt x="1087816" y="1442845"/>
                      </a:lnTo>
                      <a:cubicBezTo>
                        <a:pt x="1147462" y="1443401"/>
                        <a:pt x="1195364" y="1492204"/>
                        <a:pt x="1194808" y="1551850"/>
                      </a:cubicBezTo>
                      <a:cubicBezTo>
                        <a:pt x="1194274" y="1609150"/>
                        <a:pt x="1149084" y="1656059"/>
                        <a:pt x="1091843" y="1658729"/>
                      </a:cubicBezTo>
                      <a:close/>
                      <a:moveTo>
                        <a:pt x="761977" y="839738"/>
                      </a:moveTo>
                      <a:cubicBezTo>
                        <a:pt x="761845" y="881799"/>
                        <a:pt x="727887" y="915921"/>
                        <a:pt x="685826" y="916255"/>
                      </a:cubicBezTo>
                      <a:lnTo>
                        <a:pt x="609309" y="916255"/>
                      </a:lnTo>
                      <a:lnTo>
                        <a:pt x="609309" y="1622850"/>
                      </a:lnTo>
                      <a:lnTo>
                        <a:pt x="456518" y="1622850"/>
                      </a:lnTo>
                      <a:lnTo>
                        <a:pt x="456518" y="916255"/>
                      </a:lnTo>
                      <a:lnTo>
                        <a:pt x="380001" y="916255"/>
                      </a:lnTo>
                      <a:cubicBezTo>
                        <a:pt x="337952" y="916188"/>
                        <a:pt x="303862" y="882153"/>
                        <a:pt x="303727" y="840104"/>
                      </a:cubicBezTo>
                      <a:lnTo>
                        <a:pt x="303727" y="76395"/>
                      </a:lnTo>
                      <a:cubicBezTo>
                        <a:pt x="303861" y="34354"/>
                        <a:pt x="337838" y="268"/>
                        <a:pt x="379879" y="0"/>
                      </a:cubicBezTo>
                      <a:lnTo>
                        <a:pt x="685704" y="0"/>
                      </a:lnTo>
                      <a:cubicBezTo>
                        <a:pt x="727753" y="134"/>
                        <a:pt x="761788" y="34224"/>
                        <a:pt x="761855" y="76273"/>
                      </a:cubicBezTo>
                      <a:close/>
                      <a:moveTo>
                        <a:pt x="534744" y="383685"/>
                      </a:moveTo>
                      <a:cubicBezTo>
                        <a:pt x="492616" y="381356"/>
                        <a:pt x="456577" y="413619"/>
                        <a:pt x="454248" y="455747"/>
                      </a:cubicBezTo>
                      <a:cubicBezTo>
                        <a:pt x="451919" y="497874"/>
                        <a:pt x="484182" y="533913"/>
                        <a:pt x="526310" y="536242"/>
                      </a:cubicBezTo>
                      <a:cubicBezTo>
                        <a:pt x="528021" y="536337"/>
                        <a:pt x="529735" y="536374"/>
                        <a:pt x="531449" y="536353"/>
                      </a:cubicBezTo>
                      <a:lnTo>
                        <a:pt x="534744" y="536353"/>
                      </a:lnTo>
                      <a:cubicBezTo>
                        <a:pt x="576902" y="534667"/>
                        <a:pt x="609711" y="499125"/>
                        <a:pt x="608025" y="456966"/>
                      </a:cubicBezTo>
                      <a:cubicBezTo>
                        <a:pt x="606434" y="417172"/>
                        <a:pt x="574538" y="385276"/>
                        <a:pt x="534744" y="383685"/>
                      </a:cubicBezTo>
                      <a:close/>
                      <a:moveTo>
                        <a:pt x="534744" y="78592"/>
                      </a:moveTo>
                      <a:cubicBezTo>
                        <a:pt x="492586" y="76906"/>
                        <a:pt x="457043" y="109715"/>
                        <a:pt x="455357" y="151873"/>
                      </a:cubicBezTo>
                      <a:cubicBezTo>
                        <a:pt x="453671" y="194032"/>
                        <a:pt x="486480" y="229574"/>
                        <a:pt x="528638" y="231260"/>
                      </a:cubicBezTo>
                      <a:cubicBezTo>
                        <a:pt x="530673" y="231342"/>
                        <a:pt x="532709" y="231342"/>
                        <a:pt x="534744" y="231260"/>
                      </a:cubicBezTo>
                      <a:cubicBezTo>
                        <a:pt x="576902" y="232946"/>
                        <a:pt x="612445" y="200137"/>
                        <a:pt x="614131" y="157979"/>
                      </a:cubicBezTo>
                      <a:cubicBezTo>
                        <a:pt x="615817" y="115821"/>
                        <a:pt x="583008" y="80278"/>
                        <a:pt x="540849" y="78592"/>
                      </a:cubicBezTo>
                      <a:cubicBezTo>
                        <a:pt x="538815" y="78511"/>
                        <a:pt x="536778" y="78511"/>
                        <a:pt x="534744" y="78592"/>
                      </a:cubicBezTo>
                      <a:close/>
                      <a:moveTo>
                        <a:pt x="841057" y="182446"/>
                      </a:moveTo>
                      <a:cubicBezTo>
                        <a:pt x="841057" y="167281"/>
                        <a:pt x="853350" y="154987"/>
                        <a:pt x="868514" y="154986"/>
                      </a:cubicBezTo>
                      <a:cubicBezTo>
                        <a:pt x="868596" y="154986"/>
                        <a:pt x="868678" y="154986"/>
                        <a:pt x="868759" y="154987"/>
                      </a:cubicBezTo>
                      <a:lnTo>
                        <a:pt x="1041930" y="157306"/>
                      </a:lnTo>
                      <a:cubicBezTo>
                        <a:pt x="1057161" y="157521"/>
                        <a:pt x="1069333" y="170043"/>
                        <a:pt x="1069118" y="185273"/>
                      </a:cubicBezTo>
                      <a:cubicBezTo>
                        <a:pt x="1069004" y="193349"/>
                        <a:pt x="1065356" y="200968"/>
                        <a:pt x="1059137" y="206121"/>
                      </a:cubicBezTo>
                      <a:lnTo>
                        <a:pt x="884990" y="409923"/>
                      </a:lnTo>
                      <a:cubicBezTo>
                        <a:pt x="873544" y="419767"/>
                        <a:pt x="856284" y="418468"/>
                        <a:pt x="846440" y="407022"/>
                      </a:cubicBezTo>
                      <a:cubicBezTo>
                        <a:pt x="842033" y="401898"/>
                        <a:pt x="839681" y="395323"/>
                        <a:pt x="839837" y="388566"/>
                      </a:cubicBezTo>
                      <a:lnTo>
                        <a:pt x="840691" y="182079"/>
                      </a:lnTo>
                      <a:close/>
                      <a:moveTo>
                        <a:pt x="184619" y="792631"/>
                      </a:moveTo>
                      <a:lnTo>
                        <a:pt x="9984" y="587731"/>
                      </a:lnTo>
                      <a:cubicBezTo>
                        <a:pt x="-1745" y="578012"/>
                        <a:pt x="-3375" y="560626"/>
                        <a:pt x="6344" y="548897"/>
                      </a:cubicBezTo>
                      <a:cubicBezTo>
                        <a:pt x="11497" y="542678"/>
                        <a:pt x="19116" y="539030"/>
                        <a:pt x="27191" y="538916"/>
                      </a:cubicBezTo>
                      <a:lnTo>
                        <a:pt x="200484" y="536475"/>
                      </a:lnTo>
                      <a:cubicBezTo>
                        <a:pt x="215669" y="536475"/>
                        <a:pt x="227997" y="548749"/>
                        <a:pt x="228064" y="563934"/>
                      </a:cubicBezTo>
                      <a:lnTo>
                        <a:pt x="229651" y="769810"/>
                      </a:lnTo>
                      <a:cubicBezTo>
                        <a:pt x="229787" y="784928"/>
                        <a:pt x="217676" y="797312"/>
                        <a:pt x="202559" y="797513"/>
                      </a:cubicBezTo>
                      <a:cubicBezTo>
                        <a:pt x="196082" y="797830"/>
                        <a:pt x="189710" y="795793"/>
                        <a:pt x="184619" y="791777"/>
                      </a:cubicBezTo>
                      <a:close/>
                      <a:moveTo>
                        <a:pt x="184619" y="410899"/>
                      </a:moveTo>
                      <a:lnTo>
                        <a:pt x="9984" y="206121"/>
                      </a:lnTo>
                      <a:cubicBezTo>
                        <a:pt x="-1681" y="196221"/>
                        <a:pt x="-3113" y="178739"/>
                        <a:pt x="6787" y="167074"/>
                      </a:cubicBezTo>
                      <a:cubicBezTo>
                        <a:pt x="11889" y="161063"/>
                        <a:pt x="19310" y="157510"/>
                        <a:pt x="27191" y="157306"/>
                      </a:cubicBezTo>
                      <a:lnTo>
                        <a:pt x="200484" y="154865"/>
                      </a:lnTo>
                      <a:cubicBezTo>
                        <a:pt x="215716" y="154798"/>
                        <a:pt x="228119" y="167091"/>
                        <a:pt x="228186" y="182323"/>
                      </a:cubicBezTo>
                      <a:cubicBezTo>
                        <a:pt x="228186" y="182323"/>
                        <a:pt x="228186" y="182323"/>
                        <a:pt x="228186" y="182324"/>
                      </a:cubicBezTo>
                      <a:lnTo>
                        <a:pt x="229651" y="388688"/>
                      </a:lnTo>
                      <a:cubicBezTo>
                        <a:pt x="229826" y="403785"/>
                        <a:pt x="217730" y="416165"/>
                        <a:pt x="202633" y="416340"/>
                      </a:cubicBezTo>
                      <a:cubicBezTo>
                        <a:pt x="196151" y="416415"/>
                        <a:pt x="189853" y="414184"/>
                        <a:pt x="184863" y="410045"/>
                      </a:cubicBezTo>
                      <a:close/>
                      <a:moveTo>
                        <a:pt x="1059504" y="587731"/>
                      </a:moveTo>
                      <a:lnTo>
                        <a:pt x="884990" y="791777"/>
                      </a:lnTo>
                      <a:cubicBezTo>
                        <a:pt x="873403" y="801560"/>
                        <a:pt x="856079" y="800097"/>
                        <a:pt x="846296" y="788509"/>
                      </a:cubicBezTo>
                      <a:cubicBezTo>
                        <a:pt x="841894" y="783295"/>
                        <a:pt x="839592" y="776629"/>
                        <a:pt x="839837" y="769810"/>
                      </a:cubicBezTo>
                      <a:lnTo>
                        <a:pt x="840813" y="563324"/>
                      </a:lnTo>
                      <a:cubicBezTo>
                        <a:pt x="840812" y="548159"/>
                        <a:pt x="853105" y="535865"/>
                        <a:pt x="868270" y="535864"/>
                      </a:cubicBezTo>
                      <a:cubicBezTo>
                        <a:pt x="868352" y="535864"/>
                        <a:pt x="868434" y="535864"/>
                        <a:pt x="868515" y="535865"/>
                      </a:cubicBezTo>
                      <a:lnTo>
                        <a:pt x="1041686" y="538306"/>
                      </a:lnTo>
                      <a:cubicBezTo>
                        <a:pt x="1056908" y="537751"/>
                        <a:pt x="1069698" y="549642"/>
                        <a:pt x="1070252" y="564864"/>
                      </a:cubicBezTo>
                      <a:cubicBezTo>
                        <a:pt x="1070577" y="573776"/>
                        <a:pt x="1066573" y="582295"/>
                        <a:pt x="1059504" y="587731"/>
                      </a:cubicBezTo>
                      <a:close/>
                      <a:moveTo>
                        <a:pt x="534744" y="689022"/>
                      </a:moveTo>
                      <a:cubicBezTo>
                        <a:pt x="492552" y="689022"/>
                        <a:pt x="458348" y="723225"/>
                        <a:pt x="458348" y="765417"/>
                      </a:cubicBezTo>
                      <a:cubicBezTo>
                        <a:pt x="458348" y="807609"/>
                        <a:pt x="492552" y="841812"/>
                        <a:pt x="534744" y="841812"/>
                      </a:cubicBezTo>
                      <a:cubicBezTo>
                        <a:pt x="576936" y="841812"/>
                        <a:pt x="611139" y="807609"/>
                        <a:pt x="611139" y="765417"/>
                      </a:cubicBezTo>
                      <a:cubicBezTo>
                        <a:pt x="611206" y="723293"/>
                        <a:pt x="577113" y="689089"/>
                        <a:pt x="534988" y="689022"/>
                      </a:cubicBezTo>
                      <a:cubicBezTo>
                        <a:pt x="534907" y="689022"/>
                        <a:pt x="534825" y="689022"/>
                        <a:pt x="534744" y="689022"/>
                      </a:cubicBezTo>
                      <a:close/>
                    </a:path>
                  </a:pathLst>
                </a:custGeom>
                <a:grpFill/>
                <a:ln w="1860" cap="flat">
                  <a:noFill/>
                  <a:prstDash val="solid"/>
                  <a:miter/>
                </a:ln>
                <a:effectLst/>
              </p:spPr>
              <p:txBody>
                <a:bodyPr lIns="76810" tIns="38405" rIns="76810" bIns="38405" rtlCol="0" anchor="ctr"/>
                <a:lstStyle/>
                <a:p>
                  <a:endParaRPr lang="zh-CN" altLang="en-US" sz="1400"/>
                </a:p>
              </p:txBody>
            </p:sp>
            <p:sp>
              <p:nvSpPr>
                <p:cNvPr id="28" name="任意多边形: 形状 27">
                  <a:extLst>
                    <a:ext uri="{FF2B5EF4-FFF2-40B4-BE49-F238E27FC236}">
                      <a16:creationId xmlns:a16="http://schemas.microsoft.com/office/drawing/2014/main" id="{C1DA14E7-E8F1-4476-6BE4-6744D3AAC917}"/>
                    </a:ext>
                  </a:extLst>
                </p:cNvPr>
                <p:cNvSpPr/>
                <p:nvPr/>
              </p:nvSpPr>
              <p:spPr>
                <a:xfrm>
                  <a:off x="348467" y="965487"/>
                  <a:ext cx="803789" cy="307996"/>
                </a:xfrm>
                <a:custGeom>
                  <a:avLst/>
                  <a:gdLst>
                    <a:gd name="connsiteX0" fmla="*/ 463741 w 956893"/>
                    <a:gd name="connsiteY0" fmla="*/ 28435 h 366664"/>
                    <a:gd name="connsiteX1" fmla="*/ 463741 w 956893"/>
                    <a:gd name="connsiteY1" fmla="*/ 0 h 366664"/>
                    <a:gd name="connsiteX2" fmla="*/ 366111 w 956893"/>
                    <a:gd name="connsiteY2" fmla="*/ 25506 h 366664"/>
                    <a:gd name="connsiteX3" fmla="*/ 0 w 956893"/>
                    <a:gd name="connsiteY3" fmla="*/ 200141 h 366664"/>
                    <a:gd name="connsiteX4" fmla="*/ 192575 w 956893"/>
                    <a:gd name="connsiteY4" fmla="*/ 292523 h 366664"/>
                    <a:gd name="connsiteX5" fmla="*/ 194039 w 956893"/>
                    <a:gd name="connsiteY5" fmla="*/ 292523 h 366664"/>
                    <a:gd name="connsiteX6" fmla="*/ 906980 w 956893"/>
                    <a:gd name="connsiteY6" fmla="*/ 365745 h 366664"/>
                    <a:gd name="connsiteX7" fmla="*/ 956893 w 956893"/>
                    <a:gd name="connsiteY7" fmla="*/ 364159 h 366664"/>
                    <a:gd name="connsiteX8" fmla="*/ 944690 w 956893"/>
                    <a:gd name="connsiteY8" fmla="*/ 320592 h 366664"/>
                    <a:gd name="connsiteX9" fmla="*/ 463741 w 956893"/>
                    <a:gd name="connsiteY9" fmla="*/ 28435 h 366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56893" h="366664">
                      <a:moveTo>
                        <a:pt x="463741" y="28435"/>
                      </a:moveTo>
                      <a:lnTo>
                        <a:pt x="463741" y="0"/>
                      </a:lnTo>
                      <a:lnTo>
                        <a:pt x="366111" y="25506"/>
                      </a:lnTo>
                      <a:cubicBezTo>
                        <a:pt x="16597" y="123136"/>
                        <a:pt x="0" y="188059"/>
                        <a:pt x="0" y="200141"/>
                      </a:cubicBezTo>
                      <a:cubicBezTo>
                        <a:pt x="0" y="207829"/>
                        <a:pt x="10129" y="248956"/>
                        <a:pt x="192575" y="292523"/>
                      </a:cubicBezTo>
                      <a:lnTo>
                        <a:pt x="194039" y="292523"/>
                      </a:lnTo>
                      <a:cubicBezTo>
                        <a:pt x="196724" y="293377"/>
                        <a:pt x="473138" y="376241"/>
                        <a:pt x="906980" y="365745"/>
                      </a:cubicBezTo>
                      <a:lnTo>
                        <a:pt x="956893" y="364159"/>
                      </a:lnTo>
                      <a:lnTo>
                        <a:pt x="944690" y="320592"/>
                      </a:lnTo>
                      <a:cubicBezTo>
                        <a:pt x="-389054" y="249078"/>
                        <a:pt x="463741" y="28435"/>
                        <a:pt x="463741" y="28435"/>
                      </a:cubicBezTo>
                      <a:close/>
                    </a:path>
                  </a:pathLst>
                </a:custGeom>
                <a:grpFill/>
                <a:ln w="1860" cap="flat">
                  <a:noFill/>
                  <a:prstDash val="solid"/>
                  <a:miter/>
                </a:ln>
                <a:effectLst/>
              </p:spPr>
              <p:txBody>
                <a:bodyPr lIns="76810" tIns="38405" rIns="76810" bIns="38405" rtlCol="0" anchor="ctr"/>
                <a:lstStyle/>
                <a:p>
                  <a:endParaRPr lang="zh-CN" altLang="en-US" sz="1400"/>
                </a:p>
              </p:txBody>
            </p:sp>
            <p:sp>
              <p:nvSpPr>
                <p:cNvPr id="30" name="任意多边形: 形状 29">
                  <a:extLst>
                    <a:ext uri="{FF2B5EF4-FFF2-40B4-BE49-F238E27FC236}">
                      <a16:creationId xmlns:a16="http://schemas.microsoft.com/office/drawing/2014/main" id="{E71C11CD-630A-7B6C-F6BB-01CD42ADCAED}"/>
                    </a:ext>
                  </a:extLst>
                </p:cNvPr>
                <p:cNvSpPr/>
                <p:nvPr/>
              </p:nvSpPr>
              <p:spPr>
                <a:xfrm>
                  <a:off x="199968" y="903580"/>
                  <a:ext cx="980486" cy="463616"/>
                </a:xfrm>
                <a:custGeom>
                  <a:avLst/>
                  <a:gdLst>
                    <a:gd name="connsiteX0" fmla="*/ 1148697 w 1167246"/>
                    <a:gd name="connsiteY0" fmla="*/ 486318 h 551921"/>
                    <a:gd name="connsiteX1" fmla="*/ 1132344 w 1167246"/>
                    <a:gd name="connsiteY1" fmla="*/ 487050 h 551921"/>
                    <a:gd name="connsiteX2" fmla="*/ 1085848 w 1167246"/>
                    <a:gd name="connsiteY2" fmla="*/ 488515 h 551921"/>
                    <a:gd name="connsiteX3" fmla="*/ 1006524 w 1167246"/>
                    <a:gd name="connsiteY3" fmla="*/ 489491 h 551921"/>
                    <a:gd name="connsiteX4" fmla="*/ 358140 w 1167246"/>
                    <a:gd name="connsiteY4" fmla="*/ 413584 h 551921"/>
                    <a:gd name="connsiteX5" fmla="*/ 128833 w 1167246"/>
                    <a:gd name="connsiteY5" fmla="*/ 274706 h 551921"/>
                    <a:gd name="connsiteX6" fmla="*/ 530335 w 1167246"/>
                    <a:gd name="connsiteY6" fmla="*/ 52232 h 551921"/>
                    <a:gd name="connsiteX7" fmla="*/ 619422 w 1167246"/>
                    <a:gd name="connsiteY7" fmla="*/ 28557 h 551921"/>
                    <a:gd name="connsiteX8" fmla="*/ 640290 w 1167246"/>
                    <a:gd name="connsiteY8" fmla="*/ 23309 h 551921"/>
                    <a:gd name="connsiteX9" fmla="*/ 640290 w 1167246"/>
                    <a:gd name="connsiteY9" fmla="*/ 0 h 551921"/>
                    <a:gd name="connsiteX10" fmla="*/ 328 w 1167246"/>
                    <a:gd name="connsiteY10" fmla="*/ 303995 h 551921"/>
                    <a:gd name="connsiteX11" fmla="*/ 1167247 w 1167246"/>
                    <a:gd name="connsiteY11" fmla="*/ 550022 h 551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67246" h="551921">
                      <a:moveTo>
                        <a:pt x="1148697" y="486318"/>
                      </a:moveTo>
                      <a:lnTo>
                        <a:pt x="1132344" y="487050"/>
                      </a:lnTo>
                      <a:lnTo>
                        <a:pt x="1085848" y="488515"/>
                      </a:lnTo>
                      <a:cubicBezTo>
                        <a:pt x="1058756" y="489166"/>
                        <a:pt x="1032314" y="489491"/>
                        <a:pt x="1006524" y="489491"/>
                      </a:cubicBezTo>
                      <a:cubicBezTo>
                        <a:pt x="617469" y="489491"/>
                        <a:pt x="376324" y="419076"/>
                        <a:pt x="358140" y="413584"/>
                      </a:cubicBezTo>
                      <a:cubicBezTo>
                        <a:pt x="202787" y="376119"/>
                        <a:pt x="129931" y="332063"/>
                        <a:pt x="128833" y="274706"/>
                      </a:cubicBezTo>
                      <a:cubicBezTo>
                        <a:pt x="127978" y="227599"/>
                        <a:pt x="168617" y="153279"/>
                        <a:pt x="530335" y="52232"/>
                      </a:cubicBezTo>
                      <a:lnTo>
                        <a:pt x="619422" y="28557"/>
                      </a:lnTo>
                      <a:lnTo>
                        <a:pt x="640290" y="23309"/>
                      </a:lnTo>
                      <a:lnTo>
                        <a:pt x="640290" y="0"/>
                      </a:lnTo>
                      <a:cubicBezTo>
                        <a:pt x="-35429" y="132288"/>
                        <a:pt x="328" y="303995"/>
                        <a:pt x="328" y="303995"/>
                      </a:cubicBezTo>
                      <a:cubicBezTo>
                        <a:pt x="63299" y="589928"/>
                        <a:pt x="1167247" y="550022"/>
                        <a:pt x="1167247" y="550022"/>
                      </a:cubicBezTo>
                      <a:close/>
                    </a:path>
                  </a:pathLst>
                </a:custGeom>
                <a:grpFill/>
                <a:ln w="1860" cap="flat">
                  <a:noFill/>
                  <a:prstDash val="solid"/>
                  <a:miter/>
                </a:ln>
                <a:effectLst/>
              </p:spPr>
              <p:txBody>
                <a:bodyPr lIns="76810" tIns="38405" rIns="76810" bIns="38405" rtlCol="0" anchor="ctr"/>
                <a:lstStyle/>
                <a:p>
                  <a:endParaRPr lang="zh-CN" altLang="en-US" sz="1400"/>
                </a:p>
              </p:txBody>
            </p:sp>
          </p:grpSp>
          <p:grpSp>
            <p:nvGrpSpPr>
              <p:cNvPr id="115" name="组合 114">
                <a:extLst>
                  <a:ext uri="{FF2B5EF4-FFF2-40B4-BE49-F238E27FC236}">
                    <a16:creationId xmlns:a16="http://schemas.microsoft.com/office/drawing/2014/main" id="{BB6C49DD-373A-46D7-AB42-6188F36C2A7A}"/>
                  </a:ext>
                </a:extLst>
              </p:cNvPr>
              <p:cNvGrpSpPr/>
              <p:nvPr/>
            </p:nvGrpSpPr>
            <p:grpSpPr>
              <a:xfrm>
                <a:off x="3627918" y="3278110"/>
                <a:ext cx="877030" cy="439094"/>
                <a:chOff x="3130840" y="3411138"/>
                <a:chExt cx="877030" cy="439094"/>
              </a:xfrm>
            </p:grpSpPr>
            <p:sp>
              <p:nvSpPr>
                <p:cNvPr id="24" name="文本框 23">
                  <a:extLst>
                    <a:ext uri="{FF2B5EF4-FFF2-40B4-BE49-F238E27FC236}">
                      <a16:creationId xmlns:a16="http://schemas.microsoft.com/office/drawing/2014/main" id="{E682FB8F-0497-3E5E-EC8E-889635C3768D}"/>
                    </a:ext>
                  </a:extLst>
                </p:cNvPr>
                <p:cNvSpPr txBox="1"/>
                <p:nvPr/>
              </p:nvSpPr>
              <p:spPr>
                <a:xfrm>
                  <a:off x="3130840" y="3591699"/>
                  <a:ext cx="877030" cy="258533"/>
                </a:xfrm>
                <a:prstGeom prst="rect">
                  <a:avLst/>
                </a:prstGeom>
                <a:noFill/>
                <a:effectLst/>
              </p:spPr>
              <p:txBody>
                <a:bodyPr wrap="square" lIns="76810" tIns="38405" rIns="76810" bIns="38405">
                  <a:spAutoFit/>
                </a:bodyPr>
                <a:lstStyle/>
                <a:p>
                  <a:pPr algn="ctr"/>
                  <a:r>
                    <a:rPr lang="zh-CN" altLang="en-US" sz="1100" b="1" i="0" dirty="0">
                      <a:solidFill>
                        <a:schemeClr val="bg1"/>
                      </a:solidFill>
                      <a:effectLst/>
                      <a:latin typeface="Hiragino Sans GB"/>
                    </a:rPr>
                    <a:t>运行管控</a:t>
                  </a:r>
                  <a:endParaRPr lang="zh-CN" altLang="en-US" sz="1100" b="1" dirty="0"/>
                </a:p>
              </p:txBody>
            </p:sp>
            <p:sp>
              <p:nvSpPr>
                <p:cNvPr id="110" name="图形 108">
                  <a:extLst>
                    <a:ext uri="{FF2B5EF4-FFF2-40B4-BE49-F238E27FC236}">
                      <a16:creationId xmlns:a16="http://schemas.microsoft.com/office/drawing/2014/main" id="{0DC134F4-16DD-8370-D93A-0F943750190A}"/>
                    </a:ext>
                  </a:extLst>
                </p:cNvPr>
                <p:cNvSpPr/>
                <p:nvPr/>
              </p:nvSpPr>
              <p:spPr>
                <a:xfrm>
                  <a:off x="3457818" y="3411138"/>
                  <a:ext cx="223073" cy="196342"/>
                </a:xfrm>
                <a:custGeom>
                  <a:avLst/>
                  <a:gdLst>
                    <a:gd name="connsiteX0" fmla="*/ 1173324 w 1380195"/>
                    <a:gd name="connsiteY0" fmla="*/ 801626 h 1214809"/>
                    <a:gd name="connsiteX1" fmla="*/ 1095747 w 1380195"/>
                    <a:gd name="connsiteY1" fmla="*/ 818183 h 1214809"/>
                    <a:gd name="connsiteX2" fmla="*/ 836786 w 1380195"/>
                    <a:gd name="connsiteY2" fmla="*/ 363699 h 1214809"/>
                    <a:gd name="connsiteX3" fmla="*/ 914363 w 1380195"/>
                    <a:gd name="connsiteY3" fmla="*/ 206685 h 1214809"/>
                    <a:gd name="connsiteX4" fmla="*/ 698748 w 1380195"/>
                    <a:gd name="connsiteY4" fmla="*/ 0 h 1214809"/>
                    <a:gd name="connsiteX5" fmla="*/ 483133 w 1380195"/>
                    <a:gd name="connsiteY5" fmla="*/ 206685 h 1214809"/>
                    <a:gd name="connsiteX6" fmla="*/ 534851 w 1380195"/>
                    <a:gd name="connsiteY6" fmla="*/ 347142 h 1214809"/>
                    <a:gd name="connsiteX7" fmla="*/ 267333 w 1380195"/>
                    <a:gd name="connsiteY7" fmla="*/ 809811 h 1214809"/>
                    <a:gd name="connsiteX8" fmla="*/ 215615 w 1380195"/>
                    <a:gd name="connsiteY8" fmla="*/ 801626 h 1214809"/>
                    <a:gd name="connsiteX9" fmla="*/ 0 w 1380195"/>
                    <a:gd name="connsiteY9" fmla="*/ 1008125 h 1214809"/>
                    <a:gd name="connsiteX10" fmla="*/ 215615 w 1380195"/>
                    <a:gd name="connsiteY10" fmla="*/ 1214810 h 1214809"/>
                    <a:gd name="connsiteX11" fmla="*/ 422672 w 1380195"/>
                    <a:gd name="connsiteY11" fmla="*/ 1041239 h 1214809"/>
                    <a:gd name="connsiteX12" fmla="*/ 957523 w 1380195"/>
                    <a:gd name="connsiteY12" fmla="*/ 1041239 h 1214809"/>
                    <a:gd name="connsiteX13" fmla="*/ 1164580 w 1380195"/>
                    <a:gd name="connsiteY13" fmla="*/ 1214810 h 1214809"/>
                    <a:gd name="connsiteX14" fmla="*/ 1380195 w 1380195"/>
                    <a:gd name="connsiteY14" fmla="*/ 1008125 h 1214809"/>
                    <a:gd name="connsiteX15" fmla="*/ 1173324 w 1380195"/>
                    <a:gd name="connsiteY15" fmla="*/ 801626 h 1214809"/>
                    <a:gd name="connsiteX16" fmla="*/ 974824 w 1380195"/>
                    <a:gd name="connsiteY16" fmla="*/ 958639 h 1214809"/>
                    <a:gd name="connsiteX17" fmla="*/ 431416 w 1380195"/>
                    <a:gd name="connsiteY17" fmla="*/ 958639 h 1214809"/>
                    <a:gd name="connsiteX18" fmla="*/ 353839 w 1380195"/>
                    <a:gd name="connsiteY18" fmla="*/ 842925 h 1214809"/>
                    <a:gd name="connsiteX19" fmla="*/ 612614 w 1380195"/>
                    <a:gd name="connsiteY19" fmla="*/ 396627 h 1214809"/>
                    <a:gd name="connsiteX20" fmla="*/ 698934 w 1380195"/>
                    <a:gd name="connsiteY20" fmla="*/ 413184 h 1214809"/>
                    <a:gd name="connsiteX21" fmla="*/ 759396 w 1380195"/>
                    <a:gd name="connsiteY21" fmla="*/ 404999 h 1214809"/>
                    <a:gd name="connsiteX22" fmla="*/ 1026914 w 1380195"/>
                    <a:gd name="connsiteY22" fmla="*/ 859482 h 1214809"/>
                    <a:gd name="connsiteX23" fmla="*/ 974824 w 1380195"/>
                    <a:gd name="connsiteY23" fmla="*/ 958639 h 1214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80195" h="1214809">
                      <a:moveTo>
                        <a:pt x="1173324" y="801626"/>
                      </a:moveTo>
                      <a:cubicBezTo>
                        <a:pt x="1147465" y="801626"/>
                        <a:pt x="1121606" y="809811"/>
                        <a:pt x="1095747" y="818183"/>
                      </a:cubicBezTo>
                      <a:lnTo>
                        <a:pt x="836786" y="363699"/>
                      </a:lnTo>
                      <a:cubicBezTo>
                        <a:pt x="879946" y="322399"/>
                        <a:pt x="914363" y="272728"/>
                        <a:pt x="914363" y="206685"/>
                      </a:cubicBezTo>
                      <a:cubicBezTo>
                        <a:pt x="914363" y="90971"/>
                        <a:pt x="819485" y="0"/>
                        <a:pt x="698748" y="0"/>
                      </a:cubicBezTo>
                      <a:cubicBezTo>
                        <a:pt x="578011" y="0"/>
                        <a:pt x="483133" y="99157"/>
                        <a:pt x="483133" y="206685"/>
                      </a:cubicBezTo>
                      <a:cubicBezTo>
                        <a:pt x="483133" y="256170"/>
                        <a:pt x="500435" y="305842"/>
                        <a:pt x="534851" y="347142"/>
                      </a:cubicBezTo>
                      <a:lnTo>
                        <a:pt x="267333" y="809811"/>
                      </a:lnTo>
                      <a:cubicBezTo>
                        <a:pt x="250031" y="809811"/>
                        <a:pt x="232916" y="801626"/>
                        <a:pt x="215615" y="801626"/>
                      </a:cubicBezTo>
                      <a:cubicBezTo>
                        <a:pt x="94878" y="801626"/>
                        <a:pt x="0" y="892597"/>
                        <a:pt x="0" y="1008125"/>
                      </a:cubicBezTo>
                      <a:cubicBezTo>
                        <a:pt x="0" y="1123838"/>
                        <a:pt x="94878" y="1214810"/>
                        <a:pt x="215615" y="1214810"/>
                      </a:cubicBezTo>
                      <a:cubicBezTo>
                        <a:pt x="319236" y="1214810"/>
                        <a:pt x="405371" y="1140396"/>
                        <a:pt x="422672" y="1041239"/>
                      </a:cubicBezTo>
                      <a:lnTo>
                        <a:pt x="957523" y="1041239"/>
                      </a:lnTo>
                      <a:cubicBezTo>
                        <a:pt x="974824" y="1140396"/>
                        <a:pt x="1061145" y="1214810"/>
                        <a:pt x="1164580" y="1214810"/>
                      </a:cubicBezTo>
                      <a:cubicBezTo>
                        <a:pt x="1285317" y="1214810"/>
                        <a:pt x="1380195" y="1123838"/>
                        <a:pt x="1380195" y="1008125"/>
                      </a:cubicBezTo>
                      <a:cubicBezTo>
                        <a:pt x="1380381" y="892597"/>
                        <a:pt x="1294061" y="801626"/>
                        <a:pt x="1173324" y="801626"/>
                      </a:cubicBezTo>
                      <a:close/>
                      <a:moveTo>
                        <a:pt x="974824" y="958639"/>
                      </a:moveTo>
                      <a:lnTo>
                        <a:pt x="431416" y="958639"/>
                      </a:lnTo>
                      <a:cubicBezTo>
                        <a:pt x="422858" y="908968"/>
                        <a:pt x="388255" y="867668"/>
                        <a:pt x="353839" y="842925"/>
                      </a:cubicBezTo>
                      <a:lnTo>
                        <a:pt x="612614" y="396627"/>
                      </a:lnTo>
                      <a:cubicBezTo>
                        <a:pt x="638473" y="413184"/>
                        <a:pt x="673075" y="413184"/>
                        <a:pt x="698934" y="413184"/>
                      </a:cubicBezTo>
                      <a:cubicBezTo>
                        <a:pt x="716235" y="413184"/>
                        <a:pt x="742094" y="413184"/>
                        <a:pt x="759396" y="404999"/>
                      </a:cubicBezTo>
                      <a:lnTo>
                        <a:pt x="1026914" y="859482"/>
                      </a:lnTo>
                      <a:cubicBezTo>
                        <a:pt x="1000869" y="884225"/>
                        <a:pt x="983568" y="917339"/>
                        <a:pt x="974824" y="958639"/>
                      </a:cubicBezTo>
                      <a:close/>
                    </a:path>
                  </a:pathLst>
                </a:custGeom>
                <a:gradFill>
                  <a:gsLst>
                    <a:gs pos="100000">
                      <a:schemeClr val="accent2"/>
                    </a:gs>
                    <a:gs pos="52000">
                      <a:schemeClr val="accent1"/>
                    </a:gs>
                  </a:gsLst>
                  <a:lin ang="5400000" scaled="0"/>
                </a:gradFill>
                <a:ln w="1860" cap="flat">
                  <a:noFill/>
                  <a:prstDash val="solid"/>
                  <a:miter/>
                </a:ln>
                <a:effectLst/>
              </p:spPr>
              <p:txBody>
                <a:bodyPr lIns="76810" tIns="38405" rIns="76810" bIns="38405" rtlCol="0" anchor="ctr"/>
                <a:lstStyle/>
                <a:p>
                  <a:endParaRPr lang="zh-CN" altLang="en-US" sz="1400"/>
                </a:p>
              </p:txBody>
            </p:sp>
          </p:grpSp>
          <p:sp>
            <p:nvSpPr>
              <p:cNvPr id="1024" name="梯形 1023">
                <a:extLst>
                  <a:ext uri="{FF2B5EF4-FFF2-40B4-BE49-F238E27FC236}">
                    <a16:creationId xmlns:a16="http://schemas.microsoft.com/office/drawing/2014/main" id="{1AB486FE-E000-286F-10CB-7638576BC735}"/>
                  </a:ext>
                </a:extLst>
              </p:cNvPr>
              <p:cNvSpPr/>
              <p:nvPr/>
            </p:nvSpPr>
            <p:spPr>
              <a:xfrm>
                <a:off x="1323975" y="3496086"/>
                <a:ext cx="3392468" cy="225553"/>
              </a:xfrm>
              <a:prstGeom prst="trapezoid">
                <a:avLst>
                  <a:gd name="adj" fmla="val 149946"/>
                </a:avLst>
              </a:prstGeom>
              <a:noFill/>
              <a:ln w="8001" cap="flat" cmpd="sng" algn="ctr">
                <a:gradFill flip="none" rotWithShape="1">
                  <a:gsLst>
                    <a:gs pos="30000">
                      <a:schemeClr val="accent1">
                        <a:alpha val="0"/>
                      </a:schemeClr>
                    </a:gs>
                    <a:gs pos="100000">
                      <a:schemeClr val="accent1"/>
                    </a:gs>
                  </a:gsLst>
                  <a:lin ang="5400000" scaled="1"/>
                  <a:tileRect/>
                </a:gradFill>
                <a:prstDash val="dash"/>
                <a:miter lim="800000"/>
              </a:ln>
              <a:effectLst/>
            </p:spPr>
            <p:txBody>
              <a:bodyPr rot="0" spcFirstLastPara="0" vertOverflow="overflow" horzOverflow="overflow" vert="horz" wrap="square" lIns="69127" tIns="34563" rIns="69127" bIns="34563" numCol="1" spcCol="0" rtlCol="0" fromWordArt="0" anchor="ctr" anchorCtr="0" forceAA="0" compatLnSpc="1">
                <a:prstTxWarp prst="textNoShape">
                  <a:avLst/>
                </a:prstTxWarp>
                <a:noAutofit/>
              </a:bodyPr>
              <a:lstStyle/>
              <a:p>
                <a:pPr marL="0" marR="0" lvl="0" indent="0" algn="ctr" defTabSz="822960" eaLnBrk="1" fontAlgn="auto" latinLnBrk="0" hangingPunct="1">
                  <a:lnSpc>
                    <a:spcPct val="100000"/>
                  </a:lnSpc>
                  <a:spcBef>
                    <a:spcPts val="0"/>
                  </a:spcBef>
                  <a:buClrTx/>
                  <a:buSzTx/>
                  <a:buFontTx/>
                  <a:buNone/>
                  <a:tabLst/>
                  <a:defRPr/>
                </a:pPr>
                <a:endParaRPr kumimoji="0" lang="zh-CN" altLang="en-US" sz="1200" b="0" i="0" u="none" strike="noStrike" kern="0" cap="none" spc="0" normalizeH="0" baseline="0" noProof="0">
                  <a:ln>
                    <a:noFill/>
                  </a:ln>
                  <a:solidFill>
                    <a:prstClr val="white"/>
                  </a:solidFill>
                  <a:effectLst/>
                  <a:uLnTx/>
                  <a:uFillTx/>
                  <a:latin typeface="思源黑体 CN Bold"/>
                  <a:ea typeface="思源黑体 CN Bold"/>
                </a:endParaRPr>
              </a:p>
            </p:txBody>
          </p:sp>
          <p:sp>
            <p:nvSpPr>
              <p:cNvPr id="1026" name="梯形 1025">
                <a:extLst>
                  <a:ext uri="{FF2B5EF4-FFF2-40B4-BE49-F238E27FC236}">
                    <a16:creationId xmlns:a16="http://schemas.microsoft.com/office/drawing/2014/main" id="{12F85DC3-0290-F6B0-E2B6-E83419620A23}"/>
                  </a:ext>
                </a:extLst>
              </p:cNvPr>
              <p:cNvSpPr/>
              <p:nvPr/>
            </p:nvSpPr>
            <p:spPr>
              <a:xfrm>
                <a:off x="1348363" y="4067890"/>
                <a:ext cx="3392468" cy="225553"/>
              </a:xfrm>
              <a:prstGeom prst="trapezoid">
                <a:avLst>
                  <a:gd name="adj" fmla="val 206294"/>
                </a:avLst>
              </a:prstGeom>
              <a:gradFill flip="none" rotWithShape="1">
                <a:gsLst>
                  <a:gs pos="35000">
                    <a:schemeClr val="accent1">
                      <a:alpha val="0"/>
                    </a:schemeClr>
                  </a:gs>
                  <a:gs pos="100000">
                    <a:schemeClr val="accent1">
                      <a:alpha val="34000"/>
                    </a:schemeClr>
                  </a:gs>
                </a:gsLst>
                <a:lin ang="5400000" scaled="1"/>
                <a:tileRect/>
              </a:gradFill>
              <a:ln w="10668" cap="flat" cmpd="sng" algn="ctr">
                <a:gradFill flip="none" rotWithShape="1">
                  <a:gsLst>
                    <a:gs pos="30000">
                      <a:schemeClr val="accent1">
                        <a:alpha val="0"/>
                      </a:schemeClr>
                    </a:gs>
                    <a:gs pos="100000">
                      <a:schemeClr val="accent1"/>
                    </a:gs>
                  </a:gsLst>
                  <a:lin ang="5400000" scaled="1"/>
                  <a:tileRect/>
                </a:gradFill>
                <a:prstDash val="solid"/>
                <a:miter lim="800000"/>
              </a:ln>
              <a:effectLst/>
            </p:spPr>
            <p:txBody>
              <a:bodyPr rot="0" spcFirstLastPara="0" vertOverflow="overflow" horzOverflow="overflow" vert="horz" wrap="square" lIns="69127" tIns="34563" rIns="69127" bIns="34563" numCol="1" spcCol="0" rtlCol="0" fromWordArt="0" anchor="ctr" anchorCtr="0" forceAA="0" compatLnSpc="1">
                <a:prstTxWarp prst="textNoShape">
                  <a:avLst/>
                </a:prstTxWarp>
                <a:noAutofit/>
              </a:bodyPr>
              <a:lstStyle/>
              <a:p>
                <a:pPr algn="ctr" defTabSz="822960"/>
                <a:endParaRPr lang="zh-CN" altLang="en-US" sz="1200" kern="0">
                  <a:solidFill>
                    <a:prstClr val="white"/>
                  </a:solidFill>
                  <a:latin typeface="思源黑体 CN Bold"/>
                  <a:ea typeface="思源黑体 CN Bold"/>
                </a:endParaRPr>
              </a:p>
            </p:txBody>
          </p:sp>
        </p:grpSp>
        <p:grpSp>
          <p:nvGrpSpPr>
            <p:cNvPr id="1056" name="组合 1055">
              <a:extLst>
                <a:ext uri="{FF2B5EF4-FFF2-40B4-BE49-F238E27FC236}">
                  <a16:creationId xmlns:a16="http://schemas.microsoft.com/office/drawing/2014/main" id="{E11A6E1A-2C39-8F5B-4F48-07471C93808B}"/>
                </a:ext>
              </a:extLst>
            </p:cNvPr>
            <p:cNvGrpSpPr/>
            <p:nvPr/>
          </p:nvGrpSpPr>
          <p:grpSpPr>
            <a:xfrm>
              <a:off x="716126" y="1576671"/>
              <a:ext cx="409144" cy="2516762"/>
              <a:chOff x="505645" y="1794049"/>
              <a:chExt cx="409144" cy="2750706"/>
            </a:xfrm>
          </p:grpSpPr>
          <p:sp>
            <p:nvSpPr>
              <p:cNvPr id="1055" name="矩形: 圆角 1054">
                <a:extLst>
                  <a:ext uri="{FF2B5EF4-FFF2-40B4-BE49-F238E27FC236}">
                    <a16:creationId xmlns:a16="http://schemas.microsoft.com/office/drawing/2014/main" id="{16945DDD-4399-6141-2297-D1215E30AEFD}"/>
                  </a:ext>
                </a:extLst>
              </p:cNvPr>
              <p:cNvSpPr/>
              <p:nvPr/>
            </p:nvSpPr>
            <p:spPr>
              <a:xfrm>
                <a:off x="505645" y="1794049"/>
                <a:ext cx="409144" cy="2750706"/>
              </a:xfrm>
              <a:prstGeom prst="roundRect">
                <a:avLst>
                  <a:gd name="adj" fmla="val 0"/>
                </a:avLst>
              </a:prstGeom>
              <a:gradFill flip="none" rotWithShape="1">
                <a:gsLst>
                  <a:gs pos="50000">
                    <a:schemeClr val="accent1">
                      <a:alpha val="0"/>
                    </a:schemeClr>
                  </a:gs>
                  <a:gs pos="0">
                    <a:schemeClr val="accent1">
                      <a:alpha val="50000"/>
                    </a:schemeClr>
                  </a:gs>
                  <a:gs pos="100000">
                    <a:schemeClr val="accent2">
                      <a:alpha val="50000"/>
                    </a:schemeClr>
                  </a:gs>
                </a:gsLst>
                <a:lin ang="2700000" scaled="1"/>
                <a:tileRect/>
              </a:gradFill>
              <a:ln w="6350">
                <a:gradFill>
                  <a:gsLst>
                    <a:gs pos="0">
                      <a:schemeClr val="accent1"/>
                    </a:gs>
                    <a:gs pos="50000">
                      <a:schemeClr val="accent1">
                        <a:alpha val="0"/>
                      </a:schemeClr>
                    </a:gs>
                    <a:gs pos="100000">
                      <a:schemeClr val="accent2"/>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054" name="文本框 1053">
                <a:extLst>
                  <a:ext uri="{FF2B5EF4-FFF2-40B4-BE49-F238E27FC236}">
                    <a16:creationId xmlns:a16="http://schemas.microsoft.com/office/drawing/2014/main" id="{1F18F026-848D-25D6-19D6-FE3528805A8C}"/>
                  </a:ext>
                </a:extLst>
              </p:cNvPr>
              <p:cNvSpPr txBox="1"/>
              <p:nvPr/>
            </p:nvSpPr>
            <p:spPr>
              <a:xfrm>
                <a:off x="508356" y="2384572"/>
                <a:ext cx="403723" cy="1569660"/>
              </a:xfrm>
              <a:prstGeom prst="rect">
                <a:avLst/>
              </a:prstGeom>
              <a:noFill/>
            </p:spPr>
            <p:txBody>
              <a:bodyPr wrap="square">
                <a:spAutoFit/>
              </a:bodyPr>
              <a:lstStyle/>
              <a:p>
                <a:pPr algn="ctr"/>
                <a:r>
                  <a:rPr lang="zh-CN" altLang="en-US" sz="1400" b="1" dirty="0">
                    <a:gradFill>
                      <a:gsLst>
                        <a:gs pos="63000">
                          <a:schemeClr val="accent1"/>
                        </a:gs>
                        <a:gs pos="0">
                          <a:schemeClr val="accent2"/>
                        </a:gs>
                      </a:gsLst>
                      <a:path path="circle">
                        <a:fillToRect l="100000" b="100000"/>
                      </a:path>
                    </a:gradFill>
                    <a:latin typeface="+mn-ea"/>
                  </a:rPr>
                  <a:t>自动驾驶技术</a:t>
                </a:r>
                <a:endParaRPr lang="en-US" altLang="zh-CN" sz="1400" b="1" dirty="0">
                  <a:gradFill>
                    <a:gsLst>
                      <a:gs pos="63000">
                        <a:schemeClr val="accent1"/>
                      </a:gs>
                      <a:gs pos="0">
                        <a:schemeClr val="accent2"/>
                      </a:gs>
                    </a:gsLst>
                    <a:path path="circle">
                      <a:fillToRect l="100000" b="100000"/>
                    </a:path>
                  </a:gradFill>
                  <a:latin typeface="+mn-ea"/>
                </a:endParaRPr>
              </a:p>
            </p:txBody>
          </p:sp>
        </p:grpSp>
      </p:grpSp>
      <p:graphicFrame>
        <p:nvGraphicFramePr>
          <p:cNvPr id="1061" name="表格 1060">
            <a:extLst>
              <a:ext uri="{FF2B5EF4-FFF2-40B4-BE49-F238E27FC236}">
                <a16:creationId xmlns:a16="http://schemas.microsoft.com/office/drawing/2014/main" id="{0D54061C-909E-2BB3-DC60-7013DCE5129A}"/>
              </a:ext>
            </a:extLst>
          </p:cNvPr>
          <p:cNvGraphicFramePr>
            <a:graphicFrameLocks noGrp="1"/>
          </p:cNvGraphicFramePr>
          <p:nvPr>
            <p:extLst>
              <p:ext uri="{D42A27DB-BD31-4B8C-83A1-F6EECF244321}">
                <p14:modId xmlns:p14="http://schemas.microsoft.com/office/powerpoint/2010/main" val="3259037561"/>
              </p:ext>
            </p:extLst>
          </p:nvPr>
        </p:nvGraphicFramePr>
        <p:xfrm>
          <a:off x="5360099" y="1995205"/>
          <a:ext cx="6336602" cy="3966464"/>
        </p:xfrm>
        <a:graphic>
          <a:graphicData uri="http://schemas.openxmlformats.org/drawingml/2006/table">
            <a:tbl>
              <a:tblPr/>
              <a:tblGrid>
                <a:gridCol w="701514">
                  <a:extLst>
                    <a:ext uri="{9D8B030D-6E8A-4147-A177-3AD203B41FA5}">
                      <a16:colId xmlns:a16="http://schemas.microsoft.com/office/drawing/2014/main" val="2907293461"/>
                    </a:ext>
                  </a:extLst>
                </a:gridCol>
                <a:gridCol w="608539">
                  <a:extLst>
                    <a:ext uri="{9D8B030D-6E8A-4147-A177-3AD203B41FA5}">
                      <a16:colId xmlns:a16="http://schemas.microsoft.com/office/drawing/2014/main" val="4018582468"/>
                    </a:ext>
                  </a:extLst>
                </a:gridCol>
                <a:gridCol w="2834056">
                  <a:extLst>
                    <a:ext uri="{9D8B030D-6E8A-4147-A177-3AD203B41FA5}">
                      <a16:colId xmlns:a16="http://schemas.microsoft.com/office/drawing/2014/main" val="218299499"/>
                    </a:ext>
                  </a:extLst>
                </a:gridCol>
                <a:gridCol w="535251">
                  <a:extLst>
                    <a:ext uri="{9D8B030D-6E8A-4147-A177-3AD203B41FA5}">
                      <a16:colId xmlns:a16="http://schemas.microsoft.com/office/drawing/2014/main" val="2079042698"/>
                    </a:ext>
                  </a:extLst>
                </a:gridCol>
                <a:gridCol w="535251">
                  <a:extLst>
                    <a:ext uri="{9D8B030D-6E8A-4147-A177-3AD203B41FA5}">
                      <a16:colId xmlns:a16="http://schemas.microsoft.com/office/drawing/2014/main" val="1429377954"/>
                    </a:ext>
                  </a:extLst>
                </a:gridCol>
                <a:gridCol w="535251">
                  <a:extLst>
                    <a:ext uri="{9D8B030D-6E8A-4147-A177-3AD203B41FA5}">
                      <a16:colId xmlns:a16="http://schemas.microsoft.com/office/drawing/2014/main" val="3106451451"/>
                    </a:ext>
                  </a:extLst>
                </a:gridCol>
                <a:gridCol w="586740">
                  <a:extLst>
                    <a:ext uri="{9D8B030D-6E8A-4147-A177-3AD203B41FA5}">
                      <a16:colId xmlns:a16="http://schemas.microsoft.com/office/drawing/2014/main" val="3913134506"/>
                    </a:ext>
                  </a:extLst>
                </a:gridCol>
              </a:tblGrid>
              <a:tr h="644569">
                <a:tc>
                  <a:txBody>
                    <a:bodyPr/>
                    <a:lstStyle/>
                    <a:p>
                      <a:pPr algn="ctr">
                        <a:lnSpc>
                          <a:spcPct val="120000"/>
                        </a:lnSpc>
                      </a:pPr>
                      <a:r>
                        <a:rPr lang="zh-CN" altLang="en-US" sz="1200" b="1" dirty="0">
                          <a:gradFill flip="none" rotWithShape="1">
                            <a:gsLst>
                              <a:gs pos="0">
                                <a:schemeClr val="accent2"/>
                              </a:gs>
                              <a:gs pos="60000">
                                <a:schemeClr val="accent1"/>
                              </a:gs>
                            </a:gsLst>
                            <a:lin ang="2700000" scaled="1"/>
                            <a:tileRect/>
                          </a:gradFill>
                          <a:effectLst/>
                          <a:latin typeface="+mj-ea"/>
                          <a:ea typeface="+mj-ea"/>
                        </a:rPr>
                        <a:t>自动驾驶分级</a:t>
                      </a:r>
                    </a:p>
                  </a:txBody>
                  <a:tcPr marL="74098" marR="74098" marT="37049" marB="37049" anchor="ctr">
                    <a:lnL w="3175" cap="flat" cmpd="sng" algn="ctr">
                      <a:solidFill>
                        <a:schemeClr val="accent1">
                          <a:lumMod val="60000"/>
                          <a:lumOff val="40000"/>
                        </a:schemeClr>
                      </a:solidFill>
                      <a:prstDash val="solid"/>
                      <a:round/>
                      <a:headEnd type="none" w="med" len="med"/>
                      <a:tailEnd type="none" w="med" len="med"/>
                    </a:lnL>
                    <a:lnR w="3175" cap="flat" cmpd="sng" algn="ctr">
                      <a:solidFill>
                        <a:schemeClr val="accent1">
                          <a:lumMod val="60000"/>
                          <a:lumOff val="40000"/>
                        </a:schemeClr>
                      </a:solidFill>
                      <a:prstDash val="solid"/>
                      <a:round/>
                      <a:headEnd type="none" w="med" len="med"/>
                      <a:tailEnd type="none" w="med" len="med"/>
                    </a:lnR>
                    <a:lnT w="3175" cap="flat" cmpd="sng" algn="ctr">
                      <a:solidFill>
                        <a:schemeClr val="accent1">
                          <a:lumMod val="60000"/>
                          <a:lumOff val="40000"/>
                        </a:schemeClr>
                      </a:solidFill>
                      <a:prstDash val="solid"/>
                      <a:round/>
                      <a:headEnd type="none" w="med" len="med"/>
                      <a:tailEnd type="none" w="med" len="med"/>
                    </a:lnT>
                    <a:lnB w="3175" cap="flat" cmpd="sng" algn="ctr">
                      <a:solidFill>
                        <a:schemeClr val="accent1">
                          <a:lumMod val="60000"/>
                          <a:lumOff val="40000"/>
                        </a:schemeClr>
                      </a:solidFill>
                      <a:prstDash val="solid"/>
                      <a:round/>
                      <a:headEnd type="none" w="med" len="med"/>
                      <a:tailEnd type="none" w="med" len="med"/>
                    </a:lnB>
                    <a:noFill/>
                  </a:tcPr>
                </a:tc>
                <a:tc>
                  <a:txBody>
                    <a:bodyPr/>
                    <a:lstStyle/>
                    <a:p>
                      <a:pPr algn="ctr">
                        <a:lnSpc>
                          <a:spcPct val="120000"/>
                        </a:lnSpc>
                      </a:pPr>
                      <a:r>
                        <a:rPr lang="zh-CN" altLang="en-US" sz="1200" b="1" kern="1200" dirty="0">
                          <a:gradFill flip="none" rotWithShape="1">
                            <a:gsLst>
                              <a:gs pos="0">
                                <a:schemeClr val="accent2"/>
                              </a:gs>
                              <a:gs pos="60000">
                                <a:schemeClr val="accent1"/>
                              </a:gs>
                            </a:gsLst>
                            <a:lin ang="2700000" scaled="1"/>
                            <a:tileRect/>
                          </a:gradFill>
                          <a:effectLst/>
                          <a:latin typeface="+mj-ea"/>
                          <a:ea typeface="+mj-ea"/>
                          <a:cs typeface="+mn-cs"/>
                        </a:rPr>
                        <a:t>名称</a:t>
                      </a:r>
                    </a:p>
                  </a:txBody>
                  <a:tcPr marL="74098" marR="74098" marT="37049" marB="37049" anchor="ctr">
                    <a:lnL w="3175" cap="flat" cmpd="sng" algn="ctr">
                      <a:solidFill>
                        <a:schemeClr val="accent1">
                          <a:lumMod val="60000"/>
                          <a:lumOff val="40000"/>
                        </a:schemeClr>
                      </a:solidFill>
                      <a:prstDash val="solid"/>
                      <a:round/>
                      <a:headEnd type="none" w="med" len="med"/>
                      <a:tailEnd type="none" w="med" len="med"/>
                    </a:lnL>
                    <a:lnR w="3175" cap="flat" cmpd="sng" algn="ctr">
                      <a:solidFill>
                        <a:schemeClr val="accent1">
                          <a:lumMod val="60000"/>
                          <a:lumOff val="40000"/>
                        </a:schemeClr>
                      </a:solidFill>
                      <a:prstDash val="solid"/>
                      <a:round/>
                      <a:headEnd type="none" w="med" len="med"/>
                      <a:tailEnd type="none" w="med" len="med"/>
                    </a:lnR>
                    <a:lnT w="3175" cap="flat" cmpd="sng" algn="ctr">
                      <a:solidFill>
                        <a:schemeClr val="accent1">
                          <a:lumMod val="60000"/>
                          <a:lumOff val="40000"/>
                        </a:schemeClr>
                      </a:solidFill>
                      <a:prstDash val="solid"/>
                      <a:round/>
                      <a:headEnd type="none" w="med" len="med"/>
                      <a:tailEnd type="none" w="med" len="med"/>
                    </a:lnT>
                    <a:lnB w="3175" cap="flat" cmpd="sng" algn="ctr">
                      <a:solidFill>
                        <a:schemeClr val="accent1">
                          <a:lumMod val="60000"/>
                          <a:lumOff val="40000"/>
                        </a:schemeClr>
                      </a:solidFill>
                      <a:prstDash val="solid"/>
                      <a:round/>
                      <a:headEnd type="none" w="med" len="med"/>
                      <a:tailEnd type="none" w="med" len="med"/>
                    </a:lnB>
                    <a:noFill/>
                  </a:tcPr>
                </a:tc>
                <a:tc>
                  <a:txBody>
                    <a:bodyPr/>
                    <a:lstStyle/>
                    <a:p>
                      <a:pPr algn="ctr">
                        <a:lnSpc>
                          <a:spcPct val="120000"/>
                        </a:lnSpc>
                      </a:pPr>
                      <a:r>
                        <a:rPr lang="zh-CN" altLang="en-US" sz="1200" b="1" dirty="0">
                          <a:gradFill flip="none" rotWithShape="1">
                            <a:gsLst>
                              <a:gs pos="0">
                                <a:schemeClr val="accent2"/>
                              </a:gs>
                              <a:gs pos="60000">
                                <a:schemeClr val="accent1"/>
                              </a:gs>
                            </a:gsLst>
                            <a:lin ang="2700000" scaled="1"/>
                            <a:tileRect/>
                          </a:gradFill>
                          <a:effectLst/>
                          <a:latin typeface="+mj-ea"/>
                          <a:ea typeface="+mj-ea"/>
                        </a:rPr>
                        <a:t>定义</a:t>
                      </a:r>
                    </a:p>
                  </a:txBody>
                  <a:tcPr marL="14427" marR="14427" marT="14427" marB="14427" anchor="ctr">
                    <a:lnL w="3175" cap="flat" cmpd="sng" algn="ctr">
                      <a:solidFill>
                        <a:schemeClr val="accent1">
                          <a:lumMod val="60000"/>
                          <a:lumOff val="40000"/>
                        </a:schemeClr>
                      </a:solidFill>
                      <a:prstDash val="solid"/>
                      <a:round/>
                      <a:headEnd type="none" w="med" len="med"/>
                      <a:tailEnd type="none" w="med" len="med"/>
                    </a:lnL>
                    <a:lnR w="3175" cap="flat" cmpd="sng" algn="ctr">
                      <a:solidFill>
                        <a:schemeClr val="accent1">
                          <a:lumMod val="60000"/>
                          <a:lumOff val="40000"/>
                        </a:schemeClr>
                      </a:solidFill>
                      <a:prstDash val="solid"/>
                      <a:round/>
                      <a:headEnd type="none" w="med" len="med"/>
                      <a:tailEnd type="none" w="med" len="med"/>
                    </a:lnR>
                    <a:lnT w="3175" cap="flat" cmpd="sng" algn="ctr">
                      <a:solidFill>
                        <a:schemeClr val="accent1">
                          <a:lumMod val="60000"/>
                          <a:lumOff val="40000"/>
                        </a:schemeClr>
                      </a:solidFill>
                      <a:prstDash val="solid"/>
                      <a:round/>
                      <a:headEnd type="none" w="med" len="med"/>
                      <a:tailEnd type="none" w="med" len="med"/>
                    </a:lnT>
                    <a:lnB w="3175" cap="flat" cmpd="sng" algn="ctr">
                      <a:solidFill>
                        <a:schemeClr val="accent1">
                          <a:lumMod val="60000"/>
                          <a:lumOff val="40000"/>
                        </a:schemeClr>
                      </a:solidFill>
                      <a:prstDash val="solid"/>
                      <a:round/>
                      <a:headEnd type="none" w="med" len="med"/>
                      <a:tailEnd type="none" w="med" len="med"/>
                    </a:lnB>
                    <a:noFill/>
                  </a:tcPr>
                </a:tc>
                <a:tc>
                  <a:txBody>
                    <a:bodyPr/>
                    <a:lstStyle/>
                    <a:p>
                      <a:pPr algn="ctr">
                        <a:lnSpc>
                          <a:spcPct val="120000"/>
                        </a:lnSpc>
                      </a:pPr>
                      <a:r>
                        <a:rPr lang="zh-CN" altLang="en-US" sz="1200" b="1" dirty="0">
                          <a:gradFill flip="none" rotWithShape="1">
                            <a:gsLst>
                              <a:gs pos="0">
                                <a:schemeClr val="accent2"/>
                              </a:gs>
                              <a:gs pos="60000">
                                <a:schemeClr val="accent1"/>
                              </a:gs>
                            </a:gsLst>
                            <a:lin ang="2700000" scaled="1"/>
                            <a:tileRect/>
                          </a:gradFill>
                          <a:effectLst/>
                          <a:latin typeface="+mj-ea"/>
                          <a:ea typeface="+mj-ea"/>
                        </a:rPr>
                        <a:t>驾驶</a:t>
                      </a:r>
                      <a:endParaRPr lang="en-US" altLang="zh-CN" sz="1200" b="1" dirty="0">
                        <a:gradFill flip="none" rotWithShape="1">
                          <a:gsLst>
                            <a:gs pos="0">
                              <a:schemeClr val="accent2"/>
                            </a:gs>
                            <a:gs pos="60000">
                              <a:schemeClr val="accent1"/>
                            </a:gs>
                          </a:gsLst>
                          <a:lin ang="2700000" scaled="1"/>
                          <a:tileRect/>
                        </a:gradFill>
                        <a:effectLst/>
                        <a:latin typeface="+mj-ea"/>
                        <a:ea typeface="+mj-ea"/>
                      </a:endParaRPr>
                    </a:p>
                    <a:p>
                      <a:pPr algn="ctr">
                        <a:lnSpc>
                          <a:spcPct val="120000"/>
                        </a:lnSpc>
                      </a:pPr>
                      <a:r>
                        <a:rPr lang="zh-CN" altLang="en-US" sz="1200" b="1" dirty="0">
                          <a:gradFill flip="none" rotWithShape="1">
                            <a:gsLst>
                              <a:gs pos="0">
                                <a:schemeClr val="accent2"/>
                              </a:gs>
                              <a:gs pos="60000">
                                <a:schemeClr val="accent1"/>
                              </a:gs>
                            </a:gsLst>
                            <a:lin ang="2700000" scaled="1"/>
                            <a:tileRect/>
                          </a:gradFill>
                          <a:effectLst/>
                          <a:latin typeface="+mj-ea"/>
                          <a:ea typeface="+mj-ea"/>
                        </a:rPr>
                        <a:t>操作</a:t>
                      </a:r>
                    </a:p>
                  </a:txBody>
                  <a:tcPr marL="14427" marR="14427" marT="14427" marB="14427" anchor="ctr">
                    <a:lnL w="3175" cap="flat" cmpd="sng" algn="ctr">
                      <a:solidFill>
                        <a:schemeClr val="accent1">
                          <a:lumMod val="60000"/>
                          <a:lumOff val="40000"/>
                        </a:schemeClr>
                      </a:solidFill>
                      <a:prstDash val="solid"/>
                      <a:round/>
                      <a:headEnd type="none" w="med" len="med"/>
                      <a:tailEnd type="none" w="med" len="med"/>
                    </a:lnL>
                    <a:lnR w="3175" cap="flat" cmpd="sng" algn="ctr">
                      <a:solidFill>
                        <a:schemeClr val="accent1">
                          <a:lumMod val="60000"/>
                          <a:lumOff val="40000"/>
                        </a:schemeClr>
                      </a:solidFill>
                      <a:prstDash val="solid"/>
                      <a:round/>
                      <a:headEnd type="none" w="med" len="med"/>
                      <a:tailEnd type="none" w="med" len="med"/>
                    </a:lnR>
                    <a:lnT w="3175" cap="flat" cmpd="sng" algn="ctr">
                      <a:solidFill>
                        <a:schemeClr val="accent1">
                          <a:lumMod val="60000"/>
                          <a:lumOff val="40000"/>
                        </a:schemeClr>
                      </a:solidFill>
                      <a:prstDash val="solid"/>
                      <a:round/>
                      <a:headEnd type="none" w="med" len="med"/>
                      <a:tailEnd type="none" w="med" len="med"/>
                    </a:lnT>
                    <a:lnB w="3175" cap="flat" cmpd="sng" algn="ctr">
                      <a:solidFill>
                        <a:schemeClr val="accent1">
                          <a:lumMod val="60000"/>
                          <a:lumOff val="40000"/>
                        </a:schemeClr>
                      </a:solidFill>
                      <a:prstDash val="solid"/>
                      <a:round/>
                      <a:headEnd type="none" w="med" len="med"/>
                      <a:tailEnd type="none" w="med" len="med"/>
                    </a:lnB>
                    <a:noFill/>
                  </a:tcPr>
                </a:tc>
                <a:tc>
                  <a:txBody>
                    <a:bodyPr/>
                    <a:lstStyle/>
                    <a:p>
                      <a:pPr algn="ctr">
                        <a:lnSpc>
                          <a:spcPct val="120000"/>
                        </a:lnSpc>
                      </a:pPr>
                      <a:r>
                        <a:rPr lang="zh-CN" altLang="en-US" sz="1200" b="1" dirty="0">
                          <a:gradFill flip="none" rotWithShape="1">
                            <a:gsLst>
                              <a:gs pos="0">
                                <a:schemeClr val="accent2"/>
                              </a:gs>
                              <a:gs pos="60000">
                                <a:schemeClr val="accent1"/>
                              </a:gs>
                            </a:gsLst>
                            <a:lin ang="2700000" scaled="1"/>
                            <a:tileRect/>
                          </a:gradFill>
                          <a:effectLst/>
                          <a:latin typeface="+mj-ea"/>
                          <a:ea typeface="+mj-ea"/>
                        </a:rPr>
                        <a:t>周边</a:t>
                      </a:r>
                      <a:endParaRPr lang="en-US" altLang="zh-CN" sz="1200" b="1" dirty="0">
                        <a:gradFill flip="none" rotWithShape="1">
                          <a:gsLst>
                            <a:gs pos="0">
                              <a:schemeClr val="accent2"/>
                            </a:gs>
                            <a:gs pos="60000">
                              <a:schemeClr val="accent1"/>
                            </a:gs>
                          </a:gsLst>
                          <a:lin ang="2700000" scaled="1"/>
                          <a:tileRect/>
                        </a:gradFill>
                        <a:effectLst/>
                        <a:latin typeface="+mj-ea"/>
                        <a:ea typeface="+mj-ea"/>
                      </a:endParaRPr>
                    </a:p>
                    <a:p>
                      <a:pPr algn="ctr">
                        <a:lnSpc>
                          <a:spcPct val="120000"/>
                        </a:lnSpc>
                      </a:pPr>
                      <a:r>
                        <a:rPr lang="zh-CN" altLang="en-US" sz="1200" b="1" dirty="0">
                          <a:gradFill flip="none" rotWithShape="1">
                            <a:gsLst>
                              <a:gs pos="0">
                                <a:schemeClr val="accent2"/>
                              </a:gs>
                              <a:gs pos="60000">
                                <a:schemeClr val="accent1"/>
                              </a:gs>
                            </a:gsLst>
                            <a:lin ang="2700000" scaled="1"/>
                            <a:tileRect/>
                          </a:gradFill>
                          <a:effectLst/>
                          <a:latin typeface="+mj-ea"/>
                          <a:ea typeface="+mj-ea"/>
                        </a:rPr>
                        <a:t>监控</a:t>
                      </a:r>
                    </a:p>
                  </a:txBody>
                  <a:tcPr marL="14427" marR="14427" marT="14427" marB="14427" anchor="ctr">
                    <a:lnL w="3175" cap="flat" cmpd="sng" algn="ctr">
                      <a:solidFill>
                        <a:schemeClr val="accent1">
                          <a:lumMod val="60000"/>
                          <a:lumOff val="40000"/>
                        </a:schemeClr>
                      </a:solidFill>
                      <a:prstDash val="solid"/>
                      <a:round/>
                      <a:headEnd type="none" w="med" len="med"/>
                      <a:tailEnd type="none" w="med" len="med"/>
                    </a:lnL>
                    <a:lnR w="3175" cap="flat" cmpd="sng" algn="ctr">
                      <a:solidFill>
                        <a:schemeClr val="accent1">
                          <a:lumMod val="60000"/>
                          <a:lumOff val="40000"/>
                        </a:schemeClr>
                      </a:solidFill>
                      <a:prstDash val="solid"/>
                      <a:round/>
                      <a:headEnd type="none" w="med" len="med"/>
                      <a:tailEnd type="none" w="med" len="med"/>
                    </a:lnR>
                    <a:lnT w="3175" cap="flat" cmpd="sng" algn="ctr">
                      <a:solidFill>
                        <a:schemeClr val="accent1">
                          <a:lumMod val="60000"/>
                          <a:lumOff val="40000"/>
                        </a:schemeClr>
                      </a:solidFill>
                      <a:prstDash val="solid"/>
                      <a:round/>
                      <a:headEnd type="none" w="med" len="med"/>
                      <a:tailEnd type="none" w="med" len="med"/>
                    </a:lnT>
                    <a:lnB w="3175" cap="flat" cmpd="sng" algn="ctr">
                      <a:solidFill>
                        <a:schemeClr val="accent1">
                          <a:lumMod val="60000"/>
                          <a:lumOff val="40000"/>
                        </a:schemeClr>
                      </a:solidFill>
                      <a:prstDash val="solid"/>
                      <a:round/>
                      <a:headEnd type="none" w="med" len="med"/>
                      <a:tailEnd type="none" w="med" len="med"/>
                    </a:lnB>
                    <a:noFill/>
                  </a:tcPr>
                </a:tc>
                <a:tc>
                  <a:txBody>
                    <a:bodyPr/>
                    <a:lstStyle/>
                    <a:p>
                      <a:pPr algn="ctr">
                        <a:lnSpc>
                          <a:spcPct val="120000"/>
                        </a:lnSpc>
                      </a:pPr>
                      <a:r>
                        <a:rPr lang="zh-CN" altLang="en-US" sz="1200" b="1" kern="1200" dirty="0">
                          <a:gradFill flip="none" rotWithShape="1">
                            <a:gsLst>
                              <a:gs pos="0">
                                <a:schemeClr val="accent2"/>
                              </a:gs>
                              <a:gs pos="60000">
                                <a:schemeClr val="accent1"/>
                              </a:gs>
                            </a:gsLst>
                            <a:lin ang="2700000" scaled="1"/>
                            <a:tileRect/>
                          </a:gradFill>
                          <a:effectLst/>
                          <a:latin typeface="+mj-ea"/>
                          <a:ea typeface="+mj-ea"/>
                          <a:cs typeface="+mn-cs"/>
                        </a:rPr>
                        <a:t>接管</a:t>
                      </a:r>
                    </a:p>
                  </a:txBody>
                  <a:tcPr marL="74098" marR="74098" marT="37049" marB="37049" anchor="ctr">
                    <a:lnL w="3175" cap="flat" cmpd="sng" algn="ctr">
                      <a:solidFill>
                        <a:schemeClr val="accent1">
                          <a:lumMod val="60000"/>
                          <a:lumOff val="40000"/>
                        </a:schemeClr>
                      </a:solidFill>
                      <a:prstDash val="solid"/>
                      <a:round/>
                      <a:headEnd type="none" w="med" len="med"/>
                      <a:tailEnd type="none" w="med" len="med"/>
                    </a:lnL>
                    <a:lnR w="3175" cap="flat" cmpd="sng" algn="ctr">
                      <a:solidFill>
                        <a:schemeClr val="accent1">
                          <a:lumMod val="60000"/>
                          <a:lumOff val="40000"/>
                        </a:schemeClr>
                      </a:solidFill>
                      <a:prstDash val="solid"/>
                      <a:round/>
                      <a:headEnd type="none" w="med" len="med"/>
                      <a:tailEnd type="none" w="med" len="med"/>
                    </a:lnR>
                    <a:lnT w="3175" cap="flat" cmpd="sng" algn="ctr">
                      <a:solidFill>
                        <a:schemeClr val="accent1">
                          <a:lumMod val="60000"/>
                          <a:lumOff val="40000"/>
                        </a:schemeClr>
                      </a:solidFill>
                      <a:prstDash val="solid"/>
                      <a:round/>
                      <a:headEnd type="none" w="med" len="med"/>
                      <a:tailEnd type="none" w="med" len="med"/>
                    </a:lnT>
                    <a:lnB w="3175" cap="flat" cmpd="sng" algn="ctr">
                      <a:solidFill>
                        <a:schemeClr val="accent1">
                          <a:lumMod val="60000"/>
                          <a:lumOff val="40000"/>
                        </a:schemeClr>
                      </a:solidFill>
                      <a:prstDash val="solid"/>
                      <a:round/>
                      <a:headEnd type="none" w="med" len="med"/>
                      <a:tailEnd type="none" w="med" len="med"/>
                    </a:lnB>
                    <a:noFill/>
                  </a:tcPr>
                </a:tc>
                <a:tc>
                  <a:txBody>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zh-CN" altLang="en-US" sz="1200" b="1" dirty="0">
                          <a:gradFill flip="none" rotWithShape="1">
                            <a:gsLst>
                              <a:gs pos="0">
                                <a:schemeClr val="accent2"/>
                              </a:gs>
                              <a:gs pos="60000">
                                <a:schemeClr val="accent1"/>
                              </a:gs>
                            </a:gsLst>
                            <a:lin ang="2700000" scaled="1"/>
                            <a:tileRect/>
                          </a:gradFill>
                          <a:effectLst/>
                          <a:latin typeface="+mj-ea"/>
                          <a:ea typeface="+mj-ea"/>
                        </a:rPr>
                        <a:t>应用</a:t>
                      </a:r>
                      <a:endParaRPr lang="en-US" altLang="zh-CN" sz="1200" b="1" dirty="0">
                        <a:gradFill flip="none" rotWithShape="1">
                          <a:gsLst>
                            <a:gs pos="0">
                              <a:schemeClr val="accent2"/>
                            </a:gs>
                            <a:gs pos="60000">
                              <a:schemeClr val="accent1"/>
                            </a:gs>
                          </a:gsLst>
                          <a:lin ang="2700000" scaled="1"/>
                          <a:tileRect/>
                        </a:gradFill>
                        <a:effectLst/>
                        <a:latin typeface="+mj-ea"/>
                        <a:ea typeface="+mj-ea"/>
                      </a:endParaRPr>
                    </a:p>
                    <a:p>
                      <a:pPr marL="0" marR="0" lvl="0" indent="0" algn="ctr" defTabSz="914400" rtl="0" eaLnBrk="1" fontAlgn="auto" latinLnBrk="0" hangingPunct="1">
                        <a:lnSpc>
                          <a:spcPct val="120000"/>
                        </a:lnSpc>
                        <a:spcBef>
                          <a:spcPts val="0"/>
                        </a:spcBef>
                        <a:spcAft>
                          <a:spcPts val="0"/>
                        </a:spcAft>
                        <a:buClrTx/>
                        <a:buSzTx/>
                        <a:buFontTx/>
                        <a:buNone/>
                        <a:tabLst/>
                        <a:defRPr/>
                      </a:pPr>
                      <a:r>
                        <a:rPr lang="zh-CN" altLang="en-US" sz="1200" b="1" dirty="0">
                          <a:gradFill flip="none" rotWithShape="1">
                            <a:gsLst>
                              <a:gs pos="0">
                                <a:schemeClr val="accent2"/>
                              </a:gs>
                              <a:gs pos="60000">
                                <a:schemeClr val="accent1"/>
                              </a:gs>
                            </a:gsLst>
                            <a:lin ang="2700000" scaled="1"/>
                            <a:tileRect/>
                          </a:gradFill>
                          <a:effectLst/>
                          <a:latin typeface="+mj-ea"/>
                          <a:ea typeface="+mj-ea"/>
                        </a:rPr>
                        <a:t>场景</a:t>
                      </a:r>
                    </a:p>
                  </a:txBody>
                  <a:tcPr marL="74098" marR="74098" marT="37049" marB="37049" anchor="ctr">
                    <a:lnL w="3175" cap="flat" cmpd="sng" algn="ctr">
                      <a:solidFill>
                        <a:schemeClr val="accent1">
                          <a:lumMod val="60000"/>
                          <a:lumOff val="40000"/>
                        </a:schemeClr>
                      </a:solidFill>
                      <a:prstDash val="solid"/>
                      <a:round/>
                      <a:headEnd type="none" w="med" len="med"/>
                      <a:tailEnd type="none" w="med" len="med"/>
                    </a:lnL>
                    <a:lnR w="3175" cap="flat" cmpd="sng" algn="ctr">
                      <a:solidFill>
                        <a:schemeClr val="accent1">
                          <a:lumMod val="60000"/>
                          <a:lumOff val="40000"/>
                        </a:schemeClr>
                      </a:solidFill>
                      <a:prstDash val="solid"/>
                      <a:round/>
                      <a:headEnd type="none" w="med" len="med"/>
                      <a:tailEnd type="none" w="med" len="med"/>
                    </a:lnR>
                    <a:lnT w="3175" cap="flat" cmpd="sng" algn="ctr">
                      <a:solidFill>
                        <a:schemeClr val="accent1">
                          <a:lumMod val="60000"/>
                          <a:lumOff val="40000"/>
                        </a:schemeClr>
                      </a:solidFill>
                      <a:prstDash val="solid"/>
                      <a:round/>
                      <a:headEnd type="none" w="med" len="med"/>
                      <a:tailEnd type="none" w="med" len="med"/>
                    </a:lnT>
                    <a:lnB w="3175" cap="flat" cmpd="sng" algn="ctr">
                      <a:solidFill>
                        <a:schemeClr val="accent1">
                          <a:lumMod val="60000"/>
                          <a:lumOff val="40000"/>
                        </a:schemeClr>
                      </a:solidFill>
                      <a:prstDash val="solid"/>
                      <a:round/>
                      <a:headEnd type="none" w="med" len="med"/>
                      <a:tailEnd type="none" w="med" len="med"/>
                    </a:lnB>
                    <a:noFill/>
                  </a:tcPr>
                </a:tc>
                <a:extLst>
                  <a:ext uri="{0D108BD9-81ED-4DB2-BD59-A6C34878D82A}">
                    <a16:rowId xmlns:a16="http://schemas.microsoft.com/office/drawing/2014/main" val="1185413655"/>
                  </a:ext>
                </a:extLst>
              </a:tr>
              <a:tr h="551979">
                <a:tc>
                  <a:txBody>
                    <a:bodyPr/>
                    <a:lstStyle/>
                    <a:p>
                      <a:pPr algn="ctr">
                        <a:lnSpc>
                          <a:spcPct val="120000"/>
                        </a:lnSpc>
                      </a:pPr>
                      <a:r>
                        <a:rPr lang="en-US" sz="1600" dirty="0">
                          <a:solidFill>
                            <a:schemeClr val="bg1"/>
                          </a:solidFill>
                          <a:effectLst/>
                          <a:latin typeface="Bebas" pitchFamily="50" charset="0"/>
                          <a:ea typeface="+mj-ea"/>
                        </a:rPr>
                        <a:t>L 0</a:t>
                      </a:r>
                    </a:p>
                  </a:txBody>
                  <a:tcPr marL="14427" marR="14427" marT="14427" marB="14427" anchor="ctr">
                    <a:lnL w="3175" cap="flat" cmpd="sng" algn="ctr">
                      <a:solidFill>
                        <a:schemeClr val="accent1">
                          <a:lumMod val="60000"/>
                          <a:lumOff val="40000"/>
                        </a:schemeClr>
                      </a:solidFill>
                      <a:prstDash val="solid"/>
                      <a:round/>
                      <a:headEnd type="none" w="med" len="med"/>
                      <a:tailEnd type="none" w="med" len="med"/>
                    </a:lnL>
                    <a:lnR w="3175" cap="flat" cmpd="sng" algn="ctr">
                      <a:solidFill>
                        <a:schemeClr val="accent1">
                          <a:lumMod val="60000"/>
                          <a:lumOff val="40000"/>
                        </a:schemeClr>
                      </a:solidFill>
                      <a:prstDash val="solid"/>
                      <a:round/>
                      <a:headEnd type="none" w="med" len="med"/>
                      <a:tailEnd type="none" w="med" len="med"/>
                    </a:lnR>
                    <a:lnT w="3175" cap="flat" cmpd="sng" algn="ctr">
                      <a:solidFill>
                        <a:schemeClr val="accent1">
                          <a:lumMod val="60000"/>
                          <a:lumOff val="40000"/>
                        </a:schemeClr>
                      </a:solidFill>
                      <a:prstDash val="solid"/>
                      <a:round/>
                      <a:headEnd type="none" w="med" len="med"/>
                      <a:tailEnd type="none" w="med" len="med"/>
                    </a:lnT>
                    <a:lnB w="3175" cap="flat" cmpd="sng" algn="ctr">
                      <a:solidFill>
                        <a:schemeClr val="accent1">
                          <a:lumMod val="60000"/>
                          <a:lumOff val="40000"/>
                        </a:schemeClr>
                      </a:solidFill>
                      <a:prstDash val="solid"/>
                      <a:round/>
                      <a:headEnd type="none" w="med" len="med"/>
                      <a:tailEnd type="none" w="med" len="med"/>
                    </a:lnB>
                    <a:noFill/>
                  </a:tcPr>
                </a:tc>
                <a:tc>
                  <a:txBody>
                    <a:bodyPr/>
                    <a:lstStyle/>
                    <a:p>
                      <a:pPr algn="ctr">
                        <a:lnSpc>
                          <a:spcPct val="120000"/>
                        </a:lnSpc>
                      </a:pPr>
                      <a:r>
                        <a:rPr lang="zh-CN" altLang="en-US" sz="1000" dirty="0">
                          <a:solidFill>
                            <a:schemeClr val="bg1">
                              <a:alpha val="90000"/>
                            </a:schemeClr>
                          </a:solidFill>
                          <a:effectLst/>
                          <a:latin typeface="+mj-ea"/>
                          <a:ea typeface="+mj-ea"/>
                        </a:rPr>
                        <a:t>人工驾驶</a:t>
                      </a:r>
                    </a:p>
                  </a:txBody>
                  <a:tcPr marL="14427" marR="14427" marT="14427" marB="14427" anchor="ctr">
                    <a:lnL w="3175" cap="flat" cmpd="sng" algn="ctr">
                      <a:solidFill>
                        <a:schemeClr val="accent1">
                          <a:lumMod val="60000"/>
                          <a:lumOff val="40000"/>
                        </a:schemeClr>
                      </a:solidFill>
                      <a:prstDash val="solid"/>
                      <a:round/>
                      <a:headEnd type="none" w="med" len="med"/>
                      <a:tailEnd type="none" w="med" len="med"/>
                    </a:lnL>
                    <a:lnR w="3175" cap="flat" cmpd="sng" algn="ctr">
                      <a:solidFill>
                        <a:schemeClr val="accent1">
                          <a:lumMod val="60000"/>
                          <a:lumOff val="40000"/>
                        </a:schemeClr>
                      </a:solidFill>
                      <a:prstDash val="solid"/>
                      <a:round/>
                      <a:headEnd type="none" w="med" len="med"/>
                      <a:tailEnd type="none" w="med" len="med"/>
                    </a:lnR>
                    <a:lnT w="3175" cap="flat" cmpd="sng" algn="ctr">
                      <a:solidFill>
                        <a:schemeClr val="accent1">
                          <a:lumMod val="60000"/>
                          <a:lumOff val="40000"/>
                        </a:schemeClr>
                      </a:solidFill>
                      <a:prstDash val="solid"/>
                      <a:round/>
                      <a:headEnd type="none" w="med" len="med"/>
                      <a:tailEnd type="none" w="med" len="med"/>
                    </a:lnT>
                    <a:lnB w="3175" cap="flat" cmpd="sng" algn="ctr">
                      <a:solidFill>
                        <a:schemeClr val="accent1">
                          <a:lumMod val="60000"/>
                          <a:lumOff val="40000"/>
                        </a:schemeClr>
                      </a:solidFill>
                      <a:prstDash val="solid"/>
                      <a:round/>
                      <a:headEnd type="none" w="med" len="med"/>
                      <a:tailEnd type="none" w="med" len="med"/>
                    </a:lnB>
                    <a:noFill/>
                  </a:tcPr>
                </a:tc>
                <a:tc>
                  <a:txBody>
                    <a:bodyPr/>
                    <a:lstStyle/>
                    <a:p>
                      <a:pPr algn="l">
                        <a:lnSpc>
                          <a:spcPct val="120000"/>
                        </a:lnSpc>
                      </a:pPr>
                      <a:r>
                        <a:rPr lang="zh-CN" altLang="en-US" sz="1000" dirty="0">
                          <a:solidFill>
                            <a:schemeClr val="bg1">
                              <a:alpha val="90000"/>
                            </a:schemeClr>
                          </a:solidFill>
                          <a:effectLst/>
                          <a:latin typeface="+mj-ea"/>
                          <a:ea typeface="+mj-ea"/>
                        </a:rPr>
                        <a:t>由人类驾驶员全权驾驶车辆</a:t>
                      </a:r>
                    </a:p>
                  </a:txBody>
                  <a:tcPr marL="144000" marR="14427" marT="14427" marB="14427" anchor="ctr">
                    <a:lnL w="3175" cap="flat" cmpd="sng" algn="ctr">
                      <a:solidFill>
                        <a:schemeClr val="accent1">
                          <a:lumMod val="60000"/>
                          <a:lumOff val="40000"/>
                        </a:schemeClr>
                      </a:solidFill>
                      <a:prstDash val="solid"/>
                      <a:round/>
                      <a:headEnd type="none" w="med" len="med"/>
                      <a:tailEnd type="none" w="med" len="med"/>
                    </a:lnL>
                    <a:lnR w="3175" cap="flat" cmpd="sng" algn="ctr">
                      <a:solidFill>
                        <a:schemeClr val="accent1">
                          <a:lumMod val="60000"/>
                          <a:lumOff val="40000"/>
                        </a:schemeClr>
                      </a:solidFill>
                      <a:prstDash val="solid"/>
                      <a:round/>
                      <a:headEnd type="none" w="med" len="med"/>
                      <a:tailEnd type="none" w="med" len="med"/>
                    </a:lnR>
                    <a:lnT w="3175" cap="flat" cmpd="sng" algn="ctr">
                      <a:solidFill>
                        <a:schemeClr val="accent1">
                          <a:lumMod val="60000"/>
                          <a:lumOff val="40000"/>
                        </a:schemeClr>
                      </a:solidFill>
                      <a:prstDash val="solid"/>
                      <a:round/>
                      <a:headEnd type="none" w="med" len="med"/>
                      <a:tailEnd type="none" w="med" len="med"/>
                    </a:lnT>
                    <a:lnB w="3175" cap="flat" cmpd="sng" algn="ctr">
                      <a:solidFill>
                        <a:schemeClr val="accent1">
                          <a:lumMod val="60000"/>
                          <a:lumOff val="40000"/>
                        </a:schemeClr>
                      </a:solidFill>
                      <a:prstDash val="solid"/>
                      <a:round/>
                      <a:headEnd type="none" w="med" len="med"/>
                      <a:tailEnd type="none" w="med" len="med"/>
                    </a:lnB>
                    <a:noFill/>
                  </a:tcPr>
                </a:tc>
                <a:tc>
                  <a:txBody>
                    <a:bodyPr/>
                    <a:lstStyle/>
                    <a:p>
                      <a:pPr algn="ctr">
                        <a:lnSpc>
                          <a:spcPct val="120000"/>
                        </a:lnSpc>
                      </a:pPr>
                      <a:endParaRPr lang="zh-CN" altLang="en-US" sz="1000" dirty="0">
                        <a:solidFill>
                          <a:schemeClr val="bg1"/>
                        </a:solidFill>
                        <a:effectLst/>
                        <a:latin typeface="+mj-ea"/>
                        <a:ea typeface="+mj-ea"/>
                      </a:endParaRPr>
                    </a:p>
                  </a:txBody>
                  <a:tcPr marL="14427" marR="14427" marT="14427" marB="14427" anchor="ctr">
                    <a:lnL w="3175" cap="flat" cmpd="sng" algn="ctr">
                      <a:solidFill>
                        <a:schemeClr val="accent1">
                          <a:lumMod val="60000"/>
                          <a:lumOff val="40000"/>
                        </a:schemeClr>
                      </a:solidFill>
                      <a:prstDash val="solid"/>
                      <a:round/>
                      <a:headEnd type="none" w="med" len="med"/>
                      <a:tailEnd type="none" w="med" len="med"/>
                    </a:lnL>
                    <a:lnR w="3175" cap="flat" cmpd="sng" algn="ctr">
                      <a:solidFill>
                        <a:schemeClr val="accent1">
                          <a:lumMod val="60000"/>
                          <a:lumOff val="40000"/>
                        </a:schemeClr>
                      </a:solidFill>
                      <a:prstDash val="solid"/>
                      <a:round/>
                      <a:headEnd type="none" w="med" len="med"/>
                      <a:tailEnd type="none" w="med" len="med"/>
                    </a:lnR>
                    <a:lnT w="3175" cap="flat" cmpd="sng" algn="ctr">
                      <a:solidFill>
                        <a:schemeClr val="accent1">
                          <a:lumMod val="60000"/>
                          <a:lumOff val="40000"/>
                        </a:schemeClr>
                      </a:solidFill>
                      <a:prstDash val="solid"/>
                      <a:round/>
                      <a:headEnd type="none" w="med" len="med"/>
                      <a:tailEnd type="none" w="med" len="med"/>
                    </a:lnT>
                    <a:lnB w="3175" cap="flat" cmpd="sng" algn="ctr">
                      <a:solidFill>
                        <a:schemeClr val="accent1">
                          <a:lumMod val="60000"/>
                          <a:lumOff val="40000"/>
                        </a:schemeClr>
                      </a:solidFill>
                      <a:prstDash val="solid"/>
                      <a:round/>
                      <a:headEnd type="none" w="med" len="med"/>
                      <a:tailEnd type="none" w="med" len="med"/>
                    </a:lnB>
                    <a:noFill/>
                  </a:tcPr>
                </a:tc>
                <a:tc>
                  <a:txBody>
                    <a:bodyPr/>
                    <a:lstStyle/>
                    <a:p>
                      <a:pPr algn="ctr">
                        <a:lnSpc>
                          <a:spcPct val="120000"/>
                        </a:lnSpc>
                      </a:pPr>
                      <a:endParaRPr lang="zh-CN" altLang="en-US" sz="1000" dirty="0">
                        <a:solidFill>
                          <a:schemeClr val="bg1"/>
                        </a:solidFill>
                        <a:effectLst/>
                        <a:latin typeface="+mj-ea"/>
                        <a:ea typeface="+mj-ea"/>
                      </a:endParaRPr>
                    </a:p>
                  </a:txBody>
                  <a:tcPr marL="14427" marR="14427" marT="14427" marB="14427" anchor="ctr">
                    <a:lnL w="3175" cap="flat" cmpd="sng" algn="ctr">
                      <a:solidFill>
                        <a:schemeClr val="accent1">
                          <a:lumMod val="60000"/>
                          <a:lumOff val="40000"/>
                        </a:schemeClr>
                      </a:solidFill>
                      <a:prstDash val="solid"/>
                      <a:round/>
                      <a:headEnd type="none" w="med" len="med"/>
                      <a:tailEnd type="none" w="med" len="med"/>
                    </a:lnL>
                    <a:lnR w="3175" cap="flat" cmpd="sng" algn="ctr">
                      <a:solidFill>
                        <a:schemeClr val="accent1">
                          <a:lumMod val="60000"/>
                          <a:lumOff val="40000"/>
                        </a:schemeClr>
                      </a:solidFill>
                      <a:prstDash val="solid"/>
                      <a:round/>
                      <a:headEnd type="none" w="med" len="med"/>
                      <a:tailEnd type="none" w="med" len="med"/>
                    </a:lnR>
                    <a:lnT w="3175" cap="flat" cmpd="sng" algn="ctr">
                      <a:solidFill>
                        <a:schemeClr val="accent1">
                          <a:lumMod val="60000"/>
                          <a:lumOff val="40000"/>
                        </a:schemeClr>
                      </a:solidFill>
                      <a:prstDash val="solid"/>
                      <a:round/>
                      <a:headEnd type="none" w="med" len="med"/>
                      <a:tailEnd type="none" w="med" len="med"/>
                    </a:lnT>
                    <a:lnB w="3175" cap="flat" cmpd="sng" algn="ctr">
                      <a:solidFill>
                        <a:schemeClr val="accent1">
                          <a:lumMod val="60000"/>
                          <a:lumOff val="40000"/>
                        </a:schemeClr>
                      </a:solidFill>
                      <a:prstDash val="solid"/>
                      <a:round/>
                      <a:headEnd type="none" w="med" len="med"/>
                      <a:tailEnd type="none" w="med" len="med"/>
                    </a:lnB>
                    <a:noFill/>
                  </a:tcPr>
                </a:tc>
                <a:tc>
                  <a:txBody>
                    <a:bodyPr/>
                    <a:lstStyle/>
                    <a:p>
                      <a:pPr algn="ctr">
                        <a:lnSpc>
                          <a:spcPct val="120000"/>
                        </a:lnSpc>
                      </a:pPr>
                      <a:endParaRPr lang="zh-CN" altLang="en-US" sz="1000" dirty="0">
                        <a:solidFill>
                          <a:schemeClr val="bg1"/>
                        </a:solidFill>
                        <a:effectLst/>
                        <a:latin typeface="+mj-ea"/>
                        <a:ea typeface="+mj-ea"/>
                      </a:endParaRPr>
                    </a:p>
                  </a:txBody>
                  <a:tcPr marL="14427" marR="14427" marT="14427" marB="14427" anchor="ctr">
                    <a:lnL w="3175" cap="flat" cmpd="sng" algn="ctr">
                      <a:solidFill>
                        <a:schemeClr val="accent1">
                          <a:lumMod val="60000"/>
                          <a:lumOff val="40000"/>
                        </a:schemeClr>
                      </a:solidFill>
                      <a:prstDash val="solid"/>
                      <a:round/>
                      <a:headEnd type="none" w="med" len="med"/>
                      <a:tailEnd type="none" w="med" len="med"/>
                    </a:lnL>
                    <a:lnR w="3175" cap="flat" cmpd="sng" algn="ctr">
                      <a:solidFill>
                        <a:schemeClr val="accent1">
                          <a:lumMod val="60000"/>
                          <a:lumOff val="40000"/>
                        </a:schemeClr>
                      </a:solidFill>
                      <a:prstDash val="solid"/>
                      <a:round/>
                      <a:headEnd type="none" w="med" len="med"/>
                      <a:tailEnd type="none" w="med" len="med"/>
                    </a:lnR>
                    <a:lnT w="3175" cap="flat" cmpd="sng" algn="ctr">
                      <a:solidFill>
                        <a:schemeClr val="accent1">
                          <a:lumMod val="60000"/>
                          <a:lumOff val="40000"/>
                        </a:schemeClr>
                      </a:solidFill>
                      <a:prstDash val="solid"/>
                      <a:round/>
                      <a:headEnd type="none" w="med" len="med"/>
                      <a:tailEnd type="none" w="med" len="med"/>
                    </a:lnT>
                    <a:lnB w="3175" cap="flat" cmpd="sng" algn="ctr">
                      <a:solidFill>
                        <a:schemeClr val="accent1">
                          <a:lumMod val="60000"/>
                          <a:lumOff val="40000"/>
                        </a:schemeClr>
                      </a:solidFill>
                      <a:prstDash val="solid"/>
                      <a:round/>
                      <a:headEnd type="none" w="med" len="med"/>
                      <a:tailEnd type="none" w="med" len="med"/>
                    </a:lnB>
                    <a:noFill/>
                  </a:tcPr>
                </a:tc>
                <a:tc>
                  <a:txBody>
                    <a:bodyPr/>
                    <a:lstStyle/>
                    <a:p>
                      <a:pPr algn="ctr">
                        <a:lnSpc>
                          <a:spcPct val="120000"/>
                        </a:lnSpc>
                      </a:pPr>
                      <a:r>
                        <a:rPr lang="zh-CN" altLang="en-US" sz="1000" dirty="0">
                          <a:solidFill>
                            <a:schemeClr val="bg1"/>
                          </a:solidFill>
                          <a:effectLst/>
                          <a:latin typeface="+mj-ea"/>
                          <a:ea typeface="+mj-ea"/>
                        </a:rPr>
                        <a:t>无</a:t>
                      </a:r>
                    </a:p>
                  </a:txBody>
                  <a:tcPr marL="14427" marR="14427" marT="14427" marB="14427" anchor="ctr">
                    <a:lnL w="3175" cap="flat" cmpd="sng" algn="ctr">
                      <a:solidFill>
                        <a:schemeClr val="accent1">
                          <a:lumMod val="60000"/>
                          <a:lumOff val="40000"/>
                        </a:schemeClr>
                      </a:solidFill>
                      <a:prstDash val="solid"/>
                      <a:round/>
                      <a:headEnd type="none" w="med" len="med"/>
                      <a:tailEnd type="none" w="med" len="med"/>
                    </a:lnL>
                    <a:lnR w="3175" cap="flat" cmpd="sng" algn="ctr">
                      <a:solidFill>
                        <a:schemeClr val="accent1">
                          <a:lumMod val="60000"/>
                          <a:lumOff val="40000"/>
                        </a:schemeClr>
                      </a:solidFill>
                      <a:prstDash val="solid"/>
                      <a:round/>
                      <a:headEnd type="none" w="med" len="med"/>
                      <a:tailEnd type="none" w="med" len="med"/>
                    </a:lnR>
                    <a:lnT w="3175" cap="flat" cmpd="sng" algn="ctr">
                      <a:solidFill>
                        <a:schemeClr val="accent1">
                          <a:lumMod val="60000"/>
                          <a:lumOff val="40000"/>
                        </a:schemeClr>
                      </a:solidFill>
                      <a:prstDash val="solid"/>
                      <a:round/>
                      <a:headEnd type="none" w="med" len="med"/>
                      <a:tailEnd type="none" w="med" len="med"/>
                    </a:lnT>
                    <a:lnB w="3175" cap="flat" cmpd="sng" algn="ctr">
                      <a:solidFill>
                        <a:schemeClr val="accent1">
                          <a:lumMod val="60000"/>
                          <a:lumOff val="40000"/>
                        </a:schemeClr>
                      </a:solidFill>
                      <a:prstDash val="solid"/>
                      <a:round/>
                      <a:headEnd type="none" w="med" len="med"/>
                      <a:tailEnd type="none" w="med" len="med"/>
                    </a:lnB>
                    <a:noFill/>
                  </a:tcPr>
                </a:tc>
                <a:extLst>
                  <a:ext uri="{0D108BD9-81ED-4DB2-BD59-A6C34878D82A}">
                    <a16:rowId xmlns:a16="http://schemas.microsoft.com/office/drawing/2014/main" val="3005108572"/>
                  </a:ext>
                </a:extLst>
              </a:tr>
              <a:tr h="551979">
                <a:tc>
                  <a:txBody>
                    <a:bodyPr/>
                    <a:lstStyle/>
                    <a:p>
                      <a:pPr algn="ctr">
                        <a:lnSpc>
                          <a:spcPct val="120000"/>
                        </a:lnSpc>
                      </a:pPr>
                      <a:r>
                        <a:rPr lang="en-US" sz="1600" dirty="0">
                          <a:solidFill>
                            <a:schemeClr val="bg1"/>
                          </a:solidFill>
                          <a:effectLst/>
                          <a:latin typeface="Bebas" pitchFamily="50" charset="0"/>
                          <a:ea typeface="+mj-ea"/>
                        </a:rPr>
                        <a:t>L 1</a:t>
                      </a:r>
                    </a:p>
                  </a:txBody>
                  <a:tcPr marL="14427" marR="14427" marT="14427" marB="14427" anchor="ctr">
                    <a:lnL w="3175" cap="flat" cmpd="sng" algn="ctr">
                      <a:solidFill>
                        <a:schemeClr val="accent1">
                          <a:lumMod val="60000"/>
                          <a:lumOff val="40000"/>
                        </a:schemeClr>
                      </a:solidFill>
                      <a:prstDash val="solid"/>
                      <a:round/>
                      <a:headEnd type="none" w="med" len="med"/>
                      <a:tailEnd type="none" w="med" len="med"/>
                    </a:lnL>
                    <a:lnR w="3175" cap="flat" cmpd="sng" algn="ctr">
                      <a:solidFill>
                        <a:schemeClr val="accent1">
                          <a:lumMod val="60000"/>
                          <a:lumOff val="40000"/>
                        </a:schemeClr>
                      </a:solidFill>
                      <a:prstDash val="solid"/>
                      <a:round/>
                      <a:headEnd type="none" w="med" len="med"/>
                      <a:tailEnd type="none" w="med" len="med"/>
                    </a:lnR>
                    <a:lnT w="3175" cap="flat" cmpd="sng" algn="ctr">
                      <a:solidFill>
                        <a:schemeClr val="accent1">
                          <a:lumMod val="60000"/>
                          <a:lumOff val="40000"/>
                        </a:schemeClr>
                      </a:solidFill>
                      <a:prstDash val="solid"/>
                      <a:round/>
                      <a:headEnd type="none" w="med" len="med"/>
                      <a:tailEnd type="none" w="med" len="med"/>
                    </a:lnT>
                    <a:lnB w="3175" cap="flat" cmpd="sng" algn="ctr">
                      <a:solidFill>
                        <a:schemeClr val="accent1">
                          <a:lumMod val="60000"/>
                          <a:lumOff val="40000"/>
                        </a:schemeClr>
                      </a:solidFill>
                      <a:prstDash val="solid"/>
                      <a:round/>
                      <a:headEnd type="none" w="med" len="med"/>
                      <a:tailEnd type="none" w="med" len="med"/>
                    </a:lnB>
                    <a:noFill/>
                  </a:tcPr>
                </a:tc>
                <a:tc>
                  <a:txBody>
                    <a:bodyPr/>
                    <a:lstStyle/>
                    <a:p>
                      <a:pPr algn="ctr">
                        <a:lnSpc>
                          <a:spcPct val="120000"/>
                        </a:lnSpc>
                      </a:pPr>
                      <a:r>
                        <a:rPr lang="zh-CN" altLang="en-US" sz="1000" dirty="0">
                          <a:solidFill>
                            <a:schemeClr val="bg1">
                              <a:alpha val="90000"/>
                            </a:schemeClr>
                          </a:solidFill>
                          <a:effectLst/>
                          <a:latin typeface="+mj-ea"/>
                          <a:ea typeface="+mj-ea"/>
                        </a:rPr>
                        <a:t>辅助驾驶</a:t>
                      </a:r>
                    </a:p>
                  </a:txBody>
                  <a:tcPr marL="14427" marR="14427" marT="14427" marB="14427" anchor="ctr">
                    <a:lnL w="3175" cap="flat" cmpd="sng" algn="ctr">
                      <a:solidFill>
                        <a:schemeClr val="accent1">
                          <a:lumMod val="60000"/>
                          <a:lumOff val="40000"/>
                        </a:schemeClr>
                      </a:solidFill>
                      <a:prstDash val="solid"/>
                      <a:round/>
                      <a:headEnd type="none" w="med" len="med"/>
                      <a:tailEnd type="none" w="med" len="med"/>
                    </a:lnL>
                    <a:lnR w="3175" cap="flat" cmpd="sng" algn="ctr">
                      <a:solidFill>
                        <a:schemeClr val="accent1">
                          <a:lumMod val="60000"/>
                          <a:lumOff val="40000"/>
                        </a:schemeClr>
                      </a:solidFill>
                      <a:prstDash val="solid"/>
                      <a:round/>
                      <a:headEnd type="none" w="med" len="med"/>
                      <a:tailEnd type="none" w="med" len="med"/>
                    </a:lnR>
                    <a:lnT w="3175" cap="flat" cmpd="sng" algn="ctr">
                      <a:solidFill>
                        <a:schemeClr val="accent1">
                          <a:lumMod val="60000"/>
                          <a:lumOff val="40000"/>
                        </a:schemeClr>
                      </a:solidFill>
                      <a:prstDash val="solid"/>
                      <a:round/>
                      <a:headEnd type="none" w="med" len="med"/>
                      <a:tailEnd type="none" w="med" len="med"/>
                    </a:lnT>
                    <a:lnB w="3175" cap="flat" cmpd="sng" algn="ctr">
                      <a:solidFill>
                        <a:schemeClr val="accent1">
                          <a:lumMod val="60000"/>
                          <a:lumOff val="40000"/>
                        </a:schemeClr>
                      </a:solidFill>
                      <a:prstDash val="solid"/>
                      <a:round/>
                      <a:headEnd type="none" w="med" len="med"/>
                      <a:tailEnd type="none" w="med" len="med"/>
                    </a:lnB>
                    <a:noFill/>
                  </a:tcPr>
                </a:tc>
                <a:tc>
                  <a:txBody>
                    <a:bodyPr/>
                    <a:lstStyle/>
                    <a:p>
                      <a:pPr algn="l">
                        <a:lnSpc>
                          <a:spcPct val="120000"/>
                        </a:lnSpc>
                      </a:pPr>
                      <a:r>
                        <a:rPr lang="zh-CN" altLang="en-US" sz="1000" dirty="0">
                          <a:solidFill>
                            <a:schemeClr val="bg1">
                              <a:alpha val="90000"/>
                            </a:schemeClr>
                          </a:solidFill>
                          <a:effectLst/>
                          <a:latin typeface="+mj-ea"/>
                          <a:ea typeface="+mj-ea"/>
                        </a:rPr>
                        <a:t>车辆对方向盘和加减速中的一项操作提供驾驶</a:t>
                      </a:r>
                      <a:endParaRPr lang="en-US" altLang="zh-CN" sz="1000" dirty="0">
                        <a:solidFill>
                          <a:schemeClr val="bg1">
                            <a:alpha val="90000"/>
                          </a:schemeClr>
                        </a:solidFill>
                        <a:effectLst/>
                        <a:latin typeface="+mj-ea"/>
                        <a:ea typeface="+mj-ea"/>
                      </a:endParaRPr>
                    </a:p>
                    <a:p>
                      <a:pPr algn="l">
                        <a:lnSpc>
                          <a:spcPct val="120000"/>
                        </a:lnSpc>
                      </a:pPr>
                      <a:r>
                        <a:rPr lang="zh-CN" altLang="en-US" sz="1000" dirty="0">
                          <a:solidFill>
                            <a:schemeClr val="bg1">
                              <a:alpha val="90000"/>
                            </a:schemeClr>
                          </a:solidFill>
                          <a:effectLst/>
                          <a:latin typeface="+mj-ea"/>
                          <a:ea typeface="+mj-ea"/>
                        </a:rPr>
                        <a:t>人类驾驶员负责其余的驾驶动作</a:t>
                      </a:r>
                    </a:p>
                  </a:txBody>
                  <a:tcPr marL="144000" marR="14427" marT="14427" marB="14427" anchor="ctr">
                    <a:lnL w="3175" cap="flat" cmpd="sng" algn="ctr">
                      <a:solidFill>
                        <a:schemeClr val="accent1">
                          <a:lumMod val="60000"/>
                          <a:lumOff val="40000"/>
                        </a:schemeClr>
                      </a:solidFill>
                      <a:prstDash val="solid"/>
                      <a:round/>
                      <a:headEnd type="none" w="med" len="med"/>
                      <a:tailEnd type="none" w="med" len="med"/>
                    </a:lnL>
                    <a:lnR w="3175" cap="flat" cmpd="sng" algn="ctr">
                      <a:solidFill>
                        <a:schemeClr val="accent1">
                          <a:lumMod val="60000"/>
                          <a:lumOff val="40000"/>
                        </a:schemeClr>
                      </a:solidFill>
                      <a:prstDash val="solid"/>
                      <a:round/>
                      <a:headEnd type="none" w="med" len="med"/>
                      <a:tailEnd type="none" w="med" len="med"/>
                    </a:lnR>
                    <a:lnT w="3175" cap="flat" cmpd="sng" algn="ctr">
                      <a:solidFill>
                        <a:schemeClr val="accent1">
                          <a:lumMod val="60000"/>
                          <a:lumOff val="40000"/>
                        </a:schemeClr>
                      </a:solidFill>
                      <a:prstDash val="solid"/>
                      <a:round/>
                      <a:headEnd type="none" w="med" len="med"/>
                      <a:tailEnd type="none" w="med" len="med"/>
                    </a:lnT>
                    <a:lnB w="3175" cap="flat" cmpd="sng" algn="ctr">
                      <a:solidFill>
                        <a:schemeClr val="accent1">
                          <a:lumMod val="60000"/>
                          <a:lumOff val="40000"/>
                        </a:schemeClr>
                      </a:solidFill>
                      <a:prstDash val="solid"/>
                      <a:round/>
                      <a:headEnd type="none" w="med" len="med"/>
                      <a:tailEnd type="none" w="med" len="med"/>
                    </a:lnB>
                    <a:noFill/>
                  </a:tcPr>
                </a:tc>
                <a:tc>
                  <a:txBody>
                    <a:bodyPr/>
                    <a:lstStyle/>
                    <a:p>
                      <a:pPr algn="ctr">
                        <a:lnSpc>
                          <a:spcPct val="120000"/>
                        </a:lnSpc>
                      </a:pPr>
                      <a:endParaRPr lang="zh-CN" altLang="en-US" sz="1000" dirty="0">
                        <a:solidFill>
                          <a:schemeClr val="bg1"/>
                        </a:solidFill>
                        <a:effectLst/>
                        <a:latin typeface="+mj-ea"/>
                        <a:ea typeface="+mj-ea"/>
                      </a:endParaRPr>
                    </a:p>
                  </a:txBody>
                  <a:tcPr marL="14427" marR="14427" marT="14427" marB="14427" anchor="ctr">
                    <a:lnL w="3175" cap="flat" cmpd="sng" algn="ctr">
                      <a:solidFill>
                        <a:schemeClr val="accent1">
                          <a:lumMod val="60000"/>
                          <a:lumOff val="40000"/>
                        </a:schemeClr>
                      </a:solidFill>
                      <a:prstDash val="solid"/>
                      <a:round/>
                      <a:headEnd type="none" w="med" len="med"/>
                      <a:tailEnd type="none" w="med" len="med"/>
                    </a:lnL>
                    <a:lnR w="3175" cap="flat" cmpd="sng" algn="ctr">
                      <a:solidFill>
                        <a:schemeClr val="accent1">
                          <a:lumMod val="60000"/>
                          <a:lumOff val="40000"/>
                        </a:schemeClr>
                      </a:solidFill>
                      <a:prstDash val="solid"/>
                      <a:round/>
                      <a:headEnd type="none" w="med" len="med"/>
                      <a:tailEnd type="none" w="med" len="med"/>
                    </a:lnR>
                    <a:lnT w="3175" cap="flat" cmpd="sng" algn="ctr">
                      <a:solidFill>
                        <a:schemeClr val="accent1">
                          <a:lumMod val="60000"/>
                          <a:lumOff val="40000"/>
                        </a:schemeClr>
                      </a:solidFill>
                      <a:prstDash val="solid"/>
                      <a:round/>
                      <a:headEnd type="none" w="med" len="med"/>
                      <a:tailEnd type="none" w="med" len="med"/>
                    </a:lnT>
                    <a:lnB w="3175" cap="flat" cmpd="sng" algn="ctr">
                      <a:solidFill>
                        <a:schemeClr val="accent1">
                          <a:lumMod val="60000"/>
                          <a:lumOff val="40000"/>
                        </a:schemeClr>
                      </a:solidFill>
                      <a:prstDash val="solid"/>
                      <a:round/>
                      <a:headEnd type="none" w="med" len="med"/>
                      <a:tailEnd type="none" w="med" len="med"/>
                    </a:lnB>
                    <a:noFill/>
                  </a:tcPr>
                </a:tc>
                <a:tc>
                  <a:txBody>
                    <a:bodyPr/>
                    <a:lstStyle/>
                    <a:p>
                      <a:pPr algn="ctr">
                        <a:lnSpc>
                          <a:spcPct val="120000"/>
                        </a:lnSpc>
                      </a:pPr>
                      <a:endParaRPr lang="zh-CN" altLang="en-US" sz="1000" dirty="0">
                        <a:solidFill>
                          <a:schemeClr val="bg1"/>
                        </a:solidFill>
                        <a:effectLst/>
                        <a:latin typeface="+mj-ea"/>
                        <a:ea typeface="+mj-ea"/>
                      </a:endParaRPr>
                    </a:p>
                  </a:txBody>
                  <a:tcPr marL="14427" marR="14427" marT="14427" marB="14427" anchor="ctr">
                    <a:lnL w="3175" cap="flat" cmpd="sng" algn="ctr">
                      <a:solidFill>
                        <a:schemeClr val="accent1">
                          <a:lumMod val="60000"/>
                          <a:lumOff val="40000"/>
                        </a:schemeClr>
                      </a:solidFill>
                      <a:prstDash val="solid"/>
                      <a:round/>
                      <a:headEnd type="none" w="med" len="med"/>
                      <a:tailEnd type="none" w="med" len="med"/>
                    </a:lnL>
                    <a:lnR w="3175" cap="flat" cmpd="sng" algn="ctr">
                      <a:solidFill>
                        <a:schemeClr val="accent1">
                          <a:lumMod val="60000"/>
                          <a:lumOff val="40000"/>
                        </a:schemeClr>
                      </a:solidFill>
                      <a:prstDash val="solid"/>
                      <a:round/>
                      <a:headEnd type="none" w="med" len="med"/>
                      <a:tailEnd type="none" w="med" len="med"/>
                    </a:lnR>
                    <a:lnT w="3175" cap="flat" cmpd="sng" algn="ctr">
                      <a:solidFill>
                        <a:schemeClr val="accent1">
                          <a:lumMod val="60000"/>
                          <a:lumOff val="40000"/>
                        </a:schemeClr>
                      </a:solidFill>
                      <a:prstDash val="solid"/>
                      <a:round/>
                      <a:headEnd type="none" w="med" len="med"/>
                      <a:tailEnd type="none" w="med" len="med"/>
                    </a:lnT>
                    <a:lnB w="3175" cap="flat" cmpd="sng" algn="ctr">
                      <a:solidFill>
                        <a:schemeClr val="accent1">
                          <a:lumMod val="60000"/>
                          <a:lumOff val="40000"/>
                        </a:schemeClr>
                      </a:solidFill>
                      <a:prstDash val="solid"/>
                      <a:round/>
                      <a:headEnd type="none" w="med" len="med"/>
                      <a:tailEnd type="none" w="med" len="med"/>
                    </a:lnB>
                    <a:noFill/>
                  </a:tcPr>
                </a:tc>
                <a:tc>
                  <a:txBody>
                    <a:bodyPr/>
                    <a:lstStyle/>
                    <a:p>
                      <a:pPr algn="ctr">
                        <a:lnSpc>
                          <a:spcPct val="120000"/>
                        </a:lnSpc>
                      </a:pPr>
                      <a:endParaRPr lang="zh-CN" altLang="en-US" sz="1000" dirty="0">
                        <a:solidFill>
                          <a:schemeClr val="bg1"/>
                        </a:solidFill>
                        <a:effectLst/>
                        <a:latin typeface="+mj-ea"/>
                        <a:ea typeface="+mj-ea"/>
                      </a:endParaRPr>
                    </a:p>
                  </a:txBody>
                  <a:tcPr marL="14427" marR="14427" marT="14427" marB="14427" anchor="ctr">
                    <a:lnL w="3175" cap="flat" cmpd="sng" algn="ctr">
                      <a:solidFill>
                        <a:schemeClr val="accent1">
                          <a:lumMod val="60000"/>
                          <a:lumOff val="40000"/>
                        </a:schemeClr>
                      </a:solidFill>
                      <a:prstDash val="solid"/>
                      <a:round/>
                      <a:headEnd type="none" w="med" len="med"/>
                      <a:tailEnd type="none" w="med" len="med"/>
                    </a:lnL>
                    <a:lnR w="3175" cap="flat" cmpd="sng" algn="ctr">
                      <a:solidFill>
                        <a:schemeClr val="accent1">
                          <a:lumMod val="60000"/>
                          <a:lumOff val="40000"/>
                        </a:schemeClr>
                      </a:solidFill>
                      <a:prstDash val="solid"/>
                      <a:round/>
                      <a:headEnd type="none" w="med" len="med"/>
                      <a:tailEnd type="none" w="med" len="med"/>
                    </a:lnR>
                    <a:lnT w="3175" cap="flat" cmpd="sng" algn="ctr">
                      <a:solidFill>
                        <a:schemeClr val="accent1">
                          <a:lumMod val="60000"/>
                          <a:lumOff val="40000"/>
                        </a:schemeClr>
                      </a:solidFill>
                      <a:prstDash val="solid"/>
                      <a:round/>
                      <a:headEnd type="none" w="med" len="med"/>
                      <a:tailEnd type="none" w="med" len="med"/>
                    </a:lnT>
                    <a:lnB w="3175" cap="flat" cmpd="sng" algn="ctr">
                      <a:solidFill>
                        <a:schemeClr val="accent1">
                          <a:lumMod val="60000"/>
                          <a:lumOff val="40000"/>
                        </a:schemeClr>
                      </a:solidFill>
                      <a:prstDash val="solid"/>
                      <a:round/>
                      <a:headEnd type="none" w="med" len="med"/>
                      <a:tailEnd type="none" w="med" len="med"/>
                    </a:lnB>
                    <a:noFill/>
                  </a:tcPr>
                </a:tc>
                <a:tc rowSpan="4">
                  <a:txBody>
                    <a:bodyPr/>
                    <a:lstStyle/>
                    <a:p>
                      <a:pPr algn="ctr">
                        <a:lnSpc>
                          <a:spcPct val="120000"/>
                        </a:lnSpc>
                      </a:pPr>
                      <a:r>
                        <a:rPr lang="zh-CN" altLang="en-US" sz="1000" dirty="0">
                          <a:solidFill>
                            <a:schemeClr val="bg1"/>
                          </a:solidFill>
                          <a:effectLst/>
                          <a:latin typeface="+mj-ea"/>
                          <a:ea typeface="+mj-ea"/>
                        </a:rPr>
                        <a:t>限定</a:t>
                      </a:r>
                      <a:endParaRPr lang="en-US" altLang="zh-CN" sz="1000" dirty="0">
                        <a:solidFill>
                          <a:schemeClr val="bg1"/>
                        </a:solidFill>
                        <a:effectLst/>
                        <a:latin typeface="+mj-ea"/>
                        <a:ea typeface="+mj-ea"/>
                      </a:endParaRPr>
                    </a:p>
                    <a:p>
                      <a:pPr algn="ctr">
                        <a:lnSpc>
                          <a:spcPct val="120000"/>
                        </a:lnSpc>
                      </a:pPr>
                      <a:r>
                        <a:rPr lang="zh-CN" altLang="en-US" sz="1000" dirty="0">
                          <a:solidFill>
                            <a:schemeClr val="bg1"/>
                          </a:solidFill>
                          <a:effectLst/>
                          <a:latin typeface="+mj-ea"/>
                          <a:ea typeface="+mj-ea"/>
                        </a:rPr>
                        <a:t>场景</a:t>
                      </a:r>
                    </a:p>
                  </a:txBody>
                  <a:tcPr marL="74098" marR="74098" marT="37049" marB="37049" anchor="ctr">
                    <a:lnL w="3175" cap="flat" cmpd="sng" algn="ctr">
                      <a:solidFill>
                        <a:schemeClr val="accent1">
                          <a:lumMod val="60000"/>
                          <a:lumOff val="40000"/>
                        </a:schemeClr>
                      </a:solidFill>
                      <a:prstDash val="solid"/>
                      <a:round/>
                      <a:headEnd type="none" w="med" len="med"/>
                      <a:tailEnd type="none" w="med" len="med"/>
                    </a:lnL>
                    <a:lnR w="3175" cap="flat" cmpd="sng" algn="ctr">
                      <a:solidFill>
                        <a:schemeClr val="accent1">
                          <a:lumMod val="60000"/>
                          <a:lumOff val="40000"/>
                        </a:schemeClr>
                      </a:solidFill>
                      <a:prstDash val="solid"/>
                      <a:round/>
                      <a:headEnd type="none" w="med" len="med"/>
                      <a:tailEnd type="none" w="med" len="med"/>
                    </a:lnR>
                    <a:lnT w="3175" cap="flat" cmpd="sng" algn="ctr">
                      <a:solidFill>
                        <a:schemeClr val="accent1">
                          <a:lumMod val="60000"/>
                          <a:lumOff val="40000"/>
                        </a:schemeClr>
                      </a:solidFill>
                      <a:prstDash val="solid"/>
                      <a:round/>
                      <a:headEnd type="none" w="med" len="med"/>
                      <a:tailEnd type="none" w="med" len="med"/>
                    </a:lnT>
                    <a:lnB w="3175" cap="flat" cmpd="sng" algn="ctr">
                      <a:solidFill>
                        <a:schemeClr val="accent1">
                          <a:lumMod val="60000"/>
                          <a:lumOff val="40000"/>
                        </a:schemeClr>
                      </a:solidFill>
                      <a:prstDash val="solid"/>
                      <a:round/>
                      <a:headEnd type="none" w="med" len="med"/>
                      <a:tailEnd type="none" w="med" len="med"/>
                    </a:lnB>
                    <a:noFill/>
                  </a:tcPr>
                </a:tc>
                <a:extLst>
                  <a:ext uri="{0D108BD9-81ED-4DB2-BD59-A6C34878D82A}">
                    <a16:rowId xmlns:a16="http://schemas.microsoft.com/office/drawing/2014/main" val="3266555783"/>
                  </a:ext>
                </a:extLst>
              </a:tr>
              <a:tr h="551979">
                <a:tc>
                  <a:txBody>
                    <a:bodyPr/>
                    <a:lstStyle/>
                    <a:p>
                      <a:pPr algn="ctr">
                        <a:lnSpc>
                          <a:spcPct val="120000"/>
                        </a:lnSpc>
                      </a:pPr>
                      <a:r>
                        <a:rPr lang="en-US" sz="1600" dirty="0">
                          <a:solidFill>
                            <a:schemeClr val="bg1"/>
                          </a:solidFill>
                          <a:effectLst/>
                          <a:latin typeface="Bebas" pitchFamily="50" charset="0"/>
                          <a:ea typeface="+mj-ea"/>
                        </a:rPr>
                        <a:t>L 2</a:t>
                      </a:r>
                    </a:p>
                  </a:txBody>
                  <a:tcPr marL="14427" marR="14427" marT="14427" marB="14427" anchor="ctr">
                    <a:lnL w="3175" cap="flat" cmpd="sng" algn="ctr">
                      <a:solidFill>
                        <a:schemeClr val="accent1">
                          <a:lumMod val="60000"/>
                          <a:lumOff val="40000"/>
                        </a:schemeClr>
                      </a:solidFill>
                      <a:prstDash val="solid"/>
                      <a:round/>
                      <a:headEnd type="none" w="med" len="med"/>
                      <a:tailEnd type="none" w="med" len="med"/>
                    </a:lnL>
                    <a:lnR w="3175" cap="flat" cmpd="sng" algn="ctr">
                      <a:solidFill>
                        <a:schemeClr val="accent1">
                          <a:lumMod val="60000"/>
                          <a:lumOff val="40000"/>
                        </a:schemeClr>
                      </a:solidFill>
                      <a:prstDash val="solid"/>
                      <a:round/>
                      <a:headEnd type="none" w="med" len="med"/>
                      <a:tailEnd type="none" w="med" len="med"/>
                    </a:lnR>
                    <a:lnT w="3175" cap="flat" cmpd="sng" algn="ctr">
                      <a:solidFill>
                        <a:schemeClr val="accent1">
                          <a:lumMod val="60000"/>
                          <a:lumOff val="40000"/>
                        </a:schemeClr>
                      </a:solidFill>
                      <a:prstDash val="solid"/>
                      <a:round/>
                      <a:headEnd type="none" w="med" len="med"/>
                      <a:tailEnd type="none" w="med" len="med"/>
                    </a:lnT>
                    <a:lnB w="3175" cap="flat" cmpd="sng" algn="ctr">
                      <a:solidFill>
                        <a:schemeClr val="accent1">
                          <a:lumMod val="60000"/>
                          <a:lumOff val="40000"/>
                        </a:schemeClr>
                      </a:solidFill>
                      <a:prstDash val="solid"/>
                      <a:round/>
                      <a:headEnd type="none" w="med" len="med"/>
                      <a:tailEnd type="none" w="med" len="med"/>
                    </a:lnB>
                    <a:noFill/>
                  </a:tcPr>
                </a:tc>
                <a:tc>
                  <a:txBody>
                    <a:bodyPr/>
                    <a:lstStyle/>
                    <a:p>
                      <a:pPr algn="ctr">
                        <a:lnSpc>
                          <a:spcPct val="120000"/>
                        </a:lnSpc>
                      </a:pPr>
                      <a:r>
                        <a:rPr lang="zh-CN" altLang="en-US" sz="1000" dirty="0">
                          <a:solidFill>
                            <a:schemeClr val="bg1">
                              <a:alpha val="90000"/>
                            </a:schemeClr>
                          </a:solidFill>
                          <a:effectLst/>
                          <a:latin typeface="+mj-ea"/>
                          <a:ea typeface="+mj-ea"/>
                        </a:rPr>
                        <a:t>部分</a:t>
                      </a:r>
                      <a:endParaRPr lang="en-US" altLang="zh-CN" sz="1000" dirty="0">
                        <a:solidFill>
                          <a:schemeClr val="bg1">
                            <a:alpha val="90000"/>
                          </a:schemeClr>
                        </a:solidFill>
                        <a:effectLst/>
                        <a:latin typeface="+mj-ea"/>
                        <a:ea typeface="+mj-ea"/>
                      </a:endParaRPr>
                    </a:p>
                    <a:p>
                      <a:pPr algn="ctr">
                        <a:lnSpc>
                          <a:spcPct val="120000"/>
                        </a:lnSpc>
                      </a:pPr>
                      <a:r>
                        <a:rPr lang="zh-CN" altLang="en-US" sz="1000" dirty="0">
                          <a:solidFill>
                            <a:schemeClr val="bg1">
                              <a:alpha val="90000"/>
                            </a:schemeClr>
                          </a:solidFill>
                          <a:effectLst/>
                          <a:latin typeface="+mj-ea"/>
                          <a:ea typeface="+mj-ea"/>
                        </a:rPr>
                        <a:t>自动驾驶</a:t>
                      </a:r>
                    </a:p>
                  </a:txBody>
                  <a:tcPr marL="14427" marR="14427" marT="14427" marB="14427" anchor="ctr">
                    <a:lnL w="3175" cap="flat" cmpd="sng" algn="ctr">
                      <a:solidFill>
                        <a:schemeClr val="accent1">
                          <a:lumMod val="60000"/>
                          <a:lumOff val="40000"/>
                        </a:schemeClr>
                      </a:solidFill>
                      <a:prstDash val="solid"/>
                      <a:round/>
                      <a:headEnd type="none" w="med" len="med"/>
                      <a:tailEnd type="none" w="med" len="med"/>
                    </a:lnL>
                    <a:lnR w="3175" cap="flat" cmpd="sng" algn="ctr">
                      <a:solidFill>
                        <a:schemeClr val="accent1">
                          <a:lumMod val="60000"/>
                          <a:lumOff val="40000"/>
                        </a:schemeClr>
                      </a:solidFill>
                      <a:prstDash val="solid"/>
                      <a:round/>
                      <a:headEnd type="none" w="med" len="med"/>
                      <a:tailEnd type="none" w="med" len="med"/>
                    </a:lnR>
                    <a:lnT w="3175" cap="flat" cmpd="sng" algn="ctr">
                      <a:solidFill>
                        <a:schemeClr val="accent1">
                          <a:lumMod val="60000"/>
                          <a:lumOff val="40000"/>
                        </a:schemeClr>
                      </a:solidFill>
                      <a:prstDash val="solid"/>
                      <a:round/>
                      <a:headEnd type="none" w="med" len="med"/>
                      <a:tailEnd type="none" w="med" len="med"/>
                    </a:lnT>
                    <a:lnB w="3175" cap="flat" cmpd="sng" algn="ctr">
                      <a:solidFill>
                        <a:schemeClr val="accent1">
                          <a:lumMod val="60000"/>
                          <a:lumOff val="40000"/>
                        </a:schemeClr>
                      </a:solidFill>
                      <a:prstDash val="solid"/>
                      <a:round/>
                      <a:headEnd type="none" w="med" len="med"/>
                      <a:tailEnd type="none" w="med" len="med"/>
                    </a:lnB>
                    <a:noFill/>
                  </a:tcPr>
                </a:tc>
                <a:tc>
                  <a:txBody>
                    <a:bodyPr/>
                    <a:lstStyle/>
                    <a:p>
                      <a:pPr algn="l">
                        <a:lnSpc>
                          <a:spcPct val="120000"/>
                        </a:lnSpc>
                      </a:pPr>
                      <a:r>
                        <a:rPr lang="zh-CN" altLang="en-US" sz="1000" dirty="0">
                          <a:solidFill>
                            <a:schemeClr val="bg1">
                              <a:alpha val="90000"/>
                            </a:schemeClr>
                          </a:solidFill>
                          <a:effectLst/>
                          <a:latin typeface="+mj-ea"/>
                          <a:ea typeface="+mj-ea"/>
                        </a:rPr>
                        <a:t>车辆对方向盘和加减速中的多项操作提供驾驶</a:t>
                      </a:r>
                      <a:endParaRPr lang="en-US" altLang="zh-CN" sz="1000" dirty="0">
                        <a:solidFill>
                          <a:schemeClr val="bg1">
                            <a:alpha val="90000"/>
                          </a:schemeClr>
                        </a:solidFill>
                        <a:effectLst/>
                        <a:latin typeface="+mj-ea"/>
                        <a:ea typeface="+mj-ea"/>
                      </a:endParaRPr>
                    </a:p>
                    <a:p>
                      <a:pPr algn="l">
                        <a:lnSpc>
                          <a:spcPct val="120000"/>
                        </a:lnSpc>
                      </a:pPr>
                      <a:r>
                        <a:rPr lang="zh-CN" altLang="en-US" sz="1000" dirty="0">
                          <a:solidFill>
                            <a:schemeClr val="bg1">
                              <a:alpha val="90000"/>
                            </a:schemeClr>
                          </a:solidFill>
                          <a:effectLst/>
                          <a:latin typeface="+mj-ea"/>
                          <a:ea typeface="+mj-ea"/>
                        </a:rPr>
                        <a:t>人类驾驶员负责其余的驾驶动作</a:t>
                      </a:r>
                    </a:p>
                  </a:txBody>
                  <a:tcPr marL="144000" marR="14427" marT="14427" marB="14427" anchor="ctr">
                    <a:lnL w="3175" cap="flat" cmpd="sng" algn="ctr">
                      <a:solidFill>
                        <a:schemeClr val="accent1">
                          <a:lumMod val="60000"/>
                          <a:lumOff val="40000"/>
                        </a:schemeClr>
                      </a:solidFill>
                      <a:prstDash val="solid"/>
                      <a:round/>
                      <a:headEnd type="none" w="med" len="med"/>
                      <a:tailEnd type="none" w="med" len="med"/>
                    </a:lnL>
                    <a:lnR w="3175" cap="flat" cmpd="sng" algn="ctr">
                      <a:solidFill>
                        <a:schemeClr val="accent1">
                          <a:lumMod val="60000"/>
                          <a:lumOff val="40000"/>
                        </a:schemeClr>
                      </a:solidFill>
                      <a:prstDash val="solid"/>
                      <a:round/>
                      <a:headEnd type="none" w="med" len="med"/>
                      <a:tailEnd type="none" w="med" len="med"/>
                    </a:lnR>
                    <a:lnT w="3175" cap="flat" cmpd="sng" algn="ctr">
                      <a:solidFill>
                        <a:schemeClr val="accent1">
                          <a:lumMod val="60000"/>
                          <a:lumOff val="40000"/>
                        </a:schemeClr>
                      </a:solidFill>
                      <a:prstDash val="solid"/>
                      <a:round/>
                      <a:headEnd type="none" w="med" len="med"/>
                      <a:tailEnd type="none" w="med" len="med"/>
                    </a:lnT>
                    <a:lnB w="3175" cap="flat" cmpd="sng" algn="ctr">
                      <a:solidFill>
                        <a:schemeClr val="accent1">
                          <a:lumMod val="60000"/>
                          <a:lumOff val="40000"/>
                        </a:schemeClr>
                      </a:solidFill>
                      <a:prstDash val="solid"/>
                      <a:round/>
                      <a:headEnd type="none" w="med" len="med"/>
                      <a:tailEnd type="none" w="med" len="med"/>
                    </a:lnB>
                    <a:noFill/>
                  </a:tcPr>
                </a:tc>
                <a:tc>
                  <a:txBody>
                    <a:bodyPr/>
                    <a:lstStyle/>
                    <a:p>
                      <a:pPr algn="ctr">
                        <a:lnSpc>
                          <a:spcPct val="120000"/>
                        </a:lnSpc>
                      </a:pPr>
                      <a:endParaRPr lang="zh-CN" altLang="en-US" sz="1000" dirty="0">
                        <a:solidFill>
                          <a:schemeClr val="bg1"/>
                        </a:solidFill>
                        <a:effectLst/>
                        <a:latin typeface="+mj-ea"/>
                        <a:ea typeface="+mj-ea"/>
                      </a:endParaRPr>
                    </a:p>
                  </a:txBody>
                  <a:tcPr marL="14427" marR="14427" marT="14427" marB="14427" anchor="ctr">
                    <a:lnL w="3175" cap="flat" cmpd="sng" algn="ctr">
                      <a:solidFill>
                        <a:schemeClr val="accent1">
                          <a:lumMod val="60000"/>
                          <a:lumOff val="40000"/>
                        </a:schemeClr>
                      </a:solidFill>
                      <a:prstDash val="solid"/>
                      <a:round/>
                      <a:headEnd type="none" w="med" len="med"/>
                      <a:tailEnd type="none" w="med" len="med"/>
                    </a:lnL>
                    <a:lnR w="3175" cap="flat" cmpd="sng" algn="ctr">
                      <a:solidFill>
                        <a:schemeClr val="accent1">
                          <a:lumMod val="60000"/>
                          <a:lumOff val="40000"/>
                        </a:schemeClr>
                      </a:solidFill>
                      <a:prstDash val="solid"/>
                      <a:round/>
                      <a:headEnd type="none" w="med" len="med"/>
                      <a:tailEnd type="none" w="med" len="med"/>
                    </a:lnR>
                    <a:lnT w="3175" cap="flat" cmpd="sng" algn="ctr">
                      <a:solidFill>
                        <a:schemeClr val="accent1">
                          <a:lumMod val="60000"/>
                          <a:lumOff val="40000"/>
                        </a:schemeClr>
                      </a:solidFill>
                      <a:prstDash val="solid"/>
                      <a:round/>
                      <a:headEnd type="none" w="med" len="med"/>
                      <a:tailEnd type="none" w="med" len="med"/>
                    </a:lnT>
                    <a:lnB w="3175" cap="flat" cmpd="sng" algn="ctr">
                      <a:solidFill>
                        <a:schemeClr val="accent1">
                          <a:lumMod val="60000"/>
                          <a:lumOff val="40000"/>
                        </a:schemeClr>
                      </a:solidFill>
                      <a:prstDash val="solid"/>
                      <a:round/>
                      <a:headEnd type="none" w="med" len="med"/>
                      <a:tailEnd type="none" w="med" len="med"/>
                    </a:lnB>
                    <a:noFill/>
                  </a:tcPr>
                </a:tc>
                <a:tc>
                  <a:txBody>
                    <a:bodyPr/>
                    <a:lstStyle/>
                    <a:p>
                      <a:pPr algn="ctr">
                        <a:lnSpc>
                          <a:spcPct val="120000"/>
                        </a:lnSpc>
                      </a:pPr>
                      <a:endParaRPr lang="zh-CN" altLang="en-US" sz="1000" b="1" dirty="0">
                        <a:solidFill>
                          <a:schemeClr val="bg1"/>
                        </a:solidFill>
                        <a:effectLst/>
                        <a:latin typeface="+mj-ea"/>
                        <a:ea typeface="+mj-ea"/>
                      </a:endParaRPr>
                    </a:p>
                  </a:txBody>
                  <a:tcPr marL="14427" marR="14427" marT="14427" marB="14427" anchor="ctr">
                    <a:lnL w="3175" cap="flat" cmpd="sng" algn="ctr">
                      <a:solidFill>
                        <a:schemeClr val="accent1">
                          <a:lumMod val="60000"/>
                          <a:lumOff val="40000"/>
                        </a:schemeClr>
                      </a:solidFill>
                      <a:prstDash val="solid"/>
                      <a:round/>
                      <a:headEnd type="none" w="med" len="med"/>
                      <a:tailEnd type="none" w="med" len="med"/>
                    </a:lnL>
                    <a:lnR w="3175" cap="flat" cmpd="sng" algn="ctr">
                      <a:solidFill>
                        <a:schemeClr val="accent1">
                          <a:lumMod val="60000"/>
                          <a:lumOff val="40000"/>
                        </a:schemeClr>
                      </a:solidFill>
                      <a:prstDash val="solid"/>
                      <a:round/>
                      <a:headEnd type="none" w="med" len="med"/>
                      <a:tailEnd type="none" w="med" len="med"/>
                    </a:lnR>
                    <a:lnT w="3175" cap="flat" cmpd="sng" algn="ctr">
                      <a:solidFill>
                        <a:schemeClr val="accent1">
                          <a:lumMod val="60000"/>
                          <a:lumOff val="40000"/>
                        </a:schemeClr>
                      </a:solidFill>
                      <a:prstDash val="solid"/>
                      <a:round/>
                      <a:headEnd type="none" w="med" len="med"/>
                      <a:tailEnd type="none" w="med" len="med"/>
                    </a:lnT>
                    <a:lnB w="3175" cap="flat" cmpd="sng" algn="ctr">
                      <a:solidFill>
                        <a:schemeClr val="accent1">
                          <a:lumMod val="60000"/>
                          <a:lumOff val="40000"/>
                        </a:schemeClr>
                      </a:solidFill>
                      <a:prstDash val="solid"/>
                      <a:round/>
                      <a:headEnd type="none" w="med" len="med"/>
                      <a:tailEnd type="none" w="med" len="med"/>
                    </a:lnB>
                    <a:noFill/>
                  </a:tcPr>
                </a:tc>
                <a:tc>
                  <a:txBody>
                    <a:bodyPr/>
                    <a:lstStyle/>
                    <a:p>
                      <a:pPr algn="ctr">
                        <a:lnSpc>
                          <a:spcPct val="120000"/>
                        </a:lnSpc>
                      </a:pPr>
                      <a:endParaRPr lang="zh-CN" altLang="en-US" sz="1000" dirty="0">
                        <a:solidFill>
                          <a:schemeClr val="bg1"/>
                        </a:solidFill>
                        <a:effectLst/>
                        <a:latin typeface="+mj-ea"/>
                        <a:ea typeface="+mj-ea"/>
                      </a:endParaRPr>
                    </a:p>
                  </a:txBody>
                  <a:tcPr marL="14427" marR="14427" marT="14427" marB="14427" anchor="ctr">
                    <a:lnL w="3175" cap="flat" cmpd="sng" algn="ctr">
                      <a:solidFill>
                        <a:schemeClr val="accent1">
                          <a:lumMod val="60000"/>
                          <a:lumOff val="40000"/>
                        </a:schemeClr>
                      </a:solidFill>
                      <a:prstDash val="solid"/>
                      <a:round/>
                      <a:headEnd type="none" w="med" len="med"/>
                      <a:tailEnd type="none" w="med" len="med"/>
                    </a:lnL>
                    <a:lnR w="3175" cap="flat" cmpd="sng" algn="ctr">
                      <a:solidFill>
                        <a:schemeClr val="accent1">
                          <a:lumMod val="60000"/>
                          <a:lumOff val="40000"/>
                        </a:schemeClr>
                      </a:solidFill>
                      <a:prstDash val="solid"/>
                      <a:round/>
                      <a:headEnd type="none" w="med" len="med"/>
                      <a:tailEnd type="none" w="med" len="med"/>
                    </a:lnR>
                    <a:lnT w="3175" cap="flat" cmpd="sng" algn="ctr">
                      <a:solidFill>
                        <a:schemeClr val="accent1">
                          <a:lumMod val="60000"/>
                          <a:lumOff val="40000"/>
                        </a:schemeClr>
                      </a:solidFill>
                      <a:prstDash val="solid"/>
                      <a:round/>
                      <a:headEnd type="none" w="med" len="med"/>
                      <a:tailEnd type="none" w="med" len="med"/>
                    </a:lnT>
                    <a:lnB w="3175" cap="flat" cmpd="sng" algn="ctr">
                      <a:solidFill>
                        <a:schemeClr val="accent1">
                          <a:lumMod val="60000"/>
                          <a:lumOff val="40000"/>
                        </a:schemeClr>
                      </a:solidFill>
                      <a:prstDash val="solid"/>
                      <a:round/>
                      <a:headEnd type="none" w="med" len="med"/>
                      <a:tailEnd type="none" w="med" len="med"/>
                    </a:lnB>
                    <a:noFill/>
                  </a:tcPr>
                </a:tc>
                <a:tc vMerge="1">
                  <a:txBody>
                    <a:bodyPr/>
                    <a:lstStyle/>
                    <a:p>
                      <a:endParaRPr lang="zh-CN" altLang="en-US"/>
                    </a:p>
                  </a:txBody>
                  <a:tcPr/>
                </a:tc>
                <a:extLst>
                  <a:ext uri="{0D108BD9-81ED-4DB2-BD59-A6C34878D82A}">
                    <a16:rowId xmlns:a16="http://schemas.microsoft.com/office/drawing/2014/main" val="157201070"/>
                  </a:ext>
                </a:extLst>
              </a:tr>
              <a:tr h="551979">
                <a:tc>
                  <a:txBody>
                    <a:bodyPr/>
                    <a:lstStyle/>
                    <a:p>
                      <a:pPr algn="ctr">
                        <a:lnSpc>
                          <a:spcPct val="120000"/>
                        </a:lnSpc>
                      </a:pPr>
                      <a:r>
                        <a:rPr lang="en-US" sz="1600" dirty="0">
                          <a:solidFill>
                            <a:schemeClr val="bg1"/>
                          </a:solidFill>
                          <a:effectLst/>
                          <a:latin typeface="Bebas" pitchFamily="50" charset="0"/>
                          <a:ea typeface="+mj-ea"/>
                        </a:rPr>
                        <a:t>L 3</a:t>
                      </a:r>
                    </a:p>
                  </a:txBody>
                  <a:tcPr marL="14427" marR="14427" marT="14427" marB="14427" anchor="ctr">
                    <a:lnL w="3175" cap="flat" cmpd="sng" algn="ctr">
                      <a:solidFill>
                        <a:schemeClr val="accent1">
                          <a:lumMod val="60000"/>
                          <a:lumOff val="40000"/>
                        </a:schemeClr>
                      </a:solidFill>
                      <a:prstDash val="solid"/>
                      <a:round/>
                      <a:headEnd type="none" w="med" len="med"/>
                      <a:tailEnd type="none" w="med" len="med"/>
                    </a:lnL>
                    <a:lnR w="3175" cap="flat" cmpd="sng" algn="ctr">
                      <a:solidFill>
                        <a:schemeClr val="accent1">
                          <a:lumMod val="60000"/>
                          <a:lumOff val="40000"/>
                        </a:schemeClr>
                      </a:solidFill>
                      <a:prstDash val="solid"/>
                      <a:round/>
                      <a:headEnd type="none" w="med" len="med"/>
                      <a:tailEnd type="none" w="med" len="med"/>
                    </a:lnR>
                    <a:lnT w="3175" cap="flat" cmpd="sng" algn="ctr">
                      <a:solidFill>
                        <a:schemeClr val="accent1">
                          <a:lumMod val="60000"/>
                          <a:lumOff val="40000"/>
                        </a:schemeClr>
                      </a:solidFill>
                      <a:prstDash val="solid"/>
                      <a:round/>
                      <a:headEnd type="none" w="med" len="med"/>
                      <a:tailEnd type="none" w="med" len="med"/>
                    </a:lnT>
                    <a:lnB w="3175" cap="flat" cmpd="sng" algn="ctr">
                      <a:solidFill>
                        <a:schemeClr val="accent1">
                          <a:lumMod val="60000"/>
                          <a:lumOff val="40000"/>
                        </a:schemeClr>
                      </a:solidFill>
                      <a:prstDash val="solid"/>
                      <a:round/>
                      <a:headEnd type="none" w="med" len="med"/>
                      <a:tailEnd type="none" w="med" len="med"/>
                    </a:lnB>
                    <a:noFill/>
                  </a:tcPr>
                </a:tc>
                <a:tc>
                  <a:txBody>
                    <a:bodyPr/>
                    <a:lstStyle/>
                    <a:p>
                      <a:pPr algn="ctr">
                        <a:lnSpc>
                          <a:spcPct val="120000"/>
                        </a:lnSpc>
                      </a:pPr>
                      <a:r>
                        <a:rPr lang="zh-CN" altLang="en-US" sz="1000" dirty="0">
                          <a:solidFill>
                            <a:schemeClr val="bg1">
                              <a:alpha val="90000"/>
                            </a:schemeClr>
                          </a:solidFill>
                          <a:effectLst/>
                          <a:latin typeface="+mj-ea"/>
                          <a:ea typeface="+mj-ea"/>
                        </a:rPr>
                        <a:t>条件</a:t>
                      </a:r>
                      <a:endParaRPr lang="en-US" altLang="zh-CN" sz="1000" dirty="0">
                        <a:solidFill>
                          <a:schemeClr val="bg1">
                            <a:alpha val="90000"/>
                          </a:schemeClr>
                        </a:solidFill>
                        <a:effectLst/>
                        <a:latin typeface="+mj-ea"/>
                        <a:ea typeface="+mj-ea"/>
                      </a:endParaRPr>
                    </a:p>
                    <a:p>
                      <a:pPr algn="ctr">
                        <a:lnSpc>
                          <a:spcPct val="120000"/>
                        </a:lnSpc>
                      </a:pPr>
                      <a:r>
                        <a:rPr lang="zh-CN" altLang="en-US" sz="1000" dirty="0">
                          <a:solidFill>
                            <a:schemeClr val="bg1">
                              <a:alpha val="90000"/>
                            </a:schemeClr>
                          </a:solidFill>
                          <a:effectLst/>
                          <a:latin typeface="+mj-ea"/>
                          <a:ea typeface="+mj-ea"/>
                        </a:rPr>
                        <a:t>自动驾驶</a:t>
                      </a:r>
                    </a:p>
                  </a:txBody>
                  <a:tcPr marL="14427" marR="14427" marT="14427" marB="14427" anchor="ctr">
                    <a:lnL w="3175" cap="flat" cmpd="sng" algn="ctr">
                      <a:solidFill>
                        <a:schemeClr val="accent1">
                          <a:lumMod val="60000"/>
                          <a:lumOff val="40000"/>
                        </a:schemeClr>
                      </a:solidFill>
                      <a:prstDash val="solid"/>
                      <a:round/>
                      <a:headEnd type="none" w="med" len="med"/>
                      <a:tailEnd type="none" w="med" len="med"/>
                    </a:lnL>
                    <a:lnR w="3175" cap="flat" cmpd="sng" algn="ctr">
                      <a:solidFill>
                        <a:schemeClr val="accent1">
                          <a:lumMod val="60000"/>
                          <a:lumOff val="40000"/>
                        </a:schemeClr>
                      </a:solidFill>
                      <a:prstDash val="solid"/>
                      <a:round/>
                      <a:headEnd type="none" w="med" len="med"/>
                      <a:tailEnd type="none" w="med" len="med"/>
                    </a:lnR>
                    <a:lnT w="3175" cap="flat" cmpd="sng" algn="ctr">
                      <a:solidFill>
                        <a:schemeClr val="accent1">
                          <a:lumMod val="60000"/>
                          <a:lumOff val="40000"/>
                        </a:schemeClr>
                      </a:solidFill>
                      <a:prstDash val="solid"/>
                      <a:round/>
                      <a:headEnd type="none" w="med" len="med"/>
                      <a:tailEnd type="none" w="med" len="med"/>
                    </a:lnT>
                    <a:lnB w="3175" cap="flat" cmpd="sng" algn="ctr">
                      <a:solidFill>
                        <a:schemeClr val="accent1">
                          <a:lumMod val="60000"/>
                          <a:lumOff val="40000"/>
                        </a:schemeClr>
                      </a:solidFill>
                      <a:prstDash val="solid"/>
                      <a:round/>
                      <a:headEnd type="none" w="med" len="med"/>
                      <a:tailEnd type="none" w="med" len="med"/>
                    </a:lnB>
                    <a:noFill/>
                  </a:tcPr>
                </a:tc>
                <a:tc>
                  <a:txBody>
                    <a:bodyPr/>
                    <a:lstStyle/>
                    <a:p>
                      <a:pPr algn="l">
                        <a:lnSpc>
                          <a:spcPct val="120000"/>
                        </a:lnSpc>
                      </a:pPr>
                      <a:r>
                        <a:rPr lang="zh-CN" altLang="en-US" sz="1000" dirty="0">
                          <a:solidFill>
                            <a:schemeClr val="bg1">
                              <a:alpha val="90000"/>
                            </a:schemeClr>
                          </a:solidFill>
                          <a:effectLst/>
                          <a:latin typeface="+mj-ea"/>
                          <a:ea typeface="+mj-ea"/>
                        </a:rPr>
                        <a:t>由车辆完成绝大部分驾驶操作</a:t>
                      </a:r>
                      <a:endParaRPr lang="en-US" altLang="zh-CN" sz="1000" dirty="0">
                        <a:solidFill>
                          <a:schemeClr val="bg1">
                            <a:alpha val="90000"/>
                          </a:schemeClr>
                        </a:solidFill>
                        <a:effectLst/>
                        <a:latin typeface="+mj-ea"/>
                        <a:ea typeface="+mj-ea"/>
                      </a:endParaRPr>
                    </a:p>
                    <a:p>
                      <a:pPr algn="l">
                        <a:lnSpc>
                          <a:spcPct val="120000"/>
                        </a:lnSpc>
                      </a:pPr>
                      <a:r>
                        <a:rPr lang="zh-CN" altLang="en-US" sz="1000" dirty="0">
                          <a:solidFill>
                            <a:schemeClr val="bg1">
                              <a:alpha val="90000"/>
                            </a:schemeClr>
                          </a:solidFill>
                          <a:effectLst/>
                          <a:latin typeface="+mj-ea"/>
                          <a:ea typeface="+mj-ea"/>
                        </a:rPr>
                        <a:t>人类驾驶员需保持注意力集中以备不时之需</a:t>
                      </a:r>
                    </a:p>
                  </a:txBody>
                  <a:tcPr marL="144000" marR="14427" marT="14427" marB="14427" anchor="ctr">
                    <a:lnL w="3175" cap="flat" cmpd="sng" algn="ctr">
                      <a:solidFill>
                        <a:schemeClr val="accent1">
                          <a:lumMod val="60000"/>
                          <a:lumOff val="40000"/>
                        </a:schemeClr>
                      </a:solidFill>
                      <a:prstDash val="solid"/>
                      <a:round/>
                      <a:headEnd type="none" w="med" len="med"/>
                      <a:tailEnd type="none" w="med" len="med"/>
                    </a:lnL>
                    <a:lnR w="3175" cap="flat" cmpd="sng" algn="ctr">
                      <a:solidFill>
                        <a:schemeClr val="accent1">
                          <a:lumMod val="60000"/>
                          <a:lumOff val="40000"/>
                        </a:schemeClr>
                      </a:solidFill>
                      <a:prstDash val="solid"/>
                      <a:round/>
                      <a:headEnd type="none" w="med" len="med"/>
                      <a:tailEnd type="none" w="med" len="med"/>
                    </a:lnR>
                    <a:lnT w="3175" cap="flat" cmpd="sng" algn="ctr">
                      <a:solidFill>
                        <a:schemeClr val="accent1">
                          <a:lumMod val="60000"/>
                          <a:lumOff val="40000"/>
                        </a:schemeClr>
                      </a:solidFill>
                      <a:prstDash val="solid"/>
                      <a:round/>
                      <a:headEnd type="none" w="med" len="med"/>
                      <a:tailEnd type="none" w="med" len="med"/>
                    </a:lnT>
                    <a:lnB w="3175" cap="flat" cmpd="sng" algn="ctr">
                      <a:solidFill>
                        <a:schemeClr val="accent1">
                          <a:lumMod val="60000"/>
                          <a:lumOff val="40000"/>
                        </a:schemeClr>
                      </a:solidFill>
                      <a:prstDash val="solid"/>
                      <a:round/>
                      <a:headEnd type="none" w="med" len="med"/>
                      <a:tailEnd type="none" w="med" len="med"/>
                    </a:lnB>
                    <a:noFill/>
                  </a:tcPr>
                </a:tc>
                <a:tc>
                  <a:txBody>
                    <a:bodyPr/>
                    <a:lstStyle/>
                    <a:p>
                      <a:pPr algn="ctr">
                        <a:lnSpc>
                          <a:spcPct val="120000"/>
                        </a:lnSpc>
                      </a:pPr>
                      <a:endParaRPr lang="zh-CN" altLang="en-US" sz="1000" dirty="0">
                        <a:solidFill>
                          <a:schemeClr val="bg1"/>
                        </a:solidFill>
                        <a:effectLst/>
                        <a:latin typeface="+mj-ea"/>
                        <a:ea typeface="+mj-ea"/>
                      </a:endParaRPr>
                    </a:p>
                  </a:txBody>
                  <a:tcPr marL="14427" marR="14427" marT="14427" marB="14427" anchor="ctr">
                    <a:lnL w="3175" cap="flat" cmpd="sng" algn="ctr">
                      <a:solidFill>
                        <a:schemeClr val="accent1">
                          <a:lumMod val="60000"/>
                          <a:lumOff val="40000"/>
                        </a:schemeClr>
                      </a:solidFill>
                      <a:prstDash val="solid"/>
                      <a:round/>
                      <a:headEnd type="none" w="med" len="med"/>
                      <a:tailEnd type="none" w="med" len="med"/>
                    </a:lnL>
                    <a:lnR w="3175" cap="flat" cmpd="sng" algn="ctr">
                      <a:solidFill>
                        <a:schemeClr val="accent1">
                          <a:lumMod val="60000"/>
                          <a:lumOff val="40000"/>
                        </a:schemeClr>
                      </a:solidFill>
                      <a:prstDash val="solid"/>
                      <a:round/>
                      <a:headEnd type="none" w="med" len="med"/>
                      <a:tailEnd type="none" w="med" len="med"/>
                    </a:lnR>
                    <a:lnT w="3175" cap="flat" cmpd="sng" algn="ctr">
                      <a:solidFill>
                        <a:schemeClr val="accent1">
                          <a:lumMod val="60000"/>
                          <a:lumOff val="40000"/>
                        </a:schemeClr>
                      </a:solidFill>
                      <a:prstDash val="solid"/>
                      <a:round/>
                      <a:headEnd type="none" w="med" len="med"/>
                      <a:tailEnd type="none" w="med" len="med"/>
                    </a:lnT>
                    <a:lnB w="3175" cap="flat" cmpd="sng" algn="ctr">
                      <a:solidFill>
                        <a:schemeClr val="accent1">
                          <a:lumMod val="60000"/>
                          <a:lumOff val="40000"/>
                        </a:schemeClr>
                      </a:solidFill>
                      <a:prstDash val="solid"/>
                      <a:round/>
                      <a:headEnd type="none" w="med" len="med"/>
                      <a:tailEnd type="none" w="med" len="med"/>
                    </a:lnB>
                    <a:noFill/>
                  </a:tcPr>
                </a:tc>
                <a:tc>
                  <a:txBody>
                    <a:bodyPr/>
                    <a:lstStyle/>
                    <a:p>
                      <a:pPr algn="ctr">
                        <a:lnSpc>
                          <a:spcPct val="120000"/>
                        </a:lnSpc>
                      </a:pPr>
                      <a:endParaRPr lang="zh-CN" altLang="en-US" sz="1000" dirty="0">
                        <a:solidFill>
                          <a:schemeClr val="bg1"/>
                        </a:solidFill>
                        <a:effectLst/>
                        <a:latin typeface="+mj-ea"/>
                        <a:ea typeface="+mj-ea"/>
                      </a:endParaRPr>
                    </a:p>
                  </a:txBody>
                  <a:tcPr marL="14427" marR="14427" marT="14427" marB="14427" anchor="ctr">
                    <a:lnL w="3175" cap="flat" cmpd="sng" algn="ctr">
                      <a:solidFill>
                        <a:schemeClr val="accent1">
                          <a:lumMod val="60000"/>
                          <a:lumOff val="40000"/>
                        </a:schemeClr>
                      </a:solidFill>
                      <a:prstDash val="solid"/>
                      <a:round/>
                      <a:headEnd type="none" w="med" len="med"/>
                      <a:tailEnd type="none" w="med" len="med"/>
                    </a:lnL>
                    <a:lnR w="3175" cap="flat" cmpd="sng" algn="ctr">
                      <a:solidFill>
                        <a:schemeClr val="accent1">
                          <a:lumMod val="60000"/>
                          <a:lumOff val="40000"/>
                        </a:schemeClr>
                      </a:solidFill>
                      <a:prstDash val="solid"/>
                      <a:round/>
                      <a:headEnd type="none" w="med" len="med"/>
                      <a:tailEnd type="none" w="med" len="med"/>
                    </a:lnR>
                    <a:lnT w="3175" cap="flat" cmpd="sng" algn="ctr">
                      <a:solidFill>
                        <a:schemeClr val="accent1">
                          <a:lumMod val="60000"/>
                          <a:lumOff val="40000"/>
                        </a:schemeClr>
                      </a:solidFill>
                      <a:prstDash val="solid"/>
                      <a:round/>
                      <a:headEnd type="none" w="med" len="med"/>
                      <a:tailEnd type="none" w="med" len="med"/>
                    </a:lnT>
                    <a:lnB w="3175" cap="flat" cmpd="sng" algn="ctr">
                      <a:solidFill>
                        <a:schemeClr val="accent1">
                          <a:lumMod val="60000"/>
                          <a:lumOff val="40000"/>
                        </a:schemeClr>
                      </a:solidFill>
                      <a:prstDash val="solid"/>
                      <a:round/>
                      <a:headEnd type="none" w="med" len="med"/>
                      <a:tailEnd type="none" w="med" len="med"/>
                    </a:lnB>
                    <a:noFill/>
                  </a:tcPr>
                </a:tc>
                <a:tc>
                  <a:txBody>
                    <a:bodyPr/>
                    <a:lstStyle/>
                    <a:p>
                      <a:pPr algn="ctr">
                        <a:lnSpc>
                          <a:spcPct val="120000"/>
                        </a:lnSpc>
                      </a:pPr>
                      <a:endParaRPr lang="zh-CN" altLang="en-US" sz="1000" dirty="0">
                        <a:solidFill>
                          <a:schemeClr val="bg1"/>
                        </a:solidFill>
                        <a:effectLst/>
                        <a:latin typeface="+mj-ea"/>
                        <a:ea typeface="+mj-ea"/>
                      </a:endParaRPr>
                    </a:p>
                  </a:txBody>
                  <a:tcPr marL="14427" marR="14427" marT="14427" marB="14427" anchor="ctr">
                    <a:lnL w="3175" cap="flat" cmpd="sng" algn="ctr">
                      <a:solidFill>
                        <a:schemeClr val="accent1">
                          <a:lumMod val="60000"/>
                          <a:lumOff val="40000"/>
                        </a:schemeClr>
                      </a:solidFill>
                      <a:prstDash val="solid"/>
                      <a:round/>
                      <a:headEnd type="none" w="med" len="med"/>
                      <a:tailEnd type="none" w="med" len="med"/>
                    </a:lnL>
                    <a:lnR w="3175" cap="flat" cmpd="sng" algn="ctr">
                      <a:solidFill>
                        <a:schemeClr val="accent1">
                          <a:lumMod val="60000"/>
                          <a:lumOff val="40000"/>
                        </a:schemeClr>
                      </a:solidFill>
                      <a:prstDash val="solid"/>
                      <a:round/>
                      <a:headEnd type="none" w="med" len="med"/>
                      <a:tailEnd type="none" w="med" len="med"/>
                    </a:lnR>
                    <a:lnT w="3175" cap="flat" cmpd="sng" algn="ctr">
                      <a:solidFill>
                        <a:schemeClr val="accent1">
                          <a:lumMod val="60000"/>
                          <a:lumOff val="40000"/>
                        </a:schemeClr>
                      </a:solidFill>
                      <a:prstDash val="solid"/>
                      <a:round/>
                      <a:headEnd type="none" w="med" len="med"/>
                      <a:tailEnd type="none" w="med" len="med"/>
                    </a:lnT>
                    <a:lnB w="3175" cap="flat" cmpd="sng" algn="ctr">
                      <a:solidFill>
                        <a:schemeClr val="accent1">
                          <a:lumMod val="60000"/>
                          <a:lumOff val="40000"/>
                        </a:schemeClr>
                      </a:solidFill>
                      <a:prstDash val="solid"/>
                      <a:round/>
                      <a:headEnd type="none" w="med" len="med"/>
                      <a:tailEnd type="none" w="med" len="med"/>
                    </a:lnB>
                    <a:noFill/>
                  </a:tcPr>
                </a:tc>
                <a:tc vMerge="1">
                  <a:txBody>
                    <a:bodyPr/>
                    <a:lstStyle/>
                    <a:p>
                      <a:endParaRPr lang="zh-CN" altLang="en-US"/>
                    </a:p>
                  </a:txBody>
                  <a:tcPr/>
                </a:tc>
                <a:extLst>
                  <a:ext uri="{0D108BD9-81ED-4DB2-BD59-A6C34878D82A}">
                    <a16:rowId xmlns:a16="http://schemas.microsoft.com/office/drawing/2014/main" val="3954718545"/>
                  </a:ext>
                </a:extLst>
              </a:tr>
              <a:tr h="551979">
                <a:tc>
                  <a:txBody>
                    <a:bodyPr/>
                    <a:lstStyle/>
                    <a:p>
                      <a:pPr algn="ctr">
                        <a:lnSpc>
                          <a:spcPct val="120000"/>
                        </a:lnSpc>
                      </a:pPr>
                      <a:r>
                        <a:rPr lang="en-US" sz="1600" dirty="0">
                          <a:solidFill>
                            <a:schemeClr val="bg1"/>
                          </a:solidFill>
                          <a:effectLst/>
                          <a:latin typeface="Bebas" pitchFamily="50" charset="0"/>
                          <a:ea typeface="+mj-ea"/>
                        </a:rPr>
                        <a:t>L 4</a:t>
                      </a:r>
                    </a:p>
                  </a:txBody>
                  <a:tcPr marL="14427" marR="14427" marT="14427" marB="14427" anchor="ctr">
                    <a:lnL w="3175" cap="flat" cmpd="sng" algn="ctr">
                      <a:solidFill>
                        <a:schemeClr val="accent1">
                          <a:lumMod val="60000"/>
                          <a:lumOff val="40000"/>
                        </a:schemeClr>
                      </a:solidFill>
                      <a:prstDash val="solid"/>
                      <a:round/>
                      <a:headEnd type="none" w="med" len="med"/>
                      <a:tailEnd type="none" w="med" len="med"/>
                    </a:lnL>
                    <a:lnR w="3175" cap="flat" cmpd="sng" algn="ctr">
                      <a:solidFill>
                        <a:schemeClr val="accent1">
                          <a:lumMod val="60000"/>
                          <a:lumOff val="40000"/>
                        </a:schemeClr>
                      </a:solidFill>
                      <a:prstDash val="solid"/>
                      <a:round/>
                      <a:headEnd type="none" w="med" len="med"/>
                      <a:tailEnd type="none" w="med" len="med"/>
                    </a:lnR>
                    <a:lnT w="3175" cap="flat" cmpd="sng" algn="ctr">
                      <a:solidFill>
                        <a:schemeClr val="accent1">
                          <a:lumMod val="60000"/>
                          <a:lumOff val="40000"/>
                        </a:schemeClr>
                      </a:solidFill>
                      <a:prstDash val="solid"/>
                      <a:round/>
                      <a:headEnd type="none" w="med" len="med"/>
                      <a:tailEnd type="none" w="med" len="med"/>
                    </a:lnT>
                    <a:lnB w="3175" cap="flat" cmpd="sng" algn="ctr">
                      <a:solidFill>
                        <a:schemeClr val="accent1">
                          <a:lumMod val="60000"/>
                          <a:lumOff val="40000"/>
                        </a:schemeClr>
                      </a:solidFill>
                      <a:prstDash val="solid"/>
                      <a:round/>
                      <a:headEnd type="none" w="med" len="med"/>
                      <a:tailEnd type="none" w="med" len="med"/>
                    </a:lnB>
                    <a:noFill/>
                  </a:tcPr>
                </a:tc>
                <a:tc>
                  <a:txBody>
                    <a:bodyPr/>
                    <a:lstStyle/>
                    <a:p>
                      <a:pPr algn="ctr">
                        <a:lnSpc>
                          <a:spcPct val="120000"/>
                        </a:lnSpc>
                      </a:pPr>
                      <a:r>
                        <a:rPr lang="zh-CN" altLang="en-US" sz="1000" dirty="0">
                          <a:solidFill>
                            <a:schemeClr val="bg1">
                              <a:alpha val="90000"/>
                            </a:schemeClr>
                          </a:solidFill>
                          <a:effectLst/>
                          <a:latin typeface="+mj-ea"/>
                          <a:ea typeface="+mj-ea"/>
                        </a:rPr>
                        <a:t>高度</a:t>
                      </a:r>
                      <a:endParaRPr lang="en-US" altLang="zh-CN" sz="1000" dirty="0">
                        <a:solidFill>
                          <a:schemeClr val="bg1">
                            <a:alpha val="90000"/>
                          </a:schemeClr>
                        </a:solidFill>
                        <a:effectLst/>
                        <a:latin typeface="+mj-ea"/>
                        <a:ea typeface="+mj-ea"/>
                      </a:endParaRPr>
                    </a:p>
                    <a:p>
                      <a:pPr algn="ctr">
                        <a:lnSpc>
                          <a:spcPct val="120000"/>
                        </a:lnSpc>
                      </a:pPr>
                      <a:r>
                        <a:rPr lang="zh-CN" altLang="en-US" sz="1000" dirty="0">
                          <a:solidFill>
                            <a:schemeClr val="bg1">
                              <a:alpha val="90000"/>
                            </a:schemeClr>
                          </a:solidFill>
                          <a:effectLst/>
                          <a:latin typeface="+mj-ea"/>
                          <a:ea typeface="+mj-ea"/>
                        </a:rPr>
                        <a:t>自动驾驶</a:t>
                      </a:r>
                    </a:p>
                  </a:txBody>
                  <a:tcPr marL="14427" marR="14427" marT="14427" marB="14427" anchor="ctr">
                    <a:lnL w="3175" cap="flat" cmpd="sng" algn="ctr">
                      <a:solidFill>
                        <a:schemeClr val="accent1">
                          <a:lumMod val="60000"/>
                          <a:lumOff val="40000"/>
                        </a:schemeClr>
                      </a:solidFill>
                      <a:prstDash val="solid"/>
                      <a:round/>
                      <a:headEnd type="none" w="med" len="med"/>
                      <a:tailEnd type="none" w="med" len="med"/>
                    </a:lnL>
                    <a:lnR w="3175" cap="flat" cmpd="sng" algn="ctr">
                      <a:solidFill>
                        <a:schemeClr val="accent1">
                          <a:lumMod val="60000"/>
                          <a:lumOff val="40000"/>
                        </a:schemeClr>
                      </a:solidFill>
                      <a:prstDash val="solid"/>
                      <a:round/>
                      <a:headEnd type="none" w="med" len="med"/>
                      <a:tailEnd type="none" w="med" len="med"/>
                    </a:lnR>
                    <a:lnT w="3175" cap="flat" cmpd="sng" algn="ctr">
                      <a:solidFill>
                        <a:schemeClr val="accent1">
                          <a:lumMod val="60000"/>
                          <a:lumOff val="40000"/>
                        </a:schemeClr>
                      </a:solidFill>
                      <a:prstDash val="solid"/>
                      <a:round/>
                      <a:headEnd type="none" w="med" len="med"/>
                      <a:tailEnd type="none" w="med" len="med"/>
                    </a:lnT>
                    <a:lnB w="3175" cap="flat" cmpd="sng" algn="ctr">
                      <a:solidFill>
                        <a:schemeClr val="accent1">
                          <a:lumMod val="60000"/>
                          <a:lumOff val="40000"/>
                        </a:schemeClr>
                      </a:solidFill>
                      <a:prstDash val="solid"/>
                      <a:round/>
                      <a:headEnd type="none" w="med" len="med"/>
                      <a:tailEnd type="none" w="med" len="med"/>
                    </a:lnB>
                    <a:noFill/>
                  </a:tcPr>
                </a:tc>
                <a:tc>
                  <a:txBody>
                    <a:bodyPr/>
                    <a:lstStyle/>
                    <a:p>
                      <a:pPr algn="l">
                        <a:lnSpc>
                          <a:spcPct val="120000"/>
                        </a:lnSpc>
                      </a:pPr>
                      <a:r>
                        <a:rPr lang="zh-CN" altLang="en-US" sz="1000" dirty="0">
                          <a:solidFill>
                            <a:schemeClr val="bg1">
                              <a:alpha val="90000"/>
                            </a:schemeClr>
                          </a:solidFill>
                          <a:effectLst/>
                          <a:latin typeface="+mj-ea"/>
                          <a:ea typeface="+mj-ea"/>
                        </a:rPr>
                        <a:t>由车辆完成所有驾驶操作</a:t>
                      </a:r>
                      <a:endParaRPr lang="en-US" altLang="zh-CN" sz="1000" dirty="0">
                        <a:solidFill>
                          <a:schemeClr val="bg1">
                            <a:alpha val="90000"/>
                          </a:schemeClr>
                        </a:solidFill>
                        <a:effectLst/>
                        <a:latin typeface="+mj-ea"/>
                        <a:ea typeface="+mj-ea"/>
                      </a:endParaRPr>
                    </a:p>
                    <a:p>
                      <a:pPr algn="l">
                        <a:lnSpc>
                          <a:spcPct val="120000"/>
                        </a:lnSpc>
                      </a:pPr>
                      <a:r>
                        <a:rPr lang="zh-CN" altLang="en-US" sz="1000" dirty="0">
                          <a:solidFill>
                            <a:schemeClr val="bg1">
                              <a:alpha val="90000"/>
                            </a:schemeClr>
                          </a:solidFill>
                          <a:effectLst/>
                          <a:latin typeface="+mj-ea"/>
                          <a:ea typeface="+mj-ea"/>
                        </a:rPr>
                        <a:t>人类驾驶员无需保持注意力集中</a:t>
                      </a:r>
                      <a:endParaRPr lang="en-US" altLang="zh-CN" sz="1000" dirty="0">
                        <a:solidFill>
                          <a:schemeClr val="bg1">
                            <a:alpha val="90000"/>
                          </a:schemeClr>
                        </a:solidFill>
                        <a:effectLst/>
                        <a:latin typeface="+mj-ea"/>
                        <a:ea typeface="+mj-ea"/>
                      </a:endParaRPr>
                    </a:p>
                    <a:p>
                      <a:pPr algn="l">
                        <a:lnSpc>
                          <a:spcPct val="120000"/>
                        </a:lnSpc>
                      </a:pPr>
                      <a:r>
                        <a:rPr lang="zh-CN" altLang="en-US" sz="1000" dirty="0">
                          <a:solidFill>
                            <a:schemeClr val="bg1">
                              <a:alpha val="90000"/>
                            </a:schemeClr>
                          </a:solidFill>
                          <a:effectLst/>
                          <a:latin typeface="+mj-ea"/>
                          <a:ea typeface="+mj-ea"/>
                        </a:rPr>
                        <a:t>但限定道路和环境条件</a:t>
                      </a:r>
                    </a:p>
                  </a:txBody>
                  <a:tcPr marL="144000" marR="14427" marT="14427" marB="14427" anchor="ctr">
                    <a:lnL w="3175" cap="flat" cmpd="sng" algn="ctr">
                      <a:solidFill>
                        <a:schemeClr val="accent1">
                          <a:lumMod val="60000"/>
                          <a:lumOff val="40000"/>
                        </a:schemeClr>
                      </a:solidFill>
                      <a:prstDash val="solid"/>
                      <a:round/>
                      <a:headEnd type="none" w="med" len="med"/>
                      <a:tailEnd type="none" w="med" len="med"/>
                    </a:lnL>
                    <a:lnR w="3175" cap="flat" cmpd="sng" algn="ctr">
                      <a:solidFill>
                        <a:schemeClr val="accent1">
                          <a:lumMod val="60000"/>
                          <a:lumOff val="40000"/>
                        </a:schemeClr>
                      </a:solidFill>
                      <a:prstDash val="solid"/>
                      <a:round/>
                      <a:headEnd type="none" w="med" len="med"/>
                      <a:tailEnd type="none" w="med" len="med"/>
                    </a:lnR>
                    <a:lnT w="3175" cap="flat" cmpd="sng" algn="ctr">
                      <a:solidFill>
                        <a:schemeClr val="accent1">
                          <a:lumMod val="60000"/>
                          <a:lumOff val="40000"/>
                        </a:schemeClr>
                      </a:solidFill>
                      <a:prstDash val="solid"/>
                      <a:round/>
                      <a:headEnd type="none" w="med" len="med"/>
                      <a:tailEnd type="none" w="med" len="med"/>
                    </a:lnT>
                    <a:lnB w="3175" cap="flat" cmpd="sng" algn="ctr">
                      <a:solidFill>
                        <a:schemeClr val="accent1">
                          <a:lumMod val="60000"/>
                          <a:lumOff val="40000"/>
                        </a:schemeClr>
                      </a:solidFill>
                      <a:prstDash val="solid"/>
                      <a:round/>
                      <a:headEnd type="none" w="med" len="med"/>
                      <a:tailEnd type="none" w="med" len="med"/>
                    </a:lnB>
                    <a:noFill/>
                  </a:tcPr>
                </a:tc>
                <a:tc>
                  <a:txBody>
                    <a:bodyPr/>
                    <a:lstStyle/>
                    <a:p>
                      <a:pPr algn="ctr">
                        <a:lnSpc>
                          <a:spcPct val="120000"/>
                        </a:lnSpc>
                      </a:pPr>
                      <a:endParaRPr lang="zh-CN" altLang="en-US" sz="1000" dirty="0">
                        <a:solidFill>
                          <a:schemeClr val="bg1"/>
                        </a:solidFill>
                        <a:effectLst/>
                        <a:latin typeface="+mj-ea"/>
                        <a:ea typeface="+mj-ea"/>
                      </a:endParaRPr>
                    </a:p>
                  </a:txBody>
                  <a:tcPr marL="14427" marR="14427" marT="14427" marB="14427" anchor="ctr">
                    <a:lnL w="3175" cap="flat" cmpd="sng" algn="ctr">
                      <a:solidFill>
                        <a:schemeClr val="accent1">
                          <a:lumMod val="60000"/>
                          <a:lumOff val="40000"/>
                        </a:schemeClr>
                      </a:solidFill>
                      <a:prstDash val="solid"/>
                      <a:round/>
                      <a:headEnd type="none" w="med" len="med"/>
                      <a:tailEnd type="none" w="med" len="med"/>
                    </a:lnL>
                    <a:lnR w="3175" cap="flat" cmpd="sng" algn="ctr">
                      <a:solidFill>
                        <a:schemeClr val="accent1">
                          <a:lumMod val="60000"/>
                          <a:lumOff val="40000"/>
                        </a:schemeClr>
                      </a:solidFill>
                      <a:prstDash val="solid"/>
                      <a:round/>
                      <a:headEnd type="none" w="med" len="med"/>
                      <a:tailEnd type="none" w="med" len="med"/>
                    </a:lnR>
                    <a:lnT w="3175" cap="flat" cmpd="sng" algn="ctr">
                      <a:solidFill>
                        <a:schemeClr val="accent1">
                          <a:lumMod val="60000"/>
                          <a:lumOff val="40000"/>
                        </a:schemeClr>
                      </a:solidFill>
                      <a:prstDash val="solid"/>
                      <a:round/>
                      <a:headEnd type="none" w="med" len="med"/>
                      <a:tailEnd type="none" w="med" len="med"/>
                    </a:lnT>
                    <a:lnB w="3175" cap="flat" cmpd="sng" algn="ctr">
                      <a:solidFill>
                        <a:schemeClr val="accent1">
                          <a:lumMod val="60000"/>
                          <a:lumOff val="40000"/>
                        </a:schemeClr>
                      </a:solidFill>
                      <a:prstDash val="solid"/>
                      <a:round/>
                      <a:headEnd type="none" w="med" len="med"/>
                      <a:tailEnd type="none" w="med" len="med"/>
                    </a:lnB>
                    <a:noFill/>
                  </a:tcPr>
                </a:tc>
                <a:tc>
                  <a:txBody>
                    <a:bodyPr/>
                    <a:lstStyle/>
                    <a:p>
                      <a:pPr algn="ctr">
                        <a:lnSpc>
                          <a:spcPct val="120000"/>
                        </a:lnSpc>
                      </a:pPr>
                      <a:endParaRPr lang="zh-CN" altLang="en-US" sz="1000" dirty="0">
                        <a:solidFill>
                          <a:schemeClr val="bg1"/>
                        </a:solidFill>
                        <a:effectLst/>
                        <a:latin typeface="+mj-ea"/>
                        <a:ea typeface="+mj-ea"/>
                      </a:endParaRPr>
                    </a:p>
                  </a:txBody>
                  <a:tcPr marL="14427" marR="14427" marT="14427" marB="14427" anchor="ctr">
                    <a:lnL w="3175" cap="flat" cmpd="sng" algn="ctr">
                      <a:solidFill>
                        <a:schemeClr val="accent1">
                          <a:lumMod val="60000"/>
                          <a:lumOff val="40000"/>
                        </a:schemeClr>
                      </a:solidFill>
                      <a:prstDash val="solid"/>
                      <a:round/>
                      <a:headEnd type="none" w="med" len="med"/>
                      <a:tailEnd type="none" w="med" len="med"/>
                    </a:lnL>
                    <a:lnR w="3175" cap="flat" cmpd="sng" algn="ctr">
                      <a:solidFill>
                        <a:schemeClr val="accent1">
                          <a:lumMod val="60000"/>
                          <a:lumOff val="40000"/>
                        </a:schemeClr>
                      </a:solidFill>
                      <a:prstDash val="solid"/>
                      <a:round/>
                      <a:headEnd type="none" w="med" len="med"/>
                      <a:tailEnd type="none" w="med" len="med"/>
                    </a:lnR>
                    <a:lnT w="3175" cap="flat" cmpd="sng" algn="ctr">
                      <a:solidFill>
                        <a:schemeClr val="accent1">
                          <a:lumMod val="60000"/>
                          <a:lumOff val="40000"/>
                        </a:schemeClr>
                      </a:solidFill>
                      <a:prstDash val="solid"/>
                      <a:round/>
                      <a:headEnd type="none" w="med" len="med"/>
                      <a:tailEnd type="none" w="med" len="med"/>
                    </a:lnT>
                    <a:lnB w="3175" cap="flat" cmpd="sng" algn="ctr">
                      <a:solidFill>
                        <a:schemeClr val="accent1">
                          <a:lumMod val="60000"/>
                          <a:lumOff val="40000"/>
                        </a:schemeClr>
                      </a:solidFill>
                      <a:prstDash val="solid"/>
                      <a:round/>
                      <a:headEnd type="none" w="med" len="med"/>
                      <a:tailEnd type="none" w="med" len="med"/>
                    </a:lnB>
                    <a:noFill/>
                  </a:tcPr>
                </a:tc>
                <a:tc>
                  <a:txBody>
                    <a:bodyPr/>
                    <a:lstStyle/>
                    <a:p>
                      <a:pPr algn="ctr">
                        <a:lnSpc>
                          <a:spcPct val="120000"/>
                        </a:lnSpc>
                      </a:pPr>
                      <a:endParaRPr lang="zh-CN" altLang="en-US" sz="1000" dirty="0">
                        <a:solidFill>
                          <a:schemeClr val="bg1"/>
                        </a:solidFill>
                        <a:effectLst/>
                        <a:latin typeface="+mj-ea"/>
                        <a:ea typeface="+mj-ea"/>
                      </a:endParaRPr>
                    </a:p>
                  </a:txBody>
                  <a:tcPr marL="14427" marR="14427" marT="14427" marB="14427" anchor="ctr">
                    <a:lnL w="3175" cap="flat" cmpd="sng" algn="ctr">
                      <a:solidFill>
                        <a:schemeClr val="accent1">
                          <a:lumMod val="60000"/>
                          <a:lumOff val="40000"/>
                        </a:schemeClr>
                      </a:solidFill>
                      <a:prstDash val="solid"/>
                      <a:round/>
                      <a:headEnd type="none" w="med" len="med"/>
                      <a:tailEnd type="none" w="med" len="med"/>
                    </a:lnL>
                    <a:lnR w="3175" cap="flat" cmpd="sng" algn="ctr">
                      <a:solidFill>
                        <a:schemeClr val="accent1">
                          <a:lumMod val="60000"/>
                          <a:lumOff val="40000"/>
                        </a:schemeClr>
                      </a:solidFill>
                      <a:prstDash val="solid"/>
                      <a:round/>
                      <a:headEnd type="none" w="med" len="med"/>
                      <a:tailEnd type="none" w="med" len="med"/>
                    </a:lnR>
                    <a:lnT w="3175" cap="flat" cmpd="sng" algn="ctr">
                      <a:solidFill>
                        <a:schemeClr val="accent1">
                          <a:lumMod val="60000"/>
                          <a:lumOff val="40000"/>
                        </a:schemeClr>
                      </a:solidFill>
                      <a:prstDash val="solid"/>
                      <a:round/>
                      <a:headEnd type="none" w="med" len="med"/>
                      <a:tailEnd type="none" w="med" len="med"/>
                    </a:lnT>
                    <a:lnB w="3175" cap="flat" cmpd="sng" algn="ctr">
                      <a:solidFill>
                        <a:schemeClr val="accent1">
                          <a:lumMod val="60000"/>
                          <a:lumOff val="40000"/>
                        </a:schemeClr>
                      </a:solidFill>
                      <a:prstDash val="solid"/>
                      <a:round/>
                      <a:headEnd type="none" w="med" len="med"/>
                      <a:tailEnd type="none" w="med" len="med"/>
                    </a:lnB>
                    <a:noFill/>
                  </a:tcPr>
                </a:tc>
                <a:tc vMerge="1">
                  <a:txBody>
                    <a:bodyPr/>
                    <a:lstStyle/>
                    <a:p>
                      <a:endParaRPr lang="zh-CN" altLang="en-US"/>
                    </a:p>
                  </a:txBody>
                  <a:tcPr/>
                </a:tc>
                <a:extLst>
                  <a:ext uri="{0D108BD9-81ED-4DB2-BD59-A6C34878D82A}">
                    <a16:rowId xmlns:a16="http://schemas.microsoft.com/office/drawing/2014/main" val="2480375637"/>
                  </a:ext>
                </a:extLst>
              </a:tr>
              <a:tr h="551979">
                <a:tc>
                  <a:txBody>
                    <a:bodyPr/>
                    <a:lstStyle/>
                    <a:p>
                      <a:pPr algn="ctr">
                        <a:lnSpc>
                          <a:spcPct val="120000"/>
                        </a:lnSpc>
                      </a:pPr>
                      <a:r>
                        <a:rPr lang="en-US" sz="1600" dirty="0">
                          <a:solidFill>
                            <a:schemeClr val="bg1"/>
                          </a:solidFill>
                          <a:effectLst/>
                          <a:latin typeface="Bebas" pitchFamily="50" charset="0"/>
                          <a:ea typeface="+mj-ea"/>
                        </a:rPr>
                        <a:t>L 5</a:t>
                      </a:r>
                    </a:p>
                  </a:txBody>
                  <a:tcPr marL="14427" marR="14427" marT="14427" marB="14427" anchor="ctr">
                    <a:lnL w="3175" cap="flat" cmpd="sng" algn="ctr">
                      <a:solidFill>
                        <a:schemeClr val="accent1">
                          <a:lumMod val="60000"/>
                          <a:lumOff val="40000"/>
                        </a:schemeClr>
                      </a:solidFill>
                      <a:prstDash val="solid"/>
                      <a:round/>
                      <a:headEnd type="none" w="med" len="med"/>
                      <a:tailEnd type="none" w="med" len="med"/>
                    </a:lnL>
                    <a:lnR w="3175" cap="flat" cmpd="sng" algn="ctr">
                      <a:solidFill>
                        <a:schemeClr val="accent1">
                          <a:lumMod val="60000"/>
                          <a:lumOff val="40000"/>
                        </a:schemeClr>
                      </a:solidFill>
                      <a:prstDash val="solid"/>
                      <a:round/>
                      <a:headEnd type="none" w="med" len="med"/>
                      <a:tailEnd type="none" w="med" len="med"/>
                    </a:lnR>
                    <a:lnT w="3175" cap="flat" cmpd="sng" algn="ctr">
                      <a:solidFill>
                        <a:schemeClr val="accent1">
                          <a:lumMod val="60000"/>
                          <a:lumOff val="40000"/>
                        </a:schemeClr>
                      </a:solidFill>
                      <a:prstDash val="solid"/>
                      <a:round/>
                      <a:headEnd type="none" w="med" len="med"/>
                      <a:tailEnd type="none" w="med" len="med"/>
                    </a:lnT>
                    <a:lnB w="3175" cap="flat" cmpd="sng" algn="ctr">
                      <a:solidFill>
                        <a:schemeClr val="accent1">
                          <a:lumMod val="60000"/>
                          <a:lumOff val="40000"/>
                        </a:schemeClr>
                      </a:solidFill>
                      <a:prstDash val="solid"/>
                      <a:round/>
                      <a:headEnd type="none" w="med" len="med"/>
                      <a:tailEnd type="none" w="med" len="med"/>
                    </a:lnB>
                    <a:gradFill flip="none" rotWithShape="1">
                      <a:gsLst>
                        <a:gs pos="0">
                          <a:schemeClr val="accent2">
                            <a:alpha val="30000"/>
                          </a:schemeClr>
                        </a:gs>
                        <a:gs pos="100000">
                          <a:schemeClr val="accent1">
                            <a:alpha val="0"/>
                          </a:schemeClr>
                        </a:gs>
                      </a:gsLst>
                      <a:lin ang="2700000" scaled="1"/>
                      <a:tileRect/>
                    </a:gradFill>
                  </a:tcPr>
                </a:tc>
                <a:tc>
                  <a:txBody>
                    <a:bodyPr/>
                    <a:lstStyle/>
                    <a:p>
                      <a:pPr algn="ctr">
                        <a:lnSpc>
                          <a:spcPct val="120000"/>
                        </a:lnSpc>
                      </a:pPr>
                      <a:r>
                        <a:rPr lang="zh-CN" altLang="en-US" sz="1000" dirty="0">
                          <a:solidFill>
                            <a:schemeClr val="bg1">
                              <a:alpha val="90000"/>
                            </a:schemeClr>
                          </a:solidFill>
                          <a:effectLst/>
                          <a:latin typeface="+mj-ea"/>
                          <a:ea typeface="+mj-ea"/>
                        </a:rPr>
                        <a:t>完全</a:t>
                      </a:r>
                      <a:endParaRPr lang="en-US" altLang="zh-CN" sz="1000" dirty="0">
                        <a:solidFill>
                          <a:schemeClr val="bg1">
                            <a:alpha val="90000"/>
                          </a:schemeClr>
                        </a:solidFill>
                        <a:effectLst/>
                        <a:latin typeface="+mj-ea"/>
                        <a:ea typeface="+mj-ea"/>
                      </a:endParaRPr>
                    </a:p>
                    <a:p>
                      <a:pPr algn="ctr">
                        <a:lnSpc>
                          <a:spcPct val="120000"/>
                        </a:lnSpc>
                      </a:pPr>
                      <a:r>
                        <a:rPr lang="zh-CN" altLang="en-US" sz="1000" dirty="0">
                          <a:solidFill>
                            <a:schemeClr val="bg1">
                              <a:alpha val="90000"/>
                            </a:schemeClr>
                          </a:solidFill>
                          <a:effectLst/>
                          <a:latin typeface="+mj-ea"/>
                          <a:ea typeface="+mj-ea"/>
                        </a:rPr>
                        <a:t>自动驾驶</a:t>
                      </a:r>
                    </a:p>
                  </a:txBody>
                  <a:tcPr marL="14427" marR="14427" marT="14427" marB="14427" anchor="ctr">
                    <a:lnL w="3175" cap="flat" cmpd="sng" algn="ctr">
                      <a:solidFill>
                        <a:schemeClr val="accent1">
                          <a:lumMod val="60000"/>
                          <a:lumOff val="40000"/>
                        </a:schemeClr>
                      </a:solidFill>
                      <a:prstDash val="solid"/>
                      <a:round/>
                      <a:headEnd type="none" w="med" len="med"/>
                      <a:tailEnd type="none" w="med" len="med"/>
                    </a:lnL>
                    <a:lnR w="3175" cap="flat" cmpd="sng" algn="ctr">
                      <a:solidFill>
                        <a:schemeClr val="accent1">
                          <a:lumMod val="60000"/>
                          <a:lumOff val="40000"/>
                        </a:schemeClr>
                      </a:solidFill>
                      <a:prstDash val="solid"/>
                      <a:round/>
                      <a:headEnd type="none" w="med" len="med"/>
                      <a:tailEnd type="none" w="med" len="med"/>
                    </a:lnR>
                    <a:lnT w="3175" cap="flat" cmpd="sng" algn="ctr">
                      <a:solidFill>
                        <a:schemeClr val="accent1">
                          <a:lumMod val="60000"/>
                          <a:lumOff val="40000"/>
                        </a:schemeClr>
                      </a:solidFill>
                      <a:prstDash val="solid"/>
                      <a:round/>
                      <a:headEnd type="none" w="med" len="med"/>
                      <a:tailEnd type="none" w="med" len="med"/>
                    </a:lnT>
                    <a:lnB w="3175" cap="flat" cmpd="sng" algn="ctr">
                      <a:solidFill>
                        <a:schemeClr val="accent1">
                          <a:lumMod val="60000"/>
                          <a:lumOff val="40000"/>
                        </a:schemeClr>
                      </a:solidFill>
                      <a:prstDash val="solid"/>
                      <a:round/>
                      <a:headEnd type="none" w="med" len="med"/>
                      <a:tailEnd type="none" w="med" len="med"/>
                    </a:lnB>
                    <a:gradFill flip="none" rotWithShape="1">
                      <a:gsLst>
                        <a:gs pos="0">
                          <a:schemeClr val="accent2">
                            <a:alpha val="30000"/>
                          </a:schemeClr>
                        </a:gs>
                        <a:gs pos="100000">
                          <a:schemeClr val="accent1">
                            <a:alpha val="0"/>
                          </a:schemeClr>
                        </a:gs>
                      </a:gsLst>
                      <a:lin ang="2700000" scaled="1"/>
                      <a:tileRect/>
                    </a:gradFill>
                  </a:tcPr>
                </a:tc>
                <a:tc>
                  <a:txBody>
                    <a:bodyPr/>
                    <a:lstStyle/>
                    <a:p>
                      <a:pPr algn="l">
                        <a:lnSpc>
                          <a:spcPct val="120000"/>
                        </a:lnSpc>
                      </a:pPr>
                      <a:r>
                        <a:rPr lang="zh-CN" altLang="en-US" sz="1000" dirty="0">
                          <a:solidFill>
                            <a:schemeClr val="bg1">
                              <a:alpha val="90000"/>
                            </a:schemeClr>
                          </a:solidFill>
                          <a:effectLst/>
                          <a:latin typeface="+mj-ea"/>
                          <a:ea typeface="+mj-ea"/>
                        </a:rPr>
                        <a:t>由车辆完成所有驾驶操作</a:t>
                      </a:r>
                      <a:endParaRPr lang="en-US" altLang="zh-CN" sz="1000" dirty="0">
                        <a:solidFill>
                          <a:schemeClr val="bg1">
                            <a:alpha val="90000"/>
                          </a:schemeClr>
                        </a:solidFill>
                        <a:effectLst/>
                        <a:latin typeface="+mj-ea"/>
                        <a:ea typeface="+mj-ea"/>
                      </a:endParaRPr>
                    </a:p>
                    <a:p>
                      <a:pPr algn="l">
                        <a:lnSpc>
                          <a:spcPct val="120000"/>
                        </a:lnSpc>
                      </a:pPr>
                      <a:r>
                        <a:rPr lang="zh-CN" altLang="en-US" sz="1000" dirty="0">
                          <a:solidFill>
                            <a:schemeClr val="bg1">
                              <a:alpha val="90000"/>
                            </a:schemeClr>
                          </a:solidFill>
                          <a:effectLst/>
                          <a:latin typeface="+mj-ea"/>
                          <a:ea typeface="+mj-ea"/>
                        </a:rPr>
                        <a:t>人类驾驶员无需保持注意力集中</a:t>
                      </a:r>
                    </a:p>
                  </a:txBody>
                  <a:tcPr marL="144000" marR="14427" marT="14427" marB="14427" anchor="ctr">
                    <a:lnL w="3175" cap="flat" cmpd="sng" algn="ctr">
                      <a:solidFill>
                        <a:schemeClr val="accent1">
                          <a:lumMod val="60000"/>
                          <a:lumOff val="40000"/>
                        </a:schemeClr>
                      </a:solidFill>
                      <a:prstDash val="solid"/>
                      <a:round/>
                      <a:headEnd type="none" w="med" len="med"/>
                      <a:tailEnd type="none" w="med" len="med"/>
                    </a:lnL>
                    <a:lnR w="3175" cap="flat" cmpd="sng" algn="ctr">
                      <a:solidFill>
                        <a:schemeClr val="accent1">
                          <a:lumMod val="60000"/>
                          <a:lumOff val="40000"/>
                        </a:schemeClr>
                      </a:solidFill>
                      <a:prstDash val="solid"/>
                      <a:round/>
                      <a:headEnd type="none" w="med" len="med"/>
                      <a:tailEnd type="none" w="med" len="med"/>
                    </a:lnR>
                    <a:lnT w="3175" cap="flat" cmpd="sng" algn="ctr">
                      <a:solidFill>
                        <a:schemeClr val="accent1">
                          <a:lumMod val="60000"/>
                          <a:lumOff val="40000"/>
                        </a:schemeClr>
                      </a:solidFill>
                      <a:prstDash val="solid"/>
                      <a:round/>
                      <a:headEnd type="none" w="med" len="med"/>
                      <a:tailEnd type="none" w="med" len="med"/>
                    </a:lnT>
                    <a:lnB w="3175" cap="flat" cmpd="sng" algn="ctr">
                      <a:solidFill>
                        <a:schemeClr val="accent1">
                          <a:lumMod val="60000"/>
                          <a:lumOff val="40000"/>
                        </a:schemeClr>
                      </a:solidFill>
                      <a:prstDash val="solid"/>
                      <a:round/>
                      <a:headEnd type="none" w="med" len="med"/>
                      <a:tailEnd type="none" w="med" len="med"/>
                    </a:lnB>
                    <a:gradFill flip="none" rotWithShape="1">
                      <a:gsLst>
                        <a:gs pos="0">
                          <a:schemeClr val="accent2">
                            <a:alpha val="30000"/>
                          </a:schemeClr>
                        </a:gs>
                        <a:gs pos="100000">
                          <a:schemeClr val="accent1">
                            <a:alpha val="0"/>
                          </a:schemeClr>
                        </a:gs>
                      </a:gsLst>
                      <a:lin ang="2700000" scaled="1"/>
                      <a:tileRect/>
                    </a:gradFill>
                  </a:tcPr>
                </a:tc>
                <a:tc>
                  <a:txBody>
                    <a:bodyPr/>
                    <a:lstStyle/>
                    <a:p>
                      <a:pPr algn="ctr">
                        <a:lnSpc>
                          <a:spcPct val="120000"/>
                        </a:lnSpc>
                      </a:pPr>
                      <a:endParaRPr lang="zh-CN" altLang="en-US" sz="1000" dirty="0">
                        <a:solidFill>
                          <a:schemeClr val="bg1"/>
                        </a:solidFill>
                        <a:effectLst/>
                        <a:latin typeface="+mj-ea"/>
                        <a:ea typeface="+mj-ea"/>
                      </a:endParaRPr>
                    </a:p>
                  </a:txBody>
                  <a:tcPr marL="14427" marR="14427" marT="14427" marB="14427" anchor="ctr">
                    <a:lnL w="3175" cap="flat" cmpd="sng" algn="ctr">
                      <a:solidFill>
                        <a:schemeClr val="accent1">
                          <a:lumMod val="60000"/>
                          <a:lumOff val="40000"/>
                        </a:schemeClr>
                      </a:solidFill>
                      <a:prstDash val="solid"/>
                      <a:round/>
                      <a:headEnd type="none" w="med" len="med"/>
                      <a:tailEnd type="none" w="med" len="med"/>
                    </a:lnL>
                    <a:lnR w="3175" cap="flat" cmpd="sng" algn="ctr">
                      <a:solidFill>
                        <a:schemeClr val="accent1">
                          <a:lumMod val="60000"/>
                          <a:lumOff val="40000"/>
                        </a:schemeClr>
                      </a:solidFill>
                      <a:prstDash val="solid"/>
                      <a:round/>
                      <a:headEnd type="none" w="med" len="med"/>
                      <a:tailEnd type="none" w="med" len="med"/>
                    </a:lnR>
                    <a:lnT w="3175" cap="flat" cmpd="sng" algn="ctr">
                      <a:solidFill>
                        <a:schemeClr val="accent1">
                          <a:lumMod val="60000"/>
                          <a:lumOff val="40000"/>
                        </a:schemeClr>
                      </a:solidFill>
                      <a:prstDash val="solid"/>
                      <a:round/>
                      <a:headEnd type="none" w="med" len="med"/>
                      <a:tailEnd type="none" w="med" len="med"/>
                    </a:lnT>
                    <a:lnB w="3175" cap="flat" cmpd="sng" algn="ctr">
                      <a:solidFill>
                        <a:schemeClr val="accent1">
                          <a:lumMod val="60000"/>
                          <a:lumOff val="40000"/>
                        </a:schemeClr>
                      </a:solidFill>
                      <a:prstDash val="solid"/>
                      <a:round/>
                      <a:headEnd type="none" w="med" len="med"/>
                      <a:tailEnd type="none" w="med" len="med"/>
                    </a:lnB>
                    <a:gradFill flip="none" rotWithShape="1">
                      <a:gsLst>
                        <a:gs pos="0">
                          <a:schemeClr val="accent2">
                            <a:alpha val="30000"/>
                          </a:schemeClr>
                        </a:gs>
                        <a:gs pos="100000">
                          <a:schemeClr val="accent1">
                            <a:alpha val="0"/>
                          </a:schemeClr>
                        </a:gs>
                      </a:gsLst>
                      <a:lin ang="2700000" scaled="1"/>
                      <a:tileRect/>
                    </a:gradFill>
                  </a:tcPr>
                </a:tc>
                <a:tc>
                  <a:txBody>
                    <a:bodyPr/>
                    <a:lstStyle/>
                    <a:p>
                      <a:pPr algn="ctr">
                        <a:lnSpc>
                          <a:spcPct val="120000"/>
                        </a:lnSpc>
                      </a:pPr>
                      <a:endParaRPr lang="zh-CN" altLang="en-US" sz="1000" dirty="0">
                        <a:solidFill>
                          <a:schemeClr val="bg1"/>
                        </a:solidFill>
                        <a:effectLst/>
                        <a:latin typeface="+mj-ea"/>
                        <a:ea typeface="+mj-ea"/>
                      </a:endParaRPr>
                    </a:p>
                  </a:txBody>
                  <a:tcPr marL="14427" marR="14427" marT="14427" marB="14427" anchor="ctr">
                    <a:lnL w="3175" cap="flat" cmpd="sng" algn="ctr">
                      <a:solidFill>
                        <a:schemeClr val="accent1">
                          <a:lumMod val="60000"/>
                          <a:lumOff val="40000"/>
                        </a:schemeClr>
                      </a:solidFill>
                      <a:prstDash val="solid"/>
                      <a:round/>
                      <a:headEnd type="none" w="med" len="med"/>
                      <a:tailEnd type="none" w="med" len="med"/>
                    </a:lnL>
                    <a:lnR w="3175" cap="flat" cmpd="sng" algn="ctr">
                      <a:solidFill>
                        <a:schemeClr val="accent1">
                          <a:lumMod val="60000"/>
                          <a:lumOff val="40000"/>
                        </a:schemeClr>
                      </a:solidFill>
                      <a:prstDash val="solid"/>
                      <a:round/>
                      <a:headEnd type="none" w="med" len="med"/>
                      <a:tailEnd type="none" w="med" len="med"/>
                    </a:lnR>
                    <a:lnT w="3175" cap="flat" cmpd="sng" algn="ctr">
                      <a:solidFill>
                        <a:schemeClr val="accent1">
                          <a:lumMod val="60000"/>
                          <a:lumOff val="40000"/>
                        </a:schemeClr>
                      </a:solidFill>
                      <a:prstDash val="solid"/>
                      <a:round/>
                      <a:headEnd type="none" w="med" len="med"/>
                      <a:tailEnd type="none" w="med" len="med"/>
                    </a:lnT>
                    <a:lnB w="3175" cap="flat" cmpd="sng" algn="ctr">
                      <a:solidFill>
                        <a:schemeClr val="accent1">
                          <a:lumMod val="60000"/>
                          <a:lumOff val="40000"/>
                        </a:schemeClr>
                      </a:solidFill>
                      <a:prstDash val="solid"/>
                      <a:round/>
                      <a:headEnd type="none" w="med" len="med"/>
                      <a:tailEnd type="none" w="med" len="med"/>
                    </a:lnB>
                    <a:gradFill flip="none" rotWithShape="1">
                      <a:gsLst>
                        <a:gs pos="0">
                          <a:schemeClr val="accent2">
                            <a:alpha val="30000"/>
                          </a:schemeClr>
                        </a:gs>
                        <a:gs pos="100000">
                          <a:schemeClr val="accent1">
                            <a:alpha val="0"/>
                          </a:schemeClr>
                        </a:gs>
                      </a:gsLst>
                      <a:lin ang="2700000" scaled="1"/>
                      <a:tileRect/>
                    </a:gradFill>
                  </a:tcPr>
                </a:tc>
                <a:tc>
                  <a:txBody>
                    <a:bodyPr/>
                    <a:lstStyle/>
                    <a:p>
                      <a:pPr algn="ctr">
                        <a:lnSpc>
                          <a:spcPct val="120000"/>
                        </a:lnSpc>
                      </a:pPr>
                      <a:endParaRPr lang="zh-CN" altLang="en-US" sz="1000" dirty="0">
                        <a:solidFill>
                          <a:schemeClr val="bg1"/>
                        </a:solidFill>
                        <a:effectLst/>
                        <a:latin typeface="+mj-ea"/>
                        <a:ea typeface="+mj-ea"/>
                      </a:endParaRPr>
                    </a:p>
                  </a:txBody>
                  <a:tcPr marL="14427" marR="14427" marT="14427" marB="14427" anchor="ctr">
                    <a:lnL w="3175" cap="flat" cmpd="sng" algn="ctr">
                      <a:solidFill>
                        <a:schemeClr val="accent1">
                          <a:lumMod val="60000"/>
                          <a:lumOff val="40000"/>
                        </a:schemeClr>
                      </a:solidFill>
                      <a:prstDash val="solid"/>
                      <a:round/>
                      <a:headEnd type="none" w="med" len="med"/>
                      <a:tailEnd type="none" w="med" len="med"/>
                    </a:lnL>
                    <a:lnR w="3175" cap="flat" cmpd="sng" algn="ctr">
                      <a:solidFill>
                        <a:schemeClr val="accent1">
                          <a:lumMod val="60000"/>
                          <a:lumOff val="40000"/>
                        </a:schemeClr>
                      </a:solidFill>
                      <a:prstDash val="solid"/>
                      <a:round/>
                      <a:headEnd type="none" w="med" len="med"/>
                      <a:tailEnd type="none" w="med" len="med"/>
                    </a:lnR>
                    <a:lnT w="3175" cap="flat" cmpd="sng" algn="ctr">
                      <a:solidFill>
                        <a:schemeClr val="accent1">
                          <a:lumMod val="60000"/>
                          <a:lumOff val="40000"/>
                        </a:schemeClr>
                      </a:solidFill>
                      <a:prstDash val="solid"/>
                      <a:round/>
                      <a:headEnd type="none" w="med" len="med"/>
                      <a:tailEnd type="none" w="med" len="med"/>
                    </a:lnT>
                    <a:lnB w="3175" cap="flat" cmpd="sng" algn="ctr">
                      <a:solidFill>
                        <a:schemeClr val="accent1">
                          <a:lumMod val="60000"/>
                          <a:lumOff val="40000"/>
                        </a:schemeClr>
                      </a:solidFill>
                      <a:prstDash val="solid"/>
                      <a:round/>
                      <a:headEnd type="none" w="med" len="med"/>
                      <a:tailEnd type="none" w="med" len="med"/>
                    </a:lnB>
                    <a:gradFill flip="none" rotWithShape="1">
                      <a:gsLst>
                        <a:gs pos="0">
                          <a:schemeClr val="accent2">
                            <a:alpha val="30000"/>
                          </a:schemeClr>
                        </a:gs>
                        <a:gs pos="100000">
                          <a:schemeClr val="accent1">
                            <a:alpha val="0"/>
                          </a:schemeClr>
                        </a:gs>
                      </a:gsLst>
                      <a:lin ang="2700000" scaled="1"/>
                      <a:tileRect/>
                    </a:gradFill>
                  </a:tcPr>
                </a:tc>
                <a:tc>
                  <a:txBody>
                    <a:bodyPr/>
                    <a:lstStyle/>
                    <a:p>
                      <a:pPr algn="ctr">
                        <a:lnSpc>
                          <a:spcPct val="120000"/>
                        </a:lnSpc>
                      </a:pPr>
                      <a:r>
                        <a:rPr lang="zh-CN" altLang="en-US" sz="1000" dirty="0">
                          <a:solidFill>
                            <a:schemeClr val="bg1"/>
                          </a:solidFill>
                          <a:effectLst/>
                          <a:latin typeface="+mj-ea"/>
                          <a:ea typeface="+mj-ea"/>
                        </a:rPr>
                        <a:t>所有</a:t>
                      </a:r>
                      <a:endParaRPr lang="en-US" altLang="zh-CN" sz="1000" dirty="0">
                        <a:solidFill>
                          <a:schemeClr val="bg1"/>
                        </a:solidFill>
                        <a:effectLst/>
                        <a:latin typeface="+mj-ea"/>
                        <a:ea typeface="+mj-ea"/>
                      </a:endParaRPr>
                    </a:p>
                    <a:p>
                      <a:pPr algn="ctr">
                        <a:lnSpc>
                          <a:spcPct val="120000"/>
                        </a:lnSpc>
                      </a:pPr>
                      <a:r>
                        <a:rPr lang="zh-CN" altLang="en-US" sz="1000" dirty="0">
                          <a:solidFill>
                            <a:schemeClr val="bg1"/>
                          </a:solidFill>
                          <a:effectLst/>
                          <a:latin typeface="+mj-ea"/>
                          <a:ea typeface="+mj-ea"/>
                        </a:rPr>
                        <a:t>场景</a:t>
                      </a:r>
                    </a:p>
                  </a:txBody>
                  <a:tcPr marL="14427" marR="14427" marT="14427" marB="14427" anchor="ctr">
                    <a:lnL w="3175" cap="flat" cmpd="sng" algn="ctr">
                      <a:solidFill>
                        <a:schemeClr val="accent1">
                          <a:lumMod val="60000"/>
                          <a:lumOff val="40000"/>
                        </a:schemeClr>
                      </a:solidFill>
                      <a:prstDash val="solid"/>
                      <a:round/>
                      <a:headEnd type="none" w="med" len="med"/>
                      <a:tailEnd type="none" w="med" len="med"/>
                    </a:lnL>
                    <a:lnR w="3175" cap="flat" cmpd="sng" algn="ctr">
                      <a:solidFill>
                        <a:schemeClr val="accent1">
                          <a:lumMod val="60000"/>
                          <a:lumOff val="40000"/>
                        </a:schemeClr>
                      </a:solidFill>
                      <a:prstDash val="solid"/>
                      <a:round/>
                      <a:headEnd type="none" w="med" len="med"/>
                      <a:tailEnd type="none" w="med" len="med"/>
                    </a:lnR>
                    <a:lnT w="3175" cap="flat" cmpd="sng" algn="ctr">
                      <a:solidFill>
                        <a:schemeClr val="accent1">
                          <a:lumMod val="60000"/>
                          <a:lumOff val="40000"/>
                        </a:schemeClr>
                      </a:solidFill>
                      <a:prstDash val="solid"/>
                      <a:round/>
                      <a:headEnd type="none" w="med" len="med"/>
                      <a:tailEnd type="none" w="med" len="med"/>
                    </a:lnT>
                    <a:lnB w="3175" cap="flat" cmpd="sng" algn="ctr">
                      <a:solidFill>
                        <a:schemeClr val="accent1">
                          <a:lumMod val="60000"/>
                          <a:lumOff val="40000"/>
                        </a:schemeClr>
                      </a:solidFill>
                      <a:prstDash val="solid"/>
                      <a:round/>
                      <a:headEnd type="none" w="med" len="med"/>
                      <a:tailEnd type="none" w="med" len="med"/>
                    </a:lnB>
                    <a:gradFill flip="none" rotWithShape="1">
                      <a:gsLst>
                        <a:gs pos="0">
                          <a:schemeClr val="accent2">
                            <a:alpha val="30000"/>
                          </a:schemeClr>
                        </a:gs>
                        <a:gs pos="100000">
                          <a:schemeClr val="accent1">
                            <a:alpha val="0"/>
                          </a:schemeClr>
                        </a:gs>
                      </a:gsLst>
                      <a:lin ang="2700000" scaled="1"/>
                      <a:tileRect/>
                    </a:gradFill>
                  </a:tcPr>
                </a:tc>
                <a:extLst>
                  <a:ext uri="{0D108BD9-81ED-4DB2-BD59-A6C34878D82A}">
                    <a16:rowId xmlns:a16="http://schemas.microsoft.com/office/drawing/2014/main" val="2029322675"/>
                  </a:ext>
                </a:extLst>
              </a:tr>
            </a:tbl>
          </a:graphicData>
        </a:graphic>
      </p:graphicFrame>
      <p:grpSp>
        <p:nvGrpSpPr>
          <p:cNvPr id="1063" name="组合 1062">
            <a:extLst>
              <a:ext uri="{FF2B5EF4-FFF2-40B4-BE49-F238E27FC236}">
                <a16:creationId xmlns:a16="http://schemas.microsoft.com/office/drawing/2014/main" id="{D6FD558E-44D2-6752-F885-46CD3CEC1710}"/>
              </a:ext>
            </a:extLst>
          </p:cNvPr>
          <p:cNvGrpSpPr/>
          <p:nvPr/>
        </p:nvGrpSpPr>
        <p:grpSpPr>
          <a:xfrm>
            <a:off x="10710884" y="2782550"/>
            <a:ext cx="260467" cy="303066"/>
            <a:chOff x="495225" y="420439"/>
            <a:chExt cx="914548" cy="1064121"/>
          </a:xfrm>
          <a:solidFill>
            <a:schemeClr val="accent1"/>
          </a:solidFill>
        </p:grpSpPr>
        <p:sp>
          <p:nvSpPr>
            <p:cNvPr id="1129" name="任意多边形: 形状 1128">
              <a:extLst>
                <a:ext uri="{FF2B5EF4-FFF2-40B4-BE49-F238E27FC236}">
                  <a16:creationId xmlns:a16="http://schemas.microsoft.com/office/drawing/2014/main" id="{BEDCD5D3-D58F-211A-6ECF-69BA167967C7}"/>
                </a:ext>
              </a:extLst>
            </p:cNvPr>
            <p:cNvSpPr/>
            <p:nvPr/>
          </p:nvSpPr>
          <p:spPr>
            <a:xfrm>
              <a:off x="495225" y="420439"/>
              <a:ext cx="914548" cy="1064121"/>
            </a:xfrm>
            <a:custGeom>
              <a:avLst/>
              <a:gdLst>
                <a:gd name="connsiteX0" fmla="*/ 457274 w 914548"/>
                <a:gd name="connsiteY0" fmla="*/ 546943 h 1064121"/>
                <a:gd name="connsiteX1" fmla="*/ 183803 w 914548"/>
                <a:gd name="connsiteY1" fmla="*/ 273472 h 1064121"/>
                <a:gd name="connsiteX2" fmla="*/ 457274 w 914548"/>
                <a:gd name="connsiteY2" fmla="*/ 0 h 1064121"/>
                <a:gd name="connsiteX3" fmla="*/ 730746 w 914548"/>
                <a:gd name="connsiteY3" fmla="*/ 273472 h 1064121"/>
                <a:gd name="connsiteX4" fmla="*/ 457274 w 914548"/>
                <a:gd name="connsiteY4" fmla="*/ 546943 h 1064121"/>
                <a:gd name="connsiteX5" fmla="*/ 457274 w 914548"/>
                <a:gd name="connsiteY5" fmla="*/ 78135 h 1064121"/>
                <a:gd name="connsiteX6" fmla="*/ 261937 w 914548"/>
                <a:gd name="connsiteY6" fmla="*/ 273472 h 1064121"/>
                <a:gd name="connsiteX7" fmla="*/ 457274 w 914548"/>
                <a:gd name="connsiteY7" fmla="*/ 468809 h 1064121"/>
                <a:gd name="connsiteX8" fmla="*/ 652611 w 914548"/>
                <a:gd name="connsiteY8" fmla="*/ 273472 h 1064121"/>
                <a:gd name="connsiteX9" fmla="*/ 457274 w 914548"/>
                <a:gd name="connsiteY9" fmla="*/ 78135 h 1064121"/>
                <a:gd name="connsiteX10" fmla="*/ 914549 w 914548"/>
                <a:gd name="connsiteY10" fmla="*/ 1064121 h 1064121"/>
                <a:gd name="connsiteX11" fmla="*/ 836414 w 914548"/>
                <a:gd name="connsiteY11" fmla="*/ 1064121 h 1064121"/>
                <a:gd name="connsiteX12" fmla="*/ 836414 w 914548"/>
                <a:gd name="connsiteY12" fmla="*/ 1004404 h 1064121"/>
                <a:gd name="connsiteX13" fmla="*/ 457274 w 914548"/>
                <a:gd name="connsiteY13" fmla="*/ 625078 h 1064121"/>
                <a:gd name="connsiteX14" fmla="*/ 78135 w 914548"/>
                <a:gd name="connsiteY14" fmla="*/ 1004218 h 1064121"/>
                <a:gd name="connsiteX15" fmla="*/ 78135 w 914548"/>
                <a:gd name="connsiteY15" fmla="*/ 1064121 h 1064121"/>
                <a:gd name="connsiteX16" fmla="*/ 0 w 914548"/>
                <a:gd name="connsiteY16" fmla="*/ 1064121 h 1064121"/>
                <a:gd name="connsiteX17" fmla="*/ 0 w 914548"/>
                <a:gd name="connsiteY17" fmla="*/ 1004404 h 1064121"/>
                <a:gd name="connsiteX18" fmla="*/ 457274 w 914548"/>
                <a:gd name="connsiteY18" fmla="*/ 546943 h 1064121"/>
                <a:gd name="connsiteX19" fmla="*/ 914549 w 914548"/>
                <a:gd name="connsiteY19" fmla="*/ 1004218 h 1064121"/>
                <a:gd name="connsiteX20" fmla="*/ 914549 w 914548"/>
                <a:gd name="connsiteY20" fmla="*/ 1064121 h 1064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914548" h="1064121">
                  <a:moveTo>
                    <a:pt x="457274" y="546943"/>
                  </a:moveTo>
                  <a:cubicBezTo>
                    <a:pt x="306586" y="546943"/>
                    <a:pt x="183803" y="424160"/>
                    <a:pt x="183803" y="273472"/>
                  </a:cubicBezTo>
                  <a:cubicBezTo>
                    <a:pt x="183803" y="122783"/>
                    <a:pt x="306586" y="0"/>
                    <a:pt x="457274" y="0"/>
                  </a:cubicBezTo>
                  <a:cubicBezTo>
                    <a:pt x="607963" y="0"/>
                    <a:pt x="730746" y="122783"/>
                    <a:pt x="730746" y="273472"/>
                  </a:cubicBezTo>
                  <a:cubicBezTo>
                    <a:pt x="730746" y="424160"/>
                    <a:pt x="607963" y="546943"/>
                    <a:pt x="457274" y="546943"/>
                  </a:cubicBezTo>
                  <a:close/>
                  <a:moveTo>
                    <a:pt x="457274" y="78135"/>
                  </a:moveTo>
                  <a:cubicBezTo>
                    <a:pt x="349560" y="78135"/>
                    <a:pt x="261937" y="165757"/>
                    <a:pt x="261937" y="273472"/>
                  </a:cubicBezTo>
                  <a:cubicBezTo>
                    <a:pt x="261937" y="381186"/>
                    <a:pt x="349560" y="468809"/>
                    <a:pt x="457274" y="468809"/>
                  </a:cubicBezTo>
                  <a:cubicBezTo>
                    <a:pt x="564989" y="468809"/>
                    <a:pt x="652611" y="381186"/>
                    <a:pt x="652611" y="273472"/>
                  </a:cubicBezTo>
                  <a:cubicBezTo>
                    <a:pt x="652611" y="165757"/>
                    <a:pt x="564989" y="78135"/>
                    <a:pt x="457274" y="78135"/>
                  </a:cubicBezTo>
                  <a:close/>
                  <a:moveTo>
                    <a:pt x="914549" y="1064121"/>
                  </a:moveTo>
                  <a:lnTo>
                    <a:pt x="836414" y="1064121"/>
                  </a:lnTo>
                  <a:lnTo>
                    <a:pt x="836414" y="1004404"/>
                  </a:lnTo>
                  <a:cubicBezTo>
                    <a:pt x="836414" y="795300"/>
                    <a:pt x="666378" y="625078"/>
                    <a:pt x="457274" y="625078"/>
                  </a:cubicBezTo>
                  <a:cubicBezTo>
                    <a:pt x="248171" y="625078"/>
                    <a:pt x="78135" y="795114"/>
                    <a:pt x="78135" y="1004218"/>
                  </a:cubicBezTo>
                  <a:lnTo>
                    <a:pt x="78135" y="1064121"/>
                  </a:lnTo>
                  <a:lnTo>
                    <a:pt x="0" y="1064121"/>
                  </a:lnTo>
                  <a:lnTo>
                    <a:pt x="0" y="1004404"/>
                  </a:lnTo>
                  <a:cubicBezTo>
                    <a:pt x="0" y="752140"/>
                    <a:pt x="205011" y="546943"/>
                    <a:pt x="457274" y="546943"/>
                  </a:cubicBezTo>
                  <a:cubicBezTo>
                    <a:pt x="709538" y="546943"/>
                    <a:pt x="914549" y="752140"/>
                    <a:pt x="914549" y="1004218"/>
                  </a:cubicBezTo>
                  <a:lnTo>
                    <a:pt x="914549" y="1064121"/>
                  </a:lnTo>
                  <a:close/>
                </a:path>
              </a:pathLst>
            </a:custGeom>
            <a:grpFill/>
            <a:ln w="1860" cap="flat">
              <a:noFill/>
              <a:prstDash val="solid"/>
              <a:miter/>
            </a:ln>
          </p:spPr>
          <p:txBody>
            <a:bodyPr rtlCol="0" anchor="ctr"/>
            <a:lstStyle/>
            <a:p>
              <a:endParaRPr lang="zh-CN" altLang="en-US"/>
            </a:p>
          </p:txBody>
        </p:sp>
        <p:sp>
          <p:nvSpPr>
            <p:cNvPr id="1130" name="任意多边形: 形状 1129">
              <a:extLst>
                <a:ext uri="{FF2B5EF4-FFF2-40B4-BE49-F238E27FC236}">
                  <a16:creationId xmlns:a16="http://schemas.microsoft.com/office/drawing/2014/main" id="{B72B1673-ED30-49B3-243C-76C6B794903A}"/>
                </a:ext>
              </a:extLst>
            </p:cNvPr>
            <p:cNvSpPr/>
            <p:nvPr/>
          </p:nvSpPr>
          <p:spPr>
            <a:xfrm>
              <a:off x="917897" y="1038630"/>
              <a:ext cx="301107" cy="301107"/>
            </a:xfrm>
            <a:custGeom>
              <a:avLst/>
              <a:gdLst>
                <a:gd name="connsiteX0" fmla="*/ 0 w 301107"/>
                <a:gd name="connsiteY0" fmla="*/ 245859 h 301107"/>
                <a:gd name="connsiteX1" fmla="*/ 245859 w 301107"/>
                <a:gd name="connsiteY1" fmla="*/ 0 h 301107"/>
                <a:gd name="connsiteX2" fmla="*/ 301107 w 301107"/>
                <a:gd name="connsiteY2" fmla="*/ 55249 h 301107"/>
                <a:gd name="connsiteX3" fmla="*/ 55249 w 301107"/>
                <a:gd name="connsiteY3" fmla="*/ 301107 h 301107"/>
              </a:gdLst>
              <a:ahLst/>
              <a:cxnLst>
                <a:cxn ang="0">
                  <a:pos x="connsiteX0" y="connsiteY0"/>
                </a:cxn>
                <a:cxn ang="0">
                  <a:pos x="connsiteX1" y="connsiteY1"/>
                </a:cxn>
                <a:cxn ang="0">
                  <a:pos x="connsiteX2" y="connsiteY2"/>
                </a:cxn>
                <a:cxn ang="0">
                  <a:pos x="connsiteX3" y="connsiteY3"/>
                </a:cxn>
              </a:cxnLst>
              <a:rect l="l" t="t" r="r" b="b"/>
              <a:pathLst>
                <a:path w="301107" h="301107">
                  <a:moveTo>
                    <a:pt x="0" y="245859"/>
                  </a:moveTo>
                  <a:lnTo>
                    <a:pt x="245859" y="0"/>
                  </a:lnTo>
                  <a:lnTo>
                    <a:pt x="301107" y="55249"/>
                  </a:lnTo>
                  <a:lnTo>
                    <a:pt x="55249" y="301107"/>
                  </a:lnTo>
                  <a:close/>
                </a:path>
              </a:pathLst>
            </a:custGeom>
            <a:grpFill/>
            <a:ln w="1860" cap="flat">
              <a:noFill/>
              <a:prstDash val="solid"/>
              <a:miter/>
            </a:ln>
          </p:spPr>
          <p:txBody>
            <a:bodyPr rtlCol="0" anchor="ctr"/>
            <a:lstStyle/>
            <a:p>
              <a:endParaRPr lang="zh-CN" altLang="en-US"/>
            </a:p>
          </p:txBody>
        </p:sp>
        <p:sp>
          <p:nvSpPr>
            <p:cNvPr id="1131" name="任意多边形: 形状 1130">
              <a:extLst>
                <a:ext uri="{FF2B5EF4-FFF2-40B4-BE49-F238E27FC236}">
                  <a16:creationId xmlns:a16="http://schemas.microsoft.com/office/drawing/2014/main" id="{BE5D1356-4B99-9D00-73D4-D49455AAE8A1}"/>
                </a:ext>
              </a:extLst>
            </p:cNvPr>
            <p:cNvSpPr/>
            <p:nvPr/>
          </p:nvSpPr>
          <p:spPr>
            <a:xfrm>
              <a:off x="757163" y="1279921"/>
              <a:ext cx="390673" cy="195336"/>
            </a:xfrm>
            <a:custGeom>
              <a:avLst/>
              <a:gdLst>
                <a:gd name="connsiteX0" fmla="*/ 390674 w 390673"/>
                <a:gd name="connsiteY0" fmla="*/ 195337 h 195336"/>
                <a:gd name="connsiteX1" fmla="*/ 312539 w 390673"/>
                <a:gd name="connsiteY1" fmla="*/ 195337 h 195336"/>
                <a:gd name="connsiteX2" fmla="*/ 195337 w 390673"/>
                <a:gd name="connsiteY2" fmla="*/ 78135 h 195336"/>
                <a:gd name="connsiteX3" fmla="*/ 78135 w 390673"/>
                <a:gd name="connsiteY3" fmla="*/ 195337 h 195336"/>
                <a:gd name="connsiteX4" fmla="*/ 0 w 390673"/>
                <a:gd name="connsiteY4" fmla="*/ 195337 h 195336"/>
                <a:gd name="connsiteX5" fmla="*/ 195337 w 390673"/>
                <a:gd name="connsiteY5" fmla="*/ 0 h 195336"/>
                <a:gd name="connsiteX6" fmla="*/ 390674 w 390673"/>
                <a:gd name="connsiteY6" fmla="*/ 195337 h 195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673" h="195336">
                  <a:moveTo>
                    <a:pt x="390674" y="195337"/>
                  </a:moveTo>
                  <a:lnTo>
                    <a:pt x="312539" y="195337"/>
                  </a:lnTo>
                  <a:cubicBezTo>
                    <a:pt x="312539" y="130783"/>
                    <a:pt x="259891" y="78135"/>
                    <a:pt x="195337" y="78135"/>
                  </a:cubicBezTo>
                  <a:cubicBezTo>
                    <a:pt x="130783" y="78135"/>
                    <a:pt x="78135" y="130783"/>
                    <a:pt x="78135" y="195337"/>
                  </a:cubicBezTo>
                  <a:lnTo>
                    <a:pt x="0" y="195337"/>
                  </a:lnTo>
                  <a:cubicBezTo>
                    <a:pt x="0" y="87623"/>
                    <a:pt x="87623" y="0"/>
                    <a:pt x="195337" y="0"/>
                  </a:cubicBezTo>
                  <a:cubicBezTo>
                    <a:pt x="303051" y="0"/>
                    <a:pt x="390674" y="87623"/>
                    <a:pt x="390674" y="195337"/>
                  </a:cubicBezTo>
                  <a:close/>
                </a:path>
              </a:pathLst>
            </a:custGeom>
            <a:grpFill/>
            <a:ln w="1860" cap="flat">
              <a:noFill/>
              <a:prstDash val="solid"/>
              <a:miter/>
            </a:ln>
          </p:spPr>
          <p:txBody>
            <a:bodyPr rtlCol="0" anchor="ctr"/>
            <a:lstStyle/>
            <a:p>
              <a:endParaRPr lang="zh-CN" altLang="en-US"/>
            </a:p>
          </p:txBody>
        </p:sp>
      </p:grpSp>
      <p:grpSp>
        <p:nvGrpSpPr>
          <p:cNvPr id="1064" name="组合 1063">
            <a:extLst>
              <a:ext uri="{FF2B5EF4-FFF2-40B4-BE49-F238E27FC236}">
                <a16:creationId xmlns:a16="http://schemas.microsoft.com/office/drawing/2014/main" id="{2DA68475-C169-C31F-39B4-1DD15BFF4C09}"/>
              </a:ext>
            </a:extLst>
          </p:cNvPr>
          <p:cNvGrpSpPr/>
          <p:nvPr/>
        </p:nvGrpSpPr>
        <p:grpSpPr>
          <a:xfrm>
            <a:off x="10710884" y="3336165"/>
            <a:ext cx="260467" cy="303066"/>
            <a:chOff x="495225" y="420439"/>
            <a:chExt cx="914548" cy="1064121"/>
          </a:xfrm>
          <a:solidFill>
            <a:schemeClr val="accent1"/>
          </a:solidFill>
        </p:grpSpPr>
        <p:sp>
          <p:nvSpPr>
            <p:cNvPr id="1123" name="任意多边形: 形状 1122">
              <a:extLst>
                <a:ext uri="{FF2B5EF4-FFF2-40B4-BE49-F238E27FC236}">
                  <a16:creationId xmlns:a16="http://schemas.microsoft.com/office/drawing/2014/main" id="{91C54B50-10C1-1778-6262-BD7D287AB1EA}"/>
                </a:ext>
              </a:extLst>
            </p:cNvPr>
            <p:cNvSpPr/>
            <p:nvPr/>
          </p:nvSpPr>
          <p:spPr>
            <a:xfrm>
              <a:off x="495225" y="420439"/>
              <a:ext cx="914548" cy="1064121"/>
            </a:xfrm>
            <a:custGeom>
              <a:avLst/>
              <a:gdLst>
                <a:gd name="connsiteX0" fmla="*/ 457274 w 914548"/>
                <a:gd name="connsiteY0" fmla="*/ 546943 h 1064121"/>
                <a:gd name="connsiteX1" fmla="*/ 183803 w 914548"/>
                <a:gd name="connsiteY1" fmla="*/ 273472 h 1064121"/>
                <a:gd name="connsiteX2" fmla="*/ 457274 w 914548"/>
                <a:gd name="connsiteY2" fmla="*/ 0 h 1064121"/>
                <a:gd name="connsiteX3" fmla="*/ 730746 w 914548"/>
                <a:gd name="connsiteY3" fmla="*/ 273472 h 1064121"/>
                <a:gd name="connsiteX4" fmla="*/ 457274 w 914548"/>
                <a:gd name="connsiteY4" fmla="*/ 546943 h 1064121"/>
                <a:gd name="connsiteX5" fmla="*/ 457274 w 914548"/>
                <a:gd name="connsiteY5" fmla="*/ 78135 h 1064121"/>
                <a:gd name="connsiteX6" fmla="*/ 261937 w 914548"/>
                <a:gd name="connsiteY6" fmla="*/ 273472 h 1064121"/>
                <a:gd name="connsiteX7" fmla="*/ 457274 w 914548"/>
                <a:gd name="connsiteY7" fmla="*/ 468809 h 1064121"/>
                <a:gd name="connsiteX8" fmla="*/ 652611 w 914548"/>
                <a:gd name="connsiteY8" fmla="*/ 273472 h 1064121"/>
                <a:gd name="connsiteX9" fmla="*/ 457274 w 914548"/>
                <a:gd name="connsiteY9" fmla="*/ 78135 h 1064121"/>
                <a:gd name="connsiteX10" fmla="*/ 914549 w 914548"/>
                <a:gd name="connsiteY10" fmla="*/ 1064121 h 1064121"/>
                <a:gd name="connsiteX11" fmla="*/ 836414 w 914548"/>
                <a:gd name="connsiteY11" fmla="*/ 1064121 h 1064121"/>
                <a:gd name="connsiteX12" fmla="*/ 836414 w 914548"/>
                <a:gd name="connsiteY12" fmla="*/ 1004404 h 1064121"/>
                <a:gd name="connsiteX13" fmla="*/ 457274 w 914548"/>
                <a:gd name="connsiteY13" fmla="*/ 625078 h 1064121"/>
                <a:gd name="connsiteX14" fmla="*/ 78135 w 914548"/>
                <a:gd name="connsiteY14" fmla="*/ 1004218 h 1064121"/>
                <a:gd name="connsiteX15" fmla="*/ 78135 w 914548"/>
                <a:gd name="connsiteY15" fmla="*/ 1064121 h 1064121"/>
                <a:gd name="connsiteX16" fmla="*/ 0 w 914548"/>
                <a:gd name="connsiteY16" fmla="*/ 1064121 h 1064121"/>
                <a:gd name="connsiteX17" fmla="*/ 0 w 914548"/>
                <a:gd name="connsiteY17" fmla="*/ 1004404 h 1064121"/>
                <a:gd name="connsiteX18" fmla="*/ 457274 w 914548"/>
                <a:gd name="connsiteY18" fmla="*/ 546943 h 1064121"/>
                <a:gd name="connsiteX19" fmla="*/ 914549 w 914548"/>
                <a:gd name="connsiteY19" fmla="*/ 1004218 h 1064121"/>
                <a:gd name="connsiteX20" fmla="*/ 914549 w 914548"/>
                <a:gd name="connsiteY20" fmla="*/ 1064121 h 1064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914548" h="1064121">
                  <a:moveTo>
                    <a:pt x="457274" y="546943"/>
                  </a:moveTo>
                  <a:cubicBezTo>
                    <a:pt x="306586" y="546943"/>
                    <a:pt x="183803" y="424160"/>
                    <a:pt x="183803" y="273472"/>
                  </a:cubicBezTo>
                  <a:cubicBezTo>
                    <a:pt x="183803" y="122783"/>
                    <a:pt x="306586" y="0"/>
                    <a:pt x="457274" y="0"/>
                  </a:cubicBezTo>
                  <a:cubicBezTo>
                    <a:pt x="607963" y="0"/>
                    <a:pt x="730746" y="122783"/>
                    <a:pt x="730746" y="273472"/>
                  </a:cubicBezTo>
                  <a:cubicBezTo>
                    <a:pt x="730746" y="424160"/>
                    <a:pt x="607963" y="546943"/>
                    <a:pt x="457274" y="546943"/>
                  </a:cubicBezTo>
                  <a:close/>
                  <a:moveTo>
                    <a:pt x="457274" y="78135"/>
                  </a:moveTo>
                  <a:cubicBezTo>
                    <a:pt x="349560" y="78135"/>
                    <a:pt x="261937" y="165757"/>
                    <a:pt x="261937" y="273472"/>
                  </a:cubicBezTo>
                  <a:cubicBezTo>
                    <a:pt x="261937" y="381186"/>
                    <a:pt x="349560" y="468809"/>
                    <a:pt x="457274" y="468809"/>
                  </a:cubicBezTo>
                  <a:cubicBezTo>
                    <a:pt x="564989" y="468809"/>
                    <a:pt x="652611" y="381186"/>
                    <a:pt x="652611" y="273472"/>
                  </a:cubicBezTo>
                  <a:cubicBezTo>
                    <a:pt x="652611" y="165757"/>
                    <a:pt x="564989" y="78135"/>
                    <a:pt x="457274" y="78135"/>
                  </a:cubicBezTo>
                  <a:close/>
                  <a:moveTo>
                    <a:pt x="914549" y="1064121"/>
                  </a:moveTo>
                  <a:lnTo>
                    <a:pt x="836414" y="1064121"/>
                  </a:lnTo>
                  <a:lnTo>
                    <a:pt x="836414" y="1004404"/>
                  </a:lnTo>
                  <a:cubicBezTo>
                    <a:pt x="836414" y="795300"/>
                    <a:pt x="666378" y="625078"/>
                    <a:pt x="457274" y="625078"/>
                  </a:cubicBezTo>
                  <a:cubicBezTo>
                    <a:pt x="248171" y="625078"/>
                    <a:pt x="78135" y="795114"/>
                    <a:pt x="78135" y="1004218"/>
                  </a:cubicBezTo>
                  <a:lnTo>
                    <a:pt x="78135" y="1064121"/>
                  </a:lnTo>
                  <a:lnTo>
                    <a:pt x="0" y="1064121"/>
                  </a:lnTo>
                  <a:lnTo>
                    <a:pt x="0" y="1004404"/>
                  </a:lnTo>
                  <a:cubicBezTo>
                    <a:pt x="0" y="752140"/>
                    <a:pt x="205011" y="546943"/>
                    <a:pt x="457274" y="546943"/>
                  </a:cubicBezTo>
                  <a:cubicBezTo>
                    <a:pt x="709538" y="546943"/>
                    <a:pt x="914549" y="752140"/>
                    <a:pt x="914549" y="1004218"/>
                  </a:cubicBezTo>
                  <a:lnTo>
                    <a:pt x="914549" y="1064121"/>
                  </a:lnTo>
                  <a:close/>
                </a:path>
              </a:pathLst>
            </a:custGeom>
            <a:grpFill/>
            <a:ln w="1860" cap="flat">
              <a:noFill/>
              <a:prstDash val="solid"/>
              <a:miter/>
            </a:ln>
          </p:spPr>
          <p:txBody>
            <a:bodyPr rtlCol="0" anchor="ctr"/>
            <a:lstStyle/>
            <a:p>
              <a:endParaRPr lang="zh-CN" altLang="en-US"/>
            </a:p>
          </p:txBody>
        </p:sp>
        <p:sp>
          <p:nvSpPr>
            <p:cNvPr id="1124" name="任意多边形: 形状 1123">
              <a:extLst>
                <a:ext uri="{FF2B5EF4-FFF2-40B4-BE49-F238E27FC236}">
                  <a16:creationId xmlns:a16="http://schemas.microsoft.com/office/drawing/2014/main" id="{2B37728D-5347-12FA-3023-27A57C695080}"/>
                </a:ext>
              </a:extLst>
            </p:cNvPr>
            <p:cNvSpPr/>
            <p:nvPr/>
          </p:nvSpPr>
          <p:spPr>
            <a:xfrm>
              <a:off x="917897" y="1038630"/>
              <a:ext cx="301107" cy="301107"/>
            </a:xfrm>
            <a:custGeom>
              <a:avLst/>
              <a:gdLst>
                <a:gd name="connsiteX0" fmla="*/ 0 w 301107"/>
                <a:gd name="connsiteY0" fmla="*/ 245859 h 301107"/>
                <a:gd name="connsiteX1" fmla="*/ 245859 w 301107"/>
                <a:gd name="connsiteY1" fmla="*/ 0 h 301107"/>
                <a:gd name="connsiteX2" fmla="*/ 301107 w 301107"/>
                <a:gd name="connsiteY2" fmla="*/ 55249 h 301107"/>
                <a:gd name="connsiteX3" fmla="*/ 55249 w 301107"/>
                <a:gd name="connsiteY3" fmla="*/ 301107 h 301107"/>
              </a:gdLst>
              <a:ahLst/>
              <a:cxnLst>
                <a:cxn ang="0">
                  <a:pos x="connsiteX0" y="connsiteY0"/>
                </a:cxn>
                <a:cxn ang="0">
                  <a:pos x="connsiteX1" y="connsiteY1"/>
                </a:cxn>
                <a:cxn ang="0">
                  <a:pos x="connsiteX2" y="connsiteY2"/>
                </a:cxn>
                <a:cxn ang="0">
                  <a:pos x="connsiteX3" y="connsiteY3"/>
                </a:cxn>
              </a:cxnLst>
              <a:rect l="l" t="t" r="r" b="b"/>
              <a:pathLst>
                <a:path w="301107" h="301107">
                  <a:moveTo>
                    <a:pt x="0" y="245859"/>
                  </a:moveTo>
                  <a:lnTo>
                    <a:pt x="245859" y="0"/>
                  </a:lnTo>
                  <a:lnTo>
                    <a:pt x="301107" y="55249"/>
                  </a:lnTo>
                  <a:lnTo>
                    <a:pt x="55249" y="301107"/>
                  </a:lnTo>
                  <a:close/>
                </a:path>
              </a:pathLst>
            </a:custGeom>
            <a:grpFill/>
            <a:ln w="1860" cap="flat">
              <a:noFill/>
              <a:prstDash val="solid"/>
              <a:miter/>
            </a:ln>
          </p:spPr>
          <p:txBody>
            <a:bodyPr rtlCol="0" anchor="ctr"/>
            <a:lstStyle/>
            <a:p>
              <a:endParaRPr lang="zh-CN" altLang="en-US"/>
            </a:p>
          </p:txBody>
        </p:sp>
        <p:sp>
          <p:nvSpPr>
            <p:cNvPr id="1125" name="任意多边形: 形状 1124">
              <a:extLst>
                <a:ext uri="{FF2B5EF4-FFF2-40B4-BE49-F238E27FC236}">
                  <a16:creationId xmlns:a16="http://schemas.microsoft.com/office/drawing/2014/main" id="{9AF96680-6B4F-45C3-A362-ADF98ADCAAF0}"/>
                </a:ext>
              </a:extLst>
            </p:cNvPr>
            <p:cNvSpPr/>
            <p:nvPr/>
          </p:nvSpPr>
          <p:spPr>
            <a:xfrm>
              <a:off x="757163" y="1279921"/>
              <a:ext cx="390673" cy="195336"/>
            </a:xfrm>
            <a:custGeom>
              <a:avLst/>
              <a:gdLst>
                <a:gd name="connsiteX0" fmla="*/ 390674 w 390673"/>
                <a:gd name="connsiteY0" fmla="*/ 195337 h 195336"/>
                <a:gd name="connsiteX1" fmla="*/ 312539 w 390673"/>
                <a:gd name="connsiteY1" fmla="*/ 195337 h 195336"/>
                <a:gd name="connsiteX2" fmla="*/ 195337 w 390673"/>
                <a:gd name="connsiteY2" fmla="*/ 78135 h 195336"/>
                <a:gd name="connsiteX3" fmla="*/ 78135 w 390673"/>
                <a:gd name="connsiteY3" fmla="*/ 195337 h 195336"/>
                <a:gd name="connsiteX4" fmla="*/ 0 w 390673"/>
                <a:gd name="connsiteY4" fmla="*/ 195337 h 195336"/>
                <a:gd name="connsiteX5" fmla="*/ 195337 w 390673"/>
                <a:gd name="connsiteY5" fmla="*/ 0 h 195336"/>
                <a:gd name="connsiteX6" fmla="*/ 390674 w 390673"/>
                <a:gd name="connsiteY6" fmla="*/ 195337 h 195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673" h="195336">
                  <a:moveTo>
                    <a:pt x="390674" y="195337"/>
                  </a:moveTo>
                  <a:lnTo>
                    <a:pt x="312539" y="195337"/>
                  </a:lnTo>
                  <a:cubicBezTo>
                    <a:pt x="312539" y="130783"/>
                    <a:pt x="259891" y="78135"/>
                    <a:pt x="195337" y="78135"/>
                  </a:cubicBezTo>
                  <a:cubicBezTo>
                    <a:pt x="130783" y="78135"/>
                    <a:pt x="78135" y="130783"/>
                    <a:pt x="78135" y="195337"/>
                  </a:cubicBezTo>
                  <a:lnTo>
                    <a:pt x="0" y="195337"/>
                  </a:lnTo>
                  <a:cubicBezTo>
                    <a:pt x="0" y="87623"/>
                    <a:pt x="87623" y="0"/>
                    <a:pt x="195337" y="0"/>
                  </a:cubicBezTo>
                  <a:cubicBezTo>
                    <a:pt x="303051" y="0"/>
                    <a:pt x="390674" y="87623"/>
                    <a:pt x="390674" y="195337"/>
                  </a:cubicBezTo>
                  <a:close/>
                </a:path>
              </a:pathLst>
            </a:custGeom>
            <a:grpFill/>
            <a:ln w="1860" cap="flat">
              <a:noFill/>
              <a:prstDash val="solid"/>
              <a:miter/>
            </a:ln>
          </p:spPr>
          <p:txBody>
            <a:bodyPr rtlCol="0" anchor="ctr"/>
            <a:lstStyle/>
            <a:p>
              <a:endParaRPr lang="zh-CN" altLang="en-US"/>
            </a:p>
          </p:txBody>
        </p:sp>
      </p:grpSp>
      <p:grpSp>
        <p:nvGrpSpPr>
          <p:cNvPr id="1065" name="组合 1064">
            <a:extLst>
              <a:ext uri="{FF2B5EF4-FFF2-40B4-BE49-F238E27FC236}">
                <a16:creationId xmlns:a16="http://schemas.microsoft.com/office/drawing/2014/main" id="{4F9A3F56-243E-F509-DD86-F425DCD3B0E2}"/>
              </a:ext>
            </a:extLst>
          </p:cNvPr>
          <p:cNvGrpSpPr/>
          <p:nvPr/>
        </p:nvGrpSpPr>
        <p:grpSpPr>
          <a:xfrm>
            <a:off x="10710884" y="3889780"/>
            <a:ext cx="260467" cy="303066"/>
            <a:chOff x="495225" y="420439"/>
            <a:chExt cx="914548" cy="1064121"/>
          </a:xfrm>
          <a:solidFill>
            <a:schemeClr val="accent1"/>
          </a:solidFill>
        </p:grpSpPr>
        <p:sp>
          <p:nvSpPr>
            <p:cNvPr id="1120" name="任意多边形: 形状 1119">
              <a:extLst>
                <a:ext uri="{FF2B5EF4-FFF2-40B4-BE49-F238E27FC236}">
                  <a16:creationId xmlns:a16="http://schemas.microsoft.com/office/drawing/2014/main" id="{6861AA8A-4968-C843-9DF2-FF9DAD5D3CB6}"/>
                </a:ext>
              </a:extLst>
            </p:cNvPr>
            <p:cNvSpPr/>
            <p:nvPr/>
          </p:nvSpPr>
          <p:spPr>
            <a:xfrm>
              <a:off x="495225" y="420439"/>
              <a:ext cx="914548" cy="1064121"/>
            </a:xfrm>
            <a:custGeom>
              <a:avLst/>
              <a:gdLst>
                <a:gd name="connsiteX0" fmla="*/ 457274 w 914548"/>
                <a:gd name="connsiteY0" fmla="*/ 546943 h 1064121"/>
                <a:gd name="connsiteX1" fmla="*/ 183803 w 914548"/>
                <a:gd name="connsiteY1" fmla="*/ 273472 h 1064121"/>
                <a:gd name="connsiteX2" fmla="*/ 457274 w 914548"/>
                <a:gd name="connsiteY2" fmla="*/ 0 h 1064121"/>
                <a:gd name="connsiteX3" fmla="*/ 730746 w 914548"/>
                <a:gd name="connsiteY3" fmla="*/ 273472 h 1064121"/>
                <a:gd name="connsiteX4" fmla="*/ 457274 w 914548"/>
                <a:gd name="connsiteY4" fmla="*/ 546943 h 1064121"/>
                <a:gd name="connsiteX5" fmla="*/ 457274 w 914548"/>
                <a:gd name="connsiteY5" fmla="*/ 78135 h 1064121"/>
                <a:gd name="connsiteX6" fmla="*/ 261937 w 914548"/>
                <a:gd name="connsiteY6" fmla="*/ 273472 h 1064121"/>
                <a:gd name="connsiteX7" fmla="*/ 457274 w 914548"/>
                <a:gd name="connsiteY7" fmla="*/ 468809 h 1064121"/>
                <a:gd name="connsiteX8" fmla="*/ 652611 w 914548"/>
                <a:gd name="connsiteY8" fmla="*/ 273472 h 1064121"/>
                <a:gd name="connsiteX9" fmla="*/ 457274 w 914548"/>
                <a:gd name="connsiteY9" fmla="*/ 78135 h 1064121"/>
                <a:gd name="connsiteX10" fmla="*/ 914549 w 914548"/>
                <a:gd name="connsiteY10" fmla="*/ 1064121 h 1064121"/>
                <a:gd name="connsiteX11" fmla="*/ 836414 w 914548"/>
                <a:gd name="connsiteY11" fmla="*/ 1064121 h 1064121"/>
                <a:gd name="connsiteX12" fmla="*/ 836414 w 914548"/>
                <a:gd name="connsiteY12" fmla="*/ 1004404 h 1064121"/>
                <a:gd name="connsiteX13" fmla="*/ 457274 w 914548"/>
                <a:gd name="connsiteY13" fmla="*/ 625078 h 1064121"/>
                <a:gd name="connsiteX14" fmla="*/ 78135 w 914548"/>
                <a:gd name="connsiteY14" fmla="*/ 1004218 h 1064121"/>
                <a:gd name="connsiteX15" fmla="*/ 78135 w 914548"/>
                <a:gd name="connsiteY15" fmla="*/ 1064121 h 1064121"/>
                <a:gd name="connsiteX16" fmla="*/ 0 w 914548"/>
                <a:gd name="connsiteY16" fmla="*/ 1064121 h 1064121"/>
                <a:gd name="connsiteX17" fmla="*/ 0 w 914548"/>
                <a:gd name="connsiteY17" fmla="*/ 1004404 h 1064121"/>
                <a:gd name="connsiteX18" fmla="*/ 457274 w 914548"/>
                <a:gd name="connsiteY18" fmla="*/ 546943 h 1064121"/>
                <a:gd name="connsiteX19" fmla="*/ 914549 w 914548"/>
                <a:gd name="connsiteY19" fmla="*/ 1004218 h 1064121"/>
                <a:gd name="connsiteX20" fmla="*/ 914549 w 914548"/>
                <a:gd name="connsiteY20" fmla="*/ 1064121 h 1064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914548" h="1064121">
                  <a:moveTo>
                    <a:pt x="457274" y="546943"/>
                  </a:moveTo>
                  <a:cubicBezTo>
                    <a:pt x="306586" y="546943"/>
                    <a:pt x="183803" y="424160"/>
                    <a:pt x="183803" y="273472"/>
                  </a:cubicBezTo>
                  <a:cubicBezTo>
                    <a:pt x="183803" y="122783"/>
                    <a:pt x="306586" y="0"/>
                    <a:pt x="457274" y="0"/>
                  </a:cubicBezTo>
                  <a:cubicBezTo>
                    <a:pt x="607963" y="0"/>
                    <a:pt x="730746" y="122783"/>
                    <a:pt x="730746" y="273472"/>
                  </a:cubicBezTo>
                  <a:cubicBezTo>
                    <a:pt x="730746" y="424160"/>
                    <a:pt x="607963" y="546943"/>
                    <a:pt x="457274" y="546943"/>
                  </a:cubicBezTo>
                  <a:close/>
                  <a:moveTo>
                    <a:pt x="457274" y="78135"/>
                  </a:moveTo>
                  <a:cubicBezTo>
                    <a:pt x="349560" y="78135"/>
                    <a:pt x="261937" y="165757"/>
                    <a:pt x="261937" y="273472"/>
                  </a:cubicBezTo>
                  <a:cubicBezTo>
                    <a:pt x="261937" y="381186"/>
                    <a:pt x="349560" y="468809"/>
                    <a:pt x="457274" y="468809"/>
                  </a:cubicBezTo>
                  <a:cubicBezTo>
                    <a:pt x="564989" y="468809"/>
                    <a:pt x="652611" y="381186"/>
                    <a:pt x="652611" y="273472"/>
                  </a:cubicBezTo>
                  <a:cubicBezTo>
                    <a:pt x="652611" y="165757"/>
                    <a:pt x="564989" y="78135"/>
                    <a:pt x="457274" y="78135"/>
                  </a:cubicBezTo>
                  <a:close/>
                  <a:moveTo>
                    <a:pt x="914549" y="1064121"/>
                  </a:moveTo>
                  <a:lnTo>
                    <a:pt x="836414" y="1064121"/>
                  </a:lnTo>
                  <a:lnTo>
                    <a:pt x="836414" y="1004404"/>
                  </a:lnTo>
                  <a:cubicBezTo>
                    <a:pt x="836414" y="795300"/>
                    <a:pt x="666378" y="625078"/>
                    <a:pt x="457274" y="625078"/>
                  </a:cubicBezTo>
                  <a:cubicBezTo>
                    <a:pt x="248171" y="625078"/>
                    <a:pt x="78135" y="795114"/>
                    <a:pt x="78135" y="1004218"/>
                  </a:cubicBezTo>
                  <a:lnTo>
                    <a:pt x="78135" y="1064121"/>
                  </a:lnTo>
                  <a:lnTo>
                    <a:pt x="0" y="1064121"/>
                  </a:lnTo>
                  <a:lnTo>
                    <a:pt x="0" y="1004404"/>
                  </a:lnTo>
                  <a:cubicBezTo>
                    <a:pt x="0" y="752140"/>
                    <a:pt x="205011" y="546943"/>
                    <a:pt x="457274" y="546943"/>
                  </a:cubicBezTo>
                  <a:cubicBezTo>
                    <a:pt x="709538" y="546943"/>
                    <a:pt x="914549" y="752140"/>
                    <a:pt x="914549" y="1004218"/>
                  </a:cubicBezTo>
                  <a:lnTo>
                    <a:pt x="914549" y="1064121"/>
                  </a:lnTo>
                  <a:close/>
                </a:path>
              </a:pathLst>
            </a:custGeom>
            <a:grpFill/>
            <a:ln w="1860" cap="flat">
              <a:noFill/>
              <a:prstDash val="solid"/>
              <a:miter/>
            </a:ln>
          </p:spPr>
          <p:txBody>
            <a:bodyPr rtlCol="0" anchor="ctr"/>
            <a:lstStyle/>
            <a:p>
              <a:endParaRPr lang="zh-CN" altLang="en-US"/>
            </a:p>
          </p:txBody>
        </p:sp>
        <p:sp>
          <p:nvSpPr>
            <p:cNvPr id="1121" name="任意多边形: 形状 1120">
              <a:extLst>
                <a:ext uri="{FF2B5EF4-FFF2-40B4-BE49-F238E27FC236}">
                  <a16:creationId xmlns:a16="http://schemas.microsoft.com/office/drawing/2014/main" id="{39FFBCDA-B2A8-08B9-2695-E1821AF707DE}"/>
                </a:ext>
              </a:extLst>
            </p:cNvPr>
            <p:cNvSpPr/>
            <p:nvPr/>
          </p:nvSpPr>
          <p:spPr>
            <a:xfrm>
              <a:off x="917897" y="1038630"/>
              <a:ext cx="301107" cy="301107"/>
            </a:xfrm>
            <a:custGeom>
              <a:avLst/>
              <a:gdLst>
                <a:gd name="connsiteX0" fmla="*/ 0 w 301107"/>
                <a:gd name="connsiteY0" fmla="*/ 245859 h 301107"/>
                <a:gd name="connsiteX1" fmla="*/ 245859 w 301107"/>
                <a:gd name="connsiteY1" fmla="*/ 0 h 301107"/>
                <a:gd name="connsiteX2" fmla="*/ 301107 w 301107"/>
                <a:gd name="connsiteY2" fmla="*/ 55249 h 301107"/>
                <a:gd name="connsiteX3" fmla="*/ 55249 w 301107"/>
                <a:gd name="connsiteY3" fmla="*/ 301107 h 301107"/>
              </a:gdLst>
              <a:ahLst/>
              <a:cxnLst>
                <a:cxn ang="0">
                  <a:pos x="connsiteX0" y="connsiteY0"/>
                </a:cxn>
                <a:cxn ang="0">
                  <a:pos x="connsiteX1" y="connsiteY1"/>
                </a:cxn>
                <a:cxn ang="0">
                  <a:pos x="connsiteX2" y="connsiteY2"/>
                </a:cxn>
                <a:cxn ang="0">
                  <a:pos x="connsiteX3" y="connsiteY3"/>
                </a:cxn>
              </a:cxnLst>
              <a:rect l="l" t="t" r="r" b="b"/>
              <a:pathLst>
                <a:path w="301107" h="301107">
                  <a:moveTo>
                    <a:pt x="0" y="245859"/>
                  </a:moveTo>
                  <a:lnTo>
                    <a:pt x="245859" y="0"/>
                  </a:lnTo>
                  <a:lnTo>
                    <a:pt x="301107" y="55249"/>
                  </a:lnTo>
                  <a:lnTo>
                    <a:pt x="55249" y="301107"/>
                  </a:lnTo>
                  <a:close/>
                </a:path>
              </a:pathLst>
            </a:custGeom>
            <a:grpFill/>
            <a:ln w="1860" cap="flat">
              <a:noFill/>
              <a:prstDash val="solid"/>
              <a:miter/>
            </a:ln>
          </p:spPr>
          <p:txBody>
            <a:bodyPr rtlCol="0" anchor="ctr"/>
            <a:lstStyle/>
            <a:p>
              <a:endParaRPr lang="zh-CN" altLang="en-US"/>
            </a:p>
          </p:txBody>
        </p:sp>
        <p:sp>
          <p:nvSpPr>
            <p:cNvPr id="1122" name="任意多边形: 形状 1121">
              <a:extLst>
                <a:ext uri="{FF2B5EF4-FFF2-40B4-BE49-F238E27FC236}">
                  <a16:creationId xmlns:a16="http://schemas.microsoft.com/office/drawing/2014/main" id="{F77B3046-40E7-7095-6E12-FB8EC3DDA745}"/>
                </a:ext>
              </a:extLst>
            </p:cNvPr>
            <p:cNvSpPr/>
            <p:nvPr/>
          </p:nvSpPr>
          <p:spPr>
            <a:xfrm>
              <a:off x="757163" y="1279921"/>
              <a:ext cx="390673" cy="195336"/>
            </a:xfrm>
            <a:custGeom>
              <a:avLst/>
              <a:gdLst>
                <a:gd name="connsiteX0" fmla="*/ 390674 w 390673"/>
                <a:gd name="connsiteY0" fmla="*/ 195337 h 195336"/>
                <a:gd name="connsiteX1" fmla="*/ 312539 w 390673"/>
                <a:gd name="connsiteY1" fmla="*/ 195337 h 195336"/>
                <a:gd name="connsiteX2" fmla="*/ 195337 w 390673"/>
                <a:gd name="connsiteY2" fmla="*/ 78135 h 195336"/>
                <a:gd name="connsiteX3" fmla="*/ 78135 w 390673"/>
                <a:gd name="connsiteY3" fmla="*/ 195337 h 195336"/>
                <a:gd name="connsiteX4" fmla="*/ 0 w 390673"/>
                <a:gd name="connsiteY4" fmla="*/ 195337 h 195336"/>
                <a:gd name="connsiteX5" fmla="*/ 195337 w 390673"/>
                <a:gd name="connsiteY5" fmla="*/ 0 h 195336"/>
                <a:gd name="connsiteX6" fmla="*/ 390674 w 390673"/>
                <a:gd name="connsiteY6" fmla="*/ 195337 h 195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673" h="195336">
                  <a:moveTo>
                    <a:pt x="390674" y="195337"/>
                  </a:moveTo>
                  <a:lnTo>
                    <a:pt x="312539" y="195337"/>
                  </a:lnTo>
                  <a:cubicBezTo>
                    <a:pt x="312539" y="130783"/>
                    <a:pt x="259891" y="78135"/>
                    <a:pt x="195337" y="78135"/>
                  </a:cubicBezTo>
                  <a:cubicBezTo>
                    <a:pt x="130783" y="78135"/>
                    <a:pt x="78135" y="130783"/>
                    <a:pt x="78135" y="195337"/>
                  </a:cubicBezTo>
                  <a:lnTo>
                    <a:pt x="0" y="195337"/>
                  </a:lnTo>
                  <a:cubicBezTo>
                    <a:pt x="0" y="87623"/>
                    <a:pt x="87623" y="0"/>
                    <a:pt x="195337" y="0"/>
                  </a:cubicBezTo>
                  <a:cubicBezTo>
                    <a:pt x="303051" y="0"/>
                    <a:pt x="390674" y="87623"/>
                    <a:pt x="390674" y="195337"/>
                  </a:cubicBezTo>
                  <a:close/>
                </a:path>
              </a:pathLst>
            </a:custGeom>
            <a:grpFill/>
            <a:ln w="1860" cap="flat">
              <a:noFill/>
              <a:prstDash val="solid"/>
              <a:miter/>
            </a:ln>
          </p:spPr>
          <p:txBody>
            <a:bodyPr rtlCol="0" anchor="ctr"/>
            <a:lstStyle/>
            <a:p>
              <a:endParaRPr lang="zh-CN" altLang="en-US"/>
            </a:p>
          </p:txBody>
        </p:sp>
      </p:grpSp>
      <p:grpSp>
        <p:nvGrpSpPr>
          <p:cNvPr id="1066" name="组合 1065">
            <a:extLst>
              <a:ext uri="{FF2B5EF4-FFF2-40B4-BE49-F238E27FC236}">
                <a16:creationId xmlns:a16="http://schemas.microsoft.com/office/drawing/2014/main" id="{B8B61ED8-CE3D-CD17-CC2D-AB1D0F4AE52B}"/>
              </a:ext>
            </a:extLst>
          </p:cNvPr>
          <p:cNvGrpSpPr/>
          <p:nvPr/>
        </p:nvGrpSpPr>
        <p:grpSpPr>
          <a:xfrm>
            <a:off x="10710884" y="4443395"/>
            <a:ext cx="260467" cy="303066"/>
            <a:chOff x="495225" y="420439"/>
            <a:chExt cx="914548" cy="1064121"/>
          </a:xfrm>
          <a:solidFill>
            <a:schemeClr val="accent1"/>
          </a:solidFill>
        </p:grpSpPr>
        <p:sp>
          <p:nvSpPr>
            <p:cNvPr id="1117" name="任意多边形: 形状 1116">
              <a:extLst>
                <a:ext uri="{FF2B5EF4-FFF2-40B4-BE49-F238E27FC236}">
                  <a16:creationId xmlns:a16="http://schemas.microsoft.com/office/drawing/2014/main" id="{603D75C8-B2D7-1FE5-453B-153074DA332F}"/>
                </a:ext>
              </a:extLst>
            </p:cNvPr>
            <p:cNvSpPr/>
            <p:nvPr/>
          </p:nvSpPr>
          <p:spPr>
            <a:xfrm>
              <a:off x="495225" y="420439"/>
              <a:ext cx="914548" cy="1064121"/>
            </a:xfrm>
            <a:custGeom>
              <a:avLst/>
              <a:gdLst>
                <a:gd name="connsiteX0" fmla="*/ 457274 w 914548"/>
                <a:gd name="connsiteY0" fmla="*/ 546943 h 1064121"/>
                <a:gd name="connsiteX1" fmla="*/ 183803 w 914548"/>
                <a:gd name="connsiteY1" fmla="*/ 273472 h 1064121"/>
                <a:gd name="connsiteX2" fmla="*/ 457274 w 914548"/>
                <a:gd name="connsiteY2" fmla="*/ 0 h 1064121"/>
                <a:gd name="connsiteX3" fmla="*/ 730746 w 914548"/>
                <a:gd name="connsiteY3" fmla="*/ 273472 h 1064121"/>
                <a:gd name="connsiteX4" fmla="*/ 457274 w 914548"/>
                <a:gd name="connsiteY4" fmla="*/ 546943 h 1064121"/>
                <a:gd name="connsiteX5" fmla="*/ 457274 w 914548"/>
                <a:gd name="connsiteY5" fmla="*/ 78135 h 1064121"/>
                <a:gd name="connsiteX6" fmla="*/ 261937 w 914548"/>
                <a:gd name="connsiteY6" fmla="*/ 273472 h 1064121"/>
                <a:gd name="connsiteX7" fmla="*/ 457274 w 914548"/>
                <a:gd name="connsiteY7" fmla="*/ 468809 h 1064121"/>
                <a:gd name="connsiteX8" fmla="*/ 652611 w 914548"/>
                <a:gd name="connsiteY8" fmla="*/ 273472 h 1064121"/>
                <a:gd name="connsiteX9" fmla="*/ 457274 w 914548"/>
                <a:gd name="connsiteY9" fmla="*/ 78135 h 1064121"/>
                <a:gd name="connsiteX10" fmla="*/ 914549 w 914548"/>
                <a:gd name="connsiteY10" fmla="*/ 1064121 h 1064121"/>
                <a:gd name="connsiteX11" fmla="*/ 836414 w 914548"/>
                <a:gd name="connsiteY11" fmla="*/ 1064121 h 1064121"/>
                <a:gd name="connsiteX12" fmla="*/ 836414 w 914548"/>
                <a:gd name="connsiteY12" fmla="*/ 1004404 h 1064121"/>
                <a:gd name="connsiteX13" fmla="*/ 457274 w 914548"/>
                <a:gd name="connsiteY13" fmla="*/ 625078 h 1064121"/>
                <a:gd name="connsiteX14" fmla="*/ 78135 w 914548"/>
                <a:gd name="connsiteY14" fmla="*/ 1004218 h 1064121"/>
                <a:gd name="connsiteX15" fmla="*/ 78135 w 914548"/>
                <a:gd name="connsiteY15" fmla="*/ 1064121 h 1064121"/>
                <a:gd name="connsiteX16" fmla="*/ 0 w 914548"/>
                <a:gd name="connsiteY16" fmla="*/ 1064121 h 1064121"/>
                <a:gd name="connsiteX17" fmla="*/ 0 w 914548"/>
                <a:gd name="connsiteY17" fmla="*/ 1004404 h 1064121"/>
                <a:gd name="connsiteX18" fmla="*/ 457274 w 914548"/>
                <a:gd name="connsiteY18" fmla="*/ 546943 h 1064121"/>
                <a:gd name="connsiteX19" fmla="*/ 914549 w 914548"/>
                <a:gd name="connsiteY19" fmla="*/ 1004218 h 1064121"/>
                <a:gd name="connsiteX20" fmla="*/ 914549 w 914548"/>
                <a:gd name="connsiteY20" fmla="*/ 1064121 h 1064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914548" h="1064121">
                  <a:moveTo>
                    <a:pt x="457274" y="546943"/>
                  </a:moveTo>
                  <a:cubicBezTo>
                    <a:pt x="306586" y="546943"/>
                    <a:pt x="183803" y="424160"/>
                    <a:pt x="183803" y="273472"/>
                  </a:cubicBezTo>
                  <a:cubicBezTo>
                    <a:pt x="183803" y="122783"/>
                    <a:pt x="306586" y="0"/>
                    <a:pt x="457274" y="0"/>
                  </a:cubicBezTo>
                  <a:cubicBezTo>
                    <a:pt x="607963" y="0"/>
                    <a:pt x="730746" y="122783"/>
                    <a:pt x="730746" y="273472"/>
                  </a:cubicBezTo>
                  <a:cubicBezTo>
                    <a:pt x="730746" y="424160"/>
                    <a:pt x="607963" y="546943"/>
                    <a:pt x="457274" y="546943"/>
                  </a:cubicBezTo>
                  <a:close/>
                  <a:moveTo>
                    <a:pt x="457274" y="78135"/>
                  </a:moveTo>
                  <a:cubicBezTo>
                    <a:pt x="349560" y="78135"/>
                    <a:pt x="261937" y="165757"/>
                    <a:pt x="261937" y="273472"/>
                  </a:cubicBezTo>
                  <a:cubicBezTo>
                    <a:pt x="261937" y="381186"/>
                    <a:pt x="349560" y="468809"/>
                    <a:pt x="457274" y="468809"/>
                  </a:cubicBezTo>
                  <a:cubicBezTo>
                    <a:pt x="564989" y="468809"/>
                    <a:pt x="652611" y="381186"/>
                    <a:pt x="652611" y="273472"/>
                  </a:cubicBezTo>
                  <a:cubicBezTo>
                    <a:pt x="652611" y="165757"/>
                    <a:pt x="564989" y="78135"/>
                    <a:pt x="457274" y="78135"/>
                  </a:cubicBezTo>
                  <a:close/>
                  <a:moveTo>
                    <a:pt x="914549" y="1064121"/>
                  </a:moveTo>
                  <a:lnTo>
                    <a:pt x="836414" y="1064121"/>
                  </a:lnTo>
                  <a:lnTo>
                    <a:pt x="836414" y="1004404"/>
                  </a:lnTo>
                  <a:cubicBezTo>
                    <a:pt x="836414" y="795300"/>
                    <a:pt x="666378" y="625078"/>
                    <a:pt x="457274" y="625078"/>
                  </a:cubicBezTo>
                  <a:cubicBezTo>
                    <a:pt x="248171" y="625078"/>
                    <a:pt x="78135" y="795114"/>
                    <a:pt x="78135" y="1004218"/>
                  </a:cubicBezTo>
                  <a:lnTo>
                    <a:pt x="78135" y="1064121"/>
                  </a:lnTo>
                  <a:lnTo>
                    <a:pt x="0" y="1064121"/>
                  </a:lnTo>
                  <a:lnTo>
                    <a:pt x="0" y="1004404"/>
                  </a:lnTo>
                  <a:cubicBezTo>
                    <a:pt x="0" y="752140"/>
                    <a:pt x="205011" y="546943"/>
                    <a:pt x="457274" y="546943"/>
                  </a:cubicBezTo>
                  <a:cubicBezTo>
                    <a:pt x="709538" y="546943"/>
                    <a:pt x="914549" y="752140"/>
                    <a:pt x="914549" y="1004218"/>
                  </a:cubicBezTo>
                  <a:lnTo>
                    <a:pt x="914549" y="1064121"/>
                  </a:lnTo>
                  <a:close/>
                </a:path>
              </a:pathLst>
            </a:custGeom>
            <a:grpFill/>
            <a:ln w="1860" cap="flat">
              <a:noFill/>
              <a:prstDash val="solid"/>
              <a:miter/>
            </a:ln>
          </p:spPr>
          <p:txBody>
            <a:bodyPr rtlCol="0" anchor="ctr"/>
            <a:lstStyle/>
            <a:p>
              <a:endParaRPr lang="zh-CN" altLang="en-US"/>
            </a:p>
          </p:txBody>
        </p:sp>
        <p:sp>
          <p:nvSpPr>
            <p:cNvPr id="1118" name="任意多边形: 形状 1117">
              <a:extLst>
                <a:ext uri="{FF2B5EF4-FFF2-40B4-BE49-F238E27FC236}">
                  <a16:creationId xmlns:a16="http://schemas.microsoft.com/office/drawing/2014/main" id="{1EA4C52F-E694-CD89-D6DD-1ACE5FD378C9}"/>
                </a:ext>
              </a:extLst>
            </p:cNvPr>
            <p:cNvSpPr/>
            <p:nvPr/>
          </p:nvSpPr>
          <p:spPr>
            <a:xfrm>
              <a:off x="917897" y="1038630"/>
              <a:ext cx="301107" cy="301107"/>
            </a:xfrm>
            <a:custGeom>
              <a:avLst/>
              <a:gdLst>
                <a:gd name="connsiteX0" fmla="*/ 0 w 301107"/>
                <a:gd name="connsiteY0" fmla="*/ 245859 h 301107"/>
                <a:gd name="connsiteX1" fmla="*/ 245859 w 301107"/>
                <a:gd name="connsiteY1" fmla="*/ 0 h 301107"/>
                <a:gd name="connsiteX2" fmla="*/ 301107 w 301107"/>
                <a:gd name="connsiteY2" fmla="*/ 55249 h 301107"/>
                <a:gd name="connsiteX3" fmla="*/ 55249 w 301107"/>
                <a:gd name="connsiteY3" fmla="*/ 301107 h 301107"/>
              </a:gdLst>
              <a:ahLst/>
              <a:cxnLst>
                <a:cxn ang="0">
                  <a:pos x="connsiteX0" y="connsiteY0"/>
                </a:cxn>
                <a:cxn ang="0">
                  <a:pos x="connsiteX1" y="connsiteY1"/>
                </a:cxn>
                <a:cxn ang="0">
                  <a:pos x="connsiteX2" y="connsiteY2"/>
                </a:cxn>
                <a:cxn ang="0">
                  <a:pos x="connsiteX3" y="connsiteY3"/>
                </a:cxn>
              </a:cxnLst>
              <a:rect l="l" t="t" r="r" b="b"/>
              <a:pathLst>
                <a:path w="301107" h="301107">
                  <a:moveTo>
                    <a:pt x="0" y="245859"/>
                  </a:moveTo>
                  <a:lnTo>
                    <a:pt x="245859" y="0"/>
                  </a:lnTo>
                  <a:lnTo>
                    <a:pt x="301107" y="55249"/>
                  </a:lnTo>
                  <a:lnTo>
                    <a:pt x="55249" y="301107"/>
                  </a:lnTo>
                  <a:close/>
                </a:path>
              </a:pathLst>
            </a:custGeom>
            <a:grpFill/>
            <a:ln w="1860" cap="flat">
              <a:noFill/>
              <a:prstDash val="solid"/>
              <a:miter/>
            </a:ln>
          </p:spPr>
          <p:txBody>
            <a:bodyPr rtlCol="0" anchor="ctr"/>
            <a:lstStyle/>
            <a:p>
              <a:endParaRPr lang="zh-CN" altLang="en-US"/>
            </a:p>
          </p:txBody>
        </p:sp>
        <p:sp>
          <p:nvSpPr>
            <p:cNvPr id="1119" name="任意多边形: 形状 1118">
              <a:extLst>
                <a:ext uri="{FF2B5EF4-FFF2-40B4-BE49-F238E27FC236}">
                  <a16:creationId xmlns:a16="http://schemas.microsoft.com/office/drawing/2014/main" id="{D373CE9E-6112-7948-02CA-0E91CB34DB97}"/>
                </a:ext>
              </a:extLst>
            </p:cNvPr>
            <p:cNvSpPr/>
            <p:nvPr/>
          </p:nvSpPr>
          <p:spPr>
            <a:xfrm>
              <a:off x="757163" y="1279921"/>
              <a:ext cx="390673" cy="195336"/>
            </a:xfrm>
            <a:custGeom>
              <a:avLst/>
              <a:gdLst>
                <a:gd name="connsiteX0" fmla="*/ 390674 w 390673"/>
                <a:gd name="connsiteY0" fmla="*/ 195337 h 195336"/>
                <a:gd name="connsiteX1" fmla="*/ 312539 w 390673"/>
                <a:gd name="connsiteY1" fmla="*/ 195337 h 195336"/>
                <a:gd name="connsiteX2" fmla="*/ 195337 w 390673"/>
                <a:gd name="connsiteY2" fmla="*/ 78135 h 195336"/>
                <a:gd name="connsiteX3" fmla="*/ 78135 w 390673"/>
                <a:gd name="connsiteY3" fmla="*/ 195337 h 195336"/>
                <a:gd name="connsiteX4" fmla="*/ 0 w 390673"/>
                <a:gd name="connsiteY4" fmla="*/ 195337 h 195336"/>
                <a:gd name="connsiteX5" fmla="*/ 195337 w 390673"/>
                <a:gd name="connsiteY5" fmla="*/ 0 h 195336"/>
                <a:gd name="connsiteX6" fmla="*/ 390674 w 390673"/>
                <a:gd name="connsiteY6" fmla="*/ 195337 h 195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673" h="195336">
                  <a:moveTo>
                    <a:pt x="390674" y="195337"/>
                  </a:moveTo>
                  <a:lnTo>
                    <a:pt x="312539" y="195337"/>
                  </a:lnTo>
                  <a:cubicBezTo>
                    <a:pt x="312539" y="130783"/>
                    <a:pt x="259891" y="78135"/>
                    <a:pt x="195337" y="78135"/>
                  </a:cubicBezTo>
                  <a:cubicBezTo>
                    <a:pt x="130783" y="78135"/>
                    <a:pt x="78135" y="130783"/>
                    <a:pt x="78135" y="195337"/>
                  </a:cubicBezTo>
                  <a:lnTo>
                    <a:pt x="0" y="195337"/>
                  </a:lnTo>
                  <a:cubicBezTo>
                    <a:pt x="0" y="87623"/>
                    <a:pt x="87623" y="0"/>
                    <a:pt x="195337" y="0"/>
                  </a:cubicBezTo>
                  <a:cubicBezTo>
                    <a:pt x="303051" y="0"/>
                    <a:pt x="390674" y="87623"/>
                    <a:pt x="390674" y="195337"/>
                  </a:cubicBezTo>
                  <a:close/>
                </a:path>
              </a:pathLst>
            </a:custGeom>
            <a:grpFill/>
            <a:ln w="1860" cap="flat">
              <a:noFill/>
              <a:prstDash val="solid"/>
              <a:miter/>
            </a:ln>
          </p:spPr>
          <p:txBody>
            <a:bodyPr rtlCol="0" anchor="ctr"/>
            <a:lstStyle/>
            <a:p>
              <a:endParaRPr lang="zh-CN" altLang="en-US"/>
            </a:p>
          </p:txBody>
        </p:sp>
      </p:grpSp>
      <p:grpSp>
        <p:nvGrpSpPr>
          <p:cNvPr id="1067" name="组合 1066">
            <a:extLst>
              <a:ext uri="{FF2B5EF4-FFF2-40B4-BE49-F238E27FC236}">
                <a16:creationId xmlns:a16="http://schemas.microsoft.com/office/drawing/2014/main" id="{B711667E-2425-BE09-515A-BD2421D09F60}"/>
              </a:ext>
            </a:extLst>
          </p:cNvPr>
          <p:cNvGrpSpPr/>
          <p:nvPr/>
        </p:nvGrpSpPr>
        <p:grpSpPr>
          <a:xfrm>
            <a:off x="10692984" y="4997010"/>
            <a:ext cx="296265" cy="268160"/>
            <a:chOff x="115717" y="157061"/>
            <a:chExt cx="1664006" cy="1506147"/>
          </a:xfrm>
          <a:solidFill>
            <a:schemeClr val="accent2"/>
          </a:solidFill>
        </p:grpSpPr>
        <p:sp>
          <p:nvSpPr>
            <p:cNvPr id="1115" name="任意多边形: 形状 1114">
              <a:extLst>
                <a:ext uri="{FF2B5EF4-FFF2-40B4-BE49-F238E27FC236}">
                  <a16:creationId xmlns:a16="http://schemas.microsoft.com/office/drawing/2014/main" id="{19A73066-B6DF-B574-1638-3B382C59209B}"/>
                </a:ext>
              </a:extLst>
            </p:cNvPr>
            <p:cNvSpPr/>
            <p:nvPr/>
          </p:nvSpPr>
          <p:spPr>
            <a:xfrm>
              <a:off x="115717" y="157061"/>
              <a:ext cx="1664006" cy="1506147"/>
            </a:xfrm>
            <a:custGeom>
              <a:avLst/>
              <a:gdLst>
                <a:gd name="connsiteX0" fmla="*/ 1523606 w 1664006"/>
                <a:gd name="connsiteY0" fmla="*/ 509871 h 1506147"/>
                <a:gd name="connsiteX1" fmla="*/ 1634096 w 1664006"/>
                <a:gd name="connsiteY1" fmla="*/ 457962 h 1506147"/>
                <a:gd name="connsiteX2" fmla="*/ 1659075 w 1664006"/>
                <a:gd name="connsiteY2" fmla="*/ 388811 h 1506147"/>
                <a:gd name="connsiteX3" fmla="*/ 1589924 w 1664006"/>
                <a:gd name="connsiteY3" fmla="*/ 363831 h 1506147"/>
                <a:gd name="connsiteX4" fmla="*/ 1468008 w 1664006"/>
                <a:gd name="connsiteY4" fmla="*/ 421108 h 1506147"/>
                <a:gd name="connsiteX5" fmla="*/ 1442533 w 1664006"/>
                <a:gd name="connsiteY5" fmla="*/ 124390 h 1506147"/>
                <a:gd name="connsiteX6" fmla="*/ 1318143 w 1664006"/>
                <a:gd name="connsiteY6" fmla="*/ 0 h 1506147"/>
                <a:gd name="connsiteX7" fmla="*/ 340583 w 1664006"/>
                <a:gd name="connsiteY7" fmla="*/ 0 h 1506147"/>
                <a:gd name="connsiteX8" fmla="*/ 216346 w 1664006"/>
                <a:gd name="connsiteY8" fmla="*/ 119973 h 1506147"/>
                <a:gd name="connsiteX9" fmla="*/ 190860 w 1664006"/>
                <a:gd name="connsiteY9" fmla="*/ 418693 h 1506147"/>
                <a:gd name="connsiteX10" fmla="*/ 74083 w 1664006"/>
                <a:gd name="connsiteY10" fmla="*/ 363830 h 1506147"/>
                <a:gd name="connsiteX11" fmla="*/ 4931 w 1664006"/>
                <a:gd name="connsiteY11" fmla="*/ 388809 h 1506147"/>
                <a:gd name="connsiteX12" fmla="*/ 29911 w 1664006"/>
                <a:gd name="connsiteY12" fmla="*/ 457960 h 1506147"/>
                <a:gd name="connsiteX13" fmla="*/ 140230 w 1664006"/>
                <a:gd name="connsiteY13" fmla="*/ 509790 h 1506147"/>
                <a:gd name="connsiteX14" fmla="*/ 33313 w 1664006"/>
                <a:gd name="connsiteY14" fmla="*/ 622309 h 1506147"/>
                <a:gd name="connsiteX15" fmla="*/ 261 w 1664006"/>
                <a:gd name="connsiteY15" fmla="*/ 1133125 h 1506147"/>
                <a:gd name="connsiteX16" fmla="*/ 116478 w 1664006"/>
                <a:gd name="connsiteY16" fmla="*/ 1249393 h 1506147"/>
                <a:gd name="connsiteX17" fmla="*/ 155370 w 1664006"/>
                <a:gd name="connsiteY17" fmla="*/ 1249393 h 1506147"/>
                <a:gd name="connsiteX18" fmla="*/ 155370 w 1664006"/>
                <a:gd name="connsiteY18" fmla="*/ 1372262 h 1506147"/>
                <a:gd name="connsiteX19" fmla="*/ 289255 w 1664006"/>
                <a:gd name="connsiteY19" fmla="*/ 1506147 h 1506147"/>
                <a:gd name="connsiteX20" fmla="*/ 375110 w 1664006"/>
                <a:gd name="connsiteY20" fmla="*/ 1506147 h 1506147"/>
                <a:gd name="connsiteX21" fmla="*/ 508995 w 1664006"/>
                <a:gd name="connsiteY21" fmla="*/ 1372262 h 1506147"/>
                <a:gd name="connsiteX22" fmla="*/ 508995 w 1664006"/>
                <a:gd name="connsiteY22" fmla="*/ 1249393 h 1506147"/>
                <a:gd name="connsiteX23" fmla="*/ 1151104 w 1664006"/>
                <a:gd name="connsiteY23" fmla="*/ 1249393 h 1506147"/>
                <a:gd name="connsiteX24" fmla="*/ 1151104 w 1664006"/>
                <a:gd name="connsiteY24" fmla="*/ 1372262 h 1506147"/>
                <a:gd name="connsiteX25" fmla="*/ 1284990 w 1664006"/>
                <a:gd name="connsiteY25" fmla="*/ 1506147 h 1506147"/>
                <a:gd name="connsiteX26" fmla="*/ 1370896 w 1664006"/>
                <a:gd name="connsiteY26" fmla="*/ 1506147 h 1506147"/>
                <a:gd name="connsiteX27" fmla="*/ 1504781 w 1664006"/>
                <a:gd name="connsiteY27" fmla="*/ 1372262 h 1506147"/>
                <a:gd name="connsiteX28" fmla="*/ 1504781 w 1664006"/>
                <a:gd name="connsiteY28" fmla="*/ 1249393 h 1506147"/>
                <a:gd name="connsiteX29" fmla="*/ 1546313 w 1664006"/>
                <a:gd name="connsiteY29" fmla="*/ 1249393 h 1506147"/>
                <a:gd name="connsiteX30" fmla="*/ 1662479 w 1664006"/>
                <a:gd name="connsiteY30" fmla="*/ 1129775 h 1506147"/>
                <a:gd name="connsiteX31" fmla="*/ 1629629 w 1664006"/>
                <a:gd name="connsiteY31" fmla="*/ 625661 h 1506147"/>
                <a:gd name="connsiteX32" fmla="*/ 1523606 w 1664006"/>
                <a:gd name="connsiteY32" fmla="*/ 509871 h 1506147"/>
                <a:gd name="connsiteX33" fmla="*/ 340583 w 1664006"/>
                <a:gd name="connsiteY33" fmla="*/ 103980 h 1506147"/>
                <a:gd name="connsiteX34" fmla="*/ 1318145 w 1664006"/>
                <a:gd name="connsiteY34" fmla="*/ 103980 h 1506147"/>
                <a:gd name="connsiteX35" fmla="*/ 1338758 w 1664006"/>
                <a:gd name="connsiteY35" fmla="*/ 128807 h 1506147"/>
                <a:gd name="connsiteX36" fmla="*/ 1371275 w 1664006"/>
                <a:gd name="connsiteY36" fmla="*/ 509393 h 1506147"/>
                <a:gd name="connsiteX37" fmla="*/ 287432 w 1664006"/>
                <a:gd name="connsiteY37" fmla="*/ 509393 h 1506147"/>
                <a:gd name="connsiteX38" fmla="*/ 320124 w 1664006"/>
                <a:gd name="connsiteY38" fmla="*/ 124390 h 1506147"/>
                <a:gd name="connsiteX39" fmla="*/ 340583 w 1664006"/>
                <a:gd name="connsiteY39" fmla="*/ 103980 h 1506147"/>
                <a:gd name="connsiteX40" fmla="*/ 405013 w 1664006"/>
                <a:gd name="connsiteY40" fmla="*/ 1372260 h 1506147"/>
                <a:gd name="connsiteX41" fmla="*/ 375108 w 1664006"/>
                <a:gd name="connsiteY41" fmla="*/ 1402165 h 1506147"/>
                <a:gd name="connsiteX42" fmla="*/ 289253 w 1664006"/>
                <a:gd name="connsiteY42" fmla="*/ 1402165 h 1506147"/>
                <a:gd name="connsiteX43" fmla="*/ 259348 w 1664006"/>
                <a:gd name="connsiteY43" fmla="*/ 1372260 h 1506147"/>
                <a:gd name="connsiteX44" fmla="*/ 259348 w 1664006"/>
                <a:gd name="connsiteY44" fmla="*/ 1249392 h 1506147"/>
                <a:gd name="connsiteX45" fmla="*/ 405013 w 1664006"/>
                <a:gd name="connsiteY45" fmla="*/ 1249392 h 1506147"/>
                <a:gd name="connsiteX46" fmla="*/ 405013 w 1664006"/>
                <a:gd name="connsiteY46" fmla="*/ 1372260 h 1506147"/>
                <a:gd name="connsiteX47" fmla="*/ 1400801 w 1664006"/>
                <a:gd name="connsiteY47" fmla="*/ 1372260 h 1506147"/>
                <a:gd name="connsiteX48" fmla="*/ 1370896 w 1664006"/>
                <a:gd name="connsiteY48" fmla="*/ 1402165 h 1506147"/>
                <a:gd name="connsiteX49" fmla="*/ 1284990 w 1664006"/>
                <a:gd name="connsiteY49" fmla="*/ 1402165 h 1506147"/>
                <a:gd name="connsiteX50" fmla="*/ 1255085 w 1664006"/>
                <a:gd name="connsiteY50" fmla="*/ 1372260 h 1506147"/>
                <a:gd name="connsiteX51" fmla="*/ 1255085 w 1664006"/>
                <a:gd name="connsiteY51" fmla="*/ 1249392 h 1506147"/>
                <a:gd name="connsiteX52" fmla="*/ 1400799 w 1664006"/>
                <a:gd name="connsiteY52" fmla="*/ 1249392 h 1506147"/>
                <a:gd name="connsiteX53" fmla="*/ 1400799 w 1664006"/>
                <a:gd name="connsiteY53" fmla="*/ 1372260 h 1506147"/>
                <a:gd name="connsiteX54" fmla="*/ 1546312 w 1664006"/>
                <a:gd name="connsiteY54" fmla="*/ 1145411 h 1506147"/>
                <a:gd name="connsiteX55" fmla="*/ 116478 w 1664006"/>
                <a:gd name="connsiteY55" fmla="*/ 1145411 h 1506147"/>
                <a:gd name="connsiteX56" fmla="*/ 104140 w 1664006"/>
                <a:gd name="connsiteY56" fmla="*/ 1136476 h 1506147"/>
                <a:gd name="connsiteX57" fmla="*/ 137192 w 1664006"/>
                <a:gd name="connsiteY57" fmla="*/ 625661 h 1506147"/>
                <a:gd name="connsiteX58" fmla="*/ 149429 w 1664006"/>
                <a:gd name="connsiteY58" fmla="*/ 613374 h 1506147"/>
                <a:gd name="connsiteX59" fmla="*/ 1513363 w 1664006"/>
                <a:gd name="connsiteY59" fmla="*/ 613374 h 1506147"/>
                <a:gd name="connsiteX60" fmla="*/ 1525751 w 1664006"/>
                <a:gd name="connsiteY60" fmla="*/ 629012 h 1506147"/>
                <a:gd name="connsiteX61" fmla="*/ 1558601 w 1664006"/>
                <a:gd name="connsiteY61" fmla="*/ 1133125 h 1506147"/>
                <a:gd name="connsiteX62" fmla="*/ 1546312 w 1664006"/>
                <a:gd name="connsiteY62" fmla="*/ 1145411 h 1506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664006" h="1506147">
                  <a:moveTo>
                    <a:pt x="1523606" y="509871"/>
                  </a:moveTo>
                  <a:lnTo>
                    <a:pt x="1634096" y="457962"/>
                  </a:lnTo>
                  <a:cubicBezTo>
                    <a:pt x="1660090" y="445726"/>
                    <a:pt x="1671260" y="414756"/>
                    <a:pt x="1659075" y="388811"/>
                  </a:cubicBezTo>
                  <a:cubicBezTo>
                    <a:pt x="1646839" y="362816"/>
                    <a:pt x="1615918" y="351646"/>
                    <a:pt x="1589924" y="363831"/>
                  </a:cubicBezTo>
                  <a:lnTo>
                    <a:pt x="1468008" y="421108"/>
                  </a:lnTo>
                  <a:lnTo>
                    <a:pt x="1442533" y="124390"/>
                  </a:lnTo>
                  <a:cubicBezTo>
                    <a:pt x="1442533" y="55797"/>
                    <a:pt x="1386734" y="0"/>
                    <a:pt x="1318143" y="0"/>
                  </a:cubicBezTo>
                  <a:lnTo>
                    <a:pt x="340583" y="0"/>
                  </a:lnTo>
                  <a:cubicBezTo>
                    <a:pt x="271990" y="0"/>
                    <a:pt x="216142" y="55799"/>
                    <a:pt x="216346" y="119973"/>
                  </a:cubicBezTo>
                  <a:lnTo>
                    <a:pt x="190860" y="418693"/>
                  </a:lnTo>
                  <a:lnTo>
                    <a:pt x="74083" y="363830"/>
                  </a:lnTo>
                  <a:cubicBezTo>
                    <a:pt x="48290" y="351696"/>
                    <a:pt x="17217" y="362763"/>
                    <a:pt x="4931" y="388809"/>
                  </a:cubicBezTo>
                  <a:cubicBezTo>
                    <a:pt x="-7254" y="414754"/>
                    <a:pt x="3916" y="445724"/>
                    <a:pt x="29911" y="457960"/>
                  </a:cubicBezTo>
                  <a:lnTo>
                    <a:pt x="140230" y="509790"/>
                  </a:lnTo>
                  <a:cubicBezTo>
                    <a:pt x="80443" y="514492"/>
                    <a:pt x="33216" y="564474"/>
                    <a:pt x="33313" y="622309"/>
                  </a:cubicBezTo>
                  <a:lnTo>
                    <a:pt x="261" y="1133125"/>
                  </a:lnTo>
                  <a:cubicBezTo>
                    <a:pt x="261" y="1197250"/>
                    <a:pt x="52404" y="1249393"/>
                    <a:pt x="116478" y="1249393"/>
                  </a:cubicBezTo>
                  <a:lnTo>
                    <a:pt x="155370" y="1249393"/>
                  </a:lnTo>
                  <a:lnTo>
                    <a:pt x="155370" y="1372262"/>
                  </a:lnTo>
                  <a:cubicBezTo>
                    <a:pt x="155370" y="1446084"/>
                    <a:pt x="215433" y="1506147"/>
                    <a:pt x="289255" y="1506147"/>
                  </a:cubicBezTo>
                  <a:lnTo>
                    <a:pt x="375110" y="1506147"/>
                  </a:lnTo>
                  <a:cubicBezTo>
                    <a:pt x="448931" y="1506147"/>
                    <a:pt x="508995" y="1446084"/>
                    <a:pt x="508995" y="1372262"/>
                  </a:cubicBezTo>
                  <a:lnTo>
                    <a:pt x="508995" y="1249393"/>
                  </a:lnTo>
                  <a:lnTo>
                    <a:pt x="1151104" y="1249393"/>
                  </a:lnTo>
                  <a:lnTo>
                    <a:pt x="1151104" y="1372262"/>
                  </a:lnTo>
                  <a:cubicBezTo>
                    <a:pt x="1151104" y="1446084"/>
                    <a:pt x="1211168" y="1506147"/>
                    <a:pt x="1284990" y="1506147"/>
                  </a:cubicBezTo>
                  <a:lnTo>
                    <a:pt x="1370896" y="1506147"/>
                  </a:lnTo>
                  <a:cubicBezTo>
                    <a:pt x="1444718" y="1506147"/>
                    <a:pt x="1504781" y="1446084"/>
                    <a:pt x="1504781" y="1372262"/>
                  </a:cubicBezTo>
                  <a:lnTo>
                    <a:pt x="1504781" y="1249393"/>
                  </a:lnTo>
                  <a:lnTo>
                    <a:pt x="1546313" y="1249393"/>
                  </a:lnTo>
                  <a:cubicBezTo>
                    <a:pt x="1610438" y="1249393"/>
                    <a:pt x="1662582" y="1197250"/>
                    <a:pt x="1662479" y="1129775"/>
                  </a:cubicBezTo>
                  <a:lnTo>
                    <a:pt x="1629629" y="625661"/>
                  </a:lnTo>
                  <a:cubicBezTo>
                    <a:pt x="1629629" y="564990"/>
                    <a:pt x="1582944" y="515077"/>
                    <a:pt x="1523606" y="509871"/>
                  </a:cubicBezTo>
                  <a:close/>
                  <a:moveTo>
                    <a:pt x="340583" y="103980"/>
                  </a:moveTo>
                  <a:lnTo>
                    <a:pt x="1318145" y="103980"/>
                  </a:lnTo>
                  <a:cubicBezTo>
                    <a:pt x="1329415" y="103980"/>
                    <a:pt x="1338555" y="113120"/>
                    <a:pt x="1338758" y="128807"/>
                  </a:cubicBezTo>
                  <a:lnTo>
                    <a:pt x="1371275" y="509393"/>
                  </a:lnTo>
                  <a:lnTo>
                    <a:pt x="287432" y="509393"/>
                  </a:lnTo>
                  <a:lnTo>
                    <a:pt x="320124" y="124390"/>
                  </a:lnTo>
                  <a:cubicBezTo>
                    <a:pt x="320122" y="113120"/>
                    <a:pt x="329313" y="103980"/>
                    <a:pt x="340583" y="103980"/>
                  </a:cubicBezTo>
                  <a:close/>
                  <a:moveTo>
                    <a:pt x="405013" y="1372260"/>
                  </a:moveTo>
                  <a:cubicBezTo>
                    <a:pt x="405013" y="1388761"/>
                    <a:pt x="391609" y="1402165"/>
                    <a:pt x="375108" y="1402165"/>
                  </a:cubicBezTo>
                  <a:lnTo>
                    <a:pt x="289253" y="1402165"/>
                  </a:lnTo>
                  <a:cubicBezTo>
                    <a:pt x="272752" y="1402165"/>
                    <a:pt x="259348" y="1388761"/>
                    <a:pt x="259348" y="1372260"/>
                  </a:cubicBezTo>
                  <a:lnTo>
                    <a:pt x="259348" y="1249392"/>
                  </a:lnTo>
                  <a:lnTo>
                    <a:pt x="405013" y="1249392"/>
                  </a:lnTo>
                  <a:lnTo>
                    <a:pt x="405013" y="1372260"/>
                  </a:lnTo>
                  <a:close/>
                  <a:moveTo>
                    <a:pt x="1400801" y="1372260"/>
                  </a:moveTo>
                  <a:cubicBezTo>
                    <a:pt x="1400801" y="1388761"/>
                    <a:pt x="1387397" y="1402165"/>
                    <a:pt x="1370896" y="1402165"/>
                  </a:cubicBezTo>
                  <a:lnTo>
                    <a:pt x="1284990" y="1402165"/>
                  </a:lnTo>
                  <a:cubicBezTo>
                    <a:pt x="1268489" y="1402165"/>
                    <a:pt x="1255085" y="1388761"/>
                    <a:pt x="1255085" y="1372260"/>
                  </a:cubicBezTo>
                  <a:lnTo>
                    <a:pt x="1255085" y="1249392"/>
                  </a:lnTo>
                  <a:lnTo>
                    <a:pt x="1400799" y="1249392"/>
                  </a:lnTo>
                  <a:lnTo>
                    <a:pt x="1400799" y="1372260"/>
                  </a:lnTo>
                  <a:close/>
                  <a:moveTo>
                    <a:pt x="1546312" y="1145411"/>
                  </a:moveTo>
                  <a:lnTo>
                    <a:pt x="116478" y="1145411"/>
                  </a:lnTo>
                  <a:cubicBezTo>
                    <a:pt x="109725" y="1145411"/>
                    <a:pt x="104241" y="1139878"/>
                    <a:pt x="104140" y="1136476"/>
                  </a:cubicBezTo>
                  <a:lnTo>
                    <a:pt x="137192" y="625661"/>
                  </a:lnTo>
                  <a:cubicBezTo>
                    <a:pt x="137192" y="618909"/>
                    <a:pt x="142676" y="613374"/>
                    <a:pt x="149429" y="613374"/>
                  </a:cubicBezTo>
                  <a:lnTo>
                    <a:pt x="1513363" y="613374"/>
                  </a:lnTo>
                  <a:cubicBezTo>
                    <a:pt x="1520115" y="613374"/>
                    <a:pt x="1525648" y="618907"/>
                    <a:pt x="1525751" y="629012"/>
                  </a:cubicBezTo>
                  <a:lnTo>
                    <a:pt x="1558601" y="1133125"/>
                  </a:lnTo>
                  <a:cubicBezTo>
                    <a:pt x="1558599" y="1139878"/>
                    <a:pt x="1553064" y="1145411"/>
                    <a:pt x="1546312" y="1145411"/>
                  </a:cubicBezTo>
                  <a:close/>
                </a:path>
              </a:pathLst>
            </a:custGeom>
            <a:grpFill/>
            <a:ln w="1860" cap="flat">
              <a:noFill/>
              <a:prstDash val="solid"/>
              <a:miter/>
            </a:ln>
          </p:spPr>
          <p:txBody>
            <a:bodyPr rtlCol="0" anchor="ctr"/>
            <a:lstStyle/>
            <a:p>
              <a:endParaRPr lang="zh-CN" altLang="en-US"/>
            </a:p>
          </p:txBody>
        </p:sp>
        <p:sp>
          <p:nvSpPr>
            <p:cNvPr id="1116" name="任意多边形: 形状 1115">
              <a:extLst>
                <a:ext uri="{FF2B5EF4-FFF2-40B4-BE49-F238E27FC236}">
                  <a16:creationId xmlns:a16="http://schemas.microsoft.com/office/drawing/2014/main" id="{2967DB72-C29F-5036-6D41-FA2B000CBB02}"/>
                </a:ext>
              </a:extLst>
            </p:cNvPr>
            <p:cNvSpPr/>
            <p:nvPr/>
          </p:nvSpPr>
          <p:spPr>
            <a:xfrm>
              <a:off x="352522" y="878020"/>
              <a:ext cx="1173236" cy="358450"/>
            </a:xfrm>
            <a:custGeom>
              <a:avLst/>
              <a:gdLst>
                <a:gd name="connsiteX0" fmla="*/ 179225 w 1173236"/>
                <a:gd name="connsiteY0" fmla="*/ 0 h 358450"/>
                <a:gd name="connsiteX1" fmla="*/ 0 w 1173236"/>
                <a:gd name="connsiteY1" fmla="*/ 179225 h 358450"/>
                <a:gd name="connsiteX2" fmla="*/ 179225 w 1173236"/>
                <a:gd name="connsiteY2" fmla="*/ 358450 h 358450"/>
                <a:gd name="connsiteX3" fmla="*/ 358450 w 1173236"/>
                <a:gd name="connsiteY3" fmla="*/ 179225 h 358450"/>
                <a:gd name="connsiteX4" fmla="*/ 179225 w 1173236"/>
                <a:gd name="connsiteY4" fmla="*/ 0 h 358450"/>
                <a:gd name="connsiteX5" fmla="*/ 179225 w 1173236"/>
                <a:gd name="connsiteY5" fmla="*/ 254468 h 358450"/>
                <a:gd name="connsiteX6" fmla="*/ 103982 w 1173236"/>
                <a:gd name="connsiteY6" fmla="*/ 179225 h 358450"/>
                <a:gd name="connsiteX7" fmla="*/ 179225 w 1173236"/>
                <a:gd name="connsiteY7" fmla="*/ 103980 h 358450"/>
                <a:gd name="connsiteX8" fmla="*/ 254470 w 1173236"/>
                <a:gd name="connsiteY8" fmla="*/ 179225 h 358450"/>
                <a:gd name="connsiteX9" fmla="*/ 179225 w 1173236"/>
                <a:gd name="connsiteY9" fmla="*/ 254468 h 358450"/>
                <a:gd name="connsiteX10" fmla="*/ 994011 w 1173236"/>
                <a:gd name="connsiteY10" fmla="*/ 0 h 358450"/>
                <a:gd name="connsiteX11" fmla="*/ 814736 w 1173236"/>
                <a:gd name="connsiteY11" fmla="*/ 179225 h 358450"/>
                <a:gd name="connsiteX12" fmla="*/ 994011 w 1173236"/>
                <a:gd name="connsiteY12" fmla="*/ 358450 h 358450"/>
                <a:gd name="connsiteX13" fmla="*/ 1173236 w 1173236"/>
                <a:gd name="connsiteY13" fmla="*/ 179225 h 358450"/>
                <a:gd name="connsiteX14" fmla="*/ 994011 w 1173236"/>
                <a:gd name="connsiteY14" fmla="*/ 0 h 358450"/>
                <a:gd name="connsiteX15" fmla="*/ 994011 w 1173236"/>
                <a:gd name="connsiteY15" fmla="*/ 254468 h 358450"/>
                <a:gd name="connsiteX16" fmla="*/ 918717 w 1173236"/>
                <a:gd name="connsiteY16" fmla="*/ 179225 h 358450"/>
                <a:gd name="connsiteX17" fmla="*/ 994011 w 1173236"/>
                <a:gd name="connsiteY17" fmla="*/ 103980 h 358450"/>
                <a:gd name="connsiteX18" fmla="*/ 1069256 w 1173236"/>
                <a:gd name="connsiteY18" fmla="*/ 179225 h 358450"/>
                <a:gd name="connsiteX19" fmla="*/ 994011 w 1173236"/>
                <a:gd name="connsiteY19" fmla="*/ 254468 h 358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73236" h="358450">
                  <a:moveTo>
                    <a:pt x="179225" y="0"/>
                  </a:moveTo>
                  <a:cubicBezTo>
                    <a:pt x="80424" y="0"/>
                    <a:pt x="0" y="80422"/>
                    <a:pt x="0" y="179225"/>
                  </a:cubicBezTo>
                  <a:cubicBezTo>
                    <a:pt x="0" y="278026"/>
                    <a:pt x="80422" y="358450"/>
                    <a:pt x="179225" y="358450"/>
                  </a:cubicBezTo>
                  <a:cubicBezTo>
                    <a:pt x="278026" y="358450"/>
                    <a:pt x="358450" y="278028"/>
                    <a:pt x="358450" y="179225"/>
                  </a:cubicBezTo>
                  <a:cubicBezTo>
                    <a:pt x="358450" y="80422"/>
                    <a:pt x="278028" y="0"/>
                    <a:pt x="179225" y="0"/>
                  </a:cubicBezTo>
                  <a:close/>
                  <a:moveTo>
                    <a:pt x="179225" y="254468"/>
                  </a:moveTo>
                  <a:cubicBezTo>
                    <a:pt x="137745" y="254468"/>
                    <a:pt x="103982" y="220706"/>
                    <a:pt x="103982" y="179225"/>
                  </a:cubicBezTo>
                  <a:cubicBezTo>
                    <a:pt x="103982" y="137745"/>
                    <a:pt x="137745" y="103980"/>
                    <a:pt x="179225" y="103980"/>
                  </a:cubicBezTo>
                  <a:cubicBezTo>
                    <a:pt x="220706" y="103980"/>
                    <a:pt x="254470" y="137743"/>
                    <a:pt x="254470" y="179225"/>
                  </a:cubicBezTo>
                  <a:cubicBezTo>
                    <a:pt x="254470" y="220706"/>
                    <a:pt x="220706" y="254468"/>
                    <a:pt x="179225" y="254468"/>
                  </a:cubicBezTo>
                  <a:close/>
                  <a:moveTo>
                    <a:pt x="994011" y="0"/>
                  </a:moveTo>
                  <a:cubicBezTo>
                    <a:pt x="895158" y="0"/>
                    <a:pt x="814736" y="80422"/>
                    <a:pt x="814736" y="179225"/>
                  </a:cubicBezTo>
                  <a:cubicBezTo>
                    <a:pt x="814736" y="278026"/>
                    <a:pt x="895158" y="358450"/>
                    <a:pt x="994011" y="358450"/>
                  </a:cubicBezTo>
                  <a:cubicBezTo>
                    <a:pt x="1092812" y="358450"/>
                    <a:pt x="1173236" y="278028"/>
                    <a:pt x="1173236" y="179225"/>
                  </a:cubicBezTo>
                  <a:cubicBezTo>
                    <a:pt x="1173236" y="80422"/>
                    <a:pt x="1092812" y="0"/>
                    <a:pt x="994011" y="0"/>
                  </a:cubicBezTo>
                  <a:close/>
                  <a:moveTo>
                    <a:pt x="994011" y="254468"/>
                  </a:moveTo>
                  <a:cubicBezTo>
                    <a:pt x="952479" y="254468"/>
                    <a:pt x="918717" y="220706"/>
                    <a:pt x="918717" y="179225"/>
                  </a:cubicBezTo>
                  <a:cubicBezTo>
                    <a:pt x="918717" y="137745"/>
                    <a:pt x="952479" y="103980"/>
                    <a:pt x="994011" y="103980"/>
                  </a:cubicBezTo>
                  <a:cubicBezTo>
                    <a:pt x="1035492" y="103980"/>
                    <a:pt x="1069256" y="137743"/>
                    <a:pt x="1069256" y="179225"/>
                  </a:cubicBezTo>
                  <a:cubicBezTo>
                    <a:pt x="1069256" y="220706"/>
                    <a:pt x="1035492" y="254468"/>
                    <a:pt x="994011" y="254468"/>
                  </a:cubicBezTo>
                  <a:close/>
                </a:path>
              </a:pathLst>
            </a:custGeom>
            <a:grpFill/>
            <a:ln w="1860" cap="flat">
              <a:noFill/>
              <a:prstDash val="solid"/>
              <a:miter/>
            </a:ln>
          </p:spPr>
          <p:txBody>
            <a:bodyPr rtlCol="0" anchor="ctr"/>
            <a:lstStyle/>
            <a:p>
              <a:endParaRPr lang="zh-CN" altLang="en-US"/>
            </a:p>
          </p:txBody>
        </p:sp>
      </p:grpSp>
      <p:grpSp>
        <p:nvGrpSpPr>
          <p:cNvPr id="1068" name="组合 1067">
            <a:extLst>
              <a:ext uri="{FF2B5EF4-FFF2-40B4-BE49-F238E27FC236}">
                <a16:creationId xmlns:a16="http://schemas.microsoft.com/office/drawing/2014/main" id="{022CE829-9C73-52E0-548D-F70037986087}"/>
              </a:ext>
            </a:extLst>
          </p:cNvPr>
          <p:cNvGrpSpPr/>
          <p:nvPr/>
        </p:nvGrpSpPr>
        <p:grpSpPr>
          <a:xfrm>
            <a:off x="10692984" y="5515718"/>
            <a:ext cx="296265" cy="268160"/>
            <a:chOff x="115717" y="157061"/>
            <a:chExt cx="1664006" cy="1506147"/>
          </a:xfrm>
          <a:solidFill>
            <a:schemeClr val="accent2"/>
          </a:solidFill>
        </p:grpSpPr>
        <p:sp>
          <p:nvSpPr>
            <p:cNvPr id="1113" name="任意多边形: 形状 1112">
              <a:extLst>
                <a:ext uri="{FF2B5EF4-FFF2-40B4-BE49-F238E27FC236}">
                  <a16:creationId xmlns:a16="http://schemas.microsoft.com/office/drawing/2014/main" id="{13C60983-FF66-3985-89D6-A8E1E49C22DA}"/>
                </a:ext>
              </a:extLst>
            </p:cNvPr>
            <p:cNvSpPr/>
            <p:nvPr/>
          </p:nvSpPr>
          <p:spPr>
            <a:xfrm>
              <a:off x="115717" y="157061"/>
              <a:ext cx="1664006" cy="1506147"/>
            </a:xfrm>
            <a:custGeom>
              <a:avLst/>
              <a:gdLst>
                <a:gd name="connsiteX0" fmla="*/ 1523606 w 1664006"/>
                <a:gd name="connsiteY0" fmla="*/ 509871 h 1506147"/>
                <a:gd name="connsiteX1" fmla="*/ 1634096 w 1664006"/>
                <a:gd name="connsiteY1" fmla="*/ 457962 h 1506147"/>
                <a:gd name="connsiteX2" fmla="*/ 1659075 w 1664006"/>
                <a:gd name="connsiteY2" fmla="*/ 388811 h 1506147"/>
                <a:gd name="connsiteX3" fmla="*/ 1589924 w 1664006"/>
                <a:gd name="connsiteY3" fmla="*/ 363831 h 1506147"/>
                <a:gd name="connsiteX4" fmla="*/ 1468008 w 1664006"/>
                <a:gd name="connsiteY4" fmla="*/ 421108 h 1506147"/>
                <a:gd name="connsiteX5" fmla="*/ 1442533 w 1664006"/>
                <a:gd name="connsiteY5" fmla="*/ 124390 h 1506147"/>
                <a:gd name="connsiteX6" fmla="*/ 1318143 w 1664006"/>
                <a:gd name="connsiteY6" fmla="*/ 0 h 1506147"/>
                <a:gd name="connsiteX7" fmla="*/ 340583 w 1664006"/>
                <a:gd name="connsiteY7" fmla="*/ 0 h 1506147"/>
                <a:gd name="connsiteX8" fmla="*/ 216346 w 1664006"/>
                <a:gd name="connsiteY8" fmla="*/ 119973 h 1506147"/>
                <a:gd name="connsiteX9" fmla="*/ 190860 w 1664006"/>
                <a:gd name="connsiteY9" fmla="*/ 418693 h 1506147"/>
                <a:gd name="connsiteX10" fmla="*/ 74083 w 1664006"/>
                <a:gd name="connsiteY10" fmla="*/ 363830 h 1506147"/>
                <a:gd name="connsiteX11" fmla="*/ 4931 w 1664006"/>
                <a:gd name="connsiteY11" fmla="*/ 388809 h 1506147"/>
                <a:gd name="connsiteX12" fmla="*/ 29911 w 1664006"/>
                <a:gd name="connsiteY12" fmla="*/ 457960 h 1506147"/>
                <a:gd name="connsiteX13" fmla="*/ 140230 w 1664006"/>
                <a:gd name="connsiteY13" fmla="*/ 509790 h 1506147"/>
                <a:gd name="connsiteX14" fmla="*/ 33313 w 1664006"/>
                <a:gd name="connsiteY14" fmla="*/ 622309 h 1506147"/>
                <a:gd name="connsiteX15" fmla="*/ 261 w 1664006"/>
                <a:gd name="connsiteY15" fmla="*/ 1133125 h 1506147"/>
                <a:gd name="connsiteX16" fmla="*/ 116478 w 1664006"/>
                <a:gd name="connsiteY16" fmla="*/ 1249393 h 1506147"/>
                <a:gd name="connsiteX17" fmla="*/ 155370 w 1664006"/>
                <a:gd name="connsiteY17" fmla="*/ 1249393 h 1506147"/>
                <a:gd name="connsiteX18" fmla="*/ 155370 w 1664006"/>
                <a:gd name="connsiteY18" fmla="*/ 1372262 h 1506147"/>
                <a:gd name="connsiteX19" fmla="*/ 289255 w 1664006"/>
                <a:gd name="connsiteY19" fmla="*/ 1506147 h 1506147"/>
                <a:gd name="connsiteX20" fmla="*/ 375110 w 1664006"/>
                <a:gd name="connsiteY20" fmla="*/ 1506147 h 1506147"/>
                <a:gd name="connsiteX21" fmla="*/ 508995 w 1664006"/>
                <a:gd name="connsiteY21" fmla="*/ 1372262 h 1506147"/>
                <a:gd name="connsiteX22" fmla="*/ 508995 w 1664006"/>
                <a:gd name="connsiteY22" fmla="*/ 1249393 h 1506147"/>
                <a:gd name="connsiteX23" fmla="*/ 1151104 w 1664006"/>
                <a:gd name="connsiteY23" fmla="*/ 1249393 h 1506147"/>
                <a:gd name="connsiteX24" fmla="*/ 1151104 w 1664006"/>
                <a:gd name="connsiteY24" fmla="*/ 1372262 h 1506147"/>
                <a:gd name="connsiteX25" fmla="*/ 1284990 w 1664006"/>
                <a:gd name="connsiteY25" fmla="*/ 1506147 h 1506147"/>
                <a:gd name="connsiteX26" fmla="*/ 1370896 w 1664006"/>
                <a:gd name="connsiteY26" fmla="*/ 1506147 h 1506147"/>
                <a:gd name="connsiteX27" fmla="*/ 1504781 w 1664006"/>
                <a:gd name="connsiteY27" fmla="*/ 1372262 h 1506147"/>
                <a:gd name="connsiteX28" fmla="*/ 1504781 w 1664006"/>
                <a:gd name="connsiteY28" fmla="*/ 1249393 h 1506147"/>
                <a:gd name="connsiteX29" fmla="*/ 1546313 w 1664006"/>
                <a:gd name="connsiteY29" fmla="*/ 1249393 h 1506147"/>
                <a:gd name="connsiteX30" fmla="*/ 1662479 w 1664006"/>
                <a:gd name="connsiteY30" fmla="*/ 1129775 h 1506147"/>
                <a:gd name="connsiteX31" fmla="*/ 1629629 w 1664006"/>
                <a:gd name="connsiteY31" fmla="*/ 625661 h 1506147"/>
                <a:gd name="connsiteX32" fmla="*/ 1523606 w 1664006"/>
                <a:gd name="connsiteY32" fmla="*/ 509871 h 1506147"/>
                <a:gd name="connsiteX33" fmla="*/ 340583 w 1664006"/>
                <a:gd name="connsiteY33" fmla="*/ 103980 h 1506147"/>
                <a:gd name="connsiteX34" fmla="*/ 1318145 w 1664006"/>
                <a:gd name="connsiteY34" fmla="*/ 103980 h 1506147"/>
                <a:gd name="connsiteX35" fmla="*/ 1338758 w 1664006"/>
                <a:gd name="connsiteY35" fmla="*/ 128807 h 1506147"/>
                <a:gd name="connsiteX36" fmla="*/ 1371275 w 1664006"/>
                <a:gd name="connsiteY36" fmla="*/ 509393 h 1506147"/>
                <a:gd name="connsiteX37" fmla="*/ 287432 w 1664006"/>
                <a:gd name="connsiteY37" fmla="*/ 509393 h 1506147"/>
                <a:gd name="connsiteX38" fmla="*/ 320124 w 1664006"/>
                <a:gd name="connsiteY38" fmla="*/ 124390 h 1506147"/>
                <a:gd name="connsiteX39" fmla="*/ 340583 w 1664006"/>
                <a:gd name="connsiteY39" fmla="*/ 103980 h 1506147"/>
                <a:gd name="connsiteX40" fmla="*/ 405013 w 1664006"/>
                <a:gd name="connsiteY40" fmla="*/ 1372260 h 1506147"/>
                <a:gd name="connsiteX41" fmla="*/ 375108 w 1664006"/>
                <a:gd name="connsiteY41" fmla="*/ 1402165 h 1506147"/>
                <a:gd name="connsiteX42" fmla="*/ 289253 w 1664006"/>
                <a:gd name="connsiteY42" fmla="*/ 1402165 h 1506147"/>
                <a:gd name="connsiteX43" fmla="*/ 259348 w 1664006"/>
                <a:gd name="connsiteY43" fmla="*/ 1372260 h 1506147"/>
                <a:gd name="connsiteX44" fmla="*/ 259348 w 1664006"/>
                <a:gd name="connsiteY44" fmla="*/ 1249392 h 1506147"/>
                <a:gd name="connsiteX45" fmla="*/ 405013 w 1664006"/>
                <a:gd name="connsiteY45" fmla="*/ 1249392 h 1506147"/>
                <a:gd name="connsiteX46" fmla="*/ 405013 w 1664006"/>
                <a:gd name="connsiteY46" fmla="*/ 1372260 h 1506147"/>
                <a:gd name="connsiteX47" fmla="*/ 1400801 w 1664006"/>
                <a:gd name="connsiteY47" fmla="*/ 1372260 h 1506147"/>
                <a:gd name="connsiteX48" fmla="*/ 1370896 w 1664006"/>
                <a:gd name="connsiteY48" fmla="*/ 1402165 h 1506147"/>
                <a:gd name="connsiteX49" fmla="*/ 1284990 w 1664006"/>
                <a:gd name="connsiteY49" fmla="*/ 1402165 h 1506147"/>
                <a:gd name="connsiteX50" fmla="*/ 1255085 w 1664006"/>
                <a:gd name="connsiteY50" fmla="*/ 1372260 h 1506147"/>
                <a:gd name="connsiteX51" fmla="*/ 1255085 w 1664006"/>
                <a:gd name="connsiteY51" fmla="*/ 1249392 h 1506147"/>
                <a:gd name="connsiteX52" fmla="*/ 1400799 w 1664006"/>
                <a:gd name="connsiteY52" fmla="*/ 1249392 h 1506147"/>
                <a:gd name="connsiteX53" fmla="*/ 1400799 w 1664006"/>
                <a:gd name="connsiteY53" fmla="*/ 1372260 h 1506147"/>
                <a:gd name="connsiteX54" fmla="*/ 1546312 w 1664006"/>
                <a:gd name="connsiteY54" fmla="*/ 1145411 h 1506147"/>
                <a:gd name="connsiteX55" fmla="*/ 116478 w 1664006"/>
                <a:gd name="connsiteY55" fmla="*/ 1145411 h 1506147"/>
                <a:gd name="connsiteX56" fmla="*/ 104140 w 1664006"/>
                <a:gd name="connsiteY56" fmla="*/ 1136476 h 1506147"/>
                <a:gd name="connsiteX57" fmla="*/ 137192 w 1664006"/>
                <a:gd name="connsiteY57" fmla="*/ 625661 h 1506147"/>
                <a:gd name="connsiteX58" fmla="*/ 149429 w 1664006"/>
                <a:gd name="connsiteY58" fmla="*/ 613374 h 1506147"/>
                <a:gd name="connsiteX59" fmla="*/ 1513363 w 1664006"/>
                <a:gd name="connsiteY59" fmla="*/ 613374 h 1506147"/>
                <a:gd name="connsiteX60" fmla="*/ 1525751 w 1664006"/>
                <a:gd name="connsiteY60" fmla="*/ 629012 h 1506147"/>
                <a:gd name="connsiteX61" fmla="*/ 1558601 w 1664006"/>
                <a:gd name="connsiteY61" fmla="*/ 1133125 h 1506147"/>
                <a:gd name="connsiteX62" fmla="*/ 1546312 w 1664006"/>
                <a:gd name="connsiteY62" fmla="*/ 1145411 h 1506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664006" h="1506147">
                  <a:moveTo>
                    <a:pt x="1523606" y="509871"/>
                  </a:moveTo>
                  <a:lnTo>
                    <a:pt x="1634096" y="457962"/>
                  </a:lnTo>
                  <a:cubicBezTo>
                    <a:pt x="1660090" y="445726"/>
                    <a:pt x="1671260" y="414756"/>
                    <a:pt x="1659075" y="388811"/>
                  </a:cubicBezTo>
                  <a:cubicBezTo>
                    <a:pt x="1646839" y="362816"/>
                    <a:pt x="1615918" y="351646"/>
                    <a:pt x="1589924" y="363831"/>
                  </a:cubicBezTo>
                  <a:lnTo>
                    <a:pt x="1468008" y="421108"/>
                  </a:lnTo>
                  <a:lnTo>
                    <a:pt x="1442533" y="124390"/>
                  </a:lnTo>
                  <a:cubicBezTo>
                    <a:pt x="1442533" y="55797"/>
                    <a:pt x="1386734" y="0"/>
                    <a:pt x="1318143" y="0"/>
                  </a:cubicBezTo>
                  <a:lnTo>
                    <a:pt x="340583" y="0"/>
                  </a:lnTo>
                  <a:cubicBezTo>
                    <a:pt x="271990" y="0"/>
                    <a:pt x="216142" y="55799"/>
                    <a:pt x="216346" y="119973"/>
                  </a:cubicBezTo>
                  <a:lnTo>
                    <a:pt x="190860" y="418693"/>
                  </a:lnTo>
                  <a:lnTo>
                    <a:pt x="74083" y="363830"/>
                  </a:lnTo>
                  <a:cubicBezTo>
                    <a:pt x="48290" y="351696"/>
                    <a:pt x="17217" y="362763"/>
                    <a:pt x="4931" y="388809"/>
                  </a:cubicBezTo>
                  <a:cubicBezTo>
                    <a:pt x="-7254" y="414754"/>
                    <a:pt x="3916" y="445724"/>
                    <a:pt x="29911" y="457960"/>
                  </a:cubicBezTo>
                  <a:lnTo>
                    <a:pt x="140230" y="509790"/>
                  </a:lnTo>
                  <a:cubicBezTo>
                    <a:pt x="80443" y="514492"/>
                    <a:pt x="33216" y="564474"/>
                    <a:pt x="33313" y="622309"/>
                  </a:cubicBezTo>
                  <a:lnTo>
                    <a:pt x="261" y="1133125"/>
                  </a:lnTo>
                  <a:cubicBezTo>
                    <a:pt x="261" y="1197250"/>
                    <a:pt x="52404" y="1249393"/>
                    <a:pt x="116478" y="1249393"/>
                  </a:cubicBezTo>
                  <a:lnTo>
                    <a:pt x="155370" y="1249393"/>
                  </a:lnTo>
                  <a:lnTo>
                    <a:pt x="155370" y="1372262"/>
                  </a:lnTo>
                  <a:cubicBezTo>
                    <a:pt x="155370" y="1446084"/>
                    <a:pt x="215433" y="1506147"/>
                    <a:pt x="289255" y="1506147"/>
                  </a:cubicBezTo>
                  <a:lnTo>
                    <a:pt x="375110" y="1506147"/>
                  </a:lnTo>
                  <a:cubicBezTo>
                    <a:pt x="448931" y="1506147"/>
                    <a:pt x="508995" y="1446084"/>
                    <a:pt x="508995" y="1372262"/>
                  </a:cubicBezTo>
                  <a:lnTo>
                    <a:pt x="508995" y="1249393"/>
                  </a:lnTo>
                  <a:lnTo>
                    <a:pt x="1151104" y="1249393"/>
                  </a:lnTo>
                  <a:lnTo>
                    <a:pt x="1151104" y="1372262"/>
                  </a:lnTo>
                  <a:cubicBezTo>
                    <a:pt x="1151104" y="1446084"/>
                    <a:pt x="1211168" y="1506147"/>
                    <a:pt x="1284990" y="1506147"/>
                  </a:cubicBezTo>
                  <a:lnTo>
                    <a:pt x="1370896" y="1506147"/>
                  </a:lnTo>
                  <a:cubicBezTo>
                    <a:pt x="1444718" y="1506147"/>
                    <a:pt x="1504781" y="1446084"/>
                    <a:pt x="1504781" y="1372262"/>
                  </a:cubicBezTo>
                  <a:lnTo>
                    <a:pt x="1504781" y="1249393"/>
                  </a:lnTo>
                  <a:lnTo>
                    <a:pt x="1546313" y="1249393"/>
                  </a:lnTo>
                  <a:cubicBezTo>
                    <a:pt x="1610438" y="1249393"/>
                    <a:pt x="1662582" y="1197250"/>
                    <a:pt x="1662479" y="1129775"/>
                  </a:cubicBezTo>
                  <a:lnTo>
                    <a:pt x="1629629" y="625661"/>
                  </a:lnTo>
                  <a:cubicBezTo>
                    <a:pt x="1629629" y="564990"/>
                    <a:pt x="1582944" y="515077"/>
                    <a:pt x="1523606" y="509871"/>
                  </a:cubicBezTo>
                  <a:close/>
                  <a:moveTo>
                    <a:pt x="340583" y="103980"/>
                  </a:moveTo>
                  <a:lnTo>
                    <a:pt x="1318145" y="103980"/>
                  </a:lnTo>
                  <a:cubicBezTo>
                    <a:pt x="1329415" y="103980"/>
                    <a:pt x="1338555" y="113120"/>
                    <a:pt x="1338758" y="128807"/>
                  </a:cubicBezTo>
                  <a:lnTo>
                    <a:pt x="1371275" y="509393"/>
                  </a:lnTo>
                  <a:lnTo>
                    <a:pt x="287432" y="509393"/>
                  </a:lnTo>
                  <a:lnTo>
                    <a:pt x="320124" y="124390"/>
                  </a:lnTo>
                  <a:cubicBezTo>
                    <a:pt x="320122" y="113120"/>
                    <a:pt x="329313" y="103980"/>
                    <a:pt x="340583" y="103980"/>
                  </a:cubicBezTo>
                  <a:close/>
                  <a:moveTo>
                    <a:pt x="405013" y="1372260"/>
                  </a:moveTo>
                  <a:cubicBezTo>
                    <a:pt x="405013" y="1388761"/>
                    <a:pt x="391609" y="1402165"/>
                    <a:pt x="375108" y="1402165"/>
                  </a:cubicBezTo>
                  <a:lnTo>
                    <a:pt x="289253" y="1402165"/>
                  </a:lnTo>
                  <a:cubicBezTo>
                    <a:pt x="272752" y="1402165"/>
                    <a:pt x="259348" y="1388761"/>
                    <a:pt x="259348" y="1372260"/>
                  </a:cubicBezTo>
                  <a:lnTo>
                    <a:pt x="259348" y="1249392"/>
                  </a:lnTo>
                  <a:lnTo>
                    <a:pt x="405013" y="1249392"/>
                  </a:lnTo>
                  <a:lnTo>
                    <a:pt x="405013" y="1372260"/>
                  </a:lnTo>
                  <a:close/>
                  <a:moveTo>
                    <a:pt x="1400801" y="1372260"/>
                  </a:moveTo>
                  <a:cubicBezTo>
                    <a:pt x="1400801" y="1388761"/>
                    <a:pt x="1387397" y="1402165"/>
                    <a:pt x="1370896" y="1402165"/>
                  </a:cubicBezTo>
                  <a:lnTo>
                    <a:pt x="1284990" y="1402165"/>
                  </a:lnTo>
                  <a:cubicBezTo>
                    <a:pt x="1268489" y="1402165"/>
                    <a:pt x="1255085" y="1388761"/>
                    <a:pt x="1255085" y="1372260"/>
                  </a:cubicBezTo>
                  <a:lnTo>
                    <a:pt x="1255085" y="1249392"/>
                  </a:lnTo>
                  <a:lnTo>
                    <a:pt x="1400799" y="1249392"/>
                  </a:lnTo>
                  <a:lnTo>
                    <a:pt x="1400799" y="1372260"/>
                  </a:lnTo>
                  <a:close/>
                  <a:moveTo>
                    <a:pt x="1546312" y="1145411"/>
                  </a:moveTo>
                  <a:lnTo>
                    <a:pt x="116478" y="1145411"/>
                  </a:lnTo>
                  <a:cubicBezTo>
                    <a:pt x="109725" y="1145411"/>
                    <a:pt x="104241" y="1139878"/>
                    <a:pt x="104140" y="1136476"/>
                  </a:cubicBezTo>
                  <a:lnTo>
                    <a:pt x="137192" y="625661"/>
                  </a:lnTo>
                  <a:cubicBezTo>
                    <a:pt x="137192" y="618909"/>
                    <a:pt x="142676" y="613374"/>
                    <a:pt x="149429" y="613374"/>
                  </a:cubicBezTo>
                  <a:lnTo>
                    <a:pt x="1513363" y="613374"/>
                  </a:lnTo>
                  <a:cubicBezTo>
                    <a:pt x="1520115" y="613374"/>
                    <a:pt x="1525648" y="618907"/>
                    <a:pt x="1525751" y="629012"/>
                  </a:cubicBezTo>
                  <a:lnTo>
                    <a:pt x="1558601" y="1133125"/>
                  </a:lnTo>
                  <a:cubicBezTo>
                    <a:pt x="1558599" y="1139878"/>
                    <a:pt x="1553064" y="1145411"/>
                    <a:pt x="1546312" y="1145411"/>
                  </a:cubicBezTo>
                  <a:close/>
                </a:path>
              </a:pathLst>
            </a:custGeom>
            <a:grpFill/>
            <a:ln w="1860" cap="flat">
              <a:noFill/>
              <a:prstDash val="solid"/>
              <a:miter/>
            </a:ln>
          </p:spPr>
          <p:txBody>
            <a:bodyPr rtlCol="0" anchor="ctr"/>
            <a:lstStyle/>
            <a:p>
              <a:endParaRPr lang="zh-CN" altLang="en-US"/>
            </a:p>
          </p:txBody>
        </p:sp>
        <p:sp>
          <p:nvSpPr>
            <p:cNvPr id="1114" name="任意多边形: 形状 1113">
              <a:extLst>
                <a:ext uri="{FF2B5EF4-FFF2-40B4-BE49-F238E27FC236}">
                  <a16:creationId xmlns:a16="http://schemas.microsoft.com/office/drawing/2014/main" id="{48E94137-FCAC-BF43-8AD1-78098690549A}"/>
                </a:ext>
              </a:extLst>
            </p:cNvPr>
            <p:cNvSpPr/>
            <p:nvPr/>
          </p:nvSpPr>
          <p:spPr>
            <a:xfrm>
              <a:off x="352522" y="878020"/>
              <a:ext cx="1173236" cy="358450"/>
            </a:xfrm>
            <a:custGeom>
              <a:avLst/>
              <a:gdLst>
                <a:gd name="connsiteX0" fmla="*/ 179225 w 1173236"/>
                <a:gd name="connsiteY0" fmla="*/ 0 h 358450"/>
                <a:gd name="connsiteX1" fmla="*/ 0 w 1173236"/>
                <a:gd name="connsiteY1" fmla="*/ 179225 h 358450"/>
                <a:gd name="connsiteX2" fmla="*/ 179225 w 1173236"/>
                <a:gd name="connsiteY2" fmla="*/ 358450 h 358450"/>
                <a:gd name="connsiteX3" fmla="*/ 358450 w 1173236"/>
                <a:gd name="connsiteY3" fmla="*/ 179225 h 358450"/>
                <a:gd name="connsiteX4" fmla="*/ 179225 w 1173236"/>
                <a:gd name="connsiteY4" fmla="*/ 0 h 358450"/>
                <a:gd name="connsiteX5" fmla="*/ 179225 w 1173236"/>
                <a:gd name="connsiteY5" fmla="*/ 254468 h 358450"/>
                <a:gd name="connsiteX6" fmla="*/ 103982 w 1173236"/>
                <a:gd name="connsiteY6" fmla="*/ 179225 h 358450"/>
                <a:gd name="connsiteX7" fmla="*/ 179225 w 1173236"/>
                <a:gd name="connsiteY7" fmla="*/ 103980 h 358450"/>
                <a:gd name="connsiteX8" fmla="*/ 254470 w 1173236"/>
                <a:gd name="connsiteY8" fmla="*/ 179225 h 358450"/>
                <a:gd name="connsiteX9" fmla="*/ 179225 w 1173236"/>
                <a:gd name="connsiteY9" fmla="*/ 254468 h 358450"/>
                <a:gd name="connsiteX10" fmla="*/ 994011 w 1173236"/>
                <a:gd name="connsiteY10" fmla="*/ 0 h 358450"/>
                <a:gd name="connsiteX11" fmla="*/ 814736 w 1173236"/>
                <a:gd name="connsiteY11" fmla="*/ 179225 h 358450"/>
                <a:gd name="connsiteX12" fmla="*/ 994011 w 1173236"/>
                <a:gd name="connsiteY12" fmla="*/ 358450 h 358450"/>
                <a:gd name="connsiteX13" fmla="*/ 1173236 w 1173236"/>
                <a:gd name="connsiteY13" fmla="*/ 179225 h 358450"/>
                <a:gd name="connsiteX14" fmla="*/ 994011 w 1173236"/>
                <a:gd name="connsiteY14" fmla="*/ 0 h 358450"/>
                <a:gd name="connsiteX15" fmla="*/ 994011 w 1173236"/>
                <a:gd name="connsiteY15" fmla="*/ 254468 h 358450"/>
                <a:gd name="connsiteX16" fmla="*/ 918717 w 1173236"/>
                <a:gd name="connsiteY16" fmla="*/ 179225 h 358450"/>
                <a:gd name="connsiteX17" fmla="*/ 994011 w 1173236"/>
                <a:gd name="connsiteY17" fmla="*/ 103980 h 358450"/>
                <a:gd name="connsiteX18" fmla="*/ 1069256 w 1173236"/>
                <a:gd name="connsiteY18" fmla="*/ 179225 h 358450"/>
                <a:gd name="connsiteX19" fmla="*/ 994011 w 1173236"/>
                <a:gd name="connsiteY19" fmla="*/ 254468 h 358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73236" h="358450">
                  <a:moveTo>
                    <a:pt x="179225" y="0"/>
                  </a:moveTo>
                  <a:cubicBezTo>
                    <a:pt x="80424" y="0"/>
                    <a:pt x="0" y="80422"/>
                    <a:pt x="0" y="179225"/>
                  </a:cubicBezTo>
                  <a:cubicBezTo>
                    <a:pt x="0" y="278026"/>
                    <a:pt x="80422" y="358450"/>
                    <a:pt x="179225" y="358450"/>
                  </a:cubicBezTo>
                  <a:cubicBezTo>
                    <a:pt x="278026" y="358450"/>
                    <a:pt x="358450" y="278028"/>
                    <a:pt x="358450" y="179225"/>
                  </a:cubicBezTo>
                  <a:cubicBezTo>
                    <a:pt x="358450" y="80422"/>
                    <a:pt x="278028" y="0"/>
                    <a:pt x="179225" y="0"/>
                  </a:cubicBezTo>
                  <a:close/>
                  <a:moveTo>
                    <a:pt x="179225" y="254468"/>
                  </a:moveTo>
                  <a:cubicBezTo>
                    <a:pt x="137745" y="254468"/>
                    <a:pt x="103982" y="220706"/>
                    <a:pt x="103982" y="179225"/>
                  </a:cubicBezTo>
                  <a:cubicBezTo>
                    <a:pt x="103982" y="137745"/>
                    <a:pt x="137745" y="103980"/>
                    <a:pt x="179225" y="103980"/>
                  </a:cubicBezTo>
                  <a:cubicBezTo>
                    <a:pt x="220706" y="103980"/>
                    <a:pt x="254470" y="137743"/>
                    <a:pt x="254470" y="179225"/>
                  </a:cubicBezTo>
                  <a:cubicBezTo>
                    <a:pt x="254470" y="220706"/>
                    <a:pt x="220706" y="254468"/>
                    <a:pt x="179225" y="254468"/>
                  </a:cubicBezTo>
                  <a:close/>
                  <a:moveTo>
                    <a:pt x="994011" y="0"/>
                  </a:moveTo>
                  <a:cubicBezTo>
                    <a:pt x="895158" y="0"/>
                    <a:pt x="814736" y="80422"/>
                    <a:pt x="814736" y="179225"/>
                  </a:cubicBezTo>
                  <a:cubicBezTo>
                    <a:pt x="814736" y="278026"/>
                    <a:pt x="895158" y="358450"/>
                    <a:pt x="994011" y="358450"/>
                  </a:cubicBezTo>
                  <a:cubicBezTo>
                    <a:pt x="1092812" y="358450"/>
                    <a:pt x="1173236" y="278028"/>
                    <a:pt x="1173236" y="179225"/>
                  </a:cubicBezTo>
                  <a:cubicBezTo>
                    <a:pt x="1173236" y="80422"/>
                    <a:pt x="1092812" y="0"/>
                    <a:pt x="994011" y="0"/>
                  </a:cubicBezTo>
                  <a:close/>
                  <a:moveTo>
                    <a:pt x="994011" y="254468"/>
                  </a:moveTo>
                  <a:cubicBezTo>
                    <a:pt x="952479" y="254468"/>
                    <a:pt x="918717" y="220706"/>
                    <a:pt x="918717" y="179225"/>
                  </a:cubicBezTo>
                  <a:cubicBezTo>
                    <a:pt x="918717" y="137745"/>
                    <a:pt x="952479" y="103980"/>
                    <a:pt x="994011" y="103980"/>
                  </a:cubicBezTo>
                  <a:cubicBezTo>
                    <a:pt x="1035492" y="103980"/>
                    <a:pt x="1069256" y="137743"/>
                    <a:pt x="1069256" y="179225"/>
                  </a:cubicBezTo>
                  <a:cubicBezTo>
                    <a:pt x="1069256" y="220706"/>
                    <a:pt x="1035492" y="254468"/>
                    <a:pt x="994011" y="254468"/>
                  </a:cubicBezTo>
                  <a:close/>
                </a:path>
              </a:pathLst>
            </a:custGeom>
            <a:grpFill/>
            <a:ln w="1860" cap="flat">
              <a:noFill/>
              <a:prstDash val="solid"/>
              <a:miter/>
            </a:ln>
          </p:spPr>
          <p:txBody>
            <a:bodyPr rtlCol="0" anchor="ctr"/>
            <a:lstStyle/>
            <a:p>
              <a:endParaRPr lang="zh-CN" altLang="en-US"/>
            </a:p>
          </p:txBody>
        </p:sp>
      </p:grpSp>
      <p:grpSp>
        <p:nvGrpSpPr>
          <p:cNvPr id="1069" name="组合 1068">
            <a:extLst>
              <a:ext uri="{FF2B5EF4-FFF2-40B4-BE49-F238E27FC236}">
                <a16:creationId xmlns:a16="http://schemas.microsoft.com/office/drawing/2014/main" id="{8D321796-CA2D-0FF7-7DB8-19698E9F036A}"/>
              </a:ext>
            </a:extLst>
          </p:cNvPr>
          <p:cNvGrpSpPr/>
          <p:nvPr/>
        </p:nvGrpSpPr>
        <p:grpSpPr>
          <a:xfrm>
            <a:off x="10150373" y="5515718"/>
            <a:ext cx="296265" cy="268160"/>
            <a:chOff x="115717" y="157061"/>
            <a:chExt cx="1664006" cy="1506147"/>
          </a:xfrm>
          <a:solidFill>
            <a:schemeClr val="accent2"/>
          </a:solidFill>
        </p:grpSpPr>
        <p:sp>
          <p:nvSpPr>
            <p:cNvPr id="1111" name="任意多边形: 形状 1110">
              <a:extLst>
                <a:ext uri="{FF2B5EF4-FFF2-40B4-BE49-F238E27FC236}">
                  <a16:creationId xmlns:a16="http://schemas.microsoft.com/office/drawing/2014/main" id="{BF3B5480-2F04-2251-6B20-7618BFFC8D72}"/>
                </a:ext>
              </a:extLst>
            </p:cNvPr>
            <p:cNvSpPr/>
            <p:nvPr/>
          </p:nvSpPr>
          <p:spPr>
            <a:xfrm>
              <a:off x="115717" y="157061"/>
              <a:ext cx="1664006" cy="1506147"/>
            </a:xfrm>
            <a:custGeom>
              <a:avLst/>
              <a:gdLst>
                <a:gd name="connsiteX0" fmla="*/ 1523606 w 1664006"/>
                <a:gd name="connsiteY0" fmla="*/ 509871 h 1506147"/>
                <a:gd name="connsiteX1" fmla="*/ 1634096 w 1664006"/>
                <a:gd name="connsiteY1" fmla="*/ 457962 h 1506147"/>
                <a:gd name="connsiteX2" fmla="*/ 1659075 w 1664006"/>
                <a:gd name="connsiteY2" fmla="*/ 388811 h 1506147"/>
                <a:gd name="connsiteX3" fmla="*/ 1589924 w 1664006"/>
                <a:gd name="connsiteY3" fmla="*/ 363831 h 1506147"/>
                <a:gd name="connsiteX4" fmla="*/ 1468008 w 1664006"/>
                <a:gd name="connsiteY4" fmla="*/ 421108 h 1506147"/>
                <a:gd name="connsiteX5" fmla="*/ 1442533 w 1664006"/>
                <a:gd name="connsiteY5" fmla="*/ 124390 h 1506147"/>
                <a:gd name="connsiteX6" fmla="*/ 1318143 w 1664006"/>
                <a:gd name="connsiteY6" fmla="*/ 0 h 1506147"/>
                <a:gd name="connsiteX7" fmla="*/ 340583 w 1664006"/>
                <a:gd name="connsiteY7" fmla="*/ 0 h 1506147"/>
                <a:gd name="connsiteX8" fmla="*/ 216346 w 1664006"/>
                <a:gd name="connsiteY8" fmla="*/ 119973 h 1506147"/>
                <a:gd name="connsiteX9" fmla="*/ 190860 w 1664006"/>
                <a:gd name="connsiteY9" fmla="*/ 418693 h 1506147"/>
                <a:gd name="connsiteX10" fmla="*/ 74083 w 1664006"/>
                <a:gd name="connsiteY10" fmla="*/ 363830 h 1506147"/>
                <a:gd name="connsiteX11" fmla="*/ 4931 w 1664006"/>
                <a:gd name="connsiteY11" fmla="*/ 388809 h 1506147"/>
                <a:gd name="connsiteX12" fmla="*/ 29911 w 1664006"/>
                <a:gd name="connsiteY12" fmla="*/ 457960 h 1506147"/>
                <a:gd name="connsiteX13" fmla="*/ 140230 w 1664006"/>
                <a:gd name="connsiteY13" fmla="*/ 509790 h 1506147"/>
                <a:gd name="connsiteX14" fmla="*/ 33313 w 1664006"/>
                <a:gd name="connsiteY14" fmla="*/ 622309 h 1506147"/>
                <a:gd name="connsiteX15" fmla="*/ 261 w 1664006"/>
                <a:gd name="connsiteY15" fmla="*/ 1133125 h 1506147"/>
                <a:gd name="connsiteX16" fmla="*/ 116478 w 1664006"/>
                <a:gd name="connsiteY16" fmla="*/ 1249393 h 1506147"/>
                <a:gd name="connsiteX17" fmla="*/ 155370 w 1664006"/>
                <a:gd name="connsiteY17" fmla="*/ 1249393 h 1506147"/>
                <a:gd name="connsiteX18" fmla="*/ 155370 w 1664006"/>
                <a:gd name="connsiteY18" fmla="*/ 1372262 h 1506147"/>
                <a:gd name="connsiteX19" fmla="*/ 289255 w 1664006"/>
                <a:gd name="connsiteY19" fmla="*/ 1506147 h 1506147"/>
                <a:gd name="connsiteX20" fmla="*/ 375110 w 1664006"/>
                <a:gd name="connsiteY20" fmla="*/ 1506147 h 1506147"/>
                <a:gd name="connsiteX21" fmla="*/ 508995 w 1664006"/>
                <a:gd name="connsiteY21" fmla="*/ 1372262 h 1506147"/>
                <a:gd name="connsiteX22" fmla="*/ 508995 w 1664006"/>
                <a:gd name="connsiteY22" fmla="*/ 1249393 h 1506147"/>
                <a:gd name="connsiteX23" fmla="*/ 1151104 w 1664006"/>
                <a:gd name="connsiteY23" fmla="*/ 1249393 h 1506147"/>
                <a:gd name="connsiteX24" fmla="*/ 1151104 w 1664006"/>
                <a:gd name="connsiteY24" fmla="*/ 1372262 h 1506147"/>
                <a:gd name="connsiteX25" fmla="*/ 1284990 w 1664006"/>
                <a:gd name="connsiteY25" fmla="*/ 1506147 h 1506147"/>
                <a:gd name="connsiteX26" fmla="*/ 1370896 w 1664006"/>
                <a:gd name="connsiteY26" fmla="*/ 1506147 h 1506147"/>
                <a:gd name="connsiteX27" fmla="*/ 1504781 w 1664006"/>
                <a:gd name="connsiteY27" fmla="*/ 1372262 h 1506147"/>
                <a:gd name="connsiteX28" fmla="*/ 1504781 w 1664006"/>
                <a:gd name="connsiteY28" fmla="*/ 1249393 h 1506147"/>
                <a:gd name="connsiteX29" fmla="*/ 1546313 w 1664006"/>
                <a:gd name="connsiteY29" fmla="*/ 1249393 h 1506147"/>
                <a:gd name="connsiteX30" fmla="*/ 1662479 w 1664006"/>
                <a:gd name="connsiteY30" fmla="*/ 1129775 h 1506147"/>
                <a:gd name="connsiteX31" fmla="*/ 1629629 w 1664006"/>
                <a:gd name="connsiteY31" fmla="*/ 625661 h 1506147"/>
                <a:gd name="connsiteX32" fmla="*/ 1523606 w 1664006"/>
                <a:gd name="connsiteY32" fmla="*/ 509871 h 1506147"/>
                <a:gd name="connsiteX33" fmla="*/ 340583 w 1664006"/>
                <a:gd name="connsiteY33" fmla="*/ 103980 h 1506147"/>
                <a:gd name="connsiteX34" fmla="*/ 1318145 w 1664006"/>
                <a:gd name="connsiteY34" fmla="*/ 103980 h 1506147"/>
                <a:gd name="connsiteX35" fmla="*/ 1338758 w 1664006"/>
                <a:gd name="connsiteY35" fmla="*/ 128807 h 1506147"/>
                <a:gd name="connsiteX36" fmla="*/ 1371275 w 1664006"/>
                <a:gd name="connsiteY36" fmla="*/ 509393 h 1506147"/>
                <a:gd name="connsiteX37" fmla="*/ 287432 w 1664006"/>
                <a:gd name="connsiteY37" fmla="*/ 509393 h 1506147"/>
                <a:gd name="connsiteX38" fmla="*/ 320124 w 1664006"/>
                <a:gd name="connsiteY38" fmla="*/ 124390 h 1506147"/>
                <a:gd name="connsiteX39" fmla="*/ 340583 w 1664006"/>
                <a:gd name="connsiteY39" fmla="*/ 103980 h 1506147"/>
                <a:gd name="connsiteX40" fmla="*/ 405013 w 1664006"/>
                <a:gd name="connsiteY40" fmla="*/ 1372260 h 1506147"/>
                <a:gd name="connsiteX41" fmla="*/ 375108 w 1664006"/>
                <a:gd name="connsiteY41" fmla="*/ 1402165 h 1506147"/>
                <a:gd name="connsiteX42" fmla="*/ 289253 w 1664006"/>
                <a:gd name="connsiteY42" fmla="*/ 1402165 h 1506147"/>
                <a:gd name="connsiteX43" fmla="*/ 259348 w 1664006"/>
                <a:gd name="connsiteY43" fmla="*/ 1372260 h 1506147"/>
                <a:gd name="connsiteX44" fmla="*/ 259348 w 1664006"/>
                <a:gd name="connsiteY44" fmla="*/ 1249392 h 1506147"/>
                <a:gd name="connsiteX45" fmla="*/ 405013 w 1664006"/>
                <a:gd name="connsiteY45" fmla="*/ 1249392 h 1506147"/>
                <a:gd name="connsiteX46" fmla="*/ 405013 w 1664006"/>
                <a:gd name="connsiteY46" fmla="*/ 1372260 h 1506147"/>
                <a:gd name="connsiteX47" fmla="*/ 1400801 w 1664006"/>
                <a:gd name="connsiteY47" fmla="*/ 1372260 h 1506147"/>
                <a:gd name="connsiteX48" fmla="*/ 1370896 w 1664006"/>
                <a:gd name="connsiteY48" fmla="*/ 1402165 h 1506147"/>
                <a:gd name="connsiteX49" fmla="*/ 1284990 w 1664006"/>
                <a:gd name="connsiteY49" fmla="*/ 1402165 h 1506147"/>
                <a:gd name="connsiteX50" fmla="*/ 1255085 w 1664006"/>
                <a:gd name="connsiteY50" fmla="*/ 1372260 h 1506147"/>
                <a:gd name="connsiteX51" fmla="*/ 1255085 w 1664006"/>
                <a:gd name="connsiteY51" fmla="*/ 1249392 h 1506147"/>
                <a:gd name="connsiteX52" fmla="*/ 1400799 w 1664006"/>
                <a:gd name="connsiteY52" fmla="*/ 1249392 h 1506147"/>
                <a:gd name="connsiteX53" fmla="*/ 1400799 w 1664006"/>
                <a:gd name="connsiteY53" fmla="*/ 1372260 h 1506147"/>
                <a:gd name="connsiteX54" fmla="*/ 1546312 w 1664006"/>
                <a:gd name="connsiteY54" fmla="*/ 1145411 h 1506147"/>
                <a:gd name="connsiteX55" fmla="*/ 116478 w 1664006"/>
                <a:gd name="connsiteY55" fmla="*/ 1145411 h 1506147"/>
                <a:gd name="connsiteX56" fmla="*/ 104140 w 1664006"/>
                <a:gd name="connsiteY56" fmla="*/ 1136476 h 1506147"/>
                <a:gd name="connsiteX57" fmla="*/ 137192 w 1664006"/>
                <a:gd name="connsiteY57" fmla="*/ 625661 h 1506147"/>
                <a:gd name="connsiteX58" fmla="*/ 149429 w 1664006"/>
                <a:gd name="connsiteY58" fmla="*/ 613374 h 1506147"/>
                <a:gd name="connsiteX59" fmla="*/ 1513363 w 1664006"/>
                <a:gd name="connsiteY59" fmla="*/ 613374 h 1506147"/>
                <a:gd name="connsiteX60" fmla="*/ 1525751 w 1664006"/>
                <a:gd name="connsiteY60" fmla="*/ 629012 h 1506147"/>
                <a:gd name="connsiteX61" fmla="*/ 1558601 w 1664006"/>
                <a:gd name="connsiteY61" fmla="*/ 1133125 h 1506147"/>
                <a:gd name="connsiteX62" fmla="*/ 1546312 w 1664006"/>
                <a:gd name="connsiteY62" fmla="*/ 1145411 h 1506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664006" h="1506147">
                  <a:moveTo>
                    <a:pt x="1523606" y="509871"/>
                  </a:moveTo>
                  <a:lnTo>
                    <a:pt x="1634096" y="457962"/>
                  </a:lnTo>
                  <a:cubicBezTo>
                    <a:pt x="1660090" y="445726"/>
                    <a:pt x="1671260" y="414756"/>
                    <a:pt x="1659075" y="388811"/>
                  </a:cubicBezTo>
                  <a:cubicBezTo>
                    <a:pt x="1646839" y="362816"/>
                    <a:pt x="1615918" y="351646"/>
                    <a:pt x="1589924" y="363831"/>
                  </a:cubicBezTo>
                  <a:lnTo>
                    <a:pt x="1468008" y="421108"/>
                  </a:lnTo>
                  <a:lnTo>
                    <a:pt x="1442533" y="124390"/>
                  </a:lnTo>
                  <a:cubicBezTo>
                    <a:pt x="1442533" y="55797"/>
                    <a:pt x="1386734" y="0"/>
                    <a:pt x="1318143" y="0"/>
                  </a:cubicBezTo>
                  <a:lnTo>
                    <a:pt x="340583" y="0"/>
                  </a:lnTo>
                  <a:cubicBezTo>
                    <a:pt x="271990" y="0"/>
                    <a:pt x="216142" y="55799"/>
                    <a:pt x="216346" y="119973"/>
                  </a:cubicBezTo>
                  <a:lnTo>
                    <a:pt x="190860" y="418693"/>
                  </a:lnTo>
                  <a:lnTo>
                    <a:pt x="74083" y="363830"/>
                  </a:lnTo>
                  <a:cubicBezTo>
                    <a:pt x="48290" y="351696"/>
                    <a:pt x="17217" y="362763"/>
                    <a:pt x="4931" y="388809"/>
                  </a:cubicBezTo>
                  <a:cubicBezTo>
                    <a:pt x="-7254" y="414754"/>
                    <a:pt x="3916" y="445724"/>
                    <a:pt x="29911" y="457960"/>
                  </a:cubicBezTo>
                  <a:lnTo>
                    <a:pt x="140230" y="509790"/>
                  </a:lnTo>
                  <a:cubicBezTo>
                    <a:pt x="80443" y="514492"/>
                    <a:pt x="33216" y="564474"/>
                    <a:pt x="33313" y="622309"/>
                  </a:cubicBezTo>
                  <a:lnTo>
                    <a:pt x="261" y="1133125"/>
                  </a:lnTo>
                  <a:cubicBezTo>
                    <a:pt x="261" y="1197250"/>
                    <a:pt x="52404" y="1249393"/>
                    <a:pt x="116478" y="1249393"/>
                  </a:cubicBezTo>
                  <a:lnTo>
                    <a:pt x="155370" y="1249393"/>
                  </a:lnTo>
                  <a:lnTo>
                    <a:pt x="155370" y="1372262"/>
                  </a:lnTo>
                  <a:cubicBezTo>
                    <a:pt x="155370" y="1446084"/>
                    <a:pt x="215433" y="1506147"/>
                    <a:pt x="289255" y="1506147"/>
                  </a:cubicBezTo>
                  <a:lnTo>
                    <a:pt x="375110" y="1506147"/>
                  </a:lnTo>
                  <a:cubicBezTo>
                    <a:pt x="448931" y="1506147"/>
                    <a:pt x="508995" y="1446084"/>
                    <a:pt x="508995" y="1372262"/>
                  </a:cubicBezTo>
                  <a:lnTo>
                    <a:pt x="508995" y="1249393"/>
                  </a:lnTo>
                  <a:lnTo>
                    <a:pt x="1151104" y="1249393"/>
                  </a:lnTo>
                  <a:lnTo>
                    <a:pt x="1151104" y="1372262"/>
                  </a:lnTo>
                  <a:cubicBezTo>
                    <a:pt x="1151104" y="1446084"/>
                    <a:pt x="1211168" y="1506147"/>
                    <a:pt x="1284990" y="1506147"/>
                  </a:cubicBezTo>
                  <a:lnTo>
                    <a:pt x="1370896" y="1506147"/>
                  </a:lnTo>
                  <a:cubicBezTo>
                    <a:pt x="1444718" y="1506147"/>
                    <a:pt x="1504781" y="1446084"/>
                    <a:pt x="1504781" y="1372262"/>
                  </a:cubicBezTo>
                  <a:lnTo>
                    <a:pt x="1504781" y="1249393"/>
                  </a:lnTo>
                  <a:lnTo>
                    <a:pt x="1546313" y="1249393"/>
                  </a:lnTo>
                  <a:cubicBezTo>
                    <a:pt x="1610438" y="1249393"/>
                    <a:pt x="1662582" y="1197250"/>
                    <a:pt x="1662479" y="1129775"/>
                  </a:cubicBezTo>
                  <a:lnTo>
                    <a:pt x="1629629" y="625661"/>
                  </a:lnTo>
                  <a:cubicBezTo>
                    <a:pt x="1629629" y="564990"/>
                    <a:pt x="1582944" y="515077"/>
                    <a:pt x="1523606" y="509871"/>
                  </a:cubicBezTo>
                  <a:close/>
                  <a:moveTo>
                    <a:pt x="340583" y="103980"/>
                  </a:moveTo>
                  <a:lnTo>
                    <a:pt x="1318145" y="103980"/>
                  </a:lnTo>
                  <a:cubicBezTo>
                    <a:pt x="1329415" y="103980"/>
                    <a:pt x="1338555" y="113120"/>
                    <a:pt x="1338758" y="128807"/>
                  </a:cubicBezTo>
                  <a:lnTo>
                    <a:pt x="1371275" y="509393"/>
                  </a:lnTo>
                  <a:lnTo>
                    <a:pt x="287432" y="509393"/>
                  </a:lnTo>
                  <a:lnTo>
                    <a:pt x="320124" y="124390"/>
                  </a:lnTo>
                  <a:cubicBezTo>
                    <a:pt x="320122" y="113120"/>
                    <a:pt x="329313" y="103980"/>
                    <a:pt x="340583" y="103980"/>
                  </a:cubicBezTo>
                  <a:close/>
                  <a:moveTo>
                    <a:pt x="405013" y="1372260"/>
                  </a:moveTo>
                  <a:cubicBezTo>
                    <a:pt x="405013" y="1388761"/>
                    <a:pt x="391609" y="1402165"/>
                    <a:pt x="375108" y="1402165"/>
                  </a:cubicBezTo>
                  <a:lnTo>
                    <a:pt x="289253" y="1402165"/>
                  </a:lnTo>
                  <a:cubicBezTo>
                    <a:pt x="272752" y="1402165"/>
                    <a:pt x="259348" y="1388761"/>
                    <a:pt x="259348" y="1372260"/>
                  </a:cubicBezTo>
                  <a:lnTo>
                    <a:pt x="259348" y="1249392"/>
                  </a:lnTo>
                  <a:lnTo>
                    <a:pt x="405013" y="1249392"/>
                  </a:lnTo>
                  <a:lnTo>
                    <a:pt x="405013" y="1372260"/>
                  </a:lnTo>
                  <a:close/>
                  <a:moveTo>
                    <a:pt x="1400801" y="1372260"/>
                  </a:moveTo>
                  <a:cubicBezTo>
                    <a:pt x="1400801" y="1388761"/>
                    <a:pt x="1387397" y="1402165"/>
                    <a:pt x="1370896" y="1402165"/>
                  </a:cubicBezTo>
                  <a:lnTo>
                    <a:pt x="1284990" y="1402165"/>
                  </a:lnTo>
                  <a:cubicBezTo>
                    <a:pt x="1268489" y="1402165"/>
                    <a:pt x="1255085" y="1388761"/>
                    <a:pt x="1255085" y="1372260"/>
                  </a:cubicBezTo>
                  <a:lnTo>
                    <a:pt x="1255085" y="1249392"/>
                  </a:lnTo>
                  <a:lnTo>
                    <a:pt x="1400799" y="1249392"/>
                  </a:lnTo>
                  <a:lnTo>
                    <a:pt x="1400799" y="1372260"/>
                  </a:lnTo>
                  <a:close/>
                  <a:moveTo>
                    <a:pt x="1546312" y="1145411"/>
                  </a:moveTo>
                  <a:lnTo>
                    <a:pt x="116478" y="1145411"/>
                  </a:lnTo>
                  <a:cubicBezTo>
                    <a:pt x="109725" y="1145411"/>
                    <a:pt x="104241" y="1139878"/>
                    <a:pt x="104140" y="1136476"/>
                  </a:cubicBezTo>
                  <a:lnTo>
                    <a:pt x="137192" y="625661"/>
                  </a:lnTo>
                  <a:cubicBezTo>
                    <a:pt x="137192" y="618909"/>
                    <a:pt x="142676" y="613374"/>
                    <a:pt x="149429" y="613374"/>
                  </a:cubicBezTo>
                  <a:lnTo>
                    <a:pt x="1513363" y="613374"/>
                  </a:lnTo>
                  <a:cubicBezTo>
                    <a:pt x="1520115" y="613374"/>
                    <a:pt x="1525648" y="618907"/>
                    <a:pt x="1525751" y="629012"/>
                  </a:cubicBezTo>
                  <a:lnTo>
                    <a:pt x="1558601" y="1133125"/>
                  </a:lnTo>
                  <a:cubicBezTo>
                    <a:pt x="1558599" y="1139878"/>
                    <a:pt x="1553064" y="1145411"/>
                    <a:pt x="1546312" y="1145411"/>
                  </a:cubicBezTo>
                  <a:close/>
                </a:path>
              </a:pathLst>
            </a:custGeom>
            <a:grpFill/>
            <a:ln w="1860" cap="flat">
              <a:noFill/>
              <a:prstDash val="solid"/>
              <a:miter/>
            </a:ln>
          </p:spPr>
          <p:txBody>
            <a:bodyPr rtlCol="0" anchor="ctr"/>
            <a:lstStyle/>
            <a:p>
              <a:endParaRPr lang="zh-CN" altLang="en-US"/>
            </a:p>
          </p:txBody>
        </p:sp>
        <p:sp>
          <p:nvSpPr>
            <p:cNvPr id="1112" name="任意多边形: 形状 1111">
              <a:extLst>
                <a:ext uri="{FF2B5EF4-FFF2-40B4-BE49-F238E27FC236}">
                  <a16:creationId xmlns:a16="http://schemas.microsoft.com/office/drawing/2014/main" id="{2D35D254-6CA4-1683-884B-F72FFFA93A9A}"/>
                </a:ext>
              </a:extLst>
            </p:cNvPr>
            <p:cNvSpPr/>
            <p:nvPr/>
          </p:nvSpPr>
          <p:spPr>
            <a:xfrm>
              <a:off x="352522" y="878020"/>
              <a:ext cx="1173236" cy="358450"/>
            </a:xfrm>
            <a:custGeom>
              <a:avLst/>
              <a:gdLst>
                <a:gd name="connsiteX0" fmla="*/ 179225 w 1173236"/>
                <a:gd name="connsiteY0" fmla="*/ 0 h 358450"/>
                <a:gd name="connsiteX1" fmla="*/ 0 w 1173236"/>
                <a:gd name="connsiteY1" fmla="*/ 179225 h 358450"/>
                <a:gd name="connsiteX2" fmla="*/ 179225 w 1173236"/>
                <a:gd name="connsiteY2" fmla="*/ 358450 h 358450"/>
                <a:gd name="connsiteX3" fmla="*/ 358450 w 1173236"/>
                <a:gd name="connsiteY3" fmla="*/ 179225 h 358450"/>
                <a:gd name="connsiteX4" fmla="*/ 179225 w 1173236"/>
                <a:gd name="connsiteY4" fmla="*/ 0 h 358450"/>
                <a:gd name="connsiteX5" fmla="*/ 179225 w 1173236"/>
                <a:gd name="connsiteY5" fmla="*/ 254468 h 358450"/>
                <a:gd name="connsiteX6" fmla="*/ 103982 w 1173236"/>
                <a:gd name="connsiteY6" fmla="*/ 179225 h 358450"/>
                <a:gd name="connsiteX7" fmla="*/ 179225 w 1173236"/>
                <a:gd name="connsiteY7" fmla="*/ 103980 h 358450"/>
                <a:gd name="connsiteX8" fmla="*/ 254470 w 1173236"/>
                <a:gd name="connsiteY8" fmla="*/ 179225 h 358450"/>
                <a:gd name="connsiteX9" fmla="*/ 179225 w 1173236"/>
                <a:gd name="connsiteY9" fmla="*/ 254468 h 358450"/>
                <a:gd name="connsiteX10" fmla="*/ 994011 w 1173236"/>
                <a:gd name="connsiteY10" fmla="*/ 0 h 358450"/>
                <a:gd name="connsiteX11" fmla="*/ 814736 w 1173236"/>
                <a:gd name="connsiteY11" fmla="*/ 179225 h 358450"/>
                <a:gd name="connsiteX12" fmla="*/ 994011 w 1173236"/>
                <a:gd name="connsiteY12" fmla="*/ 358450 h 358450"/>
                <a:gd name="connsiteX13" fmla="*/ 1173236 w 1173236"/>
                <a:gd name="connsiteY13" fmla="*/ 179225 h 358450"/>
                <a:gd name="connsiteX14" fmla="*/ 994011 w 1173236"/>
                <a:gd name="connsiteY14" fmla="*/ 0 h 358450"/>
                <a:gd name="connsiteX15" fmla="*/ 994011 w 1173236"/>
                <a:gd name="connsiteY15" fmla="*/ 254468 h 358450"/>
                <a:gd name="connsiteX16" fmla="*/ 918717 w 1173236"/>
                <a:gd name="connsiteY16" fmla="*/ 179225 h 358450"/>
                <a:gd name="connsiteX17" fmla="*/ 994011 w 1173236"/>
                <a:gd name="connsiteY17" fmla="*/ 103980 h 358450"/>
                <a:gd name="connsiteX18" fmla="*/ 1069256 w 1173236"/>
                <a:gd name="connsiteY18" fmla="*/ 179225 h 358450"/>
                <a:gd name="connsiteX19" fmla="*/ 994011 w 1173236"/>
                <a:gd name="connsiteY19" fmla="*/ 254468 h 358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73236" h="358450">
                  <a:moveTo>
                    <a:pt x="179225" y="0"/>
                  </a:moveTo>
                  <a:cubicBezTo>
                    <a:pt x="80424" y="0"/>
                    <a:pt x="0" y="80422"/>
                    <a:pt x="0" y="179225"/>
                  </a:cubicBezTo>
                  <a:cubicBezTo>
                    <a:pt x="0" y="278026"/>
                    <a:pt x="80422" y="358450"/>
                    <a:pt x="179225" y="358450"/>
                  </a:cubicBezTo>
                  <a:cubicBezTo>
                    <a:pt x="278026" y="358450"/>
                    <a:pt x="358450" y="278028"/>
                    <a:pt x="358450" y="179225"/>
                  </a:cubicBezTo>
                  <a:cubicBezTo>
                    <a:pt x="358450" y="80422"/>
                    <a:pt x="278028" y="0"/>
                    <a:pt x="179225" y="0"/>
                  </a:cubicBezTo>
                  <a:close/>
                  <a:moveTo>
                    <a:pt x="179225" y="254468"/>
                  </a:moveTo>
                  <a:cubicBezTo>
                    <a:pt x="137745" y="254468"/>
                    <a:pt x="103982" y="220706"/>
                    <a:pt x="103982" y="179225"/>
                  </a:cubicBezTo>
                  <a:cubicBezTo>
                    <a:pt x="103982" y="137745"/>
                    <a:pt x="137745" y="103980"/>
                    <a:pt x="179225" y="103980"/>
                  </a:cubicBezTo>
                  <a:cubicBezTo>
                    <a:pt x="220706" y="103980"/>
                    <a:pt x="254470" y="137743"/>
                    <a:pt x="254470" y="179225"/>
                  </a:cubicBezTo>
                  <a:cubicBezTo>
                    <a:pt x="254470" y="220706"/>
                    <a:pt x="220706" y="254468"/>
                    <a:pt x="179225" y="254468"/>
                  </a:cubicBezTo>
                  <a:close/>
                  <a:moveTo>
                    <a:pt x="994011" y="0"/>
                  </a:moveTo>
                  <a:cubicBezTo>
                    <a:pt x="895158" y="0"/>
                    <a:pt x="814736" y="80422"/>
                    <a:pt x="814736" y="179225"/>
                  </a:cubicBezTo>
                  <a:cubicBezTo>
                    <a:pt x="814736" y="278026"/>
                    <a:pt x="895158" y="358450"/>
                    <a:pt x="994011" y="358450"/>
                  </a:cubicBezTo>
                  <a:cubicBezTo>
                    <a:pt x="1092812" y="358450"/>
                    <a:pt x="1173236" y="278028"/>
                    <a:pt x="1173236" y="179225"/>
                  </a:cubicBezTo>
                  <a:cubicBezTo>
                    <a:pt x="1173236" y="80422"/>
                    <a:pt x="1092812" y="0"/>
                    <a:pt x="994011" y="0"/>
                  </a:cubicBezTo>
                  <a:close/>
                  <a:moveTo>
                    <a:pt x="994011" y="254468"/>
                  </a:moveTo>
                  <a:cubicBezTo>
                    <a:pt x="952479" y="254468"/>
                    <a:pt x="918717" y="220706"/>
                    <a:pt x="918717" y="179225"/>
                  </a:cubicBezTo>
                  <a:cubicBezTo>
                    <a:pt x="918717" y="137745"/>
                    <a:pt x="952479" y="103980"/>
                    <a:pt x="994011" y="103980"/>
                  </a:cubicBezTo>
                  <a:cubicBezTo>
                    <a:pt x="1035492" y="103980"/>
                    <a:pt x="1069256" y="137743"/>
                    <a:pt x="1069256" y="179225"/>
                  </a:cubicBezTo>
                  <a:cubicBezTo>
                    <a:pt x="1069256" y="220706"/>
                    <a:pt x="1035492" y="254468"/>
                    <a:pt x="994011" y="254468"/>
                  </a:cubicBezTo>
                  <a:close/>
                </a:path>
              </a:pathLst>
            </a:custGeom>
            <a:grpFill/>
            <a:ln w="1860" cap="flat">
              <a:noFill/>
              <a:prstDash val="solid"/>
              <a:miter/>
            </a:ln>
          </p:spPr>
          <p:txBody>
            <a:bodyPr rtlCol="0" anchor="ctr"/>
            <a:lstStyle/>
            <a:p>
              <a:endParaRPr lang="zh-CN" altLang="en-US"/>
            </a:p>
          </p:txBody>
        </p:sp>
      </p:grpSp>
      <p:grpSp>
        <p:nvGrpSpPr>
          <p:cNvPr id="1070" name="组合 1069">
            <a:extLst>
              <a:ext uri="{FF2B5EF4-FFF2-40B4-BE49-F238E27FC236}">
                <a16:creationId xmlns:a16="http://schemas.microsoft.com/office/drawing/2014/main" id="{97E405FB-8B51-F7E1-DF95-0C940B8E4E7A}"/>
              </a:ext>
            </a:extLst>
          </p:cNvPr>
          <p:cNvGrpSpPr/>
          <p:nvPr/>
        </p:nvGrpSpPr>
        <p:grpSpPr>
          <a:xfrm>
            <a:off x="9626629" y="5515718"/>
            <a:ext cx="296265" cy="268160"/>
            <a:chOff x="115717" y="157061"/>
            <a:chExt cx="1664006" cy="1506147"/>
          </a:xfrm>
          <a:solidFill>
            <a:schemeClr val="accent2"/>
          </a:solidFill>
        </p:grpSpPr>
        <p:sp>
          <p:nvSpPr>
            <p:cNvPr id="1109" name="任意多边形: 形状 1108">
              <a:extLst>
                <a:ext uri="{FF2B5EF4-FFF2-40B4-BE49-F238E27FC236}">
                  <a16:creationId xmlns:a16="http://schemas.microsoft.com/office/drawing/2014/main" id="{ABD135AD-63A0-DFD3-4C5A-F8BCFABC26CF}"/>
                </a:ext>
              </a:extLst>
            </p:cNvPr>
            <p:cNvSpPr/>
            <p:nvPr/>
          </p:nvSpPr>
          <p:spPr>
            <a:xfrm>
              <a:off x="115717" y="157061"/>
              <a:ext cx="1664006" cy="1506147"/>
            </a:xfrm>
            <a:custGeom>
              <a:avLst/>
              <a:gdLst>
                <a:gd name="connsiteX0" fmla="*/ 1523606 w 1664006"/>
                <a:gd name="connsiteY0" fmla="*/ 509871 h 1506147"/>
                <a:gd name="connsiteX1" fmla="*/ 1634096 w 1664006"/>
                <a:gd name="connsiteY1" fmla="*/ 457962 h 1506147"/>
                <a:gd name="connsiteX2" fmla="*/ 1659075 w 1664006"/>
                <a:gd name="connsiteY2" fmla="*/ 388811 h 1506147"/>
                <a:gd name="connsiteX3" fmla="*/ 1589924 w 1664006"/>
                <a:gd name="connsiteY3" fmla="*/ 363831 h 1506147"/>
                <a:gd name="connsiteX4" fmla="*/ 1468008 w 1664006"/>
                <a:gd name="connsiteY4" fmla="*/ 421108 h 1506147"/>
                <a:gd name="connsiteX5" fmla="*/ 1442533 w 1664006"/>
                <a:gd name="connsiteY5" fmla="*/ 124390 h 1506147"/>
                <a:gd name="connsiteX6" fmla="*/ 1318143 w 1664006"/>
                <a:gd name="connsiteY6" fmla="*/ 0 h 1506147"/>
                <a:gd name="connsiteX7" fmla="*/ 340583 w 1664006"/>
                <a:gd name="connsiteY7" fmla="*/ 0 h 1506147"/>
                <a:gd name="connsiteX8" fmla="*/ 216346 w 1664006"/>
                <a:gd name="connsiteY8" fmla="*/ 119973 h 1506147"/>
                <a:gd name="connsiteX9" fmla="*/ 190860 w 1664006"/>
                <a:gd name="connsiteY9" fmla="*/ 418693 h 1506147"/>
                <a:gd name="connsiteX10" fmla="*/ 74083 w 1664006"/>
                <a:gd name="connsiteY10" fmla="*/ 363830 h 1506147"/>
                <a:gd name="connsiteX11" fmla="*/ 4931 w 1664006"/>
                <a:gd name="connsiteY11" fmla="*/ 388809 h 1506147"/>
                <a:gd name="connsiteX12" fmla="*/ 29911 w 1664006"/>
                <a:gd name="connsiteY12" fmla="*/ 457960 h 1506147"/>
                <a:gd name="connsiteX13" fmla="*/ 140230 w 1664006"/>
                <a:gd name="connsiteY13" fmla="*/ 509790 h 1506147"/>
                <a:gd name="connsiteX14" fmla="*/ 33313 w 1664006"/>
                <a:gd name="connsiteY14" fmla="*/ 622309 h 1506147"/>
                <a:gd name="connsiteX15" fmla="*/ 261 w 1664006"/>
                <a:gd name="connsiteY15" fmla="*/ 1133125 h 1506147"/>
                <a:gd name="connsiteX16" fmla="*/ 116478 w 1664006"/>
                <a:gd name="connsiteY16" fmla="*/ 1249393 h 1506147"/>
                <a:gd name="connsiteX17" fmla="*/ 155370 w 1664006"/>
                <a:gd name="connsiteY17" fmla="*/ 1249393 h 1506147"/>
                <a:gd name="connsiteX18" fmla="*/ 155370 w 1664006"/>
                <a:gd name="connsiteY18" fmla="*/ 1372262 h 1506147"/>
                <a:gd name="connsiteX19" fmla="*/ 289255 w 1664006"/>
                <a:gd name="connsiteY19" fmla="*/ 1506147 h 1506147"/>
                <a:gd name="connsiteX20" fmla="*/ 375110 w 1664006"/>
                <a:gd name="connsiteY20" fmla="*/ 1506147 h 1506147"/>
                <a:gd name="connsiteX21" fmla="*/ 508995 w 1664006"/>
                <a:gd name="connsiteY21" fmla="*/ 1372262 h 1506147"/>
                <a:gd name="connsiteX22" fmla="*/ 508995 w 1664006"/>
                <a:gd name="connsiteY22" fmla="*/ 1249393 h 1506147"/>
                <a:gd name="connsiteX23" fmla="*/ 1151104 w 1664006"/>
                <a:gd name="connsiteY23" fmla="*/ 1249393 h 1506147"/>
                <a:gd name="connsiteX24" fmla="*/ 1151104 w 1664006"/>
                <a:gd name="connsiteY24" fmla="*/ 1372262 h 1506147"/>
                <a:gd name="connsiteX25" fmla="*/ 1284990 w 1664006"/>
                <a:gd name="connsiteY25" fmla="*/ 1506147 h 1506147"/>
                <a:gd name="connsiteX26" fmla="*/ 1370896 w 1664006"/>
                <a:gd name="connsiteY26" fmla="*/ 1506147 h 1506147"/>
                <a:gd name="connsiteX27" fmla="*/ 1504781 w 1664006"/>
                <a:gd name="connsiteY27" fmla="*/ 1372262 h 1506147"/>
                <a:gd name="connsiteX28" fmla="*/ 1504781 w 1664006"/>
                <a:gd name="connsiteY28" fmla="*/ 1249393 h 1506147"/>
                <a:gd name="connsiteX29" fmla="*/ 1546313 w 1664006"/>
                <a:gd name="connsiteY29" fmla="*/ 1249393 h 1506147"/>
                <a:gd name="connsiteX30" fmla="*/ 1662479 w 1664006"/>
                <a:gd name="connsiteY30" fmla="*/ 1129775 h 1506147"/>
                <a:gd name="connsiteX31" fmla="*/ 1629629 w 1664006"/>
                <a:gd name="connsiteY31" fmla="*/ 625661 h 1506147"/>
                <a:gd name="connsiteX32" fmla="*/ 1523606 w 1664006"/>
                <a:gd name="connsiteY32" fmla="*/ 509871 h 1506147"/>
                <a:gd name="connsiteX33" fmla="*/ 340583 w 1664006"/>
                <a:gd name="connsiteY33" fmla="*/ 103980 h 1506147"/>
                <a:gd name="connsiteX34" fmla="*/ 1318145 w 1664006"/>
                <a:gd name="connsiteY34" fmla="*/ 103980 h 1506147"/>
                <a:gd name="connsiteX35" fmla="*/ 1338758 w 1664006"/>
                <a:gd name="connsiteY35" fmla="*/ 128807 h 1506147"/>
                <a:gd name="connsiteX36" fmla="*/ 1371275 w 1664006"/>
                <a:gd name="connsiteY36" fmla="*/ 509393 h 1506147"/>
                <a:gd name="connsiteX37" fmla="*/ 287432 w 1664006"/>
                <a:gd name="connsiteY37" fmla="*/ 509393 h 1506147"/>
                <a:gd name="connsiteX38" fmla="*/ 320124 w 1664006"/>
                <a:gd name="connsiteY38" fmla="*/ 124390 h 1506147"/>
                <a:gd name="connsiteX39" fmla="*/ 340583 w 1664006"/>
                <a:gd name="connsiteY39" fmla="*/ 103980 h 1506147"/>
                <a:gd name="connsiteX40" fmla="*/ 405013 w 1664006"/>
                <a:gd name="connsiteY40" fmla="*/ 1372260 h 1506147"/>
                <a:gd name="connsiteX41" fmla="*/ 375108 w 1664006"/>
                <a:gd name="connsiteY41" fmla="*/ 1402165 h 1506147"/>
                <a:gd name="connsiteX42" fmla="*/ 289253 w 1664006"/>
                <a:gd name="connsiteY42" fmla="*/ 1402165 h 1506147"/>
                <a:gd name="connsiteX43" fmla="*/ 259348 w 1664006"/>
                <a:gd name="connsiteY43" fmla="*/ 1372260 h 1506147"/>
                <a:gd name="connsiteX44" fmla="*/ 259348 w 1664006"/>
                <a:gd name="connsiteY44" fmla="*/ 1249392 h 1506147"/>
                <a:gd name="connsiteX45" fmla="*/ 405013 w 1664006"/>
                <a:gd name="connsiteY45" fmla="*/ 1249392 h 1506147"/>
                <a:gd name="connsiteX46" fmla="*/ 405013 w 1664006"/>
                <a:gd name="connsiteY46" fmla="*/ 1372260 h 1506147"/>
                <a:gd name="connsiteX47" fmla="*/ 1400801 w 1664006"/>
                <a:gd name="connsiteY47" fmla="*/ 1372260 h 1506147"/>
                <a:gd name="connsiteX48" fmla="*/ 1370896 w 1664006"/>
                <a:gd name="connsiteY48" fmla="*/ 1402165 h 1506147"/>
                <a:gd name="connsiteX49" fmla="*/ 1284990 w 1664006"/>
                <a:gd name="connsiteY49" fmla="*/ 1402165 h 1506147"/>
                <a:gd name="connsiteX50" fmla="*/ 1255085 w 1664006"/>
                <a:gd name="connsiteY50" fmla="*/ 1372260 h 1506147"/>
                <a:gd name="connsiteX51" fmla="*/ 1255085 w 1664006"/>
                <a:gd name="connsiteY51" fmla="*/ 1249392 h 1506147"/>
                <a:gd name="connsiteX52" fmla="*/ 1400799 w 1664006"/>
                <a:gd name="connsiteY52" fmla="*/ 1249392 h 1506147"/>
                <a:gd name="connsiteX53" fmla="*/ 1400799 w 1664006"/>
                <a:gd name="connsiteY53" fmla="*/ 1372260 h 1506147"/>
                <a:gd name="connsiteX54" fmla="*/ 1546312 w 1664006"/>
                <a:gd name="connsiteY54" fmla="*/ 1145411 h 1506147"/>
                <a:gd name="connsiteX55" fmla="*/ 116478 w 1664006"/>
                <a:gd name="connsiteY55" fmla="*/ 1145411 h 1506147"/>
                <a:gd name="connsiteX56" fmla="*/ 104140 w 1664006"/>
                <a:gd name="connsiteY56" fmla="*/ 1136476 h 1506147"/>
                <a:gd name="connsiteX57" fmla="*/ 137192 w 1664006"/>
                <a:gd name="connsiteY57" fmla="*/ 625661 h 1506147"/>
                <a:gd name="connsiteX58" fmla="*/ 149429 w 1664006"/>
                <a:gd name="connsiteY58" fmla="*/ 613374 h 1506147"/>
                <a:gd name="connsiteX59" fmla="*/ 1513363 w 1664006"/>
                <a:gd name="connsiteY59" fmla="*/ 613374 h 1506147"/>
                <a:gd name="connsiteX60" fmla="*/ 1525751 w 1664006"/>
                <a:gd name="connsiteY60" fmla="*/ 629012 h 1506147"/>
                <a:gd name="connsiteX61" fmla="*/ 1558601 w 1664006"/>
                <a:gd name="connsiteY61" fmla="*/ 1133125 h 1506147"/>
                <a:gd name="connsiteX62" fmla="*/ 1546312 w 1664006"/>
                <a:gd name="connsiteY62" fmla="*/ 1145411 h 1506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664006" h="1506147">
                  <a:moveTo>
                    <a:pt x="1523606" y="509871"/>
                  </a:moveTo>
                  <a:lnTo>
                    <a:pt x="1634096" y="457962"/>
                  </a:lnTo>
                  <a:cubicBezTo>
                    <a:pt x="1660090" y="445726"/>
                    <a:pt x="1671260" y="414756"/>
                    <a:pt x="1659075" y="388811"/>
                  </a:cubicBezTo>
                  <a:cubicBezTo>
                    <a:pt x="1646839" y="362816"/>
                    <a:pt x="1615918" y="351646"/>
                    <a:pt x="1589924" y="363831"/>
                  </a:cubicBezTo>
                  <a:lnTo>
                    <a:pt x="1468008" y="421108"/>
                  </a:lnTo>
                  <a:lnTo>
                    <a:pt x="1442533" y="124390"/>
                  </a:lnTo>
                  <a:cubicBezTo>
                    <a:pt x="1442533" y="55797"/>
                    <a:pt x="1386734" y="0"/>
                    <a:pt x="1318143" y="0"/>
                  </a:cubicBezTo>
                  <a:lnTo>
                    <a:pt x="340583" y="0"/>
                  </a:lnTo>
                  <a:cubicBezTo>
                    <a:pt x="271990" y="0"/>
                    <a:pt x="216142" y="55799"/>
                    <a:pt x="216346" y="119973"/>
                  </a:cubicBezTo>
                  <a:lnTo>
                    <a:pt x="190860" y="418693"/>
                  </a:lnTo>
                  <a:lnTo>
                    <a:pt x="74083" y="363830"/>
                  </a:lnTo>
                  <a:cubicBezTo>
                    <a:pt x="48290" y="351696"/>
                    <a:pt x="17217" y="362763"/>
                    <a:pt x="4931" y="388809"/>
                  </a:cubicBezTo>
                  <a:cubicBezTo>
                    <a:pt x="-7254" y="414754"/>
                    <a:pt x="3916" y="445724"/>
                    <a:pt x="29911" y="457960"/>
                  </a:cubicBezTo>
                  <a:lnTo>
                    <a:pt x="140230" y="509790"/>
                  </a:lnTo>
                  <a:cubicBezTo>
                    <a:pt x="80443" y="514492"/>
                    <a:pt x="33216" y="564474"/>
                    <a:pt x="33313" y="622309"/>
                  </a:cubicBezTo>
                  <a:lnTo>
                    <a:pt x="261" y="1133125"/>
                  </a:lnTo>
                  <a:cubicBezTo>
                    <a:pt x="261" y="1197250"/>
                    <a:pt x="52404" y="1249393"/>
                    <a:pt x="116478" y="1249393"/>
                  </a:cubicBezTo>
                  <a:lnTo>
                    <a:pt x="155370" y="1249393"/>
                  </a:lnTo>
                  <a:lnTo>
                    <a:pt x="155370" y="1372262"/>
                  </a:lnTo>
                  <a:cubicBezTo>
                    <a:pt x="155370" y="1446084"/>
                    <a:pt x="215433" y="1506147"/>
                    <a:pt x="289255" y="1506147"/>
                  </a:cubicBezTo>
                  <a:lnTo>
                    <a:pt x="375110" y="1506147"/>
                  </a:lnTo>
                  <a:cubicBezTo>
                    <a:pt x="448931" y="1506147"/>
                    <a:pt x="508995" y="1446084"/>
                    <a:pt x="508995" y="1372262"/>
                  </a:cubicBezTo>
                  <a:lnTo>
                    <a:pt x="508995" y="1249393"/>
                  </a:lnTo>
                  <a:lnTo>
                    <a:pt x="1151104" y="1249393"/>
                  </a:lnTo>
                  <a:lnTo>
                    <a:pt x="1151104" y="1372262"/>
                  </a:lnTo>
                  <a:cubicBezTo>
                    <a:pt x="1151104" y="1446084"/>
                    <a:pt x="1211168" y="1506147"/>
                    <a:pt x="1284990" y="1506147"/>
                  </a:cubicBezTo>
                  <a:lnTo>
                    <a:pt x="1370896" y="1506147"/>
                  </a:lnTo>
                  <a:cubicBezTo>
                    <a:pt x="1444718" y="1506147"/>
                    <a:pt x="1504781" y="1446084"/>
                    <a:pt x="1504781" y="1372262"/>
                  </a:cubicBezTo>
                  <a:lnTo>
                    <a:pt x="1504781" y="1249393"/>
                  </a:lnTo>
                  <a:lnTo>
                    <a:pt x="1546313" y="1249393"/>
                  </a:lnTo>
                  <a:cubicBezTo>
                    <a:pt x="1610438" y="1249393"/>
                    <a:pt x="1662582" y="1197250"/>
                    <a:pt x="1662479" y="1129775"/>
                  </a:cubicBezTo>
                  <a:lnTo>
                    <a:pt x="1629629" y="625661"/>
                  </a:lnTo>
                  <a:cubicBezTo>
                    <a:pt x="1629629" y="564990"/>
                    <a:pt x="1582944" y="515077"/>
                    <a:pt x="1523606" y="509871"/>
                  </a:cubicBezTo>
                  <a:close/>
                  <a:moveTo>
                    <a:pt x="340583" y="103980"/>
                  </a:moveTo>
                  <a:lnTo>
                    <a:pt x="1318145" y="103980"/>
                  </a:lnTo>
                  <a:cubicBezTo>
                    <a:pt x="1329415" y="103980"/>
                    <a:pt x="1338555" y="113120"/>
                    <a:pt x="1338758" y="128807"/>
                  </a:cubicBezTo>
                  <a:lnTo>
                    <a:pt x="1371275" y="509393"/>
                  </a:lnTo>
                  <a:lnTo>
                    <a:pt x="287432" y="509393"/>
                  </a:lnTo>
                  <a:lnTo>
                    <a:pt x="320124" y="124390"/>
                  </a:lnTo>
                  <a:cubicBezTo>
                    <a:pt x="320122" y="113120"/>
                    <a:pt x="329313" y="103980"/>
                    <a:pt x="340583" y="103980"/>
                  </a:cubicBezTo>
                  <a:close/>
                  <a:moveTo>
                    <a:pt x="405013" y="1372260"/>
                  </a:moveTo>
                  <a:cubicBezTo>
                    <a:pt x="405013" y="1388761"/>
                    <a:pt x="391609" y="1402165"/>
                    <a:pt x="375108" y="1402165"/>
                  </a:cubicBezTo>
                  <a:lnTo>
                    <a:pt x="289253" y="1402165"/>
                  </a:lnTo>
                  <a:cubicBezTo>
                    <a:pt x="272752" y="1402165"/>
                    <a:pt x="259348" y="1388761"/>
                    <a:pt x="259348" y="1372260"/>
                  </a:cubicBezTo>
                  <a:lnTo>
                    <a:pt x="259348" y="1249392"/>
                  </a:lnTo>
                  <a:lnTo>
                    <a:pt x="405013" y="1249392"/>
                  </a:lnTo>
                  <a:lnTo>
                    <a:pt x="405013" y="1372260"/>
                  </a:lnTo>
                  <a:close/>
                  <a:moveTo>
                    <a:pt x="1400801" y="1372260"/>
                  </a:moveTo>
                  <a:cubicBezTo>
                    <a:pt x="1400801" y="1388761"/>
                    <a:pt x="1387397" y="1402165"/>
                    <a:pt x="1370896" y="1402165"/>
                  </a:cubicBezTo>
                  <a:lnTo>
                    <a:pt x="1284990" y="1402165"/>
                  </a:lnTo>
                  <a:cubicBezTo>
                    <a:pt x="1268489" y="1402165"/>
                    <a:pt x="1255085" y="1388761"/>
                    <a:pt x="1255085" y="1372260"/>
                  </a:cubicBezTo>
                  <a:lnTo>
                    <a:pt x="1255085" y="1249392"/>
                  </a:lnTo>
                  <a:lnTo>
                    <a:pt x="1400799" y="1249392"/>
                  </a:lnTo>
                  <a:lnTo>
                    <a:pt x="1400799" y="1372260"/>
                  </a:lnTo>
                  <a:close/>
                  <a:moveTo>
                    <a:pt x="1546312" y="1145411"/>
                  </a:moveTo>
                  <a:lnTo>
                    <a:pt x="116478" y="1145411"/>
                  </a:lnTo>
                  <a:cubicBezTo>
                    <a:pt x="109725" y="1145411"/>
                    <a:pt x="104241" y="1139878"/>
                    <a:pt x="104140" y="1136476"/>
                  </a:cubicBezTo>
                  <a:lnTo>
                    <a:pt x="137192" y="625661"/>
                  </a:lnTo>
                  <a:cubicBezTo>
                    <a:pt x="137192" y="618909"/>
                    <a:pt x="142676" y="613374"/>
                    <a:pt x="149429" y="613374"/>
                  </a:cubicBezTo>
                  <a:lnTo>
                    <a:pt x="1513363" y="613374"/>
                  </a:lnTo>
                  <a:cubicBezTo>
                    <a:pt x="1520115" y="613374"/>
                    <a:pt x="1525648" y="618907"/>
                    <a:pt x="1525751" y="629012"/>
                  </a:cubicBezTo>
                  <a:lnTo>
                    <a:pt x="1558601" y="1133125"/>
                  </a:lnTo>
                  <a:cubicBezTo>
                    <a:pt x="1558599" y="1139878"/>
                    <a:pt x="1553064" y="1145411"/>
                    <a:pt x="1546312" y="1145411"/>
                  </a:cubicBezTo>
                  <a:close/>
                </a:path>
              </a:pathLst>
            </a:custGeom>
            <a:grpFill/>
            <a:ln w="1860" cap="flat">
              <a:noFill/>
              <a:prstDash val="solid"/>
              <a:miter/>
            </a:ln>
          </p:spPr>
          <p:txBody>
            <a:bodyPr rtlCol="0" anchor="ctr"/>
            <a:lstStyle/>
            <a:p>
              <a:endParaRPr lang="zh-CN" altLang="en-US"/>
            </a:p>
          </p:txBody>
        </p:sp>
        <p:sp>
          <p:nvSpPr>
            <p:cNvPr id="1110" name="任意多边形: 形状 1109">
              <a:extLst>
                <a:ext uri="{FF2B5EF4-FFF2-40B4-BE49-F238E27FC236}">
                  <a16:creationId xmlns:a16="http://schemas.microsoft.com/office/drawing/2014/main" id="{FA5940D2-1BBD-F48D-1256-2FA52B693260}"/>
                </a:ext>
              </a:extLst>
            </p:cNvPr>
            <p:cNvSpPr/>
            <p:nvPr/>
          </p:nvSpPr>
          <p:spPr>
            <a:xfrm>
              <a:off x="352522" y="878020"/>
              <a:ext cx="1173236" cy="358450"/>
            </a:xfrm>
            <a:custGeom>
              <a:avLst/>
              <a:gdLst>
                <a:gd name="connsiteX0" fmla="*/ 179225 w 1173236"/>
                <a:gd name="connsiteY0" fmla="*/ 0 h 358450"/>
                <a:gd name="connsiteX1" fmla="*/ 0 w 1173236"/>
                <a:gd name="connsiteY1" fmla="*/ 179225 h 358450"/>
                <a:gd name="connsiteX2" fmla="*/ 179225 w 1173236"/>
                <a:gd name="connsiteY2" fmla="*/ 358450 h 358450"/>
                <a:gd name="connsiteX3" fmla="*/ 358450 w 1173236"/>
                <a:gd name="connsiteY3" fmla="*/ 179225 h 358450"/>
                <a:gd name="connsiteX4" fmla="*/ 179225 w 1173236"/>
                <a:gd name="connsiteY4" fmla="*/ 0 h 358450"/>
                <a:gd name="connsiteX5" fmla="*/ 179225 w 1173236"/>
                <a:gd name="connsiteY5" fmla="*/ 254468 h 358450"/>
                <a:gd name="connsiteX6" fmla="*/ 103982 w 1173236"/>
                <a:gd name="connsiteY6" fmla="*/ 179225 h 358450"/>
                <a:gd name="connsiteX7" fmla="*/ 179225 w 1173236"/>
                <a:gd name="connsiteY7" fmla="*/ 103980 h 358450"/>
                <a:gd name="connsiteX8" fmla="*/ 254470 w 1173236"/>
                <a:gd name="connsiteY8" fmla="*/ 179225 h 358450"/>
                <a:gd name="connsiteX9" fmla="*/ 179225 w 1173236"/>
                <a:gd name="connsiteY9" fmla="*/ 254468 h 358450"/>
                <a:gd name="connsiteX10" fmla="*/ 994011 w 1173236"/>
                <a:gd name="connsiteY10" fmla="*/ 0 h 358450"/>
                <a:gd name="connsiteX11" fmla="*/ 814736 w 1173236"/>
                <a:gd name="connsiteY11" fmla="*/ 179225 h 358450"/>
                <a:gd name="connsiteX12" fmla="*/ 994011 w 1173236"/>
                <a:gd name="connsiteY12" fmla="*/ 358450 h 358450"/>
                <a:gd name="connsiteX13" fmla="*/ 1173236 w 1173236"/>
                <a:gd name="connsiteY13" fmla="*/ 179225 h 358450"/>
                <a:gd name="connsiteX14" fmla="*/ 994011 w 1173236"/>
                <a:gd name="connsiteY14" fmla="*/ 0 h 358450"/>
                <a:gd name="connsiteX15" fmla="*/ 994011 w 1173236"/>
                <a:gd name="connsiteY15" fmla="*/ 254468 h 358450"/>
                <a:gd name="connsiteX16" fmla="*/ 918717 w 1173236"/>
                <a:gd name="connsiteY16" fmla="*/ 179225 h 358450"/>
                <a:gd name="connsiteX17" fmla="*/ 994011 w 1173236"/>
                <a:gd name="connsiteY17" fmla="*/ 103980 h 358450"/>
                <a:gd name="connsiteX18" fmla="*/ 1069256 w 1173236"/>
                <a:gd name="connsiteY18" fmla="*/ 179225 h 358450"/>
                <a:gd name="connsiteX19" fmla="*/ 994011 w 1173236"/>
                <a:gd name="connsiteY19" fmla="*/ 254468 h 358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73236" h="358450">
                  <a:moveTo>
                    <a:pt x="179225" y="0"/>
                  </a:moveTo>
                  <a:cubicBezTo>
                    <a:pt x="80424" y="0"/>
                    <a:pt x="0" y="80422"/>
                    <a:pt x="0" y="179225"/>
                  </a:cubicBezTo>
                  <a:cubicBezTo>
                    <a:pt x="0" y="278026"/>
                    <a:pt x="80422" y="358450"/>
                    <a:pt x="179225" y="358450"/>
                  </a:cubicBezTo>
                  <a:cubicBezTo>
                    <a:pt x="278026" y="358450"/>
                    <a:pt x="358450" y="278028"/>
                    <a:pt x="358450" y="179225"/>
                  </a:cubicBezTo>
                  <a:cubicBezTo>
                    <a:pt x="358450" y="80422"/>
                    <a:pt x="278028" y="0"/>
                    <a:pt x="179225" y="0"/>
                  </a:cubicBezTo>
                  <a:close/>
                  <a:moveTo>
                    <a:pt x="179225" y="254468"/>
                  </a:moveTo>
                  <a:cubicBezTo>
                    <a:pt x="137745" y="254468"/>
                    <a:pt x="103982" y="220706"/>
                    <a:pt x="103982" y="179225"/>
                  </a:cubicBezTo>
                  <a:cubicBezTo>
                    <a:pt x="103982" y="137745"/>
                    <a:pt x="137745" y="103980"/>
                    <a:pt x="179225" y="103980"/>
                  </a:cubicBezTo>
                  <a:cubicBezTo>
                    <a:pt x="220706" y="103980"/>
                    <a:pt x="254470" y="137743"/>
                    <a:pt x="254470" y="179225"/>
                  </a:cubicBezTo>
                  <a:cubicBezTo>
                    <a:pt x="254470" y="220706"/>
                    <a:pt x="220706" y="254468"/>
                    <a:pt x="179225" y="254468"/>
                  </a:cubicBezTo>
                  <a:close/>
                  <a:moveTo>
                    <a:pt x="994011" y="0"/>
                  </a:moveTo>
                  <a:cubicBezTo>
                    <a:pt x="895158" y="0"/>
                    <a:pt x="814736" y="80422"/>
                    <a:pt x="814736" y="179225"/>
                  </a:cubicBezTo>
                  <a:cubicBezTo>
                    <a:pt x="814736" y="278026"/>
                    <a:pt x="895158" y="358450"/>
                    <a:pt x="994011" y="358450"/>
                  </a:cubicBezTo>
                  <a:cubicBezTo>
                    <a:pt x="1092812" y="358450"/>
                    <a:pt x="1173236" y="278028"/>
                    <a:pt x="1173236" y="179225"/>
                  </a:cubicBezTo>
                  <a:cubicBezTo>
                    <a:pt x="1173236" y="80422"/>
                    <a:pt x="1092812" y="0"/>
                    <a:pt x="994011" y="0"/>
                  </a:cubicBezTo>
                  <a:close/>
                  <a:moveTo>
                    <a:pt x="994011" y="254468"/>
                  </a:moveTo>
                  <a:cubicBezTo>
                    <a:pt x="952479" y="254468"/>
                    <a:pt x="918717" y="220706"/>
                    <a:pt x="918717" y="179225"/>
                  </a:cubicBezTo>
                  <a:cubicBezTo>
                    <a:pt x="918717" y="137745"/>
                    <a:pt x="952479" y="103980"/>
                    <a:pt x="994011" y="103980"/>
                  </a:cubicBezTo>
                  <a:cubicBezTo>
                    <a:pt x="1035492" y="103980"/>
                    <a:pt x="1069256" y="137743"/>
                    <a:pt x="1069256" y="179225"/>
                  </a:cubicBezTo>
                  <a:cubicBezTo>
                    <a:pt x="1069256" y="220706"/>
                    <a:pt x="1035492" y="254468"/>
                    <a:pt x="994011" y="254468"/>
                  </a:cubicBezTo>
                  <a:close/>
                </a:path>
              </a:pathLst>
            </a:custGeom>
            <a:grpFill/>
            <a:ln w="1860" cap="flat">
              <a:noFill/>
              <a:prstDash val="solid"/>
              <a:miter/>
            </a:ln>
          </p:spPr>
          <p:txBody>
            <a:bodyPr rtlCol="0" anchor="ctr"/>
            <a:lstStyle/>
            <a:p>
              <a:endParaRPr lang="zh-CN" altLang="en-US"/>
            </a:p>
          </p:txBody>
        </p:sp>
      </p:grpSp>
      <p:grpSp>
        <p:nvGrpSpPr>
          <p:cNvPr id="1071" name="组合 1070">
            <a:extLst>
              <a:ext uri="{FF2B5EF4-FFF2-40B4-BE49-F238E27FC236}">
                <a16:creationId xmlns:a16="http://schemas.microsoft.com/office/drawing/2014/main" id="{21EDAED8-FEF7-A8FE-8CDA-521F4DD824A5}"/>
              </a:ext>
            </a:extLst>
          </p:cNvPr>
          <p:cNvGrpSpPr/>
          <p:nvPr/>
        </p:nvGrpSpPr>
        <p:grpSpPr>
          <a:xfrm>
            <a:off x="9626629" y="4968955"/>
            <a:ext cx="296265" cy="268160"/>
            <a:chOff x="115717" y="157061"/>
            <a:chExt cx="1664006" cy="1506147"/>
          </a:xfrm>
          <a:solidFill>
            <a:schemeClr val="accent2"/>
          </a:solidFill>
        </p:grpSpPr>
        <p:sp>
          <p:nvSpPr>
            <p:cNvPr id="1107" name="任意多边形: 形状 1106">
              <a:extLst>
                <a:ext uri="{FF2B5EF4-FFF2-40B4-BE49-F238E27FC236}">
                  <a16:creationId xmlns:a16="http://schemas.microsoft.com/office/drawing/2014/main" id="{0FC73E25-7D8C-34D5-B718-D6714A3A9694}"/>
                </a:ext>
              </a:extLst>
            </p:cNvPr>
            <p:cNvSpPr/>
            <p:nvPr/>
          </p:nvSpPr>
          <p:spPr>
            <a:xfrm>
              <a:off x="115717" y="157061"/>
              <a:ext cx="1664006" cy="1506147"/>
            </a:xfrm>
            <a:custGeom>
              <a:avLst/>
              <a:gdLst>
                <a:gd name="connsiteX0" fmla="*/ 1523606 w 1664006"/>
                <a:gd name="connsiteY0" fmla="*/ 509871 h 1506147"/>
                <a:gd name="connsiteX1" fmla="*/ 1634096 w 1664006"/>
                <a:gd name="connsiteY1" fmla="*/ 457962 h 1506147"/>
                <a:gd name="connsiteX2" fmla="*/ 1659075 w 1664006"/>
                <a:gd name="connsiteY2" fmla="*/ 388811 h 1506147"/>
                <a:gd name="connsiteX3" fmla="*/ 1589924 w 1664006"/>
                <a:gd name="connsiteY3" fmla="*/ 363831 h 1506147"/>
                <a:gd name="connsiteX4" fmla="*/ 1468008 w 1664006"/>
                <a:gd name="connsiteY4" fmla="*/ 421108 h 1506147"/>
                <a:gd name="connsiteX5" fmla="*/ 1442533 w 1664006"/>
                <a:gd name="connsiteY5" fmla="*/ 124390 h 1506147"/>
                <a:gd name="connsiteX6" fmla="*/ 1318143 w 1664006"/>
                <a:gd name="connsiteY6" fmla="*/ 0 h 1506147"/>
                <a:gd name="connsiteX7" fmla="*/ 340583 w 1664006"/>
                <a:gd name="connsiteY7" fmla="*/ 0 h 1506147"/>
                <a:gd name="connsiteX8" fmla="*/ 216346 w 1664006"/>
                <a:gd name="connsiteY8" fmla="*/ 119973 h 1506147"/>
                <a:gd name="connsiteX9" fmla="*/ 190860 w 1664006"/>
                <a:gd name="connsiteY9" fmla="*/ 418693 h 1506147"/>
                <a:gd name="connsiteX10" fmla="*/ 74083 w 1664006"/>
                <a:gd name="connsiteY10" fmla="*/ 363830 h 1506147"/>
                <a:gd name="connsiteX11" fmla="*/ 4931 w 1664006"/>
                <a:gd name="connsiteY11" fmla="*/ 388809 h 1506147"/>
                <a:gd name="connsiteX12" fmla="*/ 29911 w 1664006"/>
                <a:gd name="connsiteY12" fmla="*/ 457960 h 1506147"/>
                <a:gd name="connsiteX13" fmla="*/ 140230 w 1664006"/>
                <a:gd name="connsiteY13" fmla="*/ 509790 h 1506147"/>
                <a:gd name="connsiteX14" fmla="*/ 33313 w 1664006"/>
                <a:gd name="connsiteY14" fmla="*/ 622309 h 1506147"/>
                <a:gd name="connsiteX15" fmla="*/ 261 w 1664006"/>
                <a:gd name="connsiteY15" fmla="*/ 1133125 h 1506147"/>
                <a:gd name="connsiteX16" fmla="*/ 116478 w 1664006"/>
                <a:gd name="connsiteY16" fmla="*/ 1249393 h 1506147"/>
                <a:gd name="connsiteX17" fmla="*/ 155370 w 1664006"/>
                <a:gd name="connsiteY17" fmla="*/ 1249393 h 1506147"/>
                <a:gd name="connsiteX18" fmla="*/ 155370 w 1664006"/>
                <a:gd name="connsiteY18" fmla="*/ 1372262 h 1506147"/>
                <a:gd name="connsiteX19" fmla="*/ 289255 w 1664006"/>
                <a:gd name="connsiteY19" fmla="*/ 1506147 h 1506147"/>
                <a:gd name="connsiteX20" fmla="*/ 375110 w 1664006"/>
                <a:gd name="connsiteY20" fmla="*/ 1506147 h 1506147"/>
                <a:gd name="connsiteX21" fmla="*/ 508995 w 1664006"/>
                <a:gd name="connsiteY21" fmla="*/ 1372262 h 1506147"/>
                <a:gd name="connsiteX22" fmla="*/ 508995 w 1664006"/>
                <a:gd name="connsiteY22" fmla="*/ 1249393 h 1506147"/>
                <a:gd name="connsiteX23" fmla="*/ 1151104 w 1664006"/>
                <a:gd name="connsiteY23" fmla="*/ 1249393 h 1506147"/>
                <a:gd name="connsiteX24" fmla="*/ 1151104 w 1664006"/>
                <a:gd name="connsiteY24" fmla="*/ 1372262 h 1506147"/>
                <a:gd name="connsiteX25" fmla="*/ 1284990 w 1664006"/>
                <a:gd name="connsiteY25" fmla="*/ 1506147 h 1506147"/>
                <a:gd name="connsiteX26" fmla="*/ 1370896 w 1664006"/>
                <a:gd name="connsiteY26" fmla="*/ 1506147 h 1506147"/>
                <a:gd name="connsiteX27" fmla="*/ 1504781 w 1664006"/>
                <a:gd name="connsiteY27" fmla="*/ 1372262 h 1506147"/>
                <a:gd name="connsiteX28" fmla="*/ 1504781 w 1664006"/>
                <a:gd name="connsiteY28" fmla="*/ 1249393 h 1506147"/>
                <a:gd name="connsiteX29" fmla="*/ 1546313 w 1664006"/>
                <a:gd name="connsiteY29" fmla="*/ 1249393 h 1506147"/>
                <a:gd name="connsiteX30" fmla="*/ 1662479 w 1664006"/>
                <a:gd name="connsiteY30" fmla="*/ 1129775 h 1506147"/>
                <a:gd name="connsiteX31" fmla="*/ 1629629 w 1664006"/>
                <a:gd name="connsiteY31" fmla="*/ 625661 h 1506147"/>
                <a:gd name="connsiteX32" fmla="*/ 1523606 w 1664006"/>
                <a:gd name="connsiteY32" fmla="*/ 509871 h 1506147"/>
                <a:gd name="connsiteX33" fmla="*/ 340583 w 1664006"/>
                <a:gd name="connsiteY33" fmla="*/ 103980 h 1506147"/>
                <a:gd name="connsiteX34" fmla="*/ 1318145 w 1664006"/>
                <a:gd name="connsiteY34" fmla="*/ 103980 h 1506147"/>
                <a:gd name="connsiteX35" fmla="*/ 1338758 w 1664006"/>
                <a:gd name="connsiteY35" fmla="*/ 128807 h 1506147"/>
                <a:gd name="connsiteX36" fmla="*/ 1371275 w 1664006"/>
                <a:gd name="connsiteY36" fmla="*/ 509393 h 1506147"/>
                <a:gd name="connsiteX37" fmla="*/ 287432 w 1664006"/>
                <a:gd name="connsiteY37" fmla="*/ 509393 h 1506147"/>
                <a:gd name="connsiteX38" fmla="*/ 320124 w 1664006"/>
                <a:gd name="connsiteY38" fmla="*/ 124390 h 1506147"/>
                <a:gd name="connsiteX39" fmla="*/ 340583 w 1664006"/>
                <a:gd name="connsiteY39" fmla="*/ 103980 h 1506147"/>
                <a:gd name="connsiteX40" fmla="*/ 405013 w 1664006"/>
                <a:gd name="connsiteY40" fmla="*/ 1372260 h 1506147"/>
                <a:gd name="connsiteX41" fmla="*/ 375108 w 1664006"/>
                <a:gd name="connsiteY41" fmla="*/ 1402165 h 1506147"/>
                <a:gd name="connsiteX42" fmla="*/ 289253 w 1664006"/>
                <a:gd name="connsiteY42" fmla="*/ 1402165 h 1506147"/>
                <a:gd name="connsiteX43" fmla="*/ 259348 w 1664006"/>
                <a:gd name="connsiteY43" fmla="*/ 1372260 h 1506147"/>
                <a:gd name="connsiteX44" fmla="*/ 259348 w 1664006"/>
                <a:gd name="connsiteY44" fmla="*/ 1249392 h 1506147"/>
                <a:gd name="connsiteX45" fmla="*/ 405013 w 1664006"/>
                <a:gd name="connsiteY45" fmla="*/ 1249392 h 1506147"/>
                <a:gd name="connsiteX46" fmla="*/ 405013 w 1664006"/>
                <a:gd name="connsiteY46" fmla="*/ 1372260 h 1506147"/>
                <a:gd name="connsiteX47" fmla="*/ 1400801 w 1664006"/>
                <a:gd name="connsiteY47" fmla="*/ 1372260 h 1506147"/>
                <a:gd name="connsiteX48" fmla="*/ 1370896 w 1664006"/>
                <a:gd name="connsiteY48" fmla="*/ 1402165 h 1506147"/>
                <a:gd name="connsiteX49" fmla="*/ 1284990 w 1664006"/>
                <a:gd name="connsiteY49" fmla="*/ 1402165 h 1506147"/>
                <a:gd name="connsiteX50" fmla="*/ 1255085 w 1664006"/>
                <a:gd name="connsiteY50" fmla="*/ 1372260 h 1506147"/>
                <a:gd name="connsiteX51" fmla="*/ 1255085 w 1664006"/>
                <a:gd name="connsiteY51" fmla="*/ 1249392 h 1506147"/>
                <a:gd name="connsiteX52" fmla="*/ 1400799 w 1664006"/>
                <a:gd name="connsiteY52" fmla="*/ 1249392 h 1506147"/>
                <a:gd name="connsiteX53" fmla="*/ 1400799 w 1664006"/>
                <a:gd name="connsiteY53" fmla="*/ 1372260 h 1506147"/>
                <a:gd name="connsiteX54" fmla="*/ 1546312 w 1664006"/>
                <a:gd name="connsiteY54" fmla="*/ 1145411 h 1506147"/>
                <a:gd name="connsiteX55" fmla="*/ 116478 w 1664006"/>
                <a:gd name="connsiteY55" fmla="*/ 1145411 h 1506147"/>
                <a:gd name="connsiteX56" fmla="*/ 104140 w 1664006"/>
                <a:gd name="connsiteY56" fmla="*/ 1136476 h 1506147"/>
                <a:gd name="connsiteX57" fmla="*/ 137192 w 1664006"/>
                <a:gd name="connsiteY57" fmla="*/ 625661 h 1506147"/>
                <a:gd name="connsiteX58" fmla="*/ 149429 w 1664006"/>
                <a:gd name="connsiteY58" fmla="*/ 613374 h 1506147"/>
                <a:gd name="connsiteX59" fmla="*/ 1513363 w 1664006"/>
                <a:gd name="connsiteY59" fmla="*/ 613374 h 1506147"/>
                <a:gd name="connsiteX60" fmla="*/ 1525751 w 1664006"/>
                <a:gd name="connsiteY60" fmla="*/ 629012 h 1506147"/>
                <a:gd name="connsiteX61" fmla="*/ 1558601 w 1664006"/>
                <a:gd name="connsiteY61" fmla="*/ 1133125 h 1506147"/>
                <a:gd name="connsiteX62" fmla="*/ 1546312 w 1664006"/>
                <a:gd name="connsiteY62" fmla="*/ 1145411 h 1506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664006" h="1506147">
                  <a:moveTo>
                    <a:pt x="1523606" y="509871"/>
                  </a:moveTo>
                  <a:lnTo>
                    <a:pt x="1634096" y="457962"/>
                  </a:lnTo>
                  <a:cubicBezTo>
                    <a:pt x="1660090" y="445726"/>
                    <a:pt x="1671260" y="414756"/>
                    <a:pt x="1659075" y="388811"/>
                  </a:cubicBezTo>
                  <a:cubicBezTo>
                    <a:pt x="1646839" y="362816"/>
                    <a:pt x="1615918" y="351646"/>
                    <a:pt x="1589924" y="363831"/>
                  </a:cubicBezTo>
                  <a:lnTo>
                    <a:pt x="1468008" y="421108"/>
                  </a:lnTo>
                  <a:lnTo>
                    <a:pt x="1442533" y="124390"/>
                  </a:lnTo>
                  <a:cubicBezTo>
                    <a:pt x="1442533" y="55797"/>
                    <a:pt x="1386734" y="0"/>
                    <a:pt x="1318143" y="0"/>
                  </a:cubicBezTo>
                  <a:lnTo>
                    <a:pt x="340583" y="0"/>
                  </a:lnTo>
                  <a:cubicBezTo>
                    <a:pt x="271990" y="0"/>
                    <a:pt x="216142" y="55799"/>
                    <a:pt x="216346" y="119973"/>
                  </a:cubicBezTo>
                  <a:lnTo>
                    <a:pt x="190860" y="418693"/>
                  </a:lnTo>
                  <a:lnTo>
                    <a:pt x="74083" y="363830"/>
                  </a:lnTo>
                  <a:cubicBezTo>
                    <a:pt x="48290" y="351696"/>
                    <a:pt x="17217" y="362763"/>
                    <a:pt x="4931" y="388809"/>
                  </a:cubicBezTo>
                  <a:cubicBezTo>
                    <a:pt x="-7254" y="414754"/>
                    <a:pt x="3916" y="445724"/>
                    <a:pt x="29911" y="457960"/>
                  </a:cubicBezTo>
                  <a:lnTo>
                    <a:pt x="140230" y="509790"/>
                  </a:lnTo>
                  <a:cubicBezTo>
                    <a:pt x="80443" y="514492"/>
                    <a:pt x="33216" y="564474"/>
                    <a:pt x="33313" y="622309"/>
                  </a:cubicBezTo>
                  <a:lnTo>
                    <a:pt x="261" y="1133125"/>
                  </a:lnTo>
                  <a:cubicBezTo>
                    <a:pt x="261" y="1197250"/>
                    <a:pt x="52404" y="1249393"/>
                    <a:pt x="116478" y="1249393"/>
                  </a:cubicBezTo>
                  <a:lnTo>
                    <a:pt x="155370" y="1249393"/>
                  </a:lnTo>
                  <a:lnTo>
                    <a:pt x="155370" y="1372262"/>
                  </a:lnTo>
                  <a:cubicBezTo>
                    <a:pt x="155370" y="1446084"/>
                    <a:pt x="215433" y="1506147"/>
                    <a:pt x="289255" y="1506147"/>
                  </a:cubicBezTo>
                  <a:lnTo>
                    <a:pt x="375110" y="1506147"/>
                  </a:lnTo>
                  <a:cubicBezTo>
                    <a:pt x="448931" y="1506147"/>
                    <a:pt x="508995" y="1446084"/>
                    <a:pt x="508995" y="1372262"/>
                  </a:cubicBezTo>
                  <a:lnTo>
                    <a:pt x="508995" y="1249393"/>
                  </a:lnTo>
                  <a:lnTo>
                    <a:pt x="1151104" y="1249393"/>
                  </a:lnTo>
                  <a:lnTo>
                    <a:pt x="1151104" y="1372262"/>
                  </a:lnTo>
                  <a:cubicBezTo>
                    <a:pt x="1151104" y="1446084"/>
                    <a:pt x="1211168" y="1506147"/>
                    <a:pt x="1284990" y="1506147"/>
                  </a:cubicBezTo>
                  <a:lnTo>
                    <a:pt x="1370896" y="1506147"/>
                  </a:lnTo>
                  <a:cubicBezTo>
                    <a:pt x="1444718" y="1506147"/>
                    <a:pt x="1504781" y="1446084"/>
                    <a:pt x="1504781" y="1372262"/>
                  </a:cubicBezTo>
                  <a:lnTo>
                    <a:pt x="1504781" y="1249393"/>
                  </a:lnTo>
                  <a:lnTo>
                    <a:pt x="1546313" y="1249393"/>
                  </a:lnTo>
                  <a:cubicBezTo>
                    <a:pt x="1610438" y="1249393"/>
                    <a:pt x="1662582" y="1197250"/>
                    <a:pt x="1662479" y="1129775"/>
                  </a:cubicBezTo>
                  <a:lnTo>
                    <a:pt x="1629629" y="625661"/>
                  </a:lnTo>
                  <a:cubicBezTo>
                    <a:pt x="1629629" y="564990"/>
                    <a:pt x="1582944" y="515077"/>
                    <a:pt x="1523606" y="509871"/>
                  </a:cubicBezTo>
                  <a:close/>
                  <a:moveTo>
                    <a:pt x="340583" y="103980"/>
                  </a:moveTo>
                  <a:lnTo>
                    <a:pt x="1318145" y="103980"/>
                  </a:lnTo>
                  <a:cubicBezTo>
                    <a:pt x="1329415" y="103980"/>
                    <a:pt x="1338555" y="113120"/>
                    <a:pt x="1338758" y="128807"/>
                  </a:cubicBezTo>
                  <a:lnTo>
                    <a:pt x="1371275" y="509393"/>
                  </a:lnTo>
                  <a:lnTo>
                    <a:pt x="287432" y="509393"/>
                  </a:lnTo>
                  <a:lnTo>
                    <a:pt x="320124" y="124390"/>
                  </a:lnTo>
                  <a:cubicBezTo>
                    <a:pt x="320122" y="113120"/>
                    <a:pt x="329313" y="103980"/>
                    <a:pt x="340583" y="103980"/>
                  </a:cubicBezTo>
                  <a:close/>
                  <a:moveTo>
                    <a:pt x="405013" y="1372260"/>
                  </a:moveTo>
                  <a:cubicBezTo>
                    <a:pt x="405013" y="1388761"/>
                    <a:pt x="391609" y="1402165"/>
                    <a:pt x="375108" y="1402165"/>
                  </a:cubicBezTo>
                  <a:lnTo>
                    <a:pt x="289253" y="1402165"/>
                  </a:lnTo>
                  <a:cubicBezTo>
                    <a:pt x="272752" y="1402165"/>
                    <a:pt x="259348" y="1388761"/>
                    <a:pt x="259348" y="1372260"/>
                  </a:cubicBezTo>
                  <a:lnTo>
                    <a:pt x="259348" y="1249392"/>
                  </a:lnTo>
                  <a:lnTo>
                    <a:pt x="405013" y="1249392"/>
                  </a:lnTo>
                  <a:lnTo>
                    <a:pt x="405013" y="1372260"/>
                  </a:lnTo>
                  <a:close/>
                  <a:moveTo>
                    <a:pt x="1400801" y="1372260"/>
                  </a:moveTo>
                  <a:cubicBezTo>
                    <a:pt x="1400801" y="1388761"/>
                    <a:pt x="1387397" y="1402165"/>
                    <a:pt x="1370896" y="1402165"/>
                  </a:cubicBezTo>
                  <a:lnTo>
                    <a:pt x="1284990" y="1402165"/>
                  </a:lnTo>
                  <a:cubicBezTo>
                    <a:pt x="1268489" y="1402165"/>
                    <a:pt x="1255085" y="1388761"/>
                    <a:pt x="1255085" y="1372260"/>
                  </a:cubicBezTo>
                  <a:lnTo>
                    <a:pt x="1255085" y="1249392"/>
                  </a:lnTo>
                  <a:lnTo>
                    <a:pt x="1400799" y="1249392"/>
                  </a:lnTo>
                  <a:lnTo>
                    <a:pt x="1400799" y="1372260"/>
                  </a:lnTo>
                  <a:close/>
                  <a:moveTo>
                    <a:pt x="1546312" y="1145411"/>
                  </a:moveTo>
                  <a:lnTo>
                    <a:pt x="116478" y="1145411"/>
                  </a:lnTo>
                  <a:cubicBezTo>
                    <a:pt x="109725" y="1145411"/>
                    <a:pt x="104241" y="1139878"/>
                    <a:pt x="104140" y="1136476"/>
                  </a:cubicBezTo>
                  <a:lnTo>
                    <a:pt x="137192" y="625661"/>
                  </a:lnTo>
                  <a:cubicBezTo>
                    <a:pt x="137192" y="618909"/>
                    <a:pt x="142676" y="613374"/>
                    <a:pt x="149429" y="613374"/>
                  </a:cubicBezTo>
                  <a:lnTo>
                    <a:pt x="1513363" y="613374"/>
                  </a:lnTo>
                  <a:cubicBezTo>
                    <a:pt x="1520115" y="613374"/>
                    <a:pt x="1525648" y="618907"/>
                    <a:pt x="1525751" y="629012"/>
                  </a:cubicBezTo>
                  <a:lnTo>
                    <a:pt x="1558601" y="1133125"/>
                  </a:lnTo>
                  <a:cubicBezTo>
                    <a:pt x="1558599" y="1139878"/>
                    <a:pt x="1553064" y="1145411"/>
                    <a:pt x="1546312" y="1145411"/>
                  </a:cubicBezTo>
                  <a:close/>
                </a:path>
              </a:pathLst>
            </a:custGeom>
            <a:grpFill/>
            <a:ln w="1860" cap="flat">
              <a:noFill/>
              <a:prstDash val="solid"/>
              <a:miter/>
            </a:ln>
          </p:spPr>
          <p:txBody>
            <a:bodyPr rtlCol="0" anchor="ctr"/>
            <a:lstStyle/>
            <a:p>
              <a:endParaRPr lang="zh-CN" altLang="en-US"/>
            </a:p>
          </p:txBody>
        </p:sp>
        <p:sp>
          <p:nvSpPr>
            <p:cNvPr id="1108" name="任意多边形: 形状 1107">
              <a:extLst>
                <a:ext uri="{FF2B5EF4-FFF2-40B4-BE49-F238E27FC236}">
                  <a16:creationId xmlns:a16="http://schemas.microsoft.com/office/drawing/2014/main" id="{A3C7450B-0744-5DA7-8127-159FE01166F4}"/>
                </a:ext>
              </a:extLst>
            </p:cNvPr>
            <p:cNvSpPr/>
            <p:nvPr/>
          </p:nvSpPr>
          <p:spPr>
            <a:xfrm>
              <a:off x="352522" y="878020"/>
              <a:ext cx="1173236" cy="358450"/>
            </a:xfrm>
            <a:custGeom>
              <a:avLst/>
              <a:gdLst>
                <a:gd name="connsiteX0" fmla="*/ 179225 w 1173236"/>
                <a:gd name="connsiteY0" fmla="*/ 0 h 358450"/>
                <a:gd name="connsiteX1" fmla="*/ 0 w 1173236"/>
                <a:gd name="connsiteY1" fmla="*/ 179225 h 358450"/>
                <a:gd name="connsiteX2" fmla="*/ 179225 w 1173236"/>
                <a:gd name="connsiteY2" fmla="*/ 358450 h 358450"/>
                <a:gd name="connsiteX3" fmla="*/ 358450 w 1173236"/>
                <a:gd name="connsiteY3" fmla="*/ 179225 h 358450"/>
                <a:gd name="connsiteX4" fmla="*/ 179225 w 1173236"/>
                <a:gd name="connsiteY4" fmla="*/ 0 h 358450"/>
                <a:gd name="connsiteX5" fmla="*/ 179225 w 1173236"/>
                <a:gd name="connsiteY5" fmla="*/ 254468 h 358450"/>
                <a:gd name="connsiteX6" fmla="*/ 103982 w 1173236"/>
                <a:gd name="connsiteY6" fmla="*/ 179225 h 358450"/>
                <a:gd name="connsiteX7" fmla="*/ 179225 w 1173236"/>
                <a:gd name="connsiteY7" fmla="*/ 103980 h 358450"/>
                <a:gd name="connsiteX8" fmla="*/ 254470 w 1173236"/>
                <a:gd name="connsiteY8" fmla="*/ 179225 h 358450"/>
                <a:gd name="connsiteX9" fmla="*/ 179225 w 1173236"/>
                <a:gd name="connsiteY9" fmla="*/ 254468 h 358450"/>
                <a:gd name="connsiteX10" fmla="*/ 994011 w 1173236"/>
                <a:gd name="connsiteY10" fmla="*/ 0 h 358450"/>
                <a:gd name="connsiteX11" fmla="*/ 814736 w 1173236"/>
                <a:gd name="connsiteY11" fmla="*/ 179225 h 358450"/>
                <a:gd name="connsiteX12" fmla="*/ 994011 w 1173236"/>
                <a:gd name="connsiteY12" fmla="*/ 358450 h 358450"/>
                <a:gd name="connsiteX13" fmla="*/ 1173236 w 1173236"/>
                <a:gd name="connsiteY13" fmla="*/ 179225 h 358450"/>
                <a:gd name="connsiteX14" fmla="*/ 994011 w 1173236"/>
                <a:gd name="connsiteY14" fmla="*/ 0 h 358450"/>
                <a:gd name="connsiteX15" fmla="*/ 994011 w 1173236"/>
                <a:gd name="connsiteY15" fmla="*/ 254468 h 358450"/>
                <a:gd name="connsiteX16" fmla="*/ 918717 w 1173236"/>
                <a:gd name="connsiteY16" fmla="*/ 179225 h 358450"/>
                <a:gd name="connsiteX17" fmla="*/ 994011 w 1173236"/>
                <a:gd name="connsiteY17" fmla="*/ 103980 h 358450"/>
                <a:gd name="connsiteX18" fmla="*/ 1069256 w 1173236"/>
                <a:gd name="connsiteY18" fmla="*/ 179225 h 358450"/>
                <a:gd name="connsiteX19" fmla="*/ 994011 w 1173236"/>
                <a:gd name="connsiteY19" fmla="*/ 254468 h 358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73236" h="358450">
                  <a:moveTo>
                    <a:pt x="179225" y="0"/>
                  </a:moveTo>
                  <a:cubicBezTo>
                    <a:pt x="80424" y="0"/>
                    <a:pt x="0" y="80422"/>
                    <a:pt x="0" y="179225"/>
                  </a:cubicBezTo>
                  <a:cubicBezTo>
                    <a:pt x="0" y="278026"/>
                    <a:pt x="80422" y="358450"/>
                    <a:pt x="179225" y="358450"/>
                  </a:cubicBezTo>
                  <a:cubicBezTo>
                    <a:pt x="278026" y="358450"/>
                    <a:pt x="358450" y="278028"/>
                    <a:pt x="358450" y="179225"/>
                  </a:cubicBezTo>
                  <a:cubicBezTo>
                    <a:pt x="358450" y="80422"/>
                    <a:pt x="278028" y="0"/>
                    <a:pt x="179225" y="0"/>
                  </a:cubicBezTo>
                  <a:close/>
                  <a:moveTo>
                    <a:pt x="179225" y="254468"/>
                  </a:moveTo>
                  <a:cubicBezTo>
                    <a:pt x="137745" y="254468"/>
                    <a:pt x="103982" y="220706"/>
                    <a:pt x="103982" y="179225"/>
                  </a:cubicBezTo>
                  <a:cubicBezTo>
                    <a:pt x="103982" y="137745"/>
                    <a:pt x="137745" y="103980"/>
                    <a:pt x="179225" y="103980"/>
                  </a:cubicBezTo>
                  <a:cubicBezTo>
                    <a:pt x="220706" y="103980"/>
                    <a:pt x="254470" y="137743"/>
                    <a:pt x="254470" y="179225"/>
                  </a:cubicBezTo>
                  <a:cubicBezTo>
                    <a:pt x="254470" y="220706"/>
                    <a:pt x="220706" y="254468"/>
                    <a:pt x="179225" y="254468"/>
                  </a:cubicBezTo>
                  <a:close/>
                  <a:moveTo>
                    <a:pt x="994011" y="0"/>
                  </a:moveTo>
                  <a:cubicBezTo>
                    <a:pt x="895158" y="0"/>
                    <a:pt x="814736" y="80422"/>
                    <a:pt x="814736" y="179225"/>
                  </a:cubicBezTo>
                  <a:cubicBezTo>
                    <a:pt x="814736" y="278026"/>
                    <a:pt x="895158" y="358450"/>
                    <a:pt x="994011" y="358450"/>
                  </a:cubicBezTo>
                  <a:cubicBezTo>
                    <a:pt x="1092812" y="358450"/>
                    <a:pt x="1173236" y="278028"/>
                    <a:pt x="1173236" y="179225"/>
                  </a:cubicBezTo>
                  <a:cubicBezTo>
                    <a:pt x="1173236" y="80422"/>
                    <a:pt x="1092812" y="0"/>
                    <a:pt x="994011" y="0"/>
                  </a:cubicBezTo>
                  <a:close/>
                  <a:moveTo>
                    <a:pt x="994011" y="254468"/>
                  </a:moveTo>
                  <a:cubicBezTo>
                    <a:pt x="952479" y="254468"/>
                    <a:pt x="918717" y="220706"/>
                    <a:pt x="918717" y="179225"/>
                  </a:cubicBezTo>
                  <a:cubicBezTo>
                    <a:pt x="918717" y="137745"/>
                    <a:pt x="952479" y="103980"/>
                    <a:pt x="994011" y="103980"/>
                  </a:cubicBezTo>
                  <a:cubicBezTo>
                    <a:pt x="1035492" y="103980"/>
                    <a:pt x="1069256" y="137743"/>
                    <a:pt x="1069256" y="179225"/>
                  </a:cubicBezTo>
                  <a:cubicBezTo>
                    <a:pt x="1069256" y="220706"/>
                    <a:pt x="1035492" y="254468"/>
                    <a:pt x="994011" y="254468"/>
                  </a:cubicBezTo>
                  <a:close/>
                </a:path>
              </a:pathLst>
            </a:custGeom>
            <a:grpFill/>
            <a:ln w="1860" cap="flat">
              <a:noFill/>
              <a:prstDash val="solid"/>
              <a:miter/>
            </a:ln>
          </p:spPr>
          <p:txBody>
            <a:bodyPr rtlCol="0" anchor="ctr"/>
            <a:lstStyle/>
            <a:p>
              <a:endParaRPr lang="zh-CN" altLang="en-US"/>
            </a:p>
          </p:txBody>
        </p:sp>
      </p:grpSp>
      <p:grpSp>
        <p:nvGrpSpPr>
          <p:cNvPr id="1072" name="组合 1071">
            <a:extLst>
              <a:ext uri="{FF2B5EF4-FFF2-40B4-BE49-F238E27FC236}">
                <a16:creationId xmlns:a16="http://schemas.microsoft.com/office/drawing/2014/main" id="{BB555D68-4212-2125-6A83-CDC4A5529318}"/>
              </a:ext>
            </a:extLst>
          </p:cNvPr>
          <p:cNvGrpSpPr/>
          <p:nvPr/>
        </p:nvGrpSpPr>
        <p:grpSpPr>
          <a:xfrm>
            <a:off x="9626629" y="4422192"/>
            <a:ext cx="296265" cy="268160"/>
            <a:chOff x="115717" y="157061"/>
            <a:chExt cx="1664006" cy="1506147"/>
          </a:xfrm>
          <a:solidFill>
            <a:schemeClr val="accent2"/>
          </a:solidFill>
        </p:grpSpPr>
        <p:sp>
          <p:nvSpPr>
            <p:cNvPr id="1105" name="任意多边形: 形状 1104">
              <a:extLst>
                <a:ext uri="{FF2B5EF4-FFF2-40B4-BE49-F238E27FC236}">
                  <a16:creationId xmlns:a16="http://schemas.microsoft.com/office/drawing/2014/main" id="{293CB849-5C48-CE9C-2555-B84BAEB4B412}"/>
                </a:ext>
              </a:extLst>
            </p:cNvPr>
            <p:cNvSpPr/>
            <p:nvPr/>
          </p:nvSpPr>
          <p:spPr>
            <a:xfrm>
              <a:off x="115717" y="157061"/>
              <a:ext cx="1664006" cy="1506147"/>
            </a:xfrm>
            <a:custGeom>
              <a:avLst/>
              <a:gdLst>
                <a:gd name="connsiteX0" fmla="*/ 1523606 w 1664006"/>
                <a:gd name="connsiteY0" fmla="*/ 509871 h 1506147"/>
                <a:gd name="connsiteX1" fmla="*/ 1634096 w 1664006"/>
                <a:gd name="connsiteY1" fmla="*/ 457962 h 1506147"/>
                <a:gd name="connsiteX2" fmla="*/ 1659075 w 1664006"/>
                <a:gd name="connsiteY2" fmla="*/ 388811 h 1506147"/>
                <a:gd name="connsiteX3" fmla="*/ 1589924 w 1664006"/>
                <a:gd name="connsiteY3" fmla="*/ 363831 h 1506147"/>
                <a:gd name="connsiteX4" fmla="*/ 1468008 w 1664006"/>
                <a:gd name="connsiteY4" fmla="*/ 421108 h 1506147"/>
                <a:gd name="connsiteX5" fmla="*/ 1442533 w 1664006"/>
                <a:gd name="connsiteY5" fmla="*/ 124390 h 1506147"/>
                <a:gd name="connsiteX6" fmla="*/ 1318143 w 1664006"/>
                <a:gd name="connsiteY6" fmla="*/ 0 h 1506147"/>
                <a:gd name="connsiteX7" fmla="*/ 340583 w 1664006"/>
                <a:gd name="connsiteY7" fmla="*/ 0 h 1506147"/>
                <a:gd name="connsiteX8" fmla="*/ 216346 w 1664006"/>
                <a:gd name="connsiteY8" fmla="*/ 119973 h 1506147"/>
                <a:gd name="connsiteX9" fmla="*/ 190860 w 1664006"/>
                <a:gd name="connsiteY9" fmla="*/ 418693 h 1506147"/>
                <a:gd name="connsiteX10" fmla="*/ 74083 w 1664006"/>
                <a:gd name="connsiteY10" fmla="*/ 363830 h 1506147"/>
                <a:gd name="connsiteX11" fmla="*/ 4931 w 1664006"/>
                <a:gd name="connsiteY11" fmla="*/ 388809 h 1506147"/>
                <a:gd name="connsiteX12" fmla="*/ 29911 w 1664006"/>
                <a:gd name="connsiteY12" fmla="*/ 457960 h 1506147"/>
                <a:gd name="connsiteX13" fmla="*/ 140230 w 1664006"/>
                <a:gd name="connsiteY13" fmla="*/ 509790 h 1506147"/>
                <a:gd name="connsiteX14" fmla="*/ 33313 w 1664006"/>
                <a:gd name="connsiteY14" fmla="*/ 622309 h 1506147"/>
                <a:gd name="connsiteX15" fmla="*/ 261 w 1664006"/>
                <a:gd name="connsiteY15" fmla="*/ 1133125 h 1506147"/>
                <a:gd name="connsiteX16" fmla="*/ 116478 w 1664006"/>
                <a:gd name="connsiteY16" fmla="*/ 1249393 h 1506147"/>
                <a:gd name="connsiteX17" fmla="*/ 155370 w 1664006"/>
                <a:gd name="connsiteY17" fmla="*/ 1249393 h 1506147"/>
                <a:gd name="connsiteX18" fmla="*/ 155370 w 1664006"/>
                <a:gd name="connsiteY18" fmla="*/ 1372262 h 1506147"/>
                <a:gd name="connsiteX19" fmla="*/ 289255 w 1664006"/>
                <a:gd name="connsiteY19" fmla="*/ 1506147 h 1506147"/>
                <a:gd name="connsiteX20" fmla="*/ 375110 w 1664006"/>
                <a:gd name="connsiteY20" fmla="*/ 1506147 h 1506147"/>
                <a:gd name="connsiteX21" fmla="*/ 508995 w 1664006"/>
                <a:gd name="connsiteY21" fmla="*/ 1372262 h 1506147"/>
                <a:gd name="connsiteX22" fmla="*/ 508995 w 1664006"/>
                <a:gd name="connsiteY22" fmla="*/ 1249393 h 1506147"/>
                <a:gd name="connsiteX23" fmla="*/ 1151104 w 1664006"/>
                <a:gd name="connsiteY23" fmla="*/ 1249393 h 1506147"/>
                <a:gd name="connsiteX24" fmla="*/ 1151104 w 1664006"/>
                <a:gd name="connsiteY24" fmla="*/ 1372262 h 1506147"/>
                <a:gd name="connsiteX25" fmla="*/ 1284990 w 1664006"/>
                <a:gd name="connsiteY25" fmla="*/ 1506147 h 1506147"/>
                <a:gd name="connsiteX26" fmla="*/ 1370896 w 1664006"/>
                <a:gd name="connsiteY26" fmla="*/ 1506147 h 1506147"/>
                <a:gd name="connsiteX27" fmla="*/ 1504781 w 1664006"/>
                <a:gd name="connsiteY27" fmla="*/ 1372262 h 1506147"/>
                <a:gd name="connsiteX28" fmla="*/ 1504781 w 1664006"/>
                <a:gd name="connsiteY28" fmla="*/ 1249393 h 1506147"/>
                <a:gd name="connsiteX29" fmla="*/ 1546313 w 1664006"/>
                <a:gd name="connsiteY29" fmla="*/ 1249393 h 1506147"/>
                <a:gd name="connsiteX30" fmla="*/ 1662479 w 1664006"/>
                <a:gd name="connsiteY30" fmla="*/ 1129775 h 1506147"/>
                <a:gd name="connsiteX31" fmla="*/ 1629629 w 1664006"/>
                <a:gd name="connsiteY31" fmla="*/ 625661 h 1506147"/>
                <a:gd name="connsiteX32" fmla="*/ 1523606 w 1664006"/>
                <a:gd name="connsiteY32" fmla="*/ 509871 h 1506147"/>
                <a:gd name="connsiteX33" fmla="*/ 340583 w 1664006"/>
                <a:gd name="connsiteY33" fmla="*/ 103980 h 1506147"/>
                <a:gd name="connsiteX34" fmla="*/ 1318145 w 1664006"/>
                <a:gd name="connsiteY34" fmla="*/ 103980 h 1506147"/>
                <a:gd name="connsiteX35" fmla="*/ 1338758 w 1664006"/>
                <a:gd name="connsiteY35" fmla="*/ 128807 h 1506147"/>
                <a:gd name="connsiteX36" fmla="*/ 1371275 w 1664006"/>
                <a:gd name="connsiteY36" fmla="*/ 509393 h 1506147"/>
                <a:gd name="connsiteX37" fmla="*/ 287432 w 1664006"/>
                <a:gd name="connsiteY37" fmla="*/ 509393 h 1506147"/>
                <a:gd name="connsiteX38" fmla="*/ 320124 w 1664006"/>
                <a:gd name="connsiteY38" fmla="*/ 124390 h 1506147"/>
                <a:gd name="connsiteX39" fmla="*/ 340583 w 1664006"/>
                <a:gd name="connsiteY39" fmla="*/ 103980 h 1506147"/>
                <a:gd name="connsiteX40" fmla="*/ 405013 w 1664006"/>
                <a:gd name="connsiteY40" fmla="*/ 1372260 h 1506147"/>
                <a:gd name="connsiteX41" fmla="*/ 375108 w 1664006"/>
                <a:gd name="connsiteY41" fmla="*/ 1402165 h 1506147"/>
                <a:gd name="connsiteX42" fmla="*/ 289253 w 1664006"/>
                <a:gd name="connsiteY42" fmla="*/ 1402165 h 1506147"/>
                <a:gd name="connsiteX43" fmla="*/ 259348 w 1664006"/>
                <a:gd name="connsiteY43" fmla="*/ 1372260 h 1506147"/>
                <a:gd name="connsiteX44" fmla="*/ 259348 w 1664006"/>
                <a:gd name="connsiteY44" fmla="*/ 1249392 h 1506147"/>
                <a:gd name="connsiteX45" fmla="*/ 405013 w 1664006"/>
                <a:gd name="connsiteY45" fmla="*/ 1249392 h 1506147"/>
                <a:gd name="connsiteX46" fmla="*/ 405013 w 1664006"/>
                <a:gd name="connsiteY46" fmla="*/ 1372260 h 1506147"/>
                <a:gd name="connsiteX47" fmla="*/ 1400801 w 1664006"/>
                <a:gd name="connsiteY47" fmla="*/ 1372260 h 1506147"/>
                <a:gd name="connsiteX48" fmla="*/ 1370896 w 1664006"/>
                <a:gd name="connsiteY48" fmla="*/ 1402165 h 1506147"/>
                <a:gd name="connsiteX49" fmla="*/ 1284990 w 1664006"/>
                <a:gd name="connsiteY49" fmla="*/ 1402165 h 1506147"/>
                <a:gd name="connsiteX50" fmla="*/ 1255085 w 1664006"/>
                <a:gd name="connsiteY50" fmla="*/ 1372260 h 1506147"/>
                <a:gd name="connsiteX51" fmla="*/ 1255085 w 1664006"/>
                <a:gd name="connsiteY51" fmla="*/ 1249392 h 1506147"/>
                <a:gd name="connsiteX52" fmla="*/ 1400799 w 1664006"/>
                <a:gd name="connsiteY52" fmla="*/ 1249392 h 1506147"/>
                <a:gd name="connsiteX53" fmla="*/ 1400799 w 1664006"/>
                <a:gd name="connsiteY53" fmla="*/ 1372260 h 1506147"/>
                <a:gd name="connsiteX54" fmla="*/ 1546312 w 1664006"/>
                <a:gd name="connsiteY54" fmla="*/ 1145411 h 1506147"/>
                <a:gd name="connsiteX55" fmla="*/ 116478 w 1664006"/>
                <a:gd name="connsiteY55" fmla="*/ 1145411 h 1506147"/>
                <a:gd name="connsiteX56" fmla="*/ 104140 w 1664006"/>
                <a:gd name="connsiteY56" fmla="*/ 1136476 h 1506147"/>
                <a:gd name="connsiteX57" fmla="*/ 137192 w 1664006"/>
                <a:gd name="connsiteY57" fmla="*/ 625661 h 1506147"/>
                <a:gd name="connsiteX58" fmla="*/ 149429 w 1664006"/>
                <a:gd name="connsiteY58" fmla="*/ 613374 h 1506147"/>
                <a:gd name="connsiteX59" fmla="*/ 1513363 w 1664006"/>
                <a:gd name="connsiteY59" fmla="*/ 613374 h 1506147"/>
                <a:gd name="connsiteX60" fmla="*/ 1525751 w 1664006"/>
                <a:gd name="connsiteY60" fmla="*/ 629012 h 1506147"/>
                <a:gd name="connsiteX61" fmla="*/ 1558601 w 1664006"/>
                <a:gd name="connsiteY61" fmla="*/ 1133125 h 1506147"/>
                <a:gd name="connsiteX62" fmla="*/ 1546312 w 1664006"/>
                <a:gd name="connsiteY62" fmla="*/ 1145411 h 1506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664006" h="1506147">
                  <a:moveTo>
                    <a:pt x="1523606" y="509871"/>
                  </a:moveTo>
                  <a:lnTo>
                    <a:pt x="1634096" y="457962"/>
                  </a:lnTo>
                  <a:cubicBezTo>
                    <a:pt x="1660090" y="445726"/>
                    <a:pt x="1671260" y="414756"/>
                    <a:pt x="1659075" y="388811"/>
                  </a:cubicBezTo>
                  <a:cubicBezTo>
                    <a:pt x="1646839" y="362816"/>
                    <a:pt x="1615918" y="351646"/>
                    <a:pt x="1589924" y="363831"/>
                  </a:cubicBezTo>
                  <a:lnTo>
                    <a:pt x="1468008" y="421108"/>
                  </a:lnTo>
                  <a:lnTo>
                    <a:pt x="1442533" y="124390"/>
                  </a:lnTo>
                  <a:cubicBezTo>
                    <a:pt x="1442533" y="55797"/>
                    <a:pt x="1386734" y="0"/>
                    <a:pt x="1318143" y="0"/>
                  </a:cubicBezTo>
                  <a:lnTo>
                    <a:pt x="340583" y="0"/>
                  </a:lnTo>
                  <a:cubicBezTo>
                    <a:pt x="271990" y="0"/>
                    <a:pt x="216142" y="55799"/>
                    <a:pt x="216346" y="119973"/>
                  </a:cubicBezTo>
                  <a:lnTo>
                    <a:pt x="190860" y="418693"/>
                  </a:lnTo>
                  <a:lnTo>
                    <a:pt x="74083" y="363830"/>
                  </a:lnTo>
                  <a:cubicBezTo>
                    <a:pt x="48290" y="351696"/>
                    <a:pt x="17217" y="362763"/>
                    <a:pt x="4931" y="388809"/>
                  </a:cubicBezTo>
                  <a:cubicBezTo>
                    <a:pt x="-7254" y="414754"/>
                    <a:pt x="3916" y="445724"/>
                    <a:pt x="29911" y="457960"/>
                  </a:cubicBezTo>
                  <a:lnTo>
                    <a:pt x="140230" y="509790"/>
                  </a:lnTo>
                  <a:cubicBezTo>
                    <a:pt x="80443" y="514492"/>
                    <a:pt x="33216" y="564474"/>
                    <a:pt x="33313" y="622309"/>
                  </a:cubicBezTo>
                  <a:lnTo>
                    <a:pt x="261" y="1133125"/>
                  </a:lnTo>
                  <a:cubicBezTo>
                    <a:pt x="261" y="1197250"/>
                    <a:pt x="52404" y="1249393"/>
                    <a:pt x="116478" y="1249393"/>
                  </a:cubicBezTo>
                  <a:lnTo>
                    <a:pt x="155370" y="1249393"/>
                  </a:lnTo>
                  <a:lnTo>
                    <a:pt x="155370" y="1372262"/>
                  </a:lnTo>
                  <a:cubicBezTo>
                    <a:pt x="155370" y="1446084"/>
                    <a:pt x="215433" y="1506147"/>
                    <a:pt x="289255" y="1506147"/>
                  </a:cubicBezTo>
                  <a:lnTo>
                    <a:pt x="375110" y="1506147"/>
                  </a:lnTo>
                  <a:cubicBezTo>
                    <a:pt x="448931" y="1506147"/>
                    <a:pt x="508995" y="1446084"/>
                    <a:pt x="508995" y="1372262"/>
                  </a:cubicBezTo>
                  <a:lnTo>
                    <a:pt x="508995" y="1249393"/>
                  </a:lnTo>
                  <a:lnTo>
                    <a:pt x="1151104" y="1249393"/>
                  </a:lnTo>
                  <a:lnTo>
                    <a:pt x="1151104" y="1372262"/>
                  </a:lnTo>
                  <a:cubicBezTo>
                    <a:pt x="1151104" y="1446084"/>
                    <a:pt x="1211168" y="1506147"/>
                    <a:pt x="1284990" y="1506147"/>
                  </a:cubicBezTo>
                  <a:lnTo>
                    <a:pt x="1370896" y="1506147"/>
                  </a:lnTo>
                  <a:cubicBezTo>
                    <a:pt x="1444718" y="1506147"/>
                    <a:pt x="1504781" y="1446084"/>
                    <a:pt x="1504781" y="1372262"/>
                  </a:cubicBezTo>
                  <a:lnTo>
                    <a:pt x="1504781" y="1249393"/>
                  </a:lnTo>
                  <a:lnTo>
                    <a:pt x="1546313" y="1249393"/>
                  </a:lnTo>
                  <a:cubicBezTo>
                    <a:pt x="1610438" y="1249393"/>
                    <a:pt x="1662582" y="1197250"/>
                    <a:pt x="1662479" y="1129775"/>
                  </a:cubicBezTo>
                  <a:lnTo>
                    <a:pt x="1629629" y="625661"/>
                  </a:lnTo>
                  <a:cubicBezTo>
                    <a:pt x="1629629" y="564990"/>
                    <a:pt x="1582944" y="515077"/>
                    <a:pt x="1523606" y="509871"/>
                  </a:cubicBezTo>
                  <a:close/>
                  <a:moveTo>
                    <a:pt x="340583" y="103980"/>
                  </a:moveTo>
                  <a:lnTo>
                    <a:pt x="1318145" y="103980"/>
                  </a:lnTo>
                  <a:cubicBezTo>
                    <a:pt x="1329415" y="103980"/>
                    <a:pt x="1338555" y="113120"/>
                    <a:pt x="1338758" y="128807"/>
                  </a:cubicBezTo>
                  <a:lnTo>
                    <a:pt x="1371275" y="509393"/>
                  </a:lnTo>
                  <a:lnTo>
                    <a:pt x="287432" y="509393"/>
                  </a:lnTo>
                  <a:lnTo>
                    <a:pt x="320124" y="124390"/>
                  </a:lnTo>
                  <a:cubicBezTo>
                    <a:pt x="320122" y="113120"/>
                    <a:pt x="329313" y="103980"/>
                    <a:pt x="340583" y="103980"/>
                  </a:cubicBezTo>
                  <a:close/>
                  <a:moveTo>
                    <a:pt x="405013" y="1372260"/>
                  </a:moveTo>
                  <a:cubicBezTo>
                    <a:pt x="405013" y="1388761"/>
                    <a:pt x="391609" y="1402165"/>
                    <a:pt x="375108" y="1402165"/>
                  </a:cubicBezTo>
                  <a:lnTo>
                    <a:pt x="289253" y="1402165"/>
                  </a:lnTo>
                  <a:cubicBezTo>
                    <a:pt x="272752" y="1402165"/>
                    <a:pt x="259348" y="1388761"/>
                    <a:pt x="259348" y="1372260"/>
                  </a:cubicBezTo>
                  <a:lnTo>
                    <a:pt x="259348" y="1249392"/>
                  </a:lnTo>
                  <a:lnTo>
                    <a:pt x="405013" y="1249392"/>
                  </a:lnTo>
                  <a:lnTo>
                    <a:pt x="405013" y="1372260"/>
                  </a:lnTo>
                  <a:close/>
                  <a:moveTo>
                    <a:pt x="1400801" y="1372260"/>
                  </a:moveTo>
                  <a:cubicBezTo>
                    <a:pt x="1400801" y="1388761"/>
                    <a:pt x="1387397" y="1402165"/>
                    <a:pt x="1370896" y="1402165"/>
                  </a:cubicBezTo>
                  <a:lnTo>
                    <a:pt x="1284990" y="1402165"/>
                  </a:lnTo>
                  <a:cubicBezTo>
                    <a:pt x="1268489" y="1402165"/>
                    <a:pt x="1255085" y="1388761"/>
                    <a:pt x="1255085" y="1372260"/>
                  </a:cubicBezTo>
                  <a:lnTo>
                    <a:pt x="1255085" y="1249392"/>
                  </a:lnTo>
                  <a:lnTo>
                    <a:pt x="1400799" y="1249392"/>
                  </a:lnTo>
                  <a:lnTo>
                    <a:pt x="1400799" y="1372260"/>
                  </a:lnTo>
                  <a:close/>
                  <a:moveTo>
                    <a:pt x="1546312" y="1145411"/>
                  </a:moveTo>
                  <a:lnTo>
                    <a:pt x="116478" y="1145411"/>
                  </a:lnTo>
                  <a:cubicBezTo>
                    <a:pt x="109725" y="1145411"/>
                    <a:pt x="104241" y="1139878"/>
                    <a:pt x="104140" y="1136476"/>
                  </a:cubicBezTo>
                  <a:lnTo>
                    <a:pt x="137192" y="625661"/>
                  </a:lnTo>
                  <a:cubicBezTo>
                    <a:pt x="137192" y="618909"/>
                    <a:pt x="142676" y="613374"/>
                    <a:pt x="149429" y="613374"/>
                  </a:cubicBezTo>
                  <a:lnTo>
                    <a:pt x="1513363" y="613374"/>
                  </a:lnTo>
                  <a:cubicBezTo>
                    <a:pt x="1520115" y="613374"/>
                    <a:pt x="1525648" y="618907"/>
                    <a:pt x="1525751" y="629012"/>
                  </a:cubicBezTo>
                  <a:lnTo>
                    <a:pt x="1558601" y="1133125"/>
                  </a:lnTo>
                  <a:cubicBezTo>
                    <a:pt x="1558599" y="1139878"/>
                    <a:pt x="1553064" y="1145411"/>
                    <a:pt x="1546312" y="1145411"/>
                  </a:cubicBezTo>
                  <a:close/>
                </a:path>
              </a:pathLst>
            </a:custGeom>
            <a:grpFill/>
            <a:ln w="1860" cap="flat">
              <a:noFill/>
              <a:prstDash val="solid"/>
              <a:miter/>
            </a:ln>
          </p:spPr>
          <p:txBody>
            <a:bodyPr rtlCol="0" anchor="ctr"/>
            <a:lstStyle/>
            <a:p>
              <a:endParaRPr lang="zh-CN" altLang="en-US"/>
            </a:p>
          </p:txBody>
        </p:sp>
        <p:sp>
          <p:nvSpPr>
            <p:cNvPr id="1106" name="任意多边形: 形状 1105">
              <a:extLst>
                <a:ext uri="{FF2B5EF4-FFF2-40B4-BE49-F238E27FC236}">
                  <a16:creationId xmlns:a16="http://schemas.microsoft.com/office/drawing/2014/main" id="{E1375C16-C6E0-4121-690A-59CDC5F6EB52}"/>
                </a:ext>
              </a:extLst>
            </p:cNvPr>
            <p:cNvSpPr/>
            <p:nvPr/>
          </p:nvSpPr>
          <p:spPr>
            <a:xfrm>
              <a:off x="352522" y="878020"/>
              <a:ext cx="1173236" cy="358450"/>
            </a:xfrm>
            <a:custGeom>
              <a:avLst/>
              <a:gdLst>
                <a:gd name="connsiteX0" fmla="*/ 179225 w 1173236"/>
                <a:gd name="connsiteY0" fmla="*/ 0 h 358450"/>
                <a:gd name="connsiteX1" fmla="*/ 0 w 1173236"/>
                <a:gd name="connsiteY1" fmla="*/ 179225 h 358450"/>
                <a:gd name="connsiteX2" fmla="*/ 179225 w 1173236"/>
                <a:gd name="connsiteY2" fmla="*/ 358450 h 358450"/>
                <a:gd name="connsiteX3" fmla="*/ 358450 w 1173236"/>
                <a:gd name="connsiteY3" fmla="*/ 179225 h 358450"/>
                <a:gd name="connsiteX4" fmla="*/ 179225 w 1173236"/>
                <a:gd name="connsiteY4" fmla="*/ 0 h 358450"/>
                <a:gd name="connsiteX5" fmla="*/ 179225 w 1173236"/>
                <a:gd name="connsiteY5" fmla="*/ 254468 h 358450"/>
                <a:gd name="connsiteX6" fmla="*/ 103982 w 1173236"/>
                <a:gd name="connsiteY6" fmla="*/ 179225 h 358450"/>
                <a:gd name="connsiteX7" fmla="*/ 179225 w 1173236"/>
                <a:gd name="connsiteY7" fmla="*/ 103980 h 358450"/>
                <a:gd name="connsiteX8" fmla="*/ 254470 w 1173236"/>
                <a:gd name="connsiteY8" fmla="*/ 179225 h 358450"/>
                <a:gd name="connsiteX9" fmla="*/ 179225 w 1173236"/>
                <a:gd name="connsiteY9" fmla="*/ 254468 h 358450"/>
                <a:gd name="connsiteX10" fmla="*/ 994011 w 1173236"/>
                <a:gd name="connsiteY10" fmla="*/ 0 h 358450"/>
                <a:gd name="connsiteX11" fmla="*/ 814736 w 1173236"/>
                <a:gd name="connsiteY11" fmla="*/ 179225 h 358450"/>
                <a:gd name="connsiteX12" fmla="*/ 994011 w 1173236"/>
                <a:gd name="connsiteY12" fmla="*/ 358450 h 358450"/>
                <a:gd name="connsiteX13" fmla="*/ 1173236 w 1173236"/>
                <a:gd name="connsiteY13" fmla="*/ 179225 h 358450"/>
                <a:gd name="connsiteX14" fmla="*/ 994011 w 1173236"/>
                <a:gd name="connsiteY14" fmla="*/ 0 h 358450"/>
                <a:gd name="connsiteX15" fmla="*/ 994011 w 1173236"/>
                <a:gd name="connsiteY15" fmla="*/ 254468 h 358450"/>
                <a:gd name="connsiteX16" fmla="*/ 918717 w 1173236"/>
                <a:gd name="connsiteY16" fmla="*/ 179225 h 358450"/>
                <a:gd name="connsiteX17" fmla="*/ 994011 w 1173236"/>
                <a:gd name="connsiteY17" fmla="*/ 103980 h 358450"/>
                <a:gd name="connsiteX18" fmla="*/ 1069256 w 1173236"/>
                <a:gd name="connsiteY18" fmla="*/ 179225 h 358450"/>
                <a:gd name="connsiteX19" fmla="*/ 994011 w 1173236"/>
                <a:gd name="connsiteY19" fmla="*/ 254468 h 358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73236" h="358450">
                  <a:moveTo>
                    <a:pt x="179225" y="0"/>
                  </a:moveTo>
                  <a:cubicBezTo>
                    <a:pt x="80424" y="0"/>
                    <a:pt x="0" y="80422"/>
                    <a:pt x="0" y="179225"/>
                  </a:cubicBezTo>
                  <a:cubicBezTo>
                    <a:pt x="0" y="278026"/>
                    <a:pt x="80422" y="358450"/>
                    <a:pt x="179225" y="358450"/>
                  </a:cubicBezTo>
                  <a:cubicBezTo>
                    <a:pt x="278026" y="358450"/>
                    <a:pt x="358450" y="278028"/>
                    <a:pt x="358450" y="179225"/>
                  </a:cubicBezTo>
                  <a:cubicBezTo>
                    <a:pt x="358450" y="80422"/>
                    <a:pt x="278028" y="0"/>
                    <a:pt x="179225" y="0"/>
                  </a:cubicBezTo>
                  <a:close/>
                  <a:moveTo>
                    <a:pt x="179225" y="254468"/>
                  </a:moveTo>
                  <a:cubicBezTo>
                    <a:pt x="137745" y="254468"/>
                    <a:pt x="103982" y="220706"/>
                    <a:pt x="103982" y="179225"/>
                  </a:cubicBezTo>
                  <a:cubicBezTo>
                    <a:pt x="103982" y="137745"/>
                    <a:pt x="137745" y="103980"/>
                    <a:pt x="179225" y="103980"/>
                  </a:cubicBezTo>
                  <a:cubicBezTo>
                    <a:pt x="220706" y="103980"/>
                    <a:pt x="254470" y="137743"/>
                    <a:pt x="254470" y="179225"/>
                  </a:cubicBezTo>
                  <a:cubicBezTo>
                    <a:pt x="254470" y="220706"/>
                    <a:pt x="220706" y="254468"/>
                    <a:pt x="179225" y="254468"/>
                  </a:cubicBezTo>
                  <a:close/>
                  <a:moveTo>
                    <a:pt x="994011" y="0"/>
                  </a:moveTo>
                  <a:cubicBezTo>
                    <a:pt x="895158" y="0"/>
                    <a:pt x="814736" y="80422"/>
                    <a:pt x="814736" y="179225"/>
                  </a:cubicBezTo>
                  <a:cubicBezTo>
                    <a:pt x="814736" y="278026"/>
                    <a:pt x="895158" y="358450"/>
                    <a:pt x="994011" y="358450"/>
                  </a:cubicBezTo>
                  <a:cubicBezTo>
                    <a:pt x="1092812" y="358450"/>
                    <a:pt x="1173236" y="278028"/>
                    <a:pt x="1173236" y="179225"/>
                  </a:cubicBezTo>
                  <a:cubicBezTo>
                    <a:pt x="1173236" y="80422"/>
                    <a:pt x="1092812" y="0"/>
                    <a:pt x="994011" y="0"/>
                  </a:cubicBezTo>
                  <a:close/>
                  <a:moveTo>
                    <a:pt x="994011" y="254468"/>
                  </a:moveTo>
                  <a:cubicBezTo>
                    <a:pt x="952479" y="254468"/>
                    <a:pt x="918717" y="220706"/>
                    <a:pt x="918717" y="179225"/>
                  </a:cubicBezTo>
                  <a:cubicBezTo>
                    <a:pt x="918717" y="137745"/>
                    <a:pt x="952479" y="103980"/>
                    <a:pt x="994011" y="103980"/>
                  </a:cubicBezTo>
                  <a:cubicBezTo>
                    <a:pt x="1035492" y="103980"/>
                    <a:pt x="1069256" y="137743"/>
                    <a:pt x="1069256" y="179225"/>
                  </a:cubicBezTo>
                  <a:cubicBezTo>
                    <a:pt x="1069256" y="220706"/>
                    <a:pt x="1035492" y="254468"/>
                    <a:pt x="994011" y="254468"/>
                  </a:cubicBezTo>
                  <a:close/>
                </a:path>
              </a:pathLst>
            </a:custGeom>
            <a:grpFill/>
            <a:ln w="1860" cap="flat">
              <a:noFill/>
              <a:prstDash val="solid"/>
              <a:miter/>
            </a:ln>
          </p:spPr>
          <p:txBody>
            <a:bodyPr rtlCol="0" anchor="ctr"/>
            <a:lstStyle/>
            <a:p>
              <a:endParaRPr lang="zh-CN" altLang="en-US"/>
            </a:p>
          </p:txBody>
        </p:sp>
      </p:grpSp>
      <p:grpSp>
        <p:nvGrpSpPr>
          <p:cNvPr id="1073" name="组合 1072">
            <a:extLst>
              <a:ext uri="{FF2B5EF4-FFF2-40B4-BE49-F238E27FC236}">
                <a16:creationId xmlns:a16="http://schemas.microsoft.com/office/drawing/2014/main" id="{69724DA9-871F-2FB5-F34F-109A7AE49E62}"/>
              </a:ext>
            </a:extLst>
          </p:cNvPr>
          <p:cNvGrpSpPr/>
          <p:nvPr/>
        </p:nvGrpSpPr>
        <p:grpSpPr>
          <a:xfrm>
            <a:off x="9626629" y="3875429"/>
            <a:ext cx="296265" cy="268160"/>
            <a:chOff x="115717" y="157061"/>
            <a:chExt cx="1664006" cy="1506147"/>
          </a:xfrm>
          <a:solidFill>
            <a:schemeClr val="accent2"/>
          </a:solidFill>
        </p:grpSpPr>
        <p:sp>
          <p:nvSpPr>
            <p:cNvPr id="1103" name="任意多边形: 形状 1102">
              <a:extLst>
                <a:ext uri="{FF2B5EF4-FFF2-40B4-BE49-F238E27FC236}">
                  <a16:creationId xmlns:a16="http://schemas.microsoft.com/office/drawing/2014/main" id="{28F40B22-6B64-F032-77F8-508A28C041C6}"/>
                </a:ext>
              </a:extLst>
            </p:cNvPr>
            <p:cNvSpPr/>
            <p:nvPr/>
          </p:nvSpPr>
          <p:spPr>
            <a:xfrm>
              <a:off x="115717" y="157061"/>
              <a:ext cx="1664006" cy="1506147"/>
            </a:xfrm>
            <a:custGeom>
              <a:avLst/>
              <a:gdLst>
                <a:gd name="connsiteX0" fmla="*/ 1523606 w 1664006"/>
                <a:gd name="connsiteY0" fmla="*/ 509871 h 1506147"/>
                <a:gd name="connsiteX1" fmla="*/ 1634096 w 1664006"/>
                <a:gd name="connsiteY1" fmla="*/ 457962 h 1506147"/>
                <a:gd name="connsiteX2" fmla="*/ 1659075 w 1664006"/>
                <a:gd name="connsiteY2" fmla="*/ 388811 h 1506147"/>
                <a:gd name="connsiteX3" fmla="*/ 1589924 w 1664006"/>
                <a:gd name="connsiteY3" fmla="*/ 363831 h 1506147"/>
                <a:gd name="connsiteX4" fmla="*/ 1468008 w 1664006"/>
                <a:gd name="connsiteY4" fmla="*/ 421108 h 1506147"/>
                <a:gd name="connsiteX5" fmla="*/ 1442533 w 1664006"/>
                <a:gd name="connsiteY5" fmla="*/ 124390 h 1506147"/>
                <a:gd name="connsiteX6" fmla="*/ 1318143 w 1664006"/>
                <a:gd name="connsiteY6" fmla="*/ 0 h 1506147"/>
                <a:gd name="connsiteX7" fmla="*/ 340583 w 1664006"/>
                <a:gd name="connsiteY7" fmla="*/ 0 h 1506147"/>
                <a:gd name="connsiteX8" fmla="*/ 216346 w 1664006"/>
                <a:gd name="connsiteY8" fmla="*/ 119973 h 1506147"/>
                <a:gd name="connsiteX9" fmla="*/ 190860 w 1664006"/>
                <a:gd name="connsiteY9" fmla="*/ 418693 h 1506147"/>
                <a:gd name="connsiteX10" fmla="*/ 74083 w 1664006"/>
                <a:gd name="connsiteY10" fmla="*/ 363830 h 1506147"/>
                <a:gd name="connsiteX11" fmla="*/ 4931 w 1664006"/>
                <a:gd name="connsiteY11" fmla="*/ 388809 h 1506147"/>
                <a:gd name="connsiteX12" fmla="*/ 29911 w 1664006"/>
                <a:gd name="connsiteY12" fmla="*/ 457960 h 1506147"/>
                <a:gd name="connsiteX13" fmla="*/ 140230 w 1664006"/>
                <a:gd name="connsiteY13" fmla="*/ 509790 h 1506147"/>
                <a:gd name="connsiteX14" fmla="*/ 33313 w 1664006"/>
                <a:gd name="connsiteY14" fmla="*/ 622309 h 1506147"/>
                <a:gd name="connsiteX15" fmla="*/ 261 w 1664006"/>
                <a:gd name="connsiteY15" fmla="*/ 1133125 h 1506147"/>
                <a:gd name="connsiteX16" fmla="*/ 116478 w 1664006"/>
                <a:gd name="connsiteY16" fmla="*/ 1249393 h 1506147"/>
                <a:gd name="connsiteX17" fmla="*/ 155370 w 1664006"/>
                <a:gd name="connsiteY17" fmla="*/ 1249393 h 1506147"/>
                <a:gd name="connsiteX18" fmla="*/ 155370 w 1664006"/>
                <a:gd name="connsiteY18" fmla="*/ 1372262 h 1506147"/>
                <a:gd name="connsiteX19" fmla="*/ 289255 w 1664006"/>
                <a:gd name="connsiteY19" fmla="*/ 1506147 h 1506147"/>
                <a:gd name="connsiteX20" fmla="*/ 375110 w 1664006"/>
                <a:gd name="connsiteY20" fmla="*/ 1506147 h 1506147"/>
                <a:gd name="connsiteX21" fmla="*/ 508995 w 1664006"/>
                <a:gd name="connsiteY21" fmla="*/ 1372262 h 1506147"/>
                <a:gd name="connsiteX22" fmla="*/ 508995 w 1664006"/>
                <a:gd name="connsiteY22" fmla="*/ 1249393 h 1506147"/>
                <a:gd name="connsiteX23" fmla="*/ 1151104 w 1664006"/>
                <a:gd name="connsiteY23" fmla="*/ 1249393 h 1506147"/>
                <a:gd name="connsiteX24" fmla="*/ 1151104 w 1664006"/>
                <a:gd name="connsiteY24" fmla="*/ 1372262 h 1506147"/>
                <a:gd name="connsiteX25" fmla="*/ 1284990 w 1664006"/>
                <a:gd name="connsiteY25" fmla="*/ 1506147 h 1506147"/>
                <a:gd name="connsiteX26" fmla="*/ 1370896 w 1664006"/>
                <a:gd name="connsiteY26" fmla="*/ 1506147 h 1506147"/>
                <a:gd name="connsiteX27" fmla="*/ 1504781 w 1664006"/>
                <a:gd name="connsiteY27" fmla="*/ 1372262 h 1506147"/>
                <a:gd name="connsiteX28" fmla="*/ 1504781 w 1664006"/>
                <a:gd name="connsiteY28" fmla="*/ 1249393 h 1506147"/>
                <a:gd name="connsiteX29" fmla="*/ 1546313 w 1664006"/>
                <a:gd name="connsiteY29" fmla="*/ 1249393 h 1506147"/>
                <a:gd name="connsiteX30" fmla="*/ 1662479 w 1664006"/>
                <a:gd name="connsiteY30" fmla="*/ 1129775 h 1506147"/>
                <a:gd name="connsiteX31" fmla="*/ 1629629 w 1664006"/>
                <a:gd name="connsiteY31" fmla="*/ 625661 h 1506147"/>
                <a:gd name="connsiteX32" fmla="*/ 1523606 w 1664006"/>
                <a:gd name="connsiteY32" fmla="*/ 509871 h 1506147"/>
                <a:gd name="connsiteX33" fmla="*/ 340583 w 1664006"/>
                <a:gd name="connsiteY33" fmla="*/ 103980 h 1506147"/>
                <a:gd name="connsiteX34" fmla="*/ 1318145 w 1664006"/>
                <a:gd name="connsiteY34" fmla="*/ 103980 h 1506147"/>
                <a:gd name="connsiteX35" fmla="*/ 1338758 w 1664006"/>
                <a:gd name="connsiteY35" fmla="*/ 128807 h 1506147"/>
                <a:gd name="connsiteX36" fmla="*/ 1371275 w 1664006"/>
                <a:gd name="connsiteY36" fmla="*/ 509393 h 1506147"/>
                <a:gd name="connsiteX37" fmla="*/ 287432 w 1664006"/>
                <a:gd name="connsiteY37" fmla="*/ 509393 h 1506147"/>
                <a:gd name="connsiteX38" fmla="*/ 320124 w 1664006"/>
                <a:gd name="connsiteY38" fmla="*/ 124390 h 1506147"/>
                <a:gd name="connsiteX39" fmla="*/ 340583 w 1664006"/>
                <a:gd name="connsiteY39" fmla="*/ 103980 h 1506147"/>
                <a:gd name="connsiteX40" fmla="*/ 405013 w 1664006"/>
                <a:gd name="connsiteY40" fmla="*/ 1372260 h 1506147"/>
                <a:gd name="connsiteX41" fmla="*/ 375108 w 1664006"/>
                <a:gd name="connsiteY41" fmla="*/ 1402165 h 1506147"/>
                <a:gd name="connsiteX42" fmla="*/ 289253 w 1664006"/>
                <a:gd name="connsiteY42" fmla="*/ 1402165 h 1506147"/>
                <a:gd name="connsiteX43" fmla="*/ 259348 w 1664006"/>
                <a:gd name="connsiteY43" fmla="*/ 1372260 h 1506147"/>
                <a:gd name="connsiteX44" fmla="*/ 259348 w 1664006"/>
                <a:gd name="connsiteY44" fmla="*/ 1249392 h 1506147"/>
                <a:gd name="connsiteX45" fmla="*/ 405013 w 1664006"/>
                <a:gd name="connsiteY45" fmla="*/ 1249392 h 1506147"/>
                <a:gd name="connsiteX46" fmla="*/ 405013 w 1664006"/>
                <a:gd name="connsiteY46" fmla="*/ 1372260 h 1506147"/>
                <a:gd name="connsiteX47" fmla="*/ 1400801 w 1664006"/>
                <a:gd name="connsiteY47" fmla="*/ 1372260 h 1506147"/>
                <a:gd name="connsiteX48" fmla="*/ 1370896 w 1664006"/>
                <a:gd name="connsiteY48" fmla="*/ 1402165 h 1506147"/>
                <a:gd name="connsiteX49" fmla="*/ 1284990 w 1664006"/>
                <a:gd name="connsiteY49" fmla="*/ 1402165 h 1506147"/>
                <a:gd name="connsiteX50" fmla="*/ 1255085 w 1664006"/>
                <a:gd name="connsiteY50" fmla="*/ 1372260 h 1506147"/>
                <a:gd name="connsiteX51" fmla="*/ 1255085 w 1664006"/>
                <a:gd name="connsiteY51" fmla="*/ 1249392 h 1506147"/>
                <a:gd name="connsiteX52" fmla="*/ 1400799 w 1664006"/>
                <a:gd name="connsiteY52" fmla="*/ 1249392 h 1506147"/>
                <a:gd name="connsiteX53" fmla="*/ 1400799 w 1664006"/>
                <a:gd name="connsiteY53" fmla="*/ 1372260 h 1506147"/>
                <a:gd name="connsiteX54" fmla="*/ 1546312 w 1664006"/>
                <a:gd name="connsiteY54" fmla="*/ 1145411 h 1506147"/>
                <a:gd name="connsiteX55" fmla="*/ 116478 w 1664006"/>
                <a:gd name="connsiteY55" fmla="*/ 1145411 h 1506147"/>
                <a:gd name="connsiteX56" fmla="*/ 104140 w 1664006"/>
                <a:gd name="connsiteY56" fmla="*/ 1136476 h 1506147"/>
                <a:gd name="connsiteX57" fmla="*/ 137192 w 1664006"/>
                <a:gd name="connsiteY57" fmla="*/ 625661 h 1506147"/>
                <a:gd name="connsiteX58" fmla="*/ 149429 w 1664006"/>
                <a:gd name="connsiteY58" fmla="*/ 613374 h 1506147"/>
                <a:gd name="connsiteX59" fmla="*/ 1513363 w 1664006"/>
                <a:gd name="connsiteY59" fmla="*/ 613374 h 1506147"/>
                <a:gd name="connsiteX60" fmla="*/ 1525751 w 1664006"/>
                <a:gd name="connsiteY60" fmla="*/ 629012 h 1506147"/>
                <a:gd name="connsiteX61" fmla="*/ 1558601 w 1664006"/>
                <a:gd name="connsiteY61" fmla="*/ 1133125 h 1506147"/>
                <a:gd name="connsiteX62" fmla="*/ 1546312 w 1664006"/>
                <a:gd name="connsiteY62" fmla="*/ 1145411 h 1506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664006" h="1506147">
                  <a:moveTo>
                    <a:pt x="1523606" y="509871"/>
                  </a:moveTo>
                  <a:lnTo>
                    <a:pt x="1634096" y="457962"/>
                  </a:lnTo>
                  <a:cubicBezTo>
                    <a:pt x="1660090" y="445726"/>
                    <a:pt x="1671260" y="414756"/>
                    <a:pt x="1659075" y="388811"/>
                  </a:cubicBezTo>
                  <a:cubicBezTo>
                    <a:pt x="1646839" y="362816"/>
                    <a:pt x="1615918" y="351646"/>
                    <a:pt x="1589924" y="363831"/>
                  </a:cubicBezTo>
                  <a:lnTo>
                    <a:pt x="1468008" y="421108"/>
                  </a:lnTo>
                  <a:lnTo>
                    <a:pt x="1442533" y="124390"/>
                  </a:lnTo>
                  <a:cubicBezTo>
                    <a:pt x="1442533" y="55797"/>
                    <a:pt x="1386734" y="0"/>
                    <a:pt x="1318143" y="0"/>
                  </a:cubicBezTo>
                  <a:lnTo>
                    <a:pt x="340583" y="0"/>
                  </a:lnTo>
                  <a:cubicBezTo>
                    <a:pt x="271990" y="0"/>
                    <a:pt x="216142" y="55799"/>
                    <a:pt x="216346" y="119973"/>
                  </a:cubicBezTo>
                  <a:lnTo>
                    <a:pt x="190860" y="418693"/>
                  </a:lnTo>
                  <a:lnTo>
                    <a:pt x="74083" y="363830"/>
                  </a:lnTo>
                  <a:cubicBezTo>
                    <a:pt x="48290" y="351696"/>
                    <a:pt x="17217" y="362763"/>
                    <a:pt x="4931" y="388809"/>
                  </a:cubicBezTo>
                  <a:cubicBezTo>
                    <a:pt x="-7254" y="414754"/>
                    <a:pt x="3916" y="445724"/>
                    <a:pt x="29911" y="457960"/>
                  </a:cubicBezTo>
                  <a:lnTo>
                    <a:pt x="140230" y="509790"/>
                  </a:lnTo>
                  <a:cubicBezTo>
                    <a:pt x="80443" y="514492"/>
                    <a:pt x="33216" y="564474"/>
                    <a:pt x="33313" y="622309"/>
                  </a:cubicBezTo>
                  <a:lnTo>
                    <a:pt x="261" y="1133125"/>
                  </a:lnTo>
                  <a:cubicBezTo>
                    <a:pt x="261" y="1197250"/>
                    <a:pt x="52404" y="1249393"/>
                    <a:pt x="116478" y="1249393"/>
                  </a:cubicBezTo>
                  <a:lnTo>
                    <a:pt x="155370" y="1249393"/>
                  </a:lnTo>
                  <a:lnTo>
                    <a:pt x="155370" y="1372262"/>
                  </a:lnTo>
                  <a:cubicBezTo>
                    <a:pt x="155370" y="1446084"/>
                    <a:pt x="215433" y="1506147"/>
                    <a:pt x="289255" y="1506147"/>
                  </a:cubicBezTo>
                  <a:lnTo>
                    <a:pt x="375110" y="1506147"/>
                  </a:lnTo>
                  <a:cubicBezTo>
                    <a:pt x="448931" y="1506147"/>
                    <a:pt x="508995" y="1446084"/>
                    <a:pt x="508995" y="1372262"/>
                  </a:cubicBezTo>
                  <a:lnTo>
                    <a:pt x="508995" y="1249393"/>
                  </a:lnTo>
                  <a:lnTo>
                    <a:pt x="1151104" y="1249393"/>
                  </a:lnTo>
                  <a:lnTo>
                    <a:pt x="1151104" y="1372262"/>
                  </a:lnTo>
                  <a:cubicBezTo>
                    <a:pt x="1151104" y="1446084"/>
                    <a:pt x="1211168" y="1506147"/>
                    <a:pt x="1284990" y="1506147"/>
                  </a:cubicBezTo>
                  <a:lnTo>
                    <a:pt x="1370896" y="1506147"/>
                  </a:lnTo>
                  <a:cubicBezTo>
                    <a:pt x="1444718" y="1506147"/>
                    <a:pt x="1504781" y="1446084"/>
                    <a:pt x="1504781" y="1372262"/>
                  </a:cubicBezTo>
                  <a:lnTo>
                    <a:pt x="1504781" y="1249393"/>
                  </a:lnTo>
                  <a:lnTo>
                    <a:pt x="1546313" y="1249393"/>
                  </a:lnTo>
                  <a:cubicBezTo>
                    <a:pt x="1610438" y="1249393"/>
                    <a:pt x="1662582" y="1197250"/>
                    <a:pt x="1662479" y="1129775"/>
                  </a:cubicBezTo>
                  <a:lnTo>
                    <a:pt x="1629629" y="625661"/>
                  </a:lnTo>
                  <a:cubicBezTo>
                    <a:pt x="1629629" y="564990"/>
                    <a:pt x="1582944" y="515077"/>
                    <a:pt x="1523606" y="509871"/>
                  </a:cubicBezTo>
                  <a:close/>
                  <a:moveTo>
                    <a:pt x="340583" y="103980"/>
                  </a:moveTo>
                  <a:lnTo>
                    <a:pt x="1318145" y="103980"/>
                  </a:lnTo>
                  <a:cubicBezTo>
                    <a:pt x="1329415" y="103980"/>
                    <a:pt x="1338555" y="113120"/>
                    <a:pt x="1338758" y="128807"/>
                  </a:cubicBezTo>
                  <a:lnTo>
                    <a:pt x="1371275" y="509393"/>
                  </a:lnTo>
                  <a:lnTo>
                    <a:pt x="287432" y="509393"/>
                  </a:lnTo>
                  <a:lnTo>
                    <a:pt x="320124" y="124390"/>
                  </a:lnTo>
                  <a:cubicBezTo>
                    <a:pt x="320122" y="113120"/>
                    <a:pt x="329313" y="103980"/>
                    <a:pt x="340583" y="103980"/>
                  </a:cubicBezTo>
                  <a:close/>
                  <a:moveTo>
                    <a:pt x="405013" y="1372260"/>
                  </a:moveTo>
                  <a:cubicBezTo>
                    <a:pt x="405013" y="1388761"/>
                    <a:pt x="391609" y="1402165"/>
                    <a:pt x="375108" y="1402165"/>
                  </a:cubicBezTo>
                  <a:lnTo>
                    <a:pt x="289253" y="1402165"/>
                  </a:lnTo>
                  <a:cubicBezTo>
                    <a:pt x="272752" y="1402165"/>
                    <a:pt x="259348" y="1388761"/>
                    <a:pt x="259348" y="1372260"/>
                  </a:cubicBezTo>
                  <a:lnTo>
                    <a:pt x="259348" y="1249392"/>
                  </a:lnTo>
                  <a:lnTo>
                    <a:pt x="405013" y="1249392"/>
                  </a:lnTo>
                  <a:lnTo>
                    <a:pt x="405013" y="1372260"/>
                  </a:lnTo>
                  <a:close/>
                  <a:moveTo>
                    <a:pt x="1400801" y="1372260"/>
                  </a:moveTo>
                  <a:cubicBezTo>
                    <a:pt x="1400801" y="1388761"/>
                    <a:pt x="1387397" y="1402165"/>
                    <a:pt x="1370896" y="1402165"/>
                  </a:cubicBezTo>
                  <a:lnTo>
                    <a:pt x="1284990" y="1402165"/>
                  </a:lnTo>
                  <a:cubicBezTo>
                    <a:pt x="1268489" y="1402165"/>
                    <a:pt x="1255085" y="1388761"/>
                    <a:pt x="1255085" y="1372260"/>
                  </a:cubicBezTo>
                  <a:lnTo>
                    <a:pt x="1255085" y="1249392"/>
                  </a:lnTo>
                  <a:lnTo>
                    <a:pt x="1400799" y="1249392"/>
                  </a:lnTo>
                  <a:lnTo>
                    <a:pt x="1400799" y="1372260"/>
                  </a:lnTo>
                  <a:close/>
                  <a:moveTo>
                    <a:pt x="1546312" y="1145411"/>
                  </a:moveTo>
                  <a:lnTo>
                    <a:pt x="116478" y="1145411"/>
                  </a:lnTo>
                  <a:cubicBezTo>
                    <a:pt x="109725" y="1145411"/>
                    <a:pt x="104241" y="1139878"/>
                    <a:pt x="104140" y="1136476"/>
                  </a:cubicBezTo>
                  <a:lnTo>
                    <a:pt x="137192" y="625661"/>
                  </a:lnTo>
                  <a:cubicBezTo>
                    <a:pt x="137192" y="618909"/>
                    <a:pt x="142676" y="613374"/>
                    <a:pt x="149429" y="613374"/>
                  </a:cubicBezTo>
                  <a:lnTo>
                    <a:pt x="1513363" y="613374"/>
                  </a:lnTo>
                  <a:cubicBezTo>
                    <a:pt x="1520115" y="613374"/>
                    <a:pt x="1525648" y="618907"/>
                    <a:pt x="1525751" y="629012"/>
                  </a:cubicBezTo>
                  <a:lnTo>
                    <a:pt x="1558601" y="1133125"/>
                  </a:lnTo>
                  <a:cubicBezTo>
                    <a:pt x="1558599" y="1139878"/>
                    <a:pt x="1553064" y="1145411"/>
                    <a:pt x="1546312" y="1145411"/>
                  </a:cubicBezTo>
                  <a:close/>
                </a:path>
              </a:pathLst>
            </a:custGeom>
            <a:grpFill/>
            <a:ln w="1860" cap="flat">
              <a:noFill/>
              <a:prstDash val="solid"/>
              <a:miter/>
            </a:ln>
          </p:spPr>
          <p:txBody>
            <a:bodyPr rtlCol="0" anchor="ctr"/>
            <a:lstStyle/>
            <a:p>
              <a:endParaRPr lang="zh-CN" altLang="en-US"/>
            </a:p>
          </p:txBody>
        </p:sp>
        <p:sp>
          <p:nvSpPr>
            <p:cNvPr id="1104" name="任意多边形: 形状 1103">
              <a:extLst>
                <a:ext uri="{FF2B5EF4-FFF2-40B4-BE49-F238E27FC236}">
                  <a16:creationId xmlns:a16="http://schemas.microsoft.com/office/drawing/2014/main" id="{C539D135-DDC2-1FCE-BF61-9A36E1631715}"/>
                </a:ext>
              </a:extLst>
            </p:cNvPr>
            <p:cNvSpPr/>
            <p:nvPr/>
          </p:nvSpPr>
          <p:spPr>
            <a:xfrm>
              <a:off x="352522" y="878020"/>
              <a:ext cx="1173236" cy="358450"/>
            </a:xfrm>
            <a:custGeom>
              <a:avLst/>
              <a:gdLst>
                <a:gd name="connsiteX0" fmla="*/ 179225 w 1173236"/>
                <a:gd name="connsiteY0" fmla="*/ 0 h 358450"/>
                <a:gd name="connsiteX1" fmla="*/ 0 w 1173236"/>
                <a:gd name="connsiteY1" fmla="*/ 179225 h 358450"/>
                <a:gd name="connsiteX2" fmla="*/ 179225 w 1173236"/>
                <a:gd name="connsiteY2" fmla="*/ 358450 h 358450"/>
                <a:gd name="connsiteX3" fmla="*/ 358450 w 1173236"/>
                <a:gd name="connsiteY3" fmla="*/ 179225 h 358450"/>
                <a:gd name="connsiteX4" fmla="*/ 179225 w 1173236"/>
                <a:gd name="connsiteY4" fmla="*/ 0 h 358450"/>
                <a:gd name="connsiteX5" fmla="*/ 179225 w 1173236"/>
                <a:gd name="connsiteY5" fmla="*/ 254468 h 358450"/>
                <a:gd name="connsiteX6" fmla="*/ 103982 w 1173236"/>
                <a:gd name="connsiteY6" fmla="*/ 179225 h 358450"/>
                <a:gd name="connsiteX7" fmla="*/ 179225 w 1173236"/>
                <a:gd name="connsiteY7" fmla="*/ 103980 h 358450"/>
                <a:gd name="connsiteX8" fmla="*/ 254470 w 1173236"/>
                <a:gd name="connsiteY8" fmla="*/ 179225 h 358450"/>
                <a:gd name="connsiteX9" fmla="*/ 179225 w 1173236"/>
                <a:gd name="connsiteY9" fmla="*/ 254468 h 358450"/>
                <a:gd name="connsiteX10" fmla="*/ 994011 w 1173236"/>
                <a:gd name="connsiteY10" fmla="*/ 0 h 358450"/>
                <a:gd name="connsiteX11" fmla="*/ 814736 w 1173236"/>
                <a:gd name="connsiteY11" fmla="*/ 179225 h 358450"/>
                <a:gd name="connsiteX12" fmla="*/ 994011 w 1173236"/>
                <a:gd name="connsiteY12" fmla="*/ 358450 h 358450"/>
                <a:gd name="connsiteX13" fmla="*/ 1173236 w 1173236"/>
                <a:gd name="connsiteY13" fmla="*/ 179225 h 358450"/>
                <a:gd name="connsiteX14" fmla="*/ 994011 w 1173236"/>
                <a:gd name="connsiteY14" fmla="*/ 0 h 358450"/>
                <a:gd name="connsiteX15" fmla="*/ 994011 w 1173236"/>
                <a:gd name="connsiteY15" fmla="*/ 254468 h 358450"/>
                <a:gd name="connsiteX16" fmla="*/ 918717 w 1173236"/>
                <a:gd name="connsiteY16" fmla="*/ 179225 h 358450"/>
                <a:gd name="connsiteX17" fmla="*/ 994011 w 1173236"/>
                <a:gd name="connsiteY17" fmla="*/ 103980 h 358450"/>
                <a:gd name="connsiteX18" fmla="*/ 1069256 w 1173236"/>
                <a:gd name="connsiteY18" fmla="*/ 179225 h 358450"/>
                <a:gd name="connsiteX19" fmla="*/ 994011 w 1173236"/>
                <a:gd name="connsiteY19" fmla="*/ 254468 h 358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73236" h="358450">
                  <a:moveTo>
                    <a:pt x="179225" y="0"/>
                  </a:moveTo>
                  <a:cubicBezTo>
                    <a:pt x="80424" y="0"/>
                    <a:pt x="0" y="80422"/>
                    <a:pt x="0" y="179225"/>
                  </a:cubicBezTo>
                  <a:cubicBezTo>
                    <a:pt x="0" y="278026"/>
                    <a:pt x="80422" y="358450"/>
                    <a:pt x="179225" y="358450"/>
                  </a:cubicBezTo>
                  <a:cubicBezTo>
                    <a:pt x="278026" y="358450"/>
                    <a:pt x="358450" y="278028"/>
                    <a:pt x="358450" y="179225"/>
                  </a:cubicBezTo>
                  <a:cubicBezTo>
                    <a:pt x="358450" y="80422"/>
                    <a:pt x="278028" y="0"/>
                    <a:pt x="179225" y="0"/>
                  </a:cubicBezTo>
                  <a:close/>
                  <a:moveTo>
                    <a:pt x="179225" y="254468"/>
                  </a:moveTo>
                  <a:cubicBezTo>
                    <a:pt x="137745" y="254468"/>
                    <a:pt x="103982" y="220706"/>
                    <a:pt x="103982" y="179225"/>
                  </a:cubicBezTo>
                  <a:cubicBezTo>
                    <a:pt x="103982" y="137745"/>
                    <a:pt x="137745" y="103980"/>
                    <a:pt x="179225" y="103980"/>
                  </a:cubicBezTo>
                  <a:cubicBezTo>
                    <a:pt x="220706" y="103980"/>
                    <a:pt x="254470" y="137743"/>
                    <a:pt x="254470" y="179225"/>
                  </a:cubicBezTo>
                  <a:cubicBezTo>
                    <a:pt x="254470" y="220706"/>
                    <a:pt x="220706" y="254468"/>
                    <a:pt x="179225" y="254468"/>
                  </a:cubicBezTo>
                  <a:close/>
                  <a:moveTo>
                    <a:pt x="994011" y="0"/>
                  </a:moveTo>
                  <a:cubicBezTo>
                    <a:pt x="895158" y="0"/>
                    <a:pt x="814736" y="80422"/>
                    <a:pt x="814736" y="179225"/>
                  </a:cubicBezTo>
                  <a:cubicBezTo>
                    <a:pt x="814736" y="278026"/>
                    <a:pt x="895158" y="358450"/>
                    <a:pt x="994011" y="358450"/>
                  </a:cubicBezTo>
                  <a:cubicBezTo>
                    <a:pt x="1092812" y="358450"/>
                    <a:pt x="1173236" y="278028"/>
                    <a:pt x="1173236" y="179225"/>
                  </a:cubicBezTo>
                  <a:cubicBezTo>
                    <a:pt x="1173236" y="80422"/>
                    <a:pt x="1092812" y="0"/>
                    <a:pt x="994011" y="0"/>
                  </a:cubicBezTo>
                  <a:close/>
                  <a:moveTo>
                    <a:pt x="994011" y="254468"/>
                  </a:moveTo>
                  <a:cubicBezTo>
                    <a:pt x="952479" y="254468"/>
                    <a:pt x="918717" y="220706"/>
                    <a:pt x="918717" y="179225"/>
                  </a:cubicBezTo>
                  <a:cubicBezTo>
                    <a:pt x="918717" y="137745"/>
                    <a:pt x="952479" y="103980"/>
                    <a:pt x="994011" y="103980"/>
                  </a:cubicBezTo>
                  <a:cubicBezTo>
                    <a:pt x="1035492" y="103980"/>
                    <a:pt x="1069256" y="137743"/>
                    <a:pt x="1069256" y="179225"/>
                  </a:cubicBezTo>
                  <a:cubicBezTo>
                    <a:pt x="1069256" y="220706"/>
                    <a:pt x="1035492" y="254468"/>
                    <a:pt x="994011" y="254468"/>
                  </a:cubicBezTo>
                  <a:close/>
                </a:path>
              </a:pathLst>
            </a:custGeom>
            <a:grpFill/>
            <a:ln w="1860" cap="flat">
              <a:noFill/>
              <a:prstDash val="solid"/>
              <a:miter/>
            </a:ln>
          </p:spPr>
          <p:txBody>
            <a:bodyPr rtlCol="0" anchor="ctr"/>
            <a:lstStyle/>
            <a:p>
              <a:endParaRPr lang="zh-CN" altLang="en-US"/>
            </a:p>
          </p:txBody>
        </p:sp>
      </p:grpSp>
      <p:grpSp>
        <p:nvGrpSpPr>
          <p:cNvPr id="7" name="组合 6">
            <a:extLst>
              <a:ext uri="{FF2B5EF4-FFF2-40B4-BE49-F238E27FC236}">
                <a16:creationId xmlns:a16="http://schemas.microsoft.com/office/drawing/2014/main" id="{7E73430F-9981-FD80-A917-A6FD4B2D4818}"/>
              </a:ext>
            </a:extLst>
          </p:cNvPr>
          <p:cNvGrpSpPr/>
          <p:nvPr/>
        </p:nvGrpSpPr>
        <p:grpSpPr>
          <a:xfrm>
            <a:off x="9535124" y="3364219"/>
            <a:ext cx="445803" cy="232607"/>
            <a:chOff x="9535124" y="3302768"/>
            <a:chExt cx="445803" cy="232607"/>
          </a:xfrm>
        </p:grpSpPr>
        <p:grpSp>
          <p:nvGrpSpPr>
            <p:cNvPr id="1074" name="组合 1073">
              <a:extLst>
                <a:ext uri="{FF2B5EF4-FFF2-40B4-BE49-F238E27FC236}">
                  <a16:creationId xmlns:a16="http://schemas.microsoft.com/office/drawing/2014/main" id="{E329CBEC-A228-12D5-6F5A-AA1D3F8B0E82}"/>
                </a:ext>
              </a:extLst>
            </p:cNvPr>
            <p:cNvGrpSpPr/>
            <p:nvPr/>
          </p:nvGrpSpPr>
          <p:grpSpPr>
            <a:xfrm>
              <a:off x="9758728" y="3334255"/>
              <a:ext cx="222199" cy="201120"/>
              <a:chOff x="114403" y="315855"/>
              <a:chExt cx="1248009" cy="1129609"/>
            </a:xfrm>
            <a:solidFill>
              <a:schemeClr val="accent2"/>
            </a:solidFill>
          </p:grpSpPr>
          <p:sp>
            <p:nvSpPr>
              <p:cNvPr id="1101" name="任意多边形: 形状 1100">
                <a:extLst>
                  <a:ext uri="{FF2B5EF4-FFF2-40B4-BE49-F238E27FC236}">
                    <a16:creationId xmlns:a16="http://schemas.microsoft.com/office/drawing/2014/main" id="{79913782-E28A-3740-535F-23629AD95B7F}"/>
                  </a:ext>
                </a:extLst>
              </p:cNvPr>
              <p:cNvSpPr/>
              <p:nvPr/>
            </p:nvSpPr>
            <p:spPr>
              <a:xfrm>
                <a:off x="114403" y="315855"/>
                <a:ext cx="1248009" cy="1129609"/>
              </a:xfrm>
              <a:custGeom>
                <a:avLst/>
                <a:gdLst>
                  <a:gd name="connsiteX0" fmla="*/ 1523606 w 1664006"/>
                  <a:gd name="connsiteY0" fmla="*/ 509871 h 1506147"/>
                  <a:gd name="connsiteX1" fmla="*/ 1634096 w 1664006"/>
                  <a:gd name="connsiteY1" fmla="*/ 457962 h 1506147"/>
                  <a:gd name="connsiteX2" fmla="*/ 1659075 w 1664006"/>
                  <a:gd name="connsiteY2" fmla="*/ 388811 h 1506147"/>
                  <a:gd name="connsiteX3" fmla="*/ 1589924 w 1664006"/>
                  <a:gd name="connsiteY3" fmla="*/ 363831 h 1506147"/>
                  <a:gd name="connsiteX4" fmla="*/ 1468008 w 1664006"/>
                  <a:gd name="connsiteY4" fmla="*/ 421108 h 1506147"/>
                  <a:gd name="connsiteX5" fmla="*/ 1442533 w 1664006"/>
                  <a:gd name="connsiteY5" fmla="*/ 124390 h 1506147"/>
                  <a:gd name="connsiteX6" fmla="*/ 1318143 w 1664006"/>
                  <a:gd name="connsiteY6" fmla="*/ 0 h 1506147"/>
                  <a:gd name="connsiteX7" fmla="*/ 340583 w 1664006"/>
                  <a:gd name="connsiteY7" fmla="*/ 0 h 1506147"/>
                  <a:gd name="connsiteX8" fmla="*/ 216346 w 1664006"/>
                  <a:gd name="connsiteY8" fmla="*/ 119973 h 1506147"/>
                  <a:gd name="connsiteX9" fmla="*/ 190860 w 1664006"/>
                  <a:gd name="connsiteY9" fmla="*/ 418693 h 1506147"/>
                  <a:gd name="connsiteX10" fmla="*/ 74083 w 1664006"/>
                  <a:gd name="connsiteY10" fmla="*/ 363830 h 1506147"/>
                  <a:gd name="connsiteX11" fmla="*/ 4931 w 1664006"/>
                  <a:gd name="connsiteY11" fmla="*/ 388809 h 1506147"/>
                  <a:gd name="connsiteX12" fmla="*/ 29911 w 1664006"/>
                  <a:gd name="connsiteY12" fmla="*/ 457960 h 1506147"/>
                  <a:gd name="connsiteX13" fmla="*/ 140230 w 1664006"/>
                  <a:gd name="connsiteY13" fmla="*/ 509790 h 1506147"/>
                  <a:gd name="connsiteX14" fmla="*/ 33313 w 1664006"/>
                  <a:gd name="connsiteY14" fmla="*/ 622309 h 1506147"/>
                  <a:gd name="connsiteX15" fmla="*/ 261 w 1664006"/>
                  <a:gd name="connsiteY15" fmla="*/ 1133125 h 1506147"/>
                  <a:gd name="connsiteX16" fmla="*/ 116478 w 1664006"/>
                  <a:gd name="connsiteY16" fmla="*/ 1249393 h 1506147"/>
                  <a:gd name="connsiteX17" fmla="*/ 155370 w 1664006"/>
                  <a:gd name="connsiteY17" fmla="*/ 1249393 h 1506147"/>
                  <a:gd name="connsiteX18" fmla="*/ 155370 w 1664006"/>
                  <a:gd name="connsiteY18" fmla="*/ 1372262 h 1506147"/>
                  <a:gd name="connsiteX19" fmla="*/ 289255 w 1664006"/>
                  <a:gd name="connsiteY19" fmla="*/ 1506147 h 1506147"/>
                  <a:gd name="connsiteX20" fmla="*/ 375110 w 1664006"/>
                  <a:gd name="connsiteY20" fmla="*/ 1506147 h 1506147"/>
                  <a:gd name="connsiteX21" fmla="*/ 508995 w 1664006"/>
                  <a:gd name="connsiteY21" fmla="*/ 1372262 h 1506147"/>
                  <a:gd name="connsiteX22" fmla="*/ 508995 w 1664006"/>
                  <a:gd name="connsiteY22" fmla="*/ 1249393 h 1506147"/>
                  <a:gd name="connsiteX23" fmla="*/ 1151104 w 1664006"/>
                  <a:gd name="connsiteY23" fmla="*/ 1249393 h 1506147"/>
                  <a:gd name="connsiteX24" fmla="*/ 1151104 w 1664006"/>
                  <a:gd name="connsiteY24" fmla="*/ 1372262 h 1506147"/>
                  <a:gd name="connsiteX25" fmla="*/ 1284990 w 1664006"/>
                  <a:gd name="connsiteY25" fmla="*/ 1506147 h 1506147"/>
                  <a:gd name="connsiteX26" fmla="*/ 1370896 w 1664006"/>
                  <a:gd name="connsiteY26" fmla="*/ 1506147 h 1506147"/>
                  <a:gd name="connsiteX27" fmla="*/ 1504781 w 1664006"/>
                  <a:gd name="connsiteY27" fmla="*/ 1372262 h 1506147"/>
                  <a:gd name="connsiteX28" fmla="*/ 1504781 w 1664006"/>
                  <a:gd name="connsiteY28" fmla="*/ 1249393 h 1506147"/>
                  <a:gd name="connsiteX29" fmla="*/ 1546313 w 1664006"/>
                  <a:gd name="connsiteY29" fmla="*/ 1249393 h 1506147"/>
                  <a:gd name="connsiteX30" fmla="*/ 1662479 w 1664006"/>
                  <a:gd name="connsiteY30" fmla="*/ 1129775 h 1506147"/>
                  <a:gd name="connsiteX31" fmla="*/ 1629629 w 1664006"/>
                  <a:gd name="connsiteY31" fmla="*/ 625661 h 1506147"/>
                  <a:gd name="connsiteX32" fmla="*/ 1523606 w 1664006"/>
                  <a:gd name="connsiteY32" fmla="*/ 509871 h 1506147"/>
                  <a:gd name="connsiteX33" fmla="*/ 340583 w 1664006"/>
                  <a:gd name="connsiteY33" fmla="*/ 103980 h 1506147"/>
                  <a:gd name="connsiteX34" fmla="*/ 1318145 w 1664006"/>
                  <a:gd name="connsiteY34" fmla="*/ 103980 h 1506147"/>
                  <a:gd name="connsiteX35" fmla="*/ 1338758 w 1664006"/>
                  <a:gd name="connsiteY35" fmla="*/ 128807 h 1506147"/>
                  <a:gd name="connsiteX36" fmla="*/ 1371275 w 1664006"/>
                  <a:gd name="connsiteY36" fmla="*/ 509393 h 1506147"/>
                  <a:gd name="connsiteX37" fmla="*/ 287432 w 1664006"/>
                  <a:gd name="connsiteY37" fmla="*/ 509393 h 1506147"/>
                  <a:gd name="connsiteX38" fmla="*/ 320124 w 1664006"/>
                  <a:gd name="connsiteY38" fmla="*/ 124390 h 1506147"/>
                  <a:gd name="connsiteX39" fmla="*/ 340583 w 1664006"/>
                  <a:gd name="connsiteY39" fmla="*/ 103980 h 1506147"/>
                  <a:gd name="connsiteX40" fmla="*/ 405013 w 1664006"/>
                  <a:gd name="connsiteY40" fmla="*/ 1372260 h 1506147"/>
                  <a:gd name="connsiteX41" fmla="*/ 375108 w 1664006"/>
                  <a:gd name="connsiteY41" fmla="*/ 1402165 h 1506147"/>
                  <a:gd name="connsiteX42" fmla="*/ 289253 w 1664006"/>
                  <a:gd name="connsiteY42" fmla="*/ 1402165 h 1506147"/>
                  <a:gd name="connsiteX43" fmla="*/ 259348 w 1664006"/>
                  <a:gd name="connsiteY43" fmla="*/ 1372260 h 1506147"/>
                  <a:gd name="connsiteX44" fmla="*/ 259348 w 1664006"/>
                  <a:gd name="connsiteY44" fmla="*/ 1249392 h 1506147"/>
                  <a:gd name="connsiteX45" fmla="*/ 405013 w 1664006"/>
                  <a:gd name="connsiteY45" fmla="*/ 1249392 h 1506147"/>
                  <a:gd name="connsiteX46" fmla="*/ 405013 w 1664006"/>
                  <a:gd name="connsiteY46" fmla="*/ 1372260 h 1506147"/>
                  <a:gd name="connsiteX47" fmla="*/ 1400801 w 1664006"/>
                  <a:gd name="connsiteY47" fmla="*/ 1372260 h 1506147"/>
                  <a:gd name="connsiteX48" fmla="*/ 1370896 w 1664006"/>
                  <a:gd name="connsiteY48" fmla="*/ 1402165 h 1506147"/>
                  <a:gd name="connsiteX49" fmla="*/ 1284990 w 1664006"/>
                  <a:gd name="connsiteY49" fmla="*/ 1402165 h 1506147"/>
                  <a:gd name="connsiteX50" fmla="*/ 1255085 w 1664006"/>
                  <a:gd name="connsiteY50" fmla="*/ 1372260 h 1506147"/>
                  <a:gd name="connsiteX51" fmla="*/ 1255085 w 1664006"/>
                  <a:gd name="connsiteY51" fmla="*/ 1249392 h 1506147"/>
                  <a:gd name="connsiteX52" fmla="*/ 1400799 w 1664006"/>
                  <a:gd name="connsiteY52" fmla="*/ 1249392 h 1506147"/>
                  <a:gd name="connsiteX53" fmla="*/ 1400799 w 1664006"/>
                  <a:gd name="connsiteY53" fmla="*/ 1372260 h 1506147"/>
                  <a:gd name="connsiteX54" fmla="*/ 1546312 w 1664006"/>
                  <a:gd name="connsiteY54" fmla="*/ 1145411 h 1506147"/>
                  <a:gd name="connsiteX55" fmla="*/ 116478 w 1664006"/>
                  <a:gd name="connsiteY55" fmla="*/ 1145411 h 1506147"/>
                  <a:gd name="connsiteX56" fmla="*/ 104140 w 1664006"/>
                  <a:gd name="connsiteY56" fmla="*/ 1136476 h 1506147"/>
                  <a:gd name="connsiteX57" fmla="*/ 137192 w 1664006"/>
                  <a:gd name="connsiteY57" fmla="*/ 625661 h 1506147"/>
                  <a:gd name="connsiteX58" fmla="*/ 149429 w 1664006"/>
                  <a:gd name="connsiteY58" fmla="*/ 613374 h 1506147"/>
                  <a:gd name="connsiteX59" fmla="*/ 1513363 w 1664006"/>
                  <a:gd name="connsiteY59" fmla="*/ 613374 h 1506147"/>
                  <a:gd name="connsiteX60" fmla="*/ 1525751 w 1664006"/>
                  <a:gd name="connsiteY60" fmla="*/ 629012 h 1506147"/>
                  <a:gd name="connsiteX61" fmla="*/ 1558601 w 1664006"/>
                  <a:gd name="connsiteY61" fmla="*/ 1133125 h 1506147"/>
                  <a:gd name="connsiteX62" fmla="*/ 1546312 w 1664006"/>
                  <a:gd name="connsiteY62" fmla="*/ 1145411 h 1506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664006" h="1506147">
                    <a:moveTo>
                      <a:pt x="1523606" y="509871"/>
                    </a:moveTo>
                    <a:lnTo>
                      <a:pt x="1634096" y="457962"/>
                    </a:lnTo>
                    <a:cubicBezTo>
                      <a:pt x="1660090" y="445726"/>
                      <a:pt x="1671260" y="414756"/>
                      <a:pt x="1659075" y="388811"/>
                    </a:cubicBezTo>
                    <a:cubicBezTo>
                      <a:pt x="1646839" y="362816"/>
                      <a:pt x="1615918" y="351646"/>
                      <a:pt x="1589924" y="363831"/>
                    </a:cubicBezTo>
                    <a:lnTo>
                      <a:pt x="1468008" y="421108"/>
                    </a:lnTo>
                    <a:lnTo>
                      <a:pt x="1442533" y="124390"/>
                    </a:lnTo>
                    <a:cubicBezTo>
                      <a:pt x="1442533" y="55797"/>
                      <a:pt x="1386734" y="0"/>
                      <a:pt x="1318143" y="0"/>
                    </a:cubicBezTo>
                    <a:lnTo>
                      <a:pt x="340583" y="0"/>
                    </a:lnTo>
                    <a:cubicBezTo>
                      <a:pt x="271990" y="0"/>
                      <a:pt x="216142" y="55799"/>
                      <a:pt x="216346" y="119973"/>
                    </a:cubicBezTo>
                    <a:lnTo>
                      <a:pt x="190860" y="418693"/>
                    </a:lnTo>
                    <a:lnTo>
                      <a:pt x="74083" y="363830"/>
                    </a:lnTo>
                    <a:cubicBezTo>
                      <a:pt x="48290" y="351696"/>
                      <a:pt x="17217" y="362763"/>
                      <a:pt x="4931" y="388809"/>
                    </a:cubicBezTo>
                    <a:cubicBezTo>
                      <a:pt x="-7254" y="414754"/>
                      <a:pt x="3916" y="445724"/>
                      <a:pt x="29911" y="457960"/>
                    </a:cubicBezTo>
                    <a:lnTo>
                      <a:pt x="140230" y="509790"/>
                    </a:lnTo>
                    <a:cubicBezTo>
                      <a:pt x="80443" y="514492"/>
                      <a:pt x="33216" y="564474"/>
                      <a:pt x="33313" y="622309"/>
                    </a:cubicBezTo>
                    <a:lnTo>
                      <a:pt x="261" y="1133125"/>
                    </a:lnTo>
                    <a:cubicBezTo>
                      <a:pt x="261" y="1197250"/>
                      <a:pt x="52404" y="1249393"/>
                      <a:pt x="116478" y="1249393"/>
                    </a:cubicBezTo>
                    <a:lnTo>
                      <a:pt x="155370" y="1249393"/>
                    </a:lnTo>
                    <a:lnTo>
                      <a:pt x="155370" y="1372262"/>
                    </a:lnTo>
                    <a:cubicBezTo>
                      <a:pt x="155370" y="1446084"/>
                      <a:pt x="215433" y="1506147"/>
                      <a:pt x="289255" y="1506147"/>
                    </a:cubicBezTo>
                    <a:lnTo>
                      <a:pt x="375110" y="1506147"/>
                    </a:lnTo>
                    <a:cubicBezTo>
                      <a:pt x="448931" y="1506147"/>
                      <a:pt x="508995" y="1446084"/>
                      <a:pt x="508995" y="1372262"/>
                    </a:cubicBezTo>
                    <a:lnTo>
                      <a:pt x="508995" y="1249393"/>
                    </a:lnTo>
                    <a:lnTo>
                      <a:pt x="1151104" y="1249393"/>
                    </a:lnTo>
                    <a:lnTo>
                      <a:pt x="1151104" y="1372262"/>
                    </a:lnTo>
                    <a:cubicBezTo>
                      <a:pt x="1151104" y="1446084"/>
                      <a:pt x="1211168" y="1506147"/>
                      <a:pt x="1284990" y="1506147"/>
                    </a:cubicBezTo>
                    <a:lnTo>
                      <a:pt x="1370896" y="1506147"/>
                    </a:lnTo>
                    <a:cubicBezTo>
                      <a:pt x="1444718" y="1506147"/>
                      <a:pt x="1504781" y="1446084"/>
                      <a:pt x="1504781" y="1372262"/>
                    </a:cubicBezTo>
                    <a:lnTo>
                      <a:pt x="1504781" y="1249393"/>
                    </a:lnTo>
                    <a:lnTo>
                      <a:pt x="1546313" y="1249393"/>
                    </a:lnTo>
                    <a:cubicBezTo>
                      <a:pt x="1610438" y="1249393"/>
                      <a:pt x="1662582" y="1197250"/>
                      <a:pt x="1662479" y="1129775"/>
                    </a:cubicBezTo>
                    <a:lnTo>
                      <a:pt x="1629629" y="625661"/>
                    </a:lnTo>
                    <a:cubicBezTo>
                      <a:pt x="1629629" y="564990"/>
                      <a:pt x="1582944" y="515077"/>
                      <a:pt x="1523606" y="509871"/>
                    </a:cubicBezTo>
                    <a:close/>
                    <a:moveTo>
                      <a:pt x="340583" y="103980"/>
                    </a:moveTo>
                    <a:lnTo>
                      <a:pt x="1318145" y="103980"/>
                    </a:lnTo>
                    <a:cubicBezTo>
                      <a:pt x="1329415" y="103980"/>
                      <a:pt x="1338555" y="113120"/>
                      <a:pt x="1338758" y="128807"/>
                    </a:cubicBezTo>
                    <a:lnTo>
                      <a:pt x="1371275" y="509393"/>
                    </a:lnTo>
                    <a:lnTo>
                      <a:pt x="287432" y="509393"/>
                    </a:lnTo>
                    <a:lnTo>
                      <a:pt x="320124" y="124390"/>
                    </a:lnTo>
                    <a:cubicBezTo>
                      <a:pt x="320122" y="113120"/>
                      <a:pt x="329313" y="103980"/>
                      <a:pt x="340583" y="103980"/>
                    </a:cubicBezTo>
                    <a:close/>
                    <a:moveTo>
                      <a:pt x="405013" y="1372260"/>
                    </a:moveTo>
                    <a:cubicBezTo>
                      <a:pt x="405013" y="1388761"/>
                      <a:pt x="391609" y="1402165"/>
                      <a:pt x="375108" y="1402165"/>
                    </a:cubicBezTo>
                    <a:lnTo>
                      <a:pt x="289253" y="1402165"/>
                    </a:lnTo>
                    <a:cubicBezTo>
                      <a:pt x="272752" y="1402165"/>
                      <a:pt x="259348" y="1388761"/>
                      <a:pt x="259348" y="1372260"/>
                    </a:cubicBezTo>
                    <a:lnTo>
                      <a:pt x="259348" y="1249392"/>
                    </a:lnTo>
                    <a:lnTo>
                      <a:pt x="405013" y="1249392"/>
                    </a:lnTo>
                    <a:lnTo>
                      <a:pt x="405013" y="1372260"/>
                    </a:lnTo>
                    <a:close/>
                    <a:moveTo>
                      <a:pt x="1400801" y="1372260"/>
                    </a:moveTo>
                    <a:cubicBezTo>
                      <a:pt x="1400801" y="1388761"/>
                      <a:pt x="1387397" y="1402165"/>
                      <a:pt x="1370896" y="1402165"/>
                    </a:cubicBezTo>
                    <a:lnTo>
                      <a:pt x="1284990" y="1402165"/>
                    </a:lnTo>
                    <a:cubicBezTo>
                      <a:pt x="1268489" y="1402165"/>
                      <a:pt x="1255085" y="1388761"/>
                      <a:pt x="1255085" y="1372260"/>
                    </a:cubicBezTo>
                    <a:lnTo>
                      <a:pt x="1255085" y="1249392"/>
                    </a:lnTo>
                    <a:lnTo>
                      <a:pt x="1400799" y="1249392"/>
                    </a:lnTo>
                    <a:lnTo>
                      <a:pt x="1400799" y="1372260"/>
                    </a:lnTo>
                    <a:close/>
                    <a:moveTo>
                      <a:pt x="1546312" y="1145411"/>
                    </a:moveTo>
                    <a:lnTo>
                      <a:pt x="116478" y="1145411"/>
                    </a:lnTo>
                    <a:cubicBezTo>
                      <a:pt x="109725" y="1145411"/>
                      <a:pt x="104241" y="1139878"/>
                      <a:pt x="104140" y="1136476"/>
                    </a:cubicBezTo>
                    <a:lnTo>
                      <a:pt x="137192" y="625661"/>
                    </a:lnTo>
                    <a:cubicBezTo>
                      <a:pt x="137192" y="618909"/>
                      <a:pt x="142676" y="613374"/>
                      <a:pt x="149429" y="613374"/>
                    </a:cubicBezTo>
                    <a:lnTo>
                      <a:pt x="1513363" y="613374"/>
                    </a:lnTo>
                    <a:cubicBezTo>
                      <a:pt x="1520115" y="613374"/>
                      <a:pt x="1525648" y="618907"/>
                      <a:pt x="1525751" y="629012"/>
                    </a:cubicBezTo>
                    <a:lnTo>
                      <a:pt x="1558601" y="1133125"/>
                    </a:lnTo>
                    <a:cubicBezTo>
                      <a:pt x="1558599" y="1139878"/>
                      <a:pt x="1553064" y="1145411"/>
                      <a:pt x="1546312" y="1145411"/>
                    </a:cubicBezTo>
                    <a:close/>
                  </a:path>
                </a:pathLst>
              </a:custGeom>
              <a:grpFill/>
              <a:ln w="1860" cap="flat">
                <a:noFill/>
                <a:prstDash val="solid"/>
                <a:miter/>
              </a:ln>
              <a:effectLst/>
            </p:spPr>
            <p:txBody>
              <a:bodyPr lIns="68580" tIns="34290" rIns="68580" bIns="34290" rtlCol="0" anchor="ctr"/>
              <a:lstStyle/>
              <a:p>
                <a:endParaRPr lang="zh-CN" altLang="en-US" sz="1350"/>
              </a:p>
            </p:txBody>
          </p:sp>
          <p:sp>
            <p:nvSpPr>
              <p:cNvPr id="1102" name="任意多边形: 形状 1101">
                <a:extLst>
                  <a:ext uri="{FF2B5EF4-FFF2-40B4-BE49-F238E27FC236}">
                    <a16:creationId xmlns:a16="http://schemas.microsoft.com/office/drawing/2014/main" id="{B3ABCA08-09C0-10F3-C169-106C53426E5D}"/>
                  </a:ext>
                </a:extLst>
              </p:cNvPr>
              <p:cNvSpPr/>
              <p:nvPr/>
            </p:nvSpPr>
            <p:spPr>
              <a:xfrm>
                <a:off x="292006" y="856570"/>
                <a:ext cx="879929" cy="268838"/>
              </a:xfrm>
              <a:custGeom>
                <a:avLst/>
                <a:gdLst>
                  <a:gd name="connsiteX0" fmla="*/ 179225 w 1173236"/>
                  <a:gd name="connsiteY0" fmla="*/ 0 h 358450"/>
                  <a:gd name="connsiteX1" fmla="*/ 0 w 1173236"/>
                  <a:gd name="connsiteY1" fmla="*/ 179225 h 358450"/>
                  <a:gd name="connsiteX2" fmla="*/ 179225 w 1173236"/>
                  <a:gd name="connsiteY2" fmla="*/ 358450 h 358450"/>
                  <a:gd name="connsiteX3" fmla="*/ 358450 w 1173236"/>
                  <a:gd name="connsiteY3" fmla="*/ 179225 h 358450"/>
                  <a:gd name="connsiteX4" fmla="*/ 179225 w 1173236"/>
                  <a:gd name="connsiteY4" fmla="*/ 0 h 358450"/>
                  <a:gd name="connsiteX5" fmla="*/ 179225 w 1173236"/>
                  <a:gd name="connsiteY5" fmla="*/ 254468 h 358450"/>
                  <a:gd name="connsiteX6" fmla="*/ 103982 w 1173236"/>
                  <a:gd name="connsiteY6" fmla="*/ 179225 h 358450"/>
                  <a:gd name="connsiteX7" fmla="*/ 179225 w 1173236"/>
                  <a:gd name="connsiteY7" fmla="*/ 103980 h 358450"/>
                  <a:gd name="connsiteX8" fmla="*/ 254470 w 1173236"/>
                  <a:gd name="connsiteY8" fmla="*/ 179225 h 358450"/>
                  <a:gd name="connsiteX9" fmla="*/ 179225 w 1173236"/>
                  <a:gd name="connsiteY9" fmla="*/ 254468 h 358450"/>
                  <a:gd name="connsiteX10" fmla="*/ 994011 w 1173236"/>
                  <a:gd name="connsiteY10" fmla="*/ 0 h 358450"/>
                  <a:gd name="connsiteX11" fmla="*/ 814736 w 1173236"/>
                  <a:gd name="connsiteY11" fmla="*/ 179225 h 358450"/>
                  <a:gd name="connsiteX12" fmla="*/ 994011 w 1173236"/>
                  <a:gd name="connsiteY12" fmla="*/ 358450 h 358450"/>
                  <a:gd name="connsiteX13" fmla="*/ 1173236 w 1173236"/>
                  <a:gd name="connsiteY13" fmla="*/ 179225 h 358450"/>
                  <a:gd name="connsiteX14" fmla="*/ 994011 w 1173236"/>
                  <a:gd name="connsiteY14" fmla="*/ 0 h 358450"/>
                  <a:gd name="connsiteX15" fmla="*/ 994011 w 1173236"/>
                  <a:gd name="connsiteY15" fmla="*/ 254468 h 358450"/>
                  <a:gd name="connsiteX16" fmla="*/ 918717 w 1173236"/>
                  <a:gd name="connsiteY16" fmla="*/ 179225 h 358450"/>
                  <a:gd name="connsiteX17" fmla="*/ 994011 w 1173236"/>
                  <a:gd name="connsiteY17" fmla="*/ 103980 h 358450"/>
                  <a:gd name="connsiteX18" fmla="*/ 1069256 w 1173236"/>
                  <a:gd name="connsiteY18" fmla="*/ 179225 h 358450"/>
                  <a:gd name="connsiteX19" fmla="*/ 994011 w 1173236"/>
                  <a:gd name="connsiteY19" fmla="*/ 254468 h 358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73236" h="358450">
                    <a:moveTo>
                      <a:pt x="179225" y="0"/>
                    </a:moveTo>
                    <a:cubicBezTo>
                      <a:pt x="80424" y="0"/>
                      <a:pt x="0" y="80422"/>
                      <a:pt x="0" y="179225"/>
                    </a:cubicBezTo>
                    <a:cubicBezTo>
                      <a:pt x="0" y="278026"/>
                      <a:pt x="80422" y="358450"/>
                      <a:pt x="179225" y="358450"/>
                    </a:cubicBezTo>
                    <a:cubicBezTo>
                      <a:pt x="278026" y="358450"/>
                      <a:pt x="358450" y="278028"/>
                      <a:pt x="358450" y="179225"/>
                    </a:cubicBezTo>
                    <a:cubicBezTo>
                      <a:pt x="358450" y="80422"/>
                      <a:pt x="278028" y="0"/>
                      <a:pt x="179225" y="0"/>
                    </a:cubicBezTo>
                    <a:close/>
                    <a:moveTo>
                      <a:pt x="179225" y="254468"/>
                    </a:moveTo>
                    <a:cubicBezTo>
                      <a:pt x="137745" y="254468"/>
                      <a:pt x="103982" y="220706"/>
                      <a:pt x="103982" y="179225"/>
                    </a:cubicBezTo>
                    <a:cubicBezTo>
                      <a:pt x="103982" y="137745"/>
                      <a:pt x="137745" y="103980"/>
                      <a:pt x="179225" y="103980"/>
                    </a:cubicBezTo>
                    <a:cubicBezTo>
                      <a:pt x="220706" y="103980"/>
                      <a:pt x="254470" y="137743"/>
                      <a:pt x="254470" y="179225"/>
                    </a:cubicBezTo>
                    <a:cubicBezTo>
                      <a:pt x="254470" y="220706"/>
                      <a:pt x="220706" y="254468"/>
                      <a:pt x="179225" y="254468"/>
                    </a:cubicBezTo>
                    <a:close/>
                    <a:moveTo>
                      <a:pt x="994011" y="0"/>
                    </a:moveTo>
                    <a:cubicBezTo>
                      <a:pt x="895158" y="0"/>
                      <a:pt x="814736" y="80422"/>
                      <a:pt x="814736" y="179225"/>
                    </a:cubicBezTo>
                    <a:cubicBezTo>
                      <a:pt x="814736" y="278026"/>
                      <a:pt x="895158" y="358450"/>
                      <a:pt x="994011" y="358450"/>
                    </a:cubicBezTo>
                    <a:cubicBezTo>
                      <a:pt x="1092812" y="358450"/>
                      <a:pt x="1173236" y="278028"/>
                      <a:pt x="1173236" y="179225"/>
                    </a:cubicBezTo>
                    <a:cubicBezTo>
                      <a:pt x="1173236" y="80422"/>
                      <a:pt x="1092812" y="0"/>
                      <a:pt x="994011" y="0"/>
                    </a:cubicBezTo>
                    <a:close/>
                    <a:moveTo>
                      <a:pt x="994011" y="254468"/>
                    </a:moveTo>
                    <a:cubicBezTo>
                      <a:pt x="952479" y="254468"/>
                      <a:pt x="918717" y="220706"/>
                      <a:pt x="918717" y="179225"/>
                    </a:cubicBezTo>
                    <a:cubicBezTo>
                      <a:pt x="918717" y="137745"/>
                      <a:pt x="952479" y="103980"/>
                      <a:pt x="994011" y="103980"/>
                    </a:cubicBezTo>
                    <a:cubicBezTo>
                      <a:pt x="1035492" y="103980"/>
                      <a:pt x="1069256" y="137743"/>
                      <a:pt x="1069256" y="179225"/>
                    </a:cubicBezTo>
                    <a:cubicBezTo>
                      <a:pt x="1069256" y="220706"/>
                      <a:pt x="1035492" y="254468"/>
                      <a:pt x="994011" y="254468"/>
                    </a:cubicBezTo>
                    <a:close/>
                  </a:path>
                </a:pathLst>
              </a:custGeom>
              <a:grpFill/>
              <a:ln w="1860" cap="flat">
                <a:noFill/>
                <a:prstDash val="solid"/>
                <a:miter/>
              </a:ln>
              <a:effectLst/>
            </p:spPr>
            <p:txBody>
              <a:bodyPr lIns="68580" tIns="34290" rIns="68580" bIns="34290" rtlCol="0" anchor="ctr"/>
              <a:lstStyle/>
              <a:p>
                <a:endParaRPr lang="zh-CN" altLang="en-US" sz="1350"/>
              </a:p>
            </p:txBody>
          </p:sp>
        </p:grpSp>
        <p:grpSp>
          <p:nvGrpSpPr>
            <p:cNvPr id="1075" name="组合 1074">
              <a:extLst>
                <a:ext uri="{FF2B5EF4-FFF2-40B4-BE49-F238E27FC236}">
                  <a16:creationId xmlns:a16="http://schemas.microsoft.com/office/drawing/2014/main" id="{9F75E021-CC11-84C1-5BFB-5BF9B56ACB3F}"/>
                </a:ext>
              </a:extLst>
            </p:cNvPr>
            <p:cNvGrpSpPr/>
            <p:nvPr/>
          </p:nvGrpSpPr>
          <p:grpSpPr>
            <a:xfrm>
              <a:off x="9535124" y="3302768"/>
              <a:ext cx="195350" cy="227299"/>
              <a:chOff x="756108" y="556564"/>
              <a:chExt cx="685907" cy="798093"/>
            </a:xfrm>
            <a:solidFill>
              <a:schemeClr val="accent1"/>
            </a:solidFill>
          </p:grpSpPr>
          <p:sp>
            <p:nvSpPr>
              <p:cNvPr id="1098" name="任意多边形: 形状 1097">
                <a:extLst>
                  <a:ext uri="{FF2B5EF4-FFF2-40B4-BE49-F238E27FC236}">
                    <a16:creationId xmlns:a16="http://schemas.microsoft.com/office/drawing/2014/main" id="{BD258B39-8768-ECA0-8BEC-BCFA1B9D7FA3}"/>
                  </a:ext>
                </a:extLst>
              </p:cNvPr>
              <p:cNvSpPr/>
              <p:nvPr/>
            </p:nvSpPr>
            <p:spPr>
              <a:xfrm>
                <a:off x="756108" y="556564"/>
                <a:ext cx="685907" cy="798093"/>
              </a:xfrm>
              <a:custGeom>
                <a:avLst/>
                <a:gdLst>
                  <a:gd name="connsiteX0" fmla="*/ 457274 w 914548"/>
                  <a:gd name="connsiteY0" fmla="*/ 546943 h 1064121"/>
                  <a:gd name="connsiteX1" fmla="*/ 183803 w 914548"/>
                  <a:gd name="connsiteY1" fmla="*/ 273472 h 1064121"/>
                  <a:gd name="connsiteX2" fmla="*/ 457274 w 914548"/>
                  <a:gd name="connsiteY2" fmla="*/ 0 h 1064121"/>
                  <a:gd name="connsiteX3" fmla="*/ 730746 w 914548"/>
                  <a:gd name="connsiteY3" fmla="*/ 273472 h 1064121"/>
                  <a:gd name="connsiteX4" fmla="*/ 457274 w 914548"/>
                  <a:gd name="connsiteY4" fmla="*/ 546943 h 1064121"/>
                  <a:gd name="connsiteX5" fmla="*/ 457274 w 914548"/>
                  <a:gd name="connsiteY5" fmla="*/ 78135 h 1064121"/>
                  <a:gd name="connsiteX6" fmla="*/ 261937 w 914548"/>
                  <a:gd name="connsiteY6" fmla="*/ 273472 h 1064121"/>
                  <a:gd name="connsiteX7" fmla="*/ 457274 w 914548"/>
                  <a:gd name="connsiteY7" fmla="*/ 468809 h 1064121"/>
                  <a:gd name="connsiteX8" fmla="*/ 652611 w 914548"/>
                  <a:gd name="connsiteY8" fmla="*/ 273472 h 1064121"/>
                  <a:gd name="connsiteX9" fmla="*/ 457274 w 914548"/>
                  <a:gd name="connsiteY9" fmla="*/ 78135 h 1064121"/>
                  <a:gd name="connsiteX10" fmla="*/ 914549 w 914548"/>
                  <a:gd name="connsiteY10" fmla="*/ 1064121 h 1064121"/>
                  <a:gd name="connsiteX11" fmla="*/ 836414 w 914548"/>
                  <a:gd name="connsiteY11" fmla="*/ 1064121 h 1064121"/>
                  <a:gd name="connsiteX12" fmla="*/ 836414 w 914548"/>
                  <a:gd name="connsiteY12" fmla="*/ 1004404 h 1064121"/>
                  <a:gd name="connsiteX13" fmla="*/ 457274 w 914548"/>
                  <a:gd name="connsiteY13" fmla="*/ 625078 h 1064121"/>
                  <a:gd name="connsiteX14" fmla="*/ 78135 w 914548"/>
                  <a:gd name="connsiteY14" fmla="*/ 1004218 h 1064121"/>
                  <a:gd name="connsiteX15" fmla="*/ 78135 w 914548"/>
                  <a:gd name="connsiteY15" fmla="*/ 1064121 h 1064121"/>
                  <a:gd name="connsiteX16" fmla="*/ 0 w 914548"/>
                  <a:gd name="connsiteY16" fmla="*/ 1064121 h 1064121"/>
                  <a:gd name="connsiteX17" fmla="*/ 0 w 914548"/>
                  <a:gd name="connsiteY17" fmla="*/ 1004404 h 1064121"/>
                  <a:gd name="connsiteX18" fmla="*/ 457274 w 914548"/>
                  <a:gd name="connsiteY18" fmla="*/ 546943 h 1064121"/>
                  <a:gd name="connsiteX19" fmla="*/ 914549 w 914548"/>
                  <a:gd name="connsiteY19" fmla="*/ 1004218 h 1064121"/>
                  <a:gd name="connsiteX20" fmla="*/ 914549 w 914548"/>
                  <a:gd name="connsiteY20" fmla="*/ 1064121 h 1064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914548" h="1064121">
                    <a:moveTo>
                      <a:pt x="457274" y="546943"/>
                    </a:moveTo>
                    <a:cubicBezTo>
                      <a:pt x="306586" y="546943"/>
                      <a:pt x="183803" y="424160"/>
                      <a:pt x="183803" y="273472"/>
                    </a:cubicBezTo>
                    <a:cubicBezTo>
                      <a:pt x="183803" y="122783"/>
                      <a:pt x="306586" y="0"/>
                      <a:pt x="457274" y="0"/>
                    </a:cubicBezTo>
                    <a:cubicBezTo>
                      <a:pt x="607963" y="0"/>
                      <a:pt x="730746" y="122783"/>
                      <a:pt x="730746" y="273472"/>
                    </a:cubicBezTo>
                    <a:cubicBezTo>
                      <a:pt x="730746" y="424160"/>
                      <a:pt x="607963" y="546943"/>
                      <a:pt x="457274" y="546943"/>
                    </a:cubicBezTo>
                    <a:close/>
                    <a:moveTo>
                      <a:pt x="457274" y="78135"/>
                    </a:moveTo>
                    <a:cubicBezTo>
                      <a:pt x="349560" y="78135"/>
                      <a:pt x="261937" y="165757"/>
                      <a:pt x="261937" y="273472"/>
                    </a:cubicBezTo>
                    <a:cubicBezTo>
                      <a:pt x="261937" y="381186"/>
                      <a:pt x="349560" y="468809"/>
                      <a:pt x="457274" y="468809"/>
                    </a:cubicBezTo>
                    <a:cubicBezTo>
                      <a:pt x="564989" y="468809"/>
                      <a:pt x="652611" y="381186"/>
                      <a:pt x="652611" y="273472"/>
                    </a:cubicBezTo>
                    <a:cubicBezTo>
                      <a:pt x="652611" y="165757"/>
                      <a:pt x="564989" y="78135"/>
                      <a:pt x="457274" y="78135"/>
                    </a:cubicBezTo>
                    <a:close/>
                    <a:moveTo>
                      <a:pt x="914549" y="1064121"/>
                    </a:moveTo>
                    <a:lnTo>
                      <a:pt x="836414" y="1064121"/>
                    </a:lnTo>
                    <a:lnTo>
                      <a:pt x="836414" y="1004404"/>
                    </a:lnTo>
                    <a:cubicBezTo>
                      <a:pt x="836414" y="795300"/>
                      <a:pt x="666378" y="625078"/>
                      <a:pt x="457274" y="625078"/>
                    </a:cubicBezTo>
                    <a:cubicBezTo>
                      <a:pt x="248171" y="625078"/>
                      <a:pt x="78135" y="795114"/>
                      <a:pt x="78135" y="1004218"/>
                    </a:cubicBezTo>
                    <a:lnTo>
                      <a:pt x="78135" y="1064121"/>
                    </a:lnTo>
                    <a:lnTo>
                      <a:pt x="0" y="1064121"/>
                    </a:lnTo>
                    <a:lnTo>
                      <a:pt x="0" y="1004404"/>
                    </a:lnTo>
                    <a:cubicBezTo>
                      <a:pt x="0" y="752140"/>
                      <a:pt x="205011" y="546943"/>
                      <a:pt x="457274" y="546943"/>
                    </a:cubicBezTo>
                    <a:cubicBezTo>
                      <a:pt x="709538" y="546943"/>
                      <a:pt x="914549" y="752140"/>
                      <a:pt x="914549" y="1004218"/>
                    </a:cubicBezTo>
                    <a:lnTo>
                      <a:pt x="914549" y="1064121"/>
                    </a:lnTo>
                    <a:close/>
                  </a:path>
                </a:pathLst>
              </a:custGeom>
              <a:grpFill/>
              <a:ln w="1860" cap="flat">
                <a:noFill/>
                <a:prstDash val="solid"/>
                <a:miter/>
              </a:ln>
              <a:effectLst/>
            </p:spPr>
            <p:txBody>
              <a:bodyPr lIns="68580" tIns="34290" rIns="68580" bIns="34290" rtlCol="0" anchor="ctr"/>
              <a:lstStyle/>
              <a:p>
                <a:endParaRPr lang="zh-CN" altLang="en-US" sz="1350"/>
              </a:p>
            </p:txBody>
          </p:sp>
          <p:sp>
            <p:nvSpPr>
              <p:cNvPr id="1099" name="任意多边形: 形状 1098">
                <a:extLst>
                  <a:ext uri="{FF2B5EF4-FFF2-40B4-BE49-F238E27FC236}">
                    <a16:creationId xmlns:a16="http://schemas.microsoft.com/office/drawing/2014/main" id="{B35A00AF-A7EF-E712-8896-D90AB0378F10}"/>
                  </a:ext>
                </a:extLst>
              </p:cNvPr>
              <p:cNvSpPr/>
              <p:nvPr/>
            </p:nvSpPr>
            <p:spPr>
              <a:xfrm>
                <a:off x="1073110" y="1020211"/>
                <a:ext cx="225831" cy="225834"/>
              </a:xfrm>
              <a:custGeom>
                <a:avLst/>
                <a:gdLst>
                  <a:gd name="connsiteX0" fmla="*/ 0 w 301107"/>
                  <a:gd name="connsiteY0" fmla="*/ 245859 h 301107"/>
                  <a:gd name="connsiteX1" fmla="*/ 245859 w 301107"/>
                  <a:gd name="connsiteY1" fmla="*/ 0 h 301107"/>
                  <a:gd name="connsiteX2" fmla="*/ 301107 w 301107"/>
                  <a:gd name="connsiteY2" fmla="*/ 55249 h 301107"/>
                  <a:gd name="connsiteX3" fmla="*/ 55249 w 301107"/>
                  <a:gd name="connsiteY3" fmla="*/ 301107 h 301107"/>
                </a:gdLst>
                <a:ahLst/>
                <a:cxnLst>
                  <a:cxn ang="0">
                    <a:pos x="connsiteX0" y="connsiteY0"/>
                  </a:cxn>
                  <a:cxn ang="0">
                    <a:pos x="connsiteX1" y="connsiteY1"/>
                  </a:cxn>
                  <a:cxn ang="0">
                    <a:pos x="connsiteX2" y="connsiteY2"/>
                  </a:cxn>
                  <a:cxn ang="0">
                    <a:pos x="connsiteX3" y="connsiteY3"/>
                  </a:cxn>
                </a:cxnLst>
                <a:rect l="l" t="t" r="r" b="b"/>
                <a:pathLst>
                  <a:path w="301107" h="301107">
                    <a:moveTo>
                      <a:pt x="0" y="245859"/>
                    </a:moveTo>
                    <a:lnTo>
                      <a:pt x="245859" y="0"/>
                    </a:lnTo>
                    <a:lnTo>
                      <a:pt x="301107" y="55249"/>
                    </a:lnTo>
                    <a:lnTo>
                      <a:pt x="55249" y="301107"/>
                    </a:lnTo>
                    <a:close/>
                  </a:path>
                </a:pathLst>
              </a:custGeom>
              <a:grpFill/>
              <a:ln w="1860" cap="flat">
                <a:noFill/>
                <a:prstDash val="solid"/>
                <a:miter/>
              </a:ln>
              <a:effectLst/>
            </p:spPr>
            <p:txBody>
              <a:bodyPr lIns="68580" tIns="34290" rIns="68580" bIns="34290" rtlCol="0" anchor="ctr"/>
              <a:lstStyle/>
              <a:p>
                <a:endParaRPr lang="zh-CN" altLang="en-US" sz="1350"/>
              </a:p>
            </p:txBody>
          </p:sp>
          <p:sp>
            <p:nvSpPr>
              <p:cNvPr id="1100" name="任意多边形: 形状 1099">
                <a:extLst>
                  <a:ext uri="{FF2B5EF4-FFF2-40B4-BE49-F238E27FC236}">
                    <a16:creationId xmlns:a16="http://schemas.microsoft.com/office/drawing/2014/main" id="{9449E018-39F5-9BC1-078E-4AC273081AF7}"/>
                  </a:ext>
                </a:extLst>
              </p:cNvPr>
              <p:cNvSpPr/>
              <p:nvPr/>
            </p:nvSpPr>
            <p:spPr>
              <a:xfrm>
                <a:off x="952561" y="1201179"/>
                <a:ext cx="293004" cy="146501"/>
              </a:xfrm>
              <a:custGeom>
                <a:avLst/>
                <a:gdLst>
                  <a:gd name="connsiteX0" fmla="*/ 390674 w 390673"/>
                  <a:gd name="connsiteY0" fmla="*/ 195337 h 195336"/>
                  <a:gd name="connsiteX1" fmla="*/ 312539 w 390673"/>
                  <a:gd name="connsiteY1" fmla="*/ 195337 h 195336"/>
                  <a:gd name="connsiteX2" fmla="*/ 195337 w 390673"/>
                  <a:gd name="connsiteY2" fmla="*/ 78135 h 195336"/>
                  <a:gd name="connsiteX3" fmla="*/ 78135 w 390673"/>
                  <a:gd name="connsiteY3" fmla="*/ 195337 h 195336"/>
                  <a:gd name="connsiteX4" fmla="*/ 0 w 390673"/>
                  <a:gd name="connsiteY4" fmla="*/ 195337 h 195336"/>
                  <a:gd name="connsiteX5" fmla="*/ 195337 w 390673"/>
                  <a:gd name="connsiteY5" fmla="*/ 0 h 195336"/>
                  <a:gd name="connsiteX6" fmla="*/ 390674 w 390673"/>
                  <a:gd name="connsiteY6" fmla="*/ 195337 h 195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673" h="195336">
                    <a:moveTo>
                      <a:pt x="390674" y="195337"/>
                    </a:moveTo>
                    <a:lnTo>
                      <a:pt x="312539" y="195337"/>
                    </a:lnTo>
                    <a:cubicBezTo>
                      <a:pt x="312539" y="130783"/>
                      <a:pt x="259891" y="78135"/>
                      <a:pt x="195337" y="78135"/>
                    </a:cubicBezTo>
                    <a:cubicBezTo>
                      <a:pt x="130783" y="78135"/>
                      <a:pt x="78135" y="130783"/>
                      <a:pt x="78135" y="195337"/>
                    </a:cubicBezTo>
                    <a:lnTo>
                      <a:pt x="0" y="195337"/>
                    </a:lnTo>
                    <a:cubicBezTo>
                      <a:pt x="0" y="87623"/>
                      <a:pt x="87623" y="0"/>
                      <a:pt x="195337" y="0"/>
                    </a:cubicBezTo>
                    <a:cubicBezTo>
                      <a:pt x="303051" y="0"/>
                      <a:pt x="390674" y="87623"/>
                      <a:pt x="390674" y="195337"/>
                    </a:cubicBezTo>
                    <a:close/>
                  </a:path>
                </a:pathLst>
              </a:custGeom>
              <a:grpFill/>
              <a:ln w="1860" cap="flat">
                <a:noFill/>
                <a:prstDash val="solid"/>
                <a:miter/>
              </a:ln>
              <a:effectLst/>
            </p:spPr>
            <p:txBody>
              <a:bodyPr lIns="68580" tIns="34290" rIns="68580" bIns="34290" rtlCol="0" anchor="ctr"/>
              <a:lstStyle/>
              <a:p>
                <a:endParaRPr lang="zh-CN" altLang="en-US" sz="1350"/>
              </a:p>
            </p:txBody>
          </p:sp>
        </p:grpSp>
      </p:grpSp>
      <p:grpSp>
        <p:nvGrpSpPr>
          <p:cNvPr id="1076" name="组合 1075">
            <a:extLst>
              <a:ext uri="{FF2B5EF4-FFF2-40B4-BE49-F238E27FC236}">
                <a16:creationId xmlns:a16="http://schemas.microsoft.com/office/drawing/2014/main" id="{930B7428-F1B5-CE1B-A67C-063B5ACBCA5C}"/>
              </a:ext>
            </a:extLst>
          </p:cNvPr>
          <p:cNvGrpSpPr/>
          <p:nvPr/>
        </p:nvGrpSpPr>
        <p:grpSpPr>
          <a:xfrm>
            <a:off x="9636377" y="2782550"/>
            <a:ext cx="260467" cy="303066"/>
            <a:chOff x="495225" y="420439"/>
            <a:chExt cx="914548" cy="1064121"/>
          </a:xfrm>
          <a:solidFill>
            <a:schemeClr val="accent1"/>
          </a:solidFill>
        </p:grpSpPr>
        <p:sp>
          <p:nvSpPr>
            <p:cNvPr id="1095" name="任意多边形: 形状 1094">
              <a:extLst>
                <a:ext uri="{FF2B5EF4-FFF2-40B4-BE49-F238E27FC236}">
                  <a16:creationId xmlns:a16="http://schemas.microsoft.com/office/drawing/2014/main" id="{739AA969-80B2-FE31-2211-8CBE13D43DA2}"/>
                </a:ext>
              </a:extLst>
            </p:cNvPr>
            <p:cNvSpPr/>
            <p:nvPr/>
          </p:nvSpPr>
          <p:spPr>
            <a:xfrm>
              <a:off x="495225" y="420439"/>
              <a:ext cx="914548" cy="1064121"/>
            </a:xfrm>
            <a:custGeom>
              <a:avLst/>
              <a:gdLst>
                <a:gd name="connsiteX0" fmla="*/ 457274 w 914548"/>
                <a:gd name="connsiteY0" fmla="*/ 546943 h 1064121"/>
                <a:gd name="connsiteX1" fmla="*/ 183803 w 914548"/>
                <a:gd name="connsiteY1" fmla="*/ 273472 h 1064121"/>
                <a:gd name="connsiteX2" fmla="*/ 457274 w 914548"/>
                <a:gd name="connsiteY2" fmla="*/ 0 h 1064121"/>
                <a:gd name="connsiteX3" fmla="*/ 730746 w 914548"/>
                <a:gd name="connsiteY3" fmla="*/ 273472 h 1064121"/>
                <a:gd name="connsiteX4" fmla="*/ 457274 w 914548"/>
                <a:gd name="connsiteY4" fmla="*/ 546943 h 1064121"/>
                <a:gd name="connsiteX5" fmla="*/ 457274 w 914548"/>
                <a:gd name="connsiteY5" fmla="*/ 78135 h 1064121"/>
                <a:gd name="connsiteX6" fmla="*/ 261937 w 914548"/>
                <a:gd name="connsiteY6" fmla="*/ 273472 h 1064121"/>
                <a:gd name="connsiteX7" fmla="*/ 457274 w 914548"/>
                <a:gd name="connsiteY7" fmla="*/ 468809 h 1064121"/>
                <a:gd name="connsiteX8" fmla="*/ 652611 w 914548"/>
                <a:gd name="connsiteY8" fmla="*/ 273472 h 1064121"/>
                <a:gd name="connsiteX9" fmla="*/ 457274 w 914548"/>
                <a:gd name="connsiteY9" fmla="*/ 78135 h 1064121"/>
                <a:gd name="connsiteX10" fmla="*/ 914549 w 914548"/>
                <a:gd name="connsiteY10" fmla="*/ 1064121 h 1064121"/>
                <a:gd name="connsiteX11" fmla="*/ 836414 w 914548"/>
                <a:gd name="connsiteY11" fmla="*/ 1064121 h 1064121"/>
                <a:gd name="connsiteX12" fmla="*/ 836414 w 914548"/>
                <a:gd name="connsiteY12" fmla="*/ 1004404 h 1064121"/>
                <a:gd name="connsiteX13" fmla="*/ 457274 w 914548"/>
                <a:gd name="connsiteY13" fmla="*/ 625078 h 1064121"/>
                <a:gd name="connsiteX14" fmla="*/ 78135 w 914548"/>
                <a:gd name="connsiteY14" fmla="*/ 1004218 h 1064121"/>
                <a:gd name="connsiteX15" fmla="*/ 78135 w 914548"/>
                <a:gd name="connsiteY15" fmla="*/ 1064121 h 1064121"/>
                <a:gd name="connsiteX16" fmla="*/ 0 w 914548"/>
                <a:gd name="connsiteY16" fmla="*/ 1064121 h 1064121"/>
                <a:gd name="connsiteX17" fmla="*/ 0 w 914548"/>
                <a:gd name="connsiteY17" fmla="*/ 1004404 h 1064121"/>
                <a:gd name="connsiteX18" fmla="*/ 457274 w 914548"/>
                <a:gd name="connsiteY18" fmla="*/ 546943 h 1064121"/>
                <a:gd name="connsiteX19" fmla="*/ 914549 w 914548"/>
                <a:gd name="connsiteY19" fmla="*/ 1004218 h 1064121"/>
                <a:gd name="connsiteX20" fmla="*/ 914549 w 914548"/>
                <a:gd name="connsiteY20" fmla="*/ 1064121 h 1064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914548" h="1064121">
                  <a:moveTo>
                    <a:pt x="457274" y="546943"/>
                  </a:moveTo>
                  <a:cubicBezTo>
                    <a:pt x="306586" y="546943"/>
                    <a:pt x="183803" y="424160"/>
                    <a:pt x="183803" y="273472"/>
                  </a:cubicBezTo>
                  <a:cubicBezTo>
                    <a:pt x="183803" y="122783"/>
                    <a:pt x="306586" y="0"/>
                    <a:pt x="457274" y="0"/>
                  </a:cubicBezTo>
                  <a:cubicBezTo>
                    <a:pt x="607963" y="0"/>
                    <a:pt x="730746" y="122783"/>
                    <a:pt x="730746" y="273472"/>
                  </a:cubicBezTo>
                  <a:cubicBezTo>
                    <a:pt x="730746" y="424160"/>
                    <a:pt x="607963" y="546943"/>
                    <a:pt x="457274" y="546943"/>
                  </a:cubicBezTo>
                  <a:close/>
                  <a:moveTo>
                    <a:pt x="457274" y="78135"/>
                  </a:moveTo>
                  <a:cubicBezTo>
                    <a:pt x="349560" y="78135"/>
                    <a:pt x="261937" y="165757"/>
                    <a:pt x="261937" y="273472"/>
                  </a:cubicBezTo>
                  <a:cubicBezTo>
                    <a:pt x="261937" y="381186"/>
                    <a:pt x="349560" y="468809"/>
                    <a:pt x="457274" y="468809"/>
                  </a:cubicBezTo>
                  <a:cubicBezTo>
                    <a:pt x="564989" y="468809"/>
                    <a:pt x="652611" y="381186"/>
                    <a:pt x="652611" y="273472"/>
                  </a:cubicBezTo>
                  <a:cubicBezTo>
                    <a:pt x="652611" y="165757"/>
                    <a:pt x="564989" y="78135"/>
                    <a:pt x="457274" y="78135"/>
                  </a:cubicBezTo>
                  <a:close/>
                  <a:moveTo>
                    <a:pt x="914549" y="1064121"/>
                  </a:moveTo>
                  <a:lnTo>
                    <a:pt x="836414" y="1064121"/>
                  </a:lnTo>
                  <a:lnTo>
                    <a:pt x="836414" y="1004404"/>
                  </a:lnTo>
                  <a:cubicBezTo>
                    <a:pt x="836414" y="795300"/>
                    <a:pt x="666378" y="625078"/>
                    <a:pt x="457274" y="625078"/>
                  </a:cubicBezTo>
                  <a:cubicBezTo>
                    <a:pt x="248171" y="625078"/>
                    <a:pt x="78135" y="795114"/>
                    <a:pt x="78135" y="1004218"/>
                  </a:cubicBezTo>
                  <a:lnTo>
                    <a:pt x="78135" y="1064121"/>
                  </a:lnTo>
                  <a:lnTo>
                    <a:pt x="0" y="1064121"/>
                  </a:lnTo>
                  <a:lnTo>
                    <a:pt x="0" y="1004404"/>
                  </a:lnTo>
                  <a:cubicBezTo>
                    <a:pt x="0" y="752140"/>
                    <a:pt x="205011" y="546943"/>
                    <a:pt x="457274" y="546943"/>
                  </a:cubicBezTo>
                  <a:cubicBezTo>
                    <a:pt x="709538" y="546943"/>
                    <a:pt x="914549" y="752140"/>
                    <a:pt x="914549" y="1004218"/>
                  </a:cubicBezTo>
                  <a:lnTo>
                    <a:pt x="914549" y="1064121"/>
                  </a:lnTo>
                  <a:close/>
                </a:path>
              </a:pathLst>
            </a:custGeom>
            <a:grpFill/>
            <a:ln w="1860" cap="flat">
              <a:noFill/>
              <a:prstDash val="solid"/>
              <a:miter/>
            </a:ln>
          </p:spPr>
          <p:txBody>
            <a:bodyPr rtlCol="0" anchor="ctr"/>
            <a:lstStyle/>
            <a:p>
              <a:endParaRPr lang="zh-CN" altLang="en-US"/>
            </a:p>
          </p:txBody>
        </p:sp>
        <p:sp>
          <p:nvSpPr>
            <p:cNvPr id="1096" name="任意多边形: 形状 1095">
              <a:extLst>
                <a:ext uri="{FF2B5EF4-FFF2-40B4-BE49-F238E27FC236}">
                  <a16:creationId xmlns:a16="http://schemas.microsoft.com/office/drawing/2014/main" id="{3D0A5EF1-251A-E7E2-99A8-06A9482B177C}"/>
                </a:ext>
              </a:extLst>
            </p:cNvPr>
            <p:cNvSpPr/>
            <p:nvPr/>
          </p:nvSpPr>
          <p:spPr>
            <a:xfrm>
              <a:off x="917897" y="1038630"/>
              <a:ext cx="301107" cy="301107"/>
            </a:xfrm>
            <a:custGeom>
              <a:avLst/>
              <a:gdLst>
                <a:gd name="connsiteX0" fmla="*/ 0 w 301107"/>
                <a:gd name="connsiteY0" fmla="*/ 245859 h 301107"/>
                <a:gd name="connsiteX1" fmla="*/ 245859 w 301107"/>
                <a:gd name="connsiteY1" fmla="*/ 0 h 301107"/>
                <a:gd name="connsiteX2" fmla="*/ 301107 w 301107"/>
                <a:gd name="connsiteY2" fmla="*/ 55249 h 301107"/>
                <a:gd name="connsiteX3" fmla="*/ 55249 w 301107"/>
                <a:gd name="connsiteY3" fmla="*/ 301107 h 301107"/>
              </a:gdLst>
              <a:ahLst/>
              <a:cxnLst>
                <a:cxn ang="0">
                  <a:pos x="connsiteX0" y="connsiteY0"/>
                </a:cxn>
                <a:cxn ang="0">
                  <a:pos x="connsiteX1" y="connsiteY1"/>
                </a:cxn>
                <a:cxn ang="0">
                  <a:pos x="connsiteX2" y="connsiteY2"/>
                </a:cxn>
                <a:cxn ang="0">
                  <a:pos x="connsiteX3" y="connsiteY3"/>
                </a:cxn>
              </a:cxnLst>
              <a:rect l="l" t="t" r="r" b="b"/>
              <a:pathLst>
                <a:path w="301107" h="301107">
                  <a:moveTo>
                    <a:pt x="0" y="245859"/>
                  </a:moveTo>
                  <a:lnTo>
                    <a:pt x="245859" y="0"/>
                  </a:lnTo>
                  <a:lnTo>
                    <a:pt x="301107" y="55249"/>
                  </a:lnTo>
                  <a:lnTo>
                    <a:pt x="55249" y="301107"/>
                  </a:lnTo>
                  <a:close/>
                </a:path>
              </a:pathLst>
            </a:custGeom>
            <a:grpFill/>
            <a:ln w="1860" cap="flat">
              <a:noFill/>
              <a:prstDash val="solid"/>
              <a:miter/>
            </a:ln>
          </p:spPr>
          <p:txBody>
            <a:bodyPr rtlCol="0" anchor="ctr"/>
            <a:lstStyle/>
            <a:p>
              <a:endParaRPr lang="zh-CN" altLang="en-US"/>
            </a:p>
          </p:txBody>
        </p:sp>
        <p:sp>
          <p:nvSpPr>
            <p:cNvPr id="1097" name="任意多边形: 形状 1096">
              <a:extLst>
                <a:ext uri="{FF2B5EF4-FFF2-40B4-BE49-F238E27FC236}">
                  <a16:creationId xmlns:a16="http://schemas.microsoft.com/office/drawing/2014/main" id="{D59C36D3-727D-491E-11D5-E1A227154F3F}"/>
                </a:ext>
              </a:extLst>
            </p:cNvPr>
            <p:cNvSpPr/>
            <p:nvPr/>
          </p:nvSpPr>
          <p:spPr>
            <a:xfrm>
              <a:off x="757163" y="1279921"/>
              <a:ext cx="390673" cy="195336"/>
            </a:xfrm>
            <a:custGeom>
              <a:avLst/>
              <a:gdLst>
                <a:gd name="connsiteX0" fmla="*/ 390674 w 390673"/>
                <a:gd name="connsiteY0" fmla="*/ 195337 h 195336"/>
                <a:gd name="connsiteX1" fmla="*/ 312539 w 390673"/>
                <a:gd name="connsiteY1" fmla="*/ 195337 h 195336"/>
                <a:gd name="connsiteX2" fmla="*/ 195337 w 390673"/>
                <a:gd name="connsiteY2" fmla="*/ 78135 h 195336"/>
                <a:gd name="connsiteX3" fmla="*/ 78135 w 390673"/>
                <a:gd name="connsiteY3" fmla="*/ 195337 h 195336"/>
                <a:gd name="connsiteX4" fmla="*/ 0 w 390673"/>
                <a:gd name="connsiteY4" fmla="*/ 195337 h 195336"/>
                <a:gd name="connsiteX5" fmla="*/ 195337 w 390673"/>
                <a:gd name="connsiteY5" fmla="*/ 0 h 195336"/>
                <a:gd name="connsiteX6" fmla="*/ 390674 w 390673"/>
                <a:gd name="connsiteY6" fmla="*/ 195337 h 195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673" h="195336">
                  <a:moveTo>
                    <a:pt x="390674" y="195337"/>
                  </a:moveTo>
                  <a:lnTo>
                    <a:pt x="312539" y="195337"/>
                  </a:lnTo>
                  <a:cubicBezTo>
                    <a:pt x="312539" y="130783"/>
                    <a:pt x="259891" y="78135"/>
                    <a:pt x="195337" y="78135"/>
                  </a:cubicBezTo>
                  <a:cubicBezTo>
                    <a:pt x="130783" y="78135"/>
                    <a:pt x="78135" y="130783"/>
                    <a:pt x="78135" y="195337"/>
                  </a:cubicBezTo>
                  <a:lnTo>
                    <a:pt x="0" y="195337"/>
                  </a:lnTo>
                  <a:cubicBezTo>
                    <a:pt x="0" y="87623"/>
                    <a:pt x="87623" y="0"/>
                    <a:pt x="195337" y="0"/>
                  </a:cubicBezTo>
                  <a:cubicBezTo>
                    <a:pt x="303051" y="0"/>
                    <a:pt x="390674" y="87623"/>
                    <a:pt x="390674" y="195337"/>
                  </a:cubicBezTo>
                  <a:close/>
                </a:path>
              </a:pathLst>
            </a:custGeom>
            <a:grpFill/>
            <a:ln w="1860" cap="flat">
              <a:noFill/>
              <a:prstDash val="solid"/>
              <a:miter/>
            </a:ln>
          </p:spPr>
          <p:txBody>
            <a:bodyPr rtlCol="0" anchor="ctr"/>
            <a:lstStyle/>
            <a:p>
              <a:endParaRPr lang="zh-CN" altLang="en-US"/>
            </a:p>
          </p:txBody>
        </p:sp>
      </p:grpSp>
      <p:grpSp>
        <p:nvGrpSpPr>
          <p:cNvPr id="1077" name="组合 1076">
            <a:extLst>
              <a:ext uri="{FF2B5EF4-FFF2-40B4-BE49-F238E27FC236}">
                <a16:creationId xmlns:a16="http://schemas.microsoft.com/office/drawing/2014/main" id="{464B0117-278C-DABF-6729-13ECBBD24A1D}"/>
              </a:ext>
            </a:extLst>
          </p:cNvPr>
          <p:cNvGrpSpPr/>
          <p:nvPr/>
        </p:nvGrpSpPr>
        <p:grpSpPr>
          <a:xfrm>
            <a:off x="10174822" y="2782550"/>
            <a:ext cx="260467" cy="303066"/>
            <a:chOff x="495225" y="420439"/>
            <a:chExt cx="914548" cy="1064121"/>
          </a:xfrm>
          <a:solidFill>
            <a:schemeClr val="accent1"/>
          </a:solidFill>
        </p:grpSpPr>
        <p:sp>
          <p:nvSpPr>
            <p:cNvPr id="1092" name="任意多边形: 形状 1091">
              <a:extLst>
                <a:ext uri="{FF2B5EF4-FFF2-40B4-BE49-F238E27FC236}">
                  <a16:creationId xmlns:a16="http://schemas.microsoft.com/office/drawing/2014/main" id="{FD129D20-ACA2-E6E6-7C73-741C6D1D5A44}"/>
                </a:ext>
              </a:extLst>
            </p:cNvPr>
            <p:cNvSpPr/>
            <p:nvPr/>
          </p:nvSpPr>
          <p:spPr>
            <a:xfrm>
              <a:off x="495225" y="420439"/>
              <a:ext cx="914548" cy="1064121"/>
            </a:xfrm>
            <a:custGeom>
              <a:avLst/>
              <a:gdLst>
                <a:gd name="connsiteX0" fmla="*/ 457274 w 914548"/>
                <a:gd name="connsiteY0" fmla="*/ 546943 h 1064121"/>
                <a:gd name="connsiteX1" fmla="*/ 183803 w 914548"/>
                <a:gd name="connsiteY1" fmla="*/ 273472 h 1064121"/>
                <a:gd name="connsiteX2" fmla="*/ 457274 w 914548"/>
                <a:gd name="connsiteY2" fmla="*/ 0 h 1064121"/>
                <a:gd name="connsiteX3" fmla="*/ 730746 w 914548"/>
                <a:gd name="connsiteY3" fmla="*/ 273472 h 1064121"/>
                <a:gd name="connsiteX4" fmla="*/ 457274 w 914548"/>
                <a:gd name="connsiteY4" fmla="*/ 546943 h 1064121"/>
                <a:gd name="connsiteX5" fmla="*/ 457274 w 914548"/>
                <a:gd name="connsiteY5" fmla="*/ 78135 h 1064121"/>
                <a:gd name="connsiteX6" fmla="*/ 261937 w 914548"/>
                <a:gd name="connsiteY6" fmla="*/ 273472 h 1064121"/>
                <a:gd name="connsiteX7" fmla="*/ 457274 w 914548"/>
                <a:gd name="connsiteY7" fmla="*/ 468809 h 1064121"/>
                <a:gd name="connsiteX8" fmla="*/ 652611 w 914548"/>
                <a:gd name="connsiteY8" fmla="*/ 273472 h 1064121"/>
                <a:gd name="connsiteX9" fmla="*/ 457274 w 914548"/>
                <a:gd name="connsiteY9" fmla="*/ 78135 h 1064121"/>
                <a:gd name="connsiteX10" fmla="*/ 914549 w 914548"/>
                <a:gd name="connsiteY10" fmla="*/ 1064121 h 1064121"/>
                <a:gd name="connsiteX11" fmla="*/ 836414 w 914548"/>
                <a:gd name="connsiteY11" fmla="*/ 1064121 h 1064121"/>
                <a:gd name="connsiteX12" fmla="*/ 836414 w 914548"/>
                <a:gd name="connsiteY12" fmla="*/ 1004404 h 1064121"/>
                <a:gd name="connsiteX13" fmla="*/ 457274 w 914548"/>
                <a:gd name="connsiteY13" fmla="*/ 625078 h 1064121"/>
                <a:gd name="connsiteX14" fmla="*/ 78135 w 914548"/>
                <a:gd name="connsiteY14" fmla="*/ 1004218 h 1064121"/>
                <a:gd name="connsiteX15" fmla="*/ 78135 w 914548"/>
                <a:gd name="connsiteY15" fmla="*/ 1064121 h 1064121"/>
                <a:gd name="connsiteX16" fmla="*/ 0 w 914548"/>
                <a:gd name="connsiteY16" fmla="*/ 1064121 h 1064121"/>
                <a:gd name="connsiteX17" fmla="*/ 0 w 914548"/>
                <a:gd name="connsiteY17" fmla="*/ 1004404 h 1064121"/>
                <a:gd name="connsiteX18" fmla="*/ 457274 w 914548"/>
                <a:gd name="connsiteY18" fmla="*/ 546943 h 1064121"/>
                <a:gd name="connsiteX19" fmla="*/ 914549 w 914548"/>
                <a:gd name="connsiteY19" fmla="*/ 1004218 h 1064121"/>
                <a:gd name="connsiteX20" fmla="*/ 914549 w 914548"/>
                <a:gd name="connsiteY20" fmla="*/ 1064121 h 1064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914548" h="1064121">
                  <a:moveTo>
                    <a:pt x="457274" y="546943"/>
                  </a:moveTo>
                  <a:cubicBezTo>
                    <a:pt x="306586" y="546943"/>
                    <a:pt x="183803" y="424160"/>
                    <a:pt x="183803" y="273472"/>
                  </a:cubicBezTo>
                  <a:cubicBezTo>
                    <a:pt x="183803" y="122783"/>
                    <a:pt x="306586" y="0"/>
                    <a:pt x="457274" y="0"/>
                  </a:cubicBezTo>
                  <a:cubicBezTo>
                    <a:pt x="607963" y="0"/>
                    <a:pt x="730746" y="122783"/>
                    <a:pt x="730746" y="273472"/>
                  </a:cubicBezTo>
                  <a:cubicBezTo>
                    <a:pt x="730746" y="424160"/>
                    <a:pt x="607963" y="546943"/>
                    <a:pt x="457274" y="546943"/>
                  </a:cubicBezTo>
                  <a:close/>
                  <a:moveTo>
                    <a:pt x="457274" y="78135"/>
                  </a:moveTo>
                  <a:cubicBezTo>
                    <a:pt x="349560" y="78135"/>
                    <a:pt x="261937" y="165757"/>
                    <a:pt x="261937" y="273472"/>
                  </a:cubicBezTo>
                  <a:cubicBezTo>
                    <a:pt x="261937" y="381186"/>
                    <a:pt x="349560" y="468809"/>
                    <a:pt x="457274" y="468809"/>
                  </a:cubicBezTo>
                  <a:cubicBezTo>
                    <a:pt x="564989" y="468809"/>
                    <a:pt x="652611" y="381186"/>
                    <a:pt x="652611" y="273472"/>
                  </a:cubicBezTo>
                  <a:cubicBezTo>
                    <a:pt x="652611" y="165757"/>
                    <a:pt x="564989" y="78135"/>
                    <a:pt x="457274" y="78135"/>
                  </a:cubicBezTo>
                  <a:close/>
                  <a:moveTo>
                    <a:pt x="914549" y="1064121"/>
                  </a:moveTo>
                  <a:lnTo>
                    <a:pt x="836414" y="1064121"/>
                  </a:lnTo>
                  <a:lnTo>
                    <a:pt x="836414" y="1004404"/>
                  </a:lnTo>
                  <a:cubicBezTo>
                    <a:pt x="836414" y="795300"/>
                    <a:pt x="666378" y="625078"/>
                    <a:pt x="457274" y="625078"/>
                  </a:cubicBezTo>
                  <a:cubicBezTo>
                    <a:pt x="248171" y="625078"/>
                    <a:pt x="78135" y="795114"/>
                    <a:pt x="78135" y="1004218"/>
                  </a:cubicBezTo>
                  <a:lnTo>
                    <a:pt x="78135" y="1064121"/>
                  </a:lnTo>
                  <a:lnTo>
                    <a:pt x="0" y="1064121"/>
                  </a:lnTo>
                  <a:lnTo>
                    <a:pt x="0" y="1004404"/>
                  </a:lnTo>
                  <a:cubicBezTo>
                    <a:pt x="0" y="752140"/>
                    <a:pt x="205011" y="546943"/>
                    <a:pt x="457274" y="546943"/>
                  </a:cubicBezTo>
                  <a:cubicBezTo>
                    <a:pt x="709538" y="546943"/>
                    <a:pt x="914549" y="752140"/>
                    <a:pt x="914549" y="1004218"/>
                  </a:cubicBezTo>
                  <a:lnTo>
                    <a:pt x="914549" y="1064121"/>
                  </a:lnTo>
                  <a:close/>
                </a:path>
              </a:pathLst>
            </a:custGeom>
            <a:grpFill/>
            <a:ln w="1860" cap="flat">
              <a:noFill/>
              <a:prstDash val="solid"/>
              <a:miter/>
            </a:ln>
          </p:spPr>
          <p:txBody>
            <a:bodyPr rtlCol="0" anchor="ctr"/>
            <a:lstStyle/>
            <a:p>
              <a:endParaRPr lang="zh-CN" altLang="en-US"/>
            </a:p>
          </p:txBody>
        </p:sp>
        <p:sp>
          <p:nvSpPr>
            <p:cNvPr id="1093" name="任意多边形: 形状 1092">
              <a:extLst>
                <a:ext uri="{FF2B5EF4-FFF2-40B4-BE49-F238E27FC236}">
                  <a16:creationId xmlns:a16="http://schemas.microsoft.com/office/drawing/2014/main" id="{77530313-ACAC-B92B-64E8-5E9489C1E2DB}"/>
                </a:ext>
              </a:extLst>
            </p:cNvPr>
            <p:cNvSpPr/>
            <p:nvPr/>
          </p:nvSpPr>
          <p:spPr>
            <a:xfrm>
              <a:off x="917897" y="1038630"/>
              <a:ext cx="301107" cy="301107"/>
            </a:xfrm>
            <a:custGeom>
              <a:avLst/>
              <a:gdLst>
                <a:gd name="connsiteX0" fmla="*/ 0 w 301107"/>
                <a:gd name="connsiteY0" fmla="*/ 245859 h 301107"/>
                <a:gd name="connsiteX1" fmla="*/ 245859 w 301107"/>
                <a:gd name="connsiteY1" fmla="*/ 0 h 301107"/>
                <a:gd name="connsiteX2" fmla="*/ 301107 w 301107"/>
                <a:gd name="connsiteY2" fmla="*/ 55249 h 301107"/>
                <a:gd name="connsiteX3" fmla="*/ 55249 w 301107"/>
                <a:gd name="connsiteY3" fmla="*/ 301107 h 301107"/>
              </a:gdLst>
              <a:ahLst/>
              <a:cxnLst>
                <a:cxn ang="0">
                  <a:pos x="connsiteX0" y="connsiteY0"/>
                </a:cxn>
                <a:cxn ang="0">
                  <a:pos x="connsiteX1" y="connsiteY1"/>
                </a:cxn>
                <a:cxn ang="0">
                  <a:pos x="connsiteX2" y="connsiteY2"/>
                </a:cxn>
                <a:cxn ang="0">
                  <a:pos x="connsiteX3" y="connsiteY3"/>
                </a:cxn>
              </a:cxnLst>
              <a:rect l="l" t="t" r="r" b="b"/>
              <a:pathLst>
                <a:path w="301107" h="301107">
                  <a:moveTo>
                    <a:pt x="0" y="245859"/>
                  </a:moveTo>
                  <a:lnTo>
                    <a:pt x="245859" y="0"/>
                  </a:lnTo>
                  <a:lnTo>
                    <a:pt x="301107" y="55249"/>
                  </a:lnTo>
                  <a:lnTo>
                    <a:pt x="55249" y="301107"/>
                  </a:lnTo>
                  <a:close/>
                </a:path>
              </a:pathLst>
            </a:custGeom>
            <a:grpFill/>
            <a:ln w="1860" cap="flat">
              <a:noFill/>
              <a:prstDash val="solid"/>
              <a:miter/>
            </a:ln>
          </p:spPr>
          <p:txBody>
            <a:bodyPr rtlCol="0" anchor="ctr"/>
            <a:lstStyle/>
            <a:p>
              <a:endParaRPr lang="zh-CN" altLang="en-US"/>
            </a:p>
          </p:txBody>
        </p:sp>
        <p:sp>
          <p:nvSpPr>
            <p:cNvPr id="1094" name="任意多边形: 形状 1093">
              <a:extLst>
                <a:ext uri="{FF2B5EF4-FFF2-40B4-BE49-F238E27FC236}">
                  <a16:creationId xmlns:a16="http://schemas.microsoft.com/office/drawing/2014/main" id="{359C2E87-E85E-5CDA-7DE1-65744A69B382}"/>
                </a:ext>
              </a:extLst>
            </p:cNvPr>
            <p:cNvSpPr/>
            <p:nvPr/>
          </p:nvSpPr>
          <p:spPr>
            <a:xfrm>
              <a:off x="757163" y="1279921"/>
              <a:ext cx="390673" cy="195336"/>
            </a:xfrm>
            <a:custGeom>
              <a:avLst/>
              <a:gdLst>
                <a:gd name="connsiteX0" fmla="*/ 390674 w 390673"/>
                <a:gd name="connsiteY0" fmla="*/ 195337 h 195336"/>
                <a:gd name="connsiteX1" fmla="*/ 312539 w 390673"/>
                <a:gd name="connsiteY1" fmla="*/ 195337 h 195336"/>
                <a:gd name="connsiteX2" fmla="*/ 195337 w 390673"/>
                <a:gd name="connsiteY2" fmla="*/ 78135 h 195336"/>
                <a:gd name="connsiteX3" fmla="*/ 78135 w 390673"/>
                <a:gd name="connsiteY3" fmla="*/ 195337 h 195336"/>
                <a:gd name="connsiteX4" fmla="*/ 0 w 390673"/>
                <a:gd name="connsiteY4" fmla="*/ 195337 h 195336"/>
                <a:gd name="connsiteX5" fmla="*/ 195337 w 390673"/>
                <a:gd name="connsiteY5" fmla="*/ 0 h 195336"/>
                <a:gd name="connsiteX6" fmla="*/ 390674 w 390673"/>
                <a:gd name="connsiteY6" fmla="*/ 195337 h 195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673" h="195336">
                  <a:moveTo>
                    <a:pt x="390674" y="195337"/>
                  </a:moveTo>
                  <a:lnTo>
                    <a:pt x="312539" y="195337"/>
                  </a:lnTo>
                  <a:cubicBezTo>
                    <a:pt x="312539" y="130783"/>
                    <a:pt x="259891" y="78135"/>
                    <a:pt x="195337" y="78135"/>
                  </a:cubicBezTo>
                  <a:cubicBezTo>
                    <a:pt x="130783" y="78135"/>
                    <a:pt x="78135" y="130783"/>
                    <a:pt x="78135" y="195337"/>
                  </a:cubicBezTo>
                  <a:lnTo>
                    <a:pt x="0" y="195337"/>
                  </a:lnTo>
                  <a:cubicBezTo>
                    <a:pt x="0" y="87623"/>
                    <a:pt x="87623" y="0"/>
                    <a:pt x="195337" y="0"/>
                  </a:cubicBezTo>
                  <a:cubicBezTo>
                    <a:pt x="303051" y="0"/>
                    <a:pt x="390674" y="87623"/>
                    <a:pt x="390674" y="195337"/>
                  </a:cubicBezTo>
                  <a:close/>
                </a:path>
              </a:pathLst>
            </a:custGeom>
            <a:grpFill/>
            <a:ln w="1860" cap="flat">
              <a:noFill/>
              <a:prstDash val="solid"/>
              <a:miter/>
            </a:ln>
          </p:spPr>
          <p:txBody>
            <a:bodyPr rtlCol="0" anchor="ctr"/>
            <a:lstStyle/>
            <a:p>
              <a:endParaRPr lang="zh-CN" altLang="en-US"/>
            </a:p>
          </p:txBody>
        </p:sp>
      </p:grpSp>
      <p:grpSp>
        <p:nvGrpSpPr>
          <p:cNvPr id="1078" name="组合 1077">
            <a:extLst>
              <a:ext uri="{FF2B5EF4-FFF2-40B4-BE49-F238E27FC236}">
                <a16:creationId xmlns:a16="http://schemas.microsoft.com/office/drawing/2014/main" id="{74C17191-14DF-4D5A-1FF8-B82C8B5DEBC3}"/>
              </a:ext>
            </a:extLst>
          </p:cNvPr>
          <p:cNvGrpSpPr/>
          <p:nvPr/>
        </p:nvGrpSpPr>
        <p:grpSpPr>
          <a:xfrm>
            <a:off x="10174822" y="3343146"/>
            <a:ext cx="260467" cy="303066"/>
            <a:chOff x="495225" y="420439"/>
            <a:chExt cx="914548" cy="1064121"/>
          </a:xfrm>
          <a:solidFill>
            <a:schemeClr val="accent1"/>
          </a:solidFill>
        </p:grpSpPr>
        <p:sp>
          <p:nvSpPr>
            <p:cNvPr id="1089" name="任意多边形: 形状 1088">
              <a:extLst>
                <a:ext uri="{FF2B5EF4-FFF2-40B4-BE49-F238E27FC236}">
                  <a16:creationId xmlns:a16="http://schemas.microsoft.com/office/drawing/2014/main" id="{77066742-63FA-9CF5-C17F-0859AE1E03FC}"/>
                </a:ext>
              </a:extLst>
            </p:cNvPr>
            <p:cNvSpPr/>
            <p:nvPr/>
          </p:nvSpPr>
          <p:spPr>
            <a:xfrm>
              <a:off x="495225" y="420439"/>
              <a:ext cx="914548" cy="1064121"/>
            </a:xfrm>
            <a:custGeom>
              <a:avLst/>
              <a:gdLst>
                <a:gd name="connsiteX0" fmla="*/ 457274 w 914548"/>
                <a:gd name="connsiteY0" fmla="*/ 546943 h 1064121"/>
                <a:gd name="connsiteX1" fmla="*/ 183803 w 914548"/>
                <a:gd name="connsiteY1" fmla="*/ 273472 h 1064121"/>
                <a:gd name="connsiteX2" fmla="*/ 457274 w 914548"/>
                <a:gd name="connsiteY2" fmla="*/ 0 h 1064121"/>
                <a:gd name="connsiteX3" fmla="*/ 730746 w 914548"/>
                <a:gd name="connsiteY3" fmla="*/ 273472 h 1064121"/>
                <a:gd name="connsiteX4" fmla="*/ 457274 w 914548"/>
                <a:gd name="connsiteY4" fmla="*/ 546943 h 1064121"/>
                <a:gd name="connsiteX5" fmla="*/ 457274 w 914548"/>
                <a:gd name="connsiteY5" fmla="*/ 78135 h 1064121"/>
                <a:gd name="connsiteX6" fmla="*/ 261937 w 914548"/>
                <a:gd name="connsiteY6" fmla="*/ 273472 h 1064121"/>
                <a:gd name="connsiteX7" fmla="*/ 457274 w 914548"/>
                <a:gd name="connsiteY7" fmla="*/ 468809 h 1064121"/>
                <a:gd name="connsiteX8" fmla="*/ 652611 w 914548"/>
                <a:gd name="connsiteY8" fmla="*/ 273472 h 1064121"/>
                <a:gd name="connsiteX9" fmla="*/ 457274 w 914548"/>
                <a:gd name="connsiteY9" fmla="*/ 78135 h 1064121"/>
                <a:gd name="connsiteX10" fmla="*/ 914549 w 914548"/>
                <a:gd name="connsiteY10" fmla="*/ 1064121 h 1064121"/>
                <a:gd name="connsiteX11" fmla="*/ 836414 w 914548"/>
                <a:gd name="connsiteY11" fmla="*/ 1064121 h 1064121"/>
                <a:gd name="connsiteX12" fmla="*/ 836414 w 914548"/>
                <a:gd name="connsiteY12" fmla="*/ 1004404 h 1064121"/>
                <a:gd name="connsiteX13" fmla="*/ 457274 w 914548"/>
                <a:gd name="connsiteY13" fmla="*/ 625078 h 1064121"/>
                <a:gd name="connsiteX14" fmla="*/ 78135 w 914548"/>
                <a:gd name="connsiteY14" fmla="*/ 1004218 h 1064121"/>
                <a:gd name="connsiteX15" fmla="*/ 78135 w 914548"/>
                <a:gd name="connsiteY15" fmla="*/ 1064121 h 1064121"/>
                <a:gd name="connsiteX16" fmla="*/ 0 w 914548"/>
                <a:gd name="connsiteY16" fmla="*/ 1064121 h 1064121"/>
                <a:gd name="connsiteX17" fmla="*/ 0 w 914548"/>
                <a:gd name="connsiteY17" fmla="*/ 1004404 h 1064121"/>
                <a:gd name="connsiteX18" fmla="*/ 457274 w 914548"/>
                <a:gd name="connsiteY18" fmla="*/ 546943 h 1064121"/>
                <a:gd name="connsiteX19" fmla="*/ 914549 w 914548"/>
                <a:gd name="connsiteY19" fmla="*/ 1004218 h 1064121"/>
                <a:gd name="connsiteX20" fmla="*/ 914549 w 914548"/>
                <a:gd name="connsiteY20" fmla="*/ 1064121 h 1064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914548" h="1064121">
                  <a:moveTo>
                    <a:pt x="457274" y="546943"/>
                  </a:moveTo>
                  <a:cubicBezTo>
                    <a:pt x="306586" y="546943"/>
                    <a:pt x="183803" y="424160"/>
                    <a:pt x="183803" y="273472"/>
                  </a:cubicBezTo>
                  <a:cubicBezTo>
                    <a:pt x="183803" y="122783"/>
                    <a:pt x="306586" y="0"/>
                    <a:pt x="457274" y="0"/>
                  </a:cubicBezTo>
                  <a:cubicBezTo>
                    <a:pt x="607963" y="0"/>
                    <a:pt x="730746" y="122783"/>
                    <a:pt x="730746" y="273472"/>
                  </a:cubicBezTo>
                  <a:cubicBezTo>
                    <a:pt x="730746" y="424160"/>
                    <a:pt x="607963" y="546943"/>
                    <a:pt x="457274" y="546943"/>
                  </a:cubicBezTo>
                  <a:close/>
                  <a:moveTo>
                    <a:pt x="457274" y="78135"/>
                  </a:moveTo>
                  <a:cubicBezTo>
                    <a:pt x="349560" y="78135"/>
                    <a:pt x="261937" y="165757"/>
                    <a:pt x="261937" y="273472"/>
                  </a:cubicBezTo>
                  <a:cubicBezTo>
                    <a:pt x="261937" y="381186"/>
                    <a:pt x="349560" y="468809"/>
                    <a:pt x="457274" y="468809"/>
                  </a:cubicBezTo>
                  <a:cubicBezTo>
                    <a:pt x="564989" y="468809"/>
                    <a:pt x="652611" y="381186"/>
                    <a:pt x="652611" y="273472"/>
                  </a:cubicBezTo>
                  <a:cubicBezTo>
                    <a:pt x="652611" y="165757"/>
                    <a:pt x="564989" y="78135"/>
                    <a:pt x="457274" y="78135"/>
                  </a:cubicBezTo>
                  <a:close/>
                  <a:moveTo>
                    <a:pt x="914549" y="1064121"/>
                  </a:moveTo>
                  <a:lnTo>
                    <a:pt x="836414" y="1064121"/>
                  </a:lnTo>
                  <a:lnTo>
                    <a:pt x="836414" y="1004404"/>
                  </a:lnTo>
                  <a:cubicBezTo>
                    <a:pt x="836414" y="795300"/>
                    <a:pt x="666378" y="625078"/>
                    <a:pt x="457274" y="625078"/>
                  </a:cubicBezTo>
                  <a:cubicBezTo>
                    <a:pt x="248171" y="625078"/>
                    <a:pt x="78135" y="795114"/>
                    <a:pt x="78135" y="1004218"/>
                  </a:cubicBezTo>
                  <a:lnTo>
                    <a:pt x="78135" y="1064121"/>
                  </a:lnTo>
                  <a:lnTo>
                    <a:pt x="0" y="1064121"/>
                  </a:lnTo>
                  <a:lnTo>
                    <a:pt x="0" y="1004404"/>
                  </a:lnTo>
                  <a:cubicBezTo>
                    <a:pt x="0" y="752140"/>
                    <a:pt x="205011" y="546943"/>
                    <a:pt x="457274" y="546943"/>
                  </a:cubicBezTo>
                  <a:cubicBezTo>
                    <a:pt x="709538" y="546943"/>
                    <a:pt x="914549" y="752140"/>
                    <a:pt x="914549" y="1004218"/>
                  </a:cubicBezTo>
                  <a:lnTo>
                    <a:pt x="914549" y="1064121"/>
                  </a:lnTo>
                  <a:close/>
                </a:path>
              </a:pathLst>
            </a:custGeom>
            <a:grpFill/>
            <a:ln w="1860" cap="flat">
              <a:noFill/>
              <a:prstDash val="solid"/>
              <a:miter/>
            </a:ln>
          </p:spPr>
          <p:txBody>
            <a:bodyPr rtlCol="0" anchor="ctr"/>
            <a:lstStyle/>
            <a:p>
              <a:endParaRPr lang="zh-CN" altLang="en-US"/>
            </a:p>
          </p:txBody>
        </p:sp>
        <p:sp>
          <p:nvSpPr>
            <p:cNvPr id="1090" name="任意多边形: 形状 1089">
              <a:extLst>
                <a:ext uri="{FF2B5EF4-FFF2-40B4-BE49-F238E27FC236}">
                  <a16:creationId xmlns:a16="http://schemas.microsoft.com/office/drawing/2014/main" id="{95A60A28-0178-3AAA-FE8F-A867E5E5BFF7}"/>
                </a:ext>
              </a:extLst>
            </p:cNvPr>
            <p:cNvSpPr/>
            <p:nvPr/>
          </p:nvSpPr>
          <p:spPr>
            <a:xfrm>
              <a:off x="917897" y="1038630"/>
              <a:ext cx="301107" cy="301107"/>
            </a:xfrm>
            <a:custGeom>
              <a:avLst/>
              <a:gdLst>
                <a:gd name="connsiteX0" fmla="*/ 0 w 301107"/>
                <a:gd name="connsiteY0" fmla="*/ 245859 h 301107"/>
                <a:gd name="connsiteX1" fmla="*/ 245859 w 301107"/>
                <a:gd name="connsiteY1" fmla="*/ 0 h 301107"/>
                <a:gd name="connsiteX2" fmla="*/ 301107 w 301107"/>
                <a:gd name="connsiteY2" fmla="*/ 55249 h 301107"/>
                <a:gd name="connsiteX3" fmla="*/ 55249 w 301107"/>
                <a:gd name="connsiteY3" fmla="*/ 301107 h 301107"/>
              </a:gdLst>
              <a:ahLst/>
              <a:cxnLst>
                <a:cxn ang="0">
                  <a:pos x="connsiteX0" y="connsiteY0"/>
                </a:cxn>
                <a:cxn ang="0">
                  <a:pos x="connsiteX1" y="connsiteY1"/>
                </a:cxn>
                <a:cxn ang="0">
                  <a:pos x="connsiteX2" y="connsiteY2"/>
                </a:cxn>
                <a:cxn ang="0">
                  <a:pos x="connsiteX3" y="connsiteY3"/>
                </a:cxn>
              </a:cxnLst>
              <a:rect l="l" t="t" r="r" b="b"/>
              <a:pathLst>
                <a:path w="301107" h="301107">
                  <a:moveTo>
                    <a:pt x="0" y="245859"/>
                  </a:moveTo>
                  <a:lnTo>
                    <a:pt x="245859" y="0"/>
                  </a:lnTo>
                  <a:lnTo>
                    <a:pt x="301107" y="55249"/>
                  </a:lnTo>
                  <a:lnTo>
                    <a:pt x="55249" y="301107"/>
                  </a:lnTo>
                  <a:close/>
                </a:path>
              </a:pathLst>
            </a:custGeom>
            <a:grpFill/>
            <a:ln w="1860" cap="flat">
              <a:noFill/>
              <a:prstDash val="solid"/>
              <a:miter/>
            </a:ln>
          </p:spPr>
          <p:txBody>
            <a:bodyPr rtlCol="0" anchor="ctr"/>
            <a:lstStyle/>
            <a:p>
              <a:endParaRPr lang="zh-CN" altLang="en-US"/>
            </a:p>
          </p:txBody>
        </p:sp>
        <p:sp>
          <p:nvSpPr>
            <p:cNvPr id="1091" name="任意多边形: 形状 1090">
              <a:extLst>
                <a:ext uri="{FF2B5EF4-FFF2-40B4-BE49-F238E27FC236}">
                  <a16:creationId xmlns:a16="http://schemas.microsoft.com/office/drawing/2014/main" id="{64AACF6D-D657-DC6F-0781-EBFBD6788BFA}"/>
                </a:ext>
              </a:extLst>
            </p:cNvPr>
            <p:cNvSpPr/>
            <p:nvPr/>
          </p:nvSpPr>
          <p:spPr>
            <a:xfrm>
              <a:off x="757163" y="1279921"/>
              <a:ext cx="390673" cy="195336"/>
            </a:xfrm>
            <a:custGeom>
              <a:avLst/>
              <a:gdLst>
                <a:gd name="connsiteX0" fmla="*/ 390674 w 390673"/>
                <a:gd name="connsiteY0" fmla="*/ 195337 h 195336"/>
                <a:gd name="connsiteX1" fmla="*/ 312539 w 390673"/>
                <a:gd name="connsiteY1" fmla="*/ 195337 h 195336"/>
                <a:gd name="connsiteX2" fmla="*/ 195337 w 390673"/>
                <a:gd name="connsiteY2" fmla="*/ 78135 h 195336"/>
                <a:gd name="connsiteX3" fmla="*/ 78135 w 390673"/>
                <a:gd name="connsiteY3" fmla="*/ 195337 h 195336"/>
                <a:gd name="connsiteX4" fmla="*/ 0 w 390673"/>
                <a:gd name="connsiteY4" fmla="*/ 195337 h 195336"/>
                <a:gd name="connsiteX5" fmla="*/ 195337 w 390673"/>
                <a:gd name="connsiteY5" fmla="*/ 0 h 195336"/>
                <a:gd name="connsiteX6" fmla="*/ 390674 w 390673"/>
                <a:gd name="connsiteY6" fmla="*/ 195337 h 195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673" h="195336">
                  <a:moveTo>
                    <a:pt x="390674" y="195337"/>
                  </a:moveTo>
                  <a:lnTo>
                    <a:pt x="312539" y="195337"/>
                  </a:lnTo>
                  <a:cubicBezTo>
                    <a:pt x="312539" y="130783"/>
                    <a:pt x="259891" y="78135"/>
                    <a:pt x="195337" y="78135"/>
                  </a:cubicBezTo>
                  <a:cubicBezTo>
                    <a:pt x="130783" y="78135"/>
                    <a:pt x="78135" y="130783"/>
                    <a:pt x="78135" y="195337"/>
                  </a:cubicBezTo>
                  <a:lnTo>
                    <a:pt x="0" y="195337"/>
                  </a:lnTo>
                  <a:cubicBezTo>
                    <a:pt x="0" y="87623"/>
                    <a:pt x="87623" y="0"/>
                    <a:pt x="195337" y="0"/>
                  </a:cubicBezTo>
                  <a:cubicBezTo>
                    <a:pt x="303051" y="0"/>
                    <a:pt x="390674" y="87623"/>
                    <a:pt x="390674" y="195337"/>
                  </a:cubicBezTo>
                  <a:close/>
                </a:path>
              </a:pathLst>
            </a:custGeom>
            <a:grpFill/>
            <a:ln w="1860" cap="flat">
              <a:noFill/>
              <a:prstDash val="solid"/>
              <a:miter/>
            </a:ln>
          </p:spPr>
          <p:txBody>
            <a:bodyPr rtlCol="0" anchor="ctr"/>
            <a:lstStyle/>
            <a:p>
              <a:endParaRPr lang="zh-CN" altLang="en-US"/>
            </a:p>
          </p:txBody>
        </p:sp>
      </p:grpSp>
      <p:grpSp>
        <p:nvGrpSpPr>
          <p:cNvPr id="1079" name="组合 1078">
            <a:extLst>
              <a:ext uri="{FF2B5EF4-FFF2-40B4-BE49-F238E27FC236}">
                <a16:creationId xmlns:a16="http://schemas.microsoft.com/office/drawing/2014/main" id="{AE70D18A-6D45-18E3-DAD8-2161C630B8A8}"/>
              </a:ext>
            </a:extLst>
          </p:cNvPr>
          <p:cNvGrpSpPr/>
          <p:nvPr/>
        </p:nvGrpSpPr>
        <p:grpSpPr>
          <a:xfrm>
            <a:off x="10174822" y="3903742"/>
            <a:ext cx="260467" cy="303066"/>
            <a:chOff x="495225" y="420439"/>
            <a:chExt cx="914548" cy="1064121"/>
          </a:xfrm>
          <a:solidFill>
            <a:schemeClr val="accent1"/>
          </a:solidFill>
        </p:grpSpPr>
        <p:sp>
          <p:nvSpPr>
            <p:cNvPr id="1086" name="任意多边形: 形状 1085">
              <a:extLst>
                <a:ext uri="{FF2B5EF4-FFF2-40B4-BE49-F238E27FC236}">
                  <a16:creationId xmlns:a16="http://schemas.microsoft.com/office/drawing/2014/main" id="{634CE03E-693F-A7DF-1754-89DD428658BD}"/>
                </a:ext>
              </a:extLst>
            </p:cNvPr>
            <p:cNvSpPr/>
            <p:nvPr/>
          </p:nvSpPr>
          <p:spPr>
            <a:xfrm>
              <a:off x="495225" y="420439"/>
              <a:ext cx="914548" cy="1064121"/>
            </a:xfrm>
            <a:custGeom>
              <a:avLst/>
              <a:gdLst>
                <a:gd name="connsiteX0" fmla="*/ 457274 w 914548"/>
                <a:gd name="connsiteY0" fmla="*/ 546943 h 1064121"/>
                <a:gd name="connsiteX1" fmla="*/ 183803 w 914548"/>
                <a:gd name="connsiteY1" fmla="*/ 273472 h 1064121"/>
                <a:gd name="connsiteX2" fmla="*/ 457274 w 914548"/>
                <a:gd name="connsiteY2" fmla="*/ 0 h 1064121"/>
                <a:gd name="connsiteX3" fmla="*/ 730746 w 914548"/>
                <a:gd name="connsiteY3" fmla="*/ 273472 h 1064121"/>
                <a:gd name="connsiteX4" fmla="*/ 457274 w 914548"/>
                <a:gd name="connsiteY4" fmla="*/ 546943 h 1064121"/>
                <a:gd name="connsiteX5" fmla="*/ 457274 w 914548"/>
                <a:gd name="connsiteY5" fmla="*/ 78135 h 1064121"/>
                <a:gd name="connsiteX6" fmla="*/ 261937 w 914548"/>
                <a:gd name="connsiteY6" fmla="*/ 273472 h 1064121"/>
                <a:gd name="connsiteX7" fmla="*/ 457274 w 914548"/>
                <a:gd name="connsiteY7" fmla="*/ 468809 h 1064121"/>
                <a:gd name="connsiteX8" fmla="*/ 652611 w 914548"/>
                <a:gd name="connsiteY8" fmla="*/ 273472 h 1064121"/>
                <a:gd name="connsiteX9" fmla="*/ 457274 w 914548"/>
                <a:gd name="connsiteY9" fmla="*/ 78135 h 1064121"/>
                <a:gd name="connsiteX10" fmla="*/ 914549 w 914548"/>
                <a:gd name="connsiteY10" fmla="*/ 1064121 h 1064121"/>
                <a:gd name="connsiteX11" fmla="*/ 836414 w 914548"/>
                <a:gd name="connsiteY11" fmla="*/ 1064121 h 1064121"/>
                <a:gd name="connsiteX12" fmla="*/ 836414 w 914548"/>
                <a:gd name="connsiteY12" fmla="*/ 1004404 h 1064121"/>
                <a:gd name="connsiteX13" fmla="*/ 457274 w 914548"/>
                <a:gd name="connsiteY13" fmla="*/ 625078 h 1064121"/>
                <a:gd name="connsiteX14" fmla="*/ 78135 w 914548"/>
                <a:gd name="connsiteY14" fmla="*/ 1004218 h 1064121"/>
                <a:gd name="connsiteX15" fmla="*/ 78135 w 914548"/>
                <a:gd name="connsiteY15" fmla="*/ 1064121 h 1064121"/>
                <a:gd name="connsiteX16" fmla="*/ 0 w 914548"/>
                <a:gd name="connsiteY16" fmla="*/ 1064121 h 1064121"/>
                <a:gd name="connsiteX17" fmla="*/ 0 w 914548"/>
                <a:gd name="connsiteY17" fmla="*/ 1004404 h 1064121"/>
                <a:gd name="connsiteX18" fmla="*/ 457274 w 914548"/>
                <a:gd name="connsiteY18" fmla="*/ 546943 h 1064121"/>
                <a:gd name="connsiteX19" fmla="*/ 914549 w 914548"/>
                <a:gd name="connsiteY19" fmla="*/ 1004218 h 1064121"/>
                <a:gd name="connsiteX20" fmla="*/ 914549 w 914548"/>
                <a:gd name="connsiteY20" fmla="*/ 1064121 h 1064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914548" h="1064121">
                  <a:moveTo>
                    <a:pt x="457274" y="546943"/>
                  </a:moveTo>
                  <a:cubicBezTo>
                    <a:pt x="306586" y="546943"/>
                    <a:pt x="183803" y="424160"/>
                    <a:pt x="183803" y="273472"/>
                  </a:cubicBezTo>
                  <a:cubicBezTo>
                    <a:pt x="183803" y="122783"/>
                    <a:pt x="306586" y="0"/>
                    <a:pt x="457274" y="0"/>
                  </a:cubicBezTo>
                  <a:cubicBezTo>
                    <a:pt x="607963" y="0"/>
                    <a:pt x="730746" y="122783"/>
                    <a:pt x="730746" y="273472"/>
                  </a:cubicBezTo>
                  <a:cubicBezTo>
                    <a:pt x="730746" y="424160"/>
                    <a:pt x="607963" y="546943"/>
                    <a:pt x="457274" y="546943"/>
                  </a:cubicBezTo>
                  <a:close/>
                  <a:moveTo>
                    <a:pt x="457274" y="78135"/>
                  </a:moveTo>
                  <a:cubicBezTo>
                    <a:pt x="349560" y="78135"/>
                    <a:pt x="261937" y="165757"/>
                    <a:pt x="261937" y="273472"/>
                  </a:cubicBezTo>
                  <a:cubicBezTo>
                    <a:pt x="261937" y="381186"/>
                    <a:pt x="349560" y="468809"/>
                    <a:pt x="457274" y="468809"/>
                  </a:cubicBezTo>
                  <a:cubicBezTo>
                    <a:pt x="564989" y="468809"/>
                    <a:pt x="652611" y="381186"/>
                    <a:pt x="652611" y="273472"/>
                  </a:cubicBezTo>
                  <a:cubicBezTo>
                    <a:pt x="652611" y="165757"/>
                    <a:pt x="564989" y="78135"/>
                    <a:pt x="457274" y="78135"/>
                  </a:cubicBezTo>
                  <a:close/>
                  <a:moveTo>
                    <a:pt x="914549" y="1064121"/>
                  </a:moveTo>
                  <a:lnTo>
                    <a:pt x="836414" y="1064121"/>
                  </a:lnTo>
                  <a:lnTo>
                    <a:pt x="836414" y="1004404"/>
                  </a:lnTo>
                  <a:cubicBezTo>
                    <a:pt x="836414" y="795300"/>
                    <a:pt x="666378" y="625078"/>
                    <a:pt x="457274" y="625078"/>
                  </a:cubicBezTo>
                  <a:cubicBezTo>
                    <a:pt x="248171" y="625078"/>
                    <a:pt x="78135" y="795114"/>
                    <a:pt x="78135" y="1004218"/>
                  </a:cubicBezTo>
                  <a:lnTo>
                    <a:pt x="78135" y="1064121"/>
                  </a:lnTo>
                  <a:lnTo>
                    <a:pt x="0" y="1064121"/>
                  </a:lnTo>
                  <a:lnTo>
                    <a:pt x="0" y="1004404"/>
                  </a:lnTo>
                  <a:cubicBezTo>
                    <a:pt x="0" y="752140"/>
                    <a:pt x="205011" y="546943"/>
                    <a:pt x="457274" y="546943"/>
                  </a:cubicBezTo>
                  <a:cubicBezTo>
                    <a:pt x="709538" y="546943"/>
                    <a:pt x="914549" y="752140"/>
                    <a:pt x="914549" y="1004218"/>
                  </a:cubicBezTo>
                  <a:lnTo>
                    <a:pt x="914549" y="1064121"/>
                  </a:lnTo>
                  <a:close/>
                </a:path>
              </a:pathLst>
            </a:custGeom>
            <a:grpFill/>
            <a:ln w="1860" cap="flat">
              <a:noFill/>
              <a:prstDash val="solid"/>
              <a:miter/>
            </a:ln>
          </p:spPr>
          <p:txBody>
            <a:bodyPr rtlCol="0" anchor="ctr"/>
            <a:lstStyle/>
            <a:p>
              <a:endParaRPr lang="zh-CN" altLang="en-US"/>
            </a:p>
          </p:txBody>
        </p:sp>
        <p:sp>
          <p:nvSpPr>
            <p:cNvPr id="1087" name="任意多边形: 形状 1086">
              <a:extLst>
                <a:ext uri="{FF2B5EF4-FFF2-40B4-BE49-F238E27FC236}">
                  <a16:creationId xmlns:a16="http://schemas.microsoft.com/office/drawing/2014/main" id="{6CB79C81-07D3-04E6-AED4-35B66B066C98}"/>
                </a:ext>
              </a:extLst>
            </p:cNvPr>
            <p:cNvSpPr/>
            <p:nvPr/>
          </p:nvSpPr>
          <p:spPr>
            <a:xfrm>
              <a:off x="917897" y="1038630"/>
              <a:ext cx="301107" cy="301107"/>
            </a:xfrm>
            <a:custGeom>
              <a:avLst/>
              <a:gdLst>
                <a:gd name="connsiteX0" fmla="*/ 0 w 301107"/>
                <a:gd name="connsiteY0" fmla="*/ 245859 h 301107"/>
                <a:gd name="connsiteX1" fmla="*/ 245859 w 301107"/>
                <a:gd name="connsiteY1" fmla="*/ 0 h 301107"/>
                <a:gd name="connsiteX2" fmla="*/ 301107 w 301107"/>
                <a:gd name="connsiteY2" fmla="*/ 55249 h 301107"/>
                <a:gd name="connsiteX3" fmla="*/ 55249 w 301107"/>
                <a:gd name="connsiteY3" fmla="*/ 301107 h 301107"/>
              </a:gdLst>
              <a:ahLst/>
              <a:cxnLst>
                <a:cxn ang="0">
                  <a:pos x="connsiteX0" y="connsiteY0"/>
                </a:cxn>
                <a:cxn ang="0">
                  <a:pos x="connsiteX1" y="connsiteY1"/>
                </a:cxn>
                <a:cxn ang="0">
                  <a:pos x="connsiteX2" y="connsiteY2"/>
                </a:cxn>
                <a:cxn ang="0">
                  <a:pos x="connsiteX3" y="connsiteY3"/>
                </a:cxn>
              </a:cxnLst>
              <a:rect l="l" t="t" r="r" b="b"/>
              <a:pathLst>
                <a:path w="301107" h="301107">
                  <a:moveTo>
                    <a:pt x="0" y="245859"/>
                  </a:moveTo>
                  <a:lnTo>
                    <a:pt x="245859" y="0"/>
                  </a:lnTo>
                  <a:lnTo>
                    <a:pt x="301107" y="55249"/>
                  </a:lnTo>
                  <a:lnTo>
                    <a:pt x="55249" y="301107"/>
                  </a:lnTo>
                  <a:close/>
                </a:path>
              </a:pathLst>
            </a:custGeom>
            <a:grpFill/>
            <a:ln w="1860" cap="flat">
              <a:noFill/>
              <a:prstDash val="solid"/>
              <a:miter/>
            </a:ln>
          </p:spPr>
          <p:txBody>
            <a:bodyPr rtlCol="0" anchor="ctr"/>
            <a:lstStyle/>
            <a:p>
              <a:endParaRPr lang="zh-CN" altLang="en-US"/>
            </a:p>
          </p:txBody>
        </p:sp>
        <p:sp>
          <p:nvSpPr>
            <p:cNvPr id="1088" name="任意多边形: 形状 1087">
              <a:extLst>
                <a:ext uri="{FF2B5EF4-FFF2-40B4-BE49-F238E27FC236}">
                  <a16:creationId xmlns:a16="http://schemas.microsoft.com/office/drawing/2014/main" id="{937B7BEF-DBC2-954D-C5EF-00A3DE685B3D}"/>
                </a:ext>
              </a:extLst>
            </p:cNvPr>
            <p:cNvSpPr/>
            <p:nvPr/>
          </p:nvSpPr>
          <p:spPr>
            <a:xfrm>
              <a:off x="757163" y="1279921"/>
              <a:ext cx="390673" cy="195336"/>
            </a:xfrm>
            <a:custGeom>
              <a:avLst/>
              <a:gdLst>
                <a:gd name="connsiteX0" fmla="*/ 390674 w 390673"/>
                <a:gd name="connsiteY0" fmla="*/ 195337 h 195336"/>
                <a:gd name="connsiteX1" fmla="*/ 312539 w 390673"/>
                <a:gd name="connsiteY1" fmla="*/ 195337 h 195336"/>
                <a:gd name="connsiteX2" fmla="*/ 195337 w 390673"/>
                <a:gd name="connsiteY2" fmla="*/ 78135 h 195336"/>
                <a:gd name="connsiteX3" fmla="*/ 78135 w 390673"/>
                <a:gd name="connsiteY3" fmla="*/ 195337 h 195336"/>
                <a:gd name="connsiteX4" fmla="*/ 0 w 390673"/>
                <a:gd name="connsiteY4" fmla="*/ 195337 h 195336"/>
                <a:gd name="connsiteX5" fmla="*/ 195337 w 390673"/>
                <a:gd name="connsiteY5" fmla="*/ 0 h 195336"/>
                <a:gd name="connsiteX6" fmla="*/ 390674 w 390673"/>
                <a:gd name="connsiteY6" fmla="*/ 195337 h 195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673" h="195336">
                  <a:moveTo>
                    <a:pt x="390674" y="195337"/>
                  </a:moveTo>
                  <a:lnTo>
                    <a:pt x="312539" y="195337"/>
                  </a:lnTo>
                  <a:cubicBezTo>
                    <a:pt x="312539" y="130783"/>
                    <a:pt x="259891" y="78135"/>
                    <a:pt x="195337" y="78135"/>
                  </a:cubicBezTo>
                  <a:cubicBezTo>
                    <a:pt x="130783" y="78135"/>
                    <a:pt x="78135" y="130783"/>
                    <a:pt x="78135" y="195337"/>
                  </a:cubicBezTo>
                  <a:lnTo>
                    <a:pt x="0" y="195337"/>
                  </a:lnTo>
                  <a:cubicBezTo>
                    <a:pt x="0" y="87623"/>
                    <a:pt x="87623" y="0"/>
                    <a:pt x="195337" y="0"/>
                  </a:cubicBezTo>
                  <a:cubicBezTo>
                    <a:pt x="303051" y="0"/>
                    <a:pt x="390674" y="87623"/>
                    <a:pt x="390674" y="195337"/>
                  </a:cubicBezTo>
                  <a:close/>
                </a:path>
              </a:pathLst>
            </a:custGeom>
            <a:grpFill/>
            <a:ln w="1860" cap="flat">
              <a:noFill/>
              <a:prstDash val="solid"/>
              <a:miter/>
            </a:ln>
          </p:spPr>
          <p:txBody>
            <a:bodyPr rtlCol="0" anchor="ctr"/>
            <a:lstStyle/>
            <a:p>
              <a:endParaRPr lang="zh-CN" altLang="en-US"/>
            </a:p>
          </p:txBody>
        </p:sp>
      </p:grpSp>
      <p:grpSp>
        <p:nvGrpSpPr>
          <p:cNvPr id="1080" name="组合 1079">
            <a:extLst>
              <a:ext uri="{FF2B5EF4-FFF2-40B4-BE49-F238E27FC236}">
                <a16:creationId xmlns:a16="http://schemas.microsoft.com/office/drawing/2014/main" id="{FF115F81-3BFF-AE6D-6A12-443CD3D69DD4}"/>
              </a:ext>
            </a:extLst>
          </p:cNvPr>
          <p:cNvGrpSpPr/>
          <p:nvPr/>
        </p:nvGrpSpPr>
        <p:grpSpPr>
          <a:xfrm>
            <a:off x="10150373" y="4990028"/>
            <a:ext cx="296265" cy="268160"/>
            <a:chOff x="115717" y="157061"/>
            <a:chExt cx="1664006" cy="1506147"/>
          </a:xfrm>
          <a:solidFill>
            <a:schemeClr val="accent2"/>
          </a:solidFill>
        </p:grpSpPr>
        <p:sp>
          <p:nvSpPr>
            <p:cNvPr id="1084" name="任意多边形: 形状 1083">
              <a:extLst>
                <a:ext uri="{FF2B5EF4-FFF2-40B4-BE49-F238E27FC236}">
                  <a16:creationId xmlns:a16="http://schemas.microsoft.com/office/drawing/2014/main" id="{F5F501C2-E1B6-2756-085B-360D05A6263B}"/>
                </a:ext>
              </a:extLst>
            </p:cNvPr>
            <p:cNvSpPr/>
            <p:nvPr/>
          </p:nvSpPr>
          <p:spPr>
            <a:xfrm>
              <a:off x="115717" y="157061"/>
              <a:ext cx="1664006" cy="1506147"/>
            </a:xfrm>
            <a:custGeom>
              <a:avLst/>
              <a:gdLst>
                <a:gd name="connsiteX0" fmla="*/ 1523606 w 1664006"/>
                <a:gd name="connsiteY0" fmla="*/ 509871 h 1506147"/>
                <a:gd name="connsiteX1" fmla="*/ 1634096 w 1664006"/>
                <a:gd name="connsiteY1" fmla="*/ 457962 h 1506147"/>
                <a:gd name="connsiteX2" fmla="*/ 1659075 w 1664006"/>
                <a:gd name="connsiteY2" fmla="*/ 388811 h 1506147"/>
                <a:gd name="connsiteX3" fmla="*/ 1589924 w 1664006"/>
                <a:gd name="connsiteY3" fmla="*/ 363831 h 1506147"/>
                <a:gd name="connsiteX4" fmla="*/ 1468008 w 1664006"/>
                <a:gd name="connsiteY4" fmla="*/ 421108 h 1506147"/>
                <a:gd name="connsiteX5" fmla="*/ 1442533 w 1664006"/>
                <a:gd name="connsiteY5" fmla="*/ 124390 h 1506147"/>
                <a:gd name="connsiteX6" fmla="*/ 1318143 w 1664006"/>
                <a:gd name="connsiteY6" fmla="*/ 0 h 1506147"/>
                <a:gd name="connsiteX7" fmla="*/ 340583 w 1664006"/>
                <a:gd name="connsiteY7" fmla="*/ 0 h 1506147"/>
                <a:gd name="connsiteX8" fmla="*/ 216346 w 1664006"/>
                <a:gd name="connsiteY8" fmla="*/ 119973 h 1506147"/>
                <a:gd name="connsiteX9" fmla="*/ 190860 w 1664006"/>
                <a:gd name="connsiteY9" fmla="*/ 418693 h 1506147"/>
                <a:gd name="connsiteX10" fmla="*/ 74083 w 1664006"/>
                <a:gd name="connsiteY10" fmla="*/ 363830 h 1506147"/>
                <a:gd name="connsiteX11" fmla="*/ 4931 w 1664006"/>
                <a:gd name="connsiteY11" fmla="*/ 388809 h 1506147"/>
                <a:gd name="connsiteX12" fmla="*/ 29911 w 1664006"/>
                <a:gd name="connsiteY12" fmla="*/ 457960 h 1506147"/>
                <a:gd name="connsiteX13" fmla="*/ 140230 w 1664006"/>
                <a:gd name="connsiteY13" fmla="*/ 509790 h 1506147"/>
                <a:gd name="connsiteX14" fmla="*/ 33313 w 1664006"/>
                <a:gd name="connsiteY14" fmla="*/ 622309 h 1506147"/>
                <a:gd name="connsiteX15" fmla="*/ 261 w 1664006"/>
                <a:gd name="connsiteY15" fmla="*/ 1133125 h 1506147"/>
                <a:gd name="connsiteX16" fmla="*/ 116478 w 1664006"/>
                <a:gd name="connsiteY16" fmla="*/ 1249393 h 1506147"/>
                <a:gd name="connsiteX17" fmla="*/ 155370 w 1664006"/>
                <a:gd name="connsiteY17" fmla="*/ 1249393 h 1506147"/>
                <a:gd name="connsiteX18" fmla="*/ 155370 w 1664006"/>
                <a:gd name="connsiteY18" fmla="*/ 1372262 h 1506147"/>
                <a:gd name="connsiteX19" fmla="*/ 289255 w 1664006"/>
                <a:gd name="connsiteY19" fmla="*/ 1506147 h 1506147"/>
                <a:gd name="connsiteX20" fmla="*/ 375110 w 1664006"/>
                <a:gd name="connsiteY20" fmla="*/ 1506147 h 1506147"/>
                <a:gd name="connsiteX21" fmla="*/ 508995 w 1664006"/>
                <a:gd name="connsiteY21" fmla="*/ 1372262 h 1506147"/>
                <a:gd name="connsiteX22" fmla="*/ 508995 w 1664006"/>
                <a:gd name="connsiteY22" fmla="*/ 1249393 h 1506147"/>
                <a:gd name="connsiteX23" fmla="*/ 1151104 w 1664006"/>
                <a:gd name="connsiteY23" fmla="*/ 1249393 h 1506147"/>
                <a:gd name="connsiteX24" fmla="*/ 1151104 w 1664006"/>
                <a:gd name="connsiteY24" fmla="*/ 1372262 h 1506147"/>
                <a:gd name="connsiteX25" fmla="*/ 1284990 w 1664006"/>
                <a:gd name="connsiteY25" fmla="*/ 1506147 h 1506147"/>
                <a:gd name="connsiteX26" fmla="*/ 1370896 w 1664006"/>
                <a:gd name="connsiteY26" fmla="*/ 1506147 h 1506147"/>
                <a:gd name="connsiteX27" fmla="*/ 1504781 w 1664006"/>
                <a:gd name="connsiteY27" fmla="*/ 1372262 h 1506147"/>
                <a:gd name="connsiteX28" fmla="*/ 1504781 w 1664006"/>
                <a:gd name="connsiteY28" fmla="*/ 1249393 h 1506147"/>
                <a:gd name="connsiteX29" fmla="*/ 1546313 w 1664006"/>
                <a:gd name="connsiteY29" fmla="*/ 1249393 h 1506147"/>
                <a:gd name="connsiteX30" fmla="*/ 1662479 w 1664006"/>
                <a:gd name="connsiteY30" fmla="*/ 1129775 h 1506147"/>
                <a:gd name="connsiteX31" fmla="*/ 1629629 w 1664006"/>
                <a:gd name="connsiteY31" fmla="*/ 625661 h 1506147"/>
                <a:gd name="connsiteX32" fmla="*/ 1523606 w 1664006"/>
                <a:gd name="connsiteY32" fmla="*/ 509871 h 1506147"/>
                <a:gd name="connsiteX33" fmla="*/ 340583 w 1664006"/>
                <a:gd name="connsiteY33" fmla="*/ 103980 h 1506147"/>
                <a:gd name="connsiteX34" fmla="*/ 1318145 w 1664006"/>
                <a:gd name="connsiteY34" fmla="*/ 103980 h 1506147"/>
                <a:gd name="connsiteX35" fmla="*/ 1338758 w 1664006"/>
                <a:gd name="connsiteY35" fmla="*/ 128807 h 1506147"/>
                <a:gd name="connsiteX36" fmla="*/ 1371275 w 1664006"/>
                <a:gd name="connsiteY36" fmla="*/ 509393 h 1506147"/>
                <a:gd name="connsiteX37" fmla="*/ 287432 w 1664006"/>
                <a:gd name="connsiteY37" fmla="*/ 509393 h 1506147"/>
                <a:gd name="connsiteX38" fmla="*/ 320124 w 1664006"/>
                <a:gd name="connsiteY38" fmla="*/ 124390 h 1506147"/>
                <a:gd name="connsiteX39" fmla="*/ 340583 w 1664006"/>
                <a:gd name="connsiteY39" fmla="*/ 103980 h 1506147"/>
                <a:gd name="connsiteX40" fmla="*/ 405013 w 1664006"/>
                <a:gd name="connsiteY40" fmla="*/ 1372260 h 1506147"/>
                <a:gd name="connsiteX41" fmla="*/ 375108 w 1664006"/>
                <a:gd name="connsiteY41" fmla="*/ 1402165 h 1506147"/>
                <a:gd name="connsiteX42" fmla="*/ 289253 w 1664006"/>
                <a:gd name="connsiteY42" fmla="*/ 1402165 h 1506147"/>
                <a:gd name="connsiteX43" fmla="*/ 259348 w 1664006"/>
                <a:gd name="connsiteY43" fmla="*/ 1372260 h 1506147"/>
                <a:gd name="connsiteX44" fmla="*/ 259348 w 1664006"/>
                <a:gd name="connsiteY44" fmla="*/ 1249392 h 1506147"/>
                <a:gd name="connsiteX45" fmla="*/ 405013 w 1664006"/>
                <a:gd name="connsiteY45" fmla="*/ 1249392 h 1506147"/>
                <a:gd name="connsiteX46" fmla="*/ 405013 w 1664006"/>
                <a:gd name="connsiteY46" fmla="*/ 1372260 h 1506147"/>
                <a:gd name="connsiteX47" fmla="*/ 1400801 w 1664006"/>
                <a:gd name="connsiteY47" fmla="*/ 1372260 h 1506147"/>
                <a:gd name="connsiteX48" fmla="*/ 1370896 w 1664006"/>
                <a:gd name="connsiteY48" fmla="*/ 1402165 h 1506147"/>
                <a:gd name="connsiteX49" fmla="*/ 1284990 w 1664006"/>
                <a:gd name="connsiteY49" fmla="*/ 1402165 h 1506147"/>
                <a:gd name="connsiteX50" fmla="*/ 1255085 w 1664006"/>
                <a:gd name="connsiteY50" fmla="*/ 1372260 h 1506147"/>
                <a:gd name="connsiteX51" fmla="*/ 1255085 w 1664006"/>
                <a:gd name="connsiteY51" fmla="*/ 1249392 h 1506147"/>
                <a:gd name="connsiteX52" fmla="*/ 1400799 w 1664006"/>
                <a:gd name="connsiteY52" fmla="*/ 1249392 h 1506147"/>
                <a:gd name="connsiteX53" fmla="*/ 1400799 w 1664006"/>
                <a:gd name="connsiteY53" fmla="*/ 1372260 h 1506147"/>
                <a:gd name="connsiteX54" fmla="*/ 1546312 w 1664006"/>
                <a:gd name="connsiteY54" fmla="*/ 1145411 h 1506147"/>
                <a:gd name="connsiteX55" fmla="*/ 116478 w 1664006"/>
                <a:gd name="connsiteY55" fmla="*/ 1145411 h 1506147"/>
                <a:gd name="connsiteX56" fmla="*/ 104140 w 1664006"/>
                <a:gd name="connsiteY56" fmla="*/ 1136476 h 1506147"/>
                <a:gd name="connsiteX57" fmla="*/ 137192 w 1664006"/>
                <a:gd name="connsiteY57" fmla="*/ 625661 h 1506147"/>
                <a:gd name="connsiteX58" fmla="*/ 149429 w 1664006"/>
                <a:gd name="connsiteY58" fmla="*/ 613374 h 1506147"/>
                <a:gd name="connsiteX59" fmla="*/ 1513363 w 1664006"/>
                <a:gd name="connsiteY59" fmla="*/ 613374 h 1506147"/>
                <a:gd name="connsiteX60" fmla="*/ 1525751 w 1664006"/>
                <a:gd name="connsiteY60" fmla="*/ 629012 h 1506147"/>
                <a:gd name="connsiteX61" fmla="*/ 1558601 w 1664006"/>
                <a:gd name="connsiteY61" fmla="*/ 1133125 h 1506147"/>
                <a:gd name="connsiteX62" fmla="*/ 1546312 w 1664006"/>
                <a:gd name="connsiteY62" fmla="*/ 1145411 h 1506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664006" h="1506147">
                  <a:moveTo>
                    <a:pt x="1523606" y="509871"/>
                  </a:moveTo>
                  <a:lnTo>
                    <a:pt x="1634096" y="457962"/>
                  </a:lnTo>
                  <a:cubicBezTo>
                    <a:pt x="1660090" y="445726"/>
                    <a:pt x="1671260" y="414756"/>
                    <a:pt x="1659075" y="388811"/>
                  </a:cubicBezTo>
                  <a:cubicBezTo>
                    <a:pt x="1646839" y="362816"/>
                    <a:pt x="1615918" y="351646"/>
                    <a:pt x="1589924" y="363831"/>
                  </a:cubicBezTo>
                  <a:lnTo>
                    <a:pt x="1468008" y="421108"/>
                  </a:lnTo>
                  <a:lnTo>
                    <a:pt x="1442533" y="124390"/>
                  </a:lnTo>
                  <a:cubicBezTo>
                    <a:pt x="1442533" y="55797"/>
                    <a:pt x="1386734" y="0"/>
                    <a:pt x="1318143" y="0"/>
                  </a:cubicBezTo>
                  <a:lnTo>
                    <a:pt x="340583" y="0"/>
                  </a:lnTo>
                  <a:cubicBezTo>
                    <a:pt x="271990" y="0"/>
                    <a:pt x="216142" y="55799"/>
                    <a:pt x="216346" y="119973"/>
                  </a:cubicBezTo>
                  <a:lnTo>
                    <a:pt x="190860" y="418693"/>
                  </a:lnTo>
                  <a:lnTo>
                    <a:pt x="74083" y="363830"/>
                  </a:lnTo>
                  <a:cubicBezTo>
                    <a:pt x="48290" y="351696"/>
                    <a:pt x="17217" y="362763"/>
                    <a:pt x="4931" y="388809"/>
                  </a:cubicBezTo>
                  <a:cubicBezTo>
                    <a:pt x="-7254" y="414754"/>
                    <a:pt x="3916" y="445724"/>
                    <a:pt x="29911" y="457960"/>
                  </a:cubicBezTo>
                  <a:lnTo>
                    <a:pt x="140230" y="509790"/>
                  </a:lnTo>
                  <a:cubicBezTo>
                    <a:pt x="80443" y="514492"/>
                    <a:pt x="33216" y="564474"/>
                    <a:pt x="33313" y="622309"/>
                  </a:cubicBezTo>
                  <a:lnTo>
                    <a:pt x="261" y="1133125"/>
                  </a:lnTo>
                  <a:cubicBezTo>
                    <a:pt x="261" y="1197250"/>
                    <a:pt x="52404" y="1249393"/>
                    <a:pt x="116478" y="1249393"/>
                  </a:cubicBezTo>
                  <a:lnTo>
                    <a:pt x="155370" y="1249393"/>
                  </a:lnTo>
                  <a:lnTo>
                    <a:pt x="155370" y="1372262"/>
                  </a:lnTo>
                  <a:cubicBezTo>
                    <a:pt x="155370" y="1446084"/>
                    <a:pt x="215433" y="1506147"/>
                    <a:pt x="289255" y="1506147"/>
                  </a:cubicBezTo>
                  <a:lnTo>
                    <a:pt x="375110" y="1506147"/>
                  </a:lnTo>
                  <a:cubicBezTo>
                    <a:pt x="448931" y="1506147"/>
                    <a:pt x="508995" y="1446084"/>
                    <a:pt x="508995" y="1372262"/>
                  </a:cubicBezTo>
                  <a:lnTo>
                    <a:pt x="508995" y="1249393"/>
                  </a:lnTo>
                  <a:lnTo>
                    <a:pt x="1151104" y="1249393"/>
                  </a:lnTo>
                  <a:lnTo>
                    <a:pt x="1151104" y="1372262"/>
                  </a:lnTo>
                  <a:cubicBezTo>
                    <a:pt x="1151104" y="1446084"/>
                    <a:pt x="1211168" y="1506147"/>
                    <a:pt x="1284990" y="1506147"/>
                  </a:cubicBezTo>
                  <a:lnTo>
                    <a:pt x="1370896" y="1506147"/>
                  </a:lnTo>
                  <a:cubicBezTo>
                    <a:pt x="1444718" y="1506147"/>
                    <a:pt x="1504781" y="1446084"/>
                    <a:pt x="1504781" y="1372262"/>
                  </a:cubicBezTo>
                  <a:lnTo>
                    <a:pt x="1504781" y="1249393"/>
                  </a:lnTo>
                  <a:lnTo>
                    <a:pt x="1546313" y="1249393"/>
                  </a:lnTo>
                  <a:cubicBezTo>
                    <a:pt x="1610438" y="1249393"/>
                    <a:pt x="1662582" y="1197250"/>
                    <a:pt x="1662479" y="1129775"/>
                  </a:cubicBezTo>
                  <a:lnTo>
                    <a:pt x="1629629" y="625661"/>
                  </a:lnTo>
                  <a:cubicBezTo>
                    <a:pt x="1629629" y="564990"/>
                    <a:pt x="1582944" y="515077"/>
                    <a:pt x="1523606" y="509871"/>
                  </a:cubicBezTo>
                  <a:close/>
                  <a:moveTo>
                    <a:pt x="340583" y="103980"/>
                  </a:moveTo>
                  <a:lnTo>
                    <a:pt x="1318145" y="103980"/>
                  </a:lnTo>
                  <a:cubicBezTo>
                    <a:pt x="1329415" y="103980"/>
                    <a:pt x="1338555" y="113120"/>
                    <a:pt x="1338758" y="128807"/>
                  </a:cubicBezTo>
                  <a:lnTo>
                    <a:pt x="1371275" y="509393"/>
                  </a:lnTo>
                  <a:lnTo>
                    <a:pt x="287432" y="509393"/>
                  </a:lnTo>
                  <a:lnTo>
                    <a:pt x="320124" y="124390"/>
                  </a:lnTo>
                  <a:cubicBezTo>
                    <a:pt x="320122" y="113120"/>
                    <a:pt x="329313" y="103980"/>
                    <a:pt x="340583" y="103980"/>
                  </a:cubicBezTo>
                  <a:close/>
                  <a:moveTo>
                    <a:pt x="405013" y="1372260"/>
                  </a:moveTo>
                  <a:cubicBezTo>
                    <a:pt x="405013" y="1388761"/>
                    <a:pt x="391609" y="1402165"/>
                    <a:pt x="375108" y="1402165"/>
                  </a:cubicBezTo>
                  <a:lnTo>
                    <a:pt x="289253" y="1402165"/>
                  </a:lnTo>
                  <a:cubicBezTo>
                    <a:pt x="272752" y="1402165"/>
                    <a:pt x="259348" y="1388761"/>
                    <a:pt x="259348" y="1372260"/>
                  </a:cubicBezTo>
                  <a:lnTo>
                    <a:pt x="259348" y="1249392"/>
                  </a:lnTo>
                  <a:lnTo>
                    <a:pt x="405013" y="1249392"/>
                  </a:lnTo>
                  <a:lnTo>
                    <a:pt x="405013" y="1372260"/>
                  </a:lnTo>
                  <a:close/>
                  <a:moveTo>
                    <a:pt x="1400801" y="1372260"/>
                  </a:moveTo>
                  <a:cubicBezTo>
                    <a:pt x="1400801" y="1388761"/>
                    <a:pt x="1387397" y="1402165"/>
                    <a:pt x="1370896" y="1402165"/>
                  </a:cubicBezTo>
                  <a:lnTo>
                    <a:pt x="1284990" y="1402165"/>
                  </a:lnTo>
                  <a:cubicBezTo>
                    <a:pt x="1268489" y="1402165"/>
                    <a:pt x="1255085" y="1388761"/>
                    <a:pt x="1255085" y="1372260"/>
                  </a:cubicBezTo>
                  <a:lnTo>
                    <a:pt x="1255085" y="1249392"/>
                  </a:lnTo>
                  <a:lnTo>
                    <a:pt x="1400799" y="1249392"/>
                  </a:lnTo>
                  <a:lnTo>
                    <a:pt x="1400799" y="1372260"/>
                  </a:lnTo>
                  <a:close/>
                  <a:moveTo>
                    <a:pt x="1546312" y="1145411"/>
                  </a:moveTo>
                  <a:lnTo>
                    <a:pt x="116478" y="1145411"/>
                  </a:lnTo>
                  <a:cubicBezTo>
                    <a:pt x="109725" y="1145411"/>
                    <a:pt x="104241" y="1139878"/>
                    <a:pt x="104140" y="1136476"/>
                  </a:cubicBezTo>
                  <a:lnTo>
                    <a:pt x="137192" y="625661"/>
                  </a:lnTo>
                  <a:cubicBezTo>
                    <a:pt x="137192" y="618909"/>
                    <a:pt x="142676" y="613374"/>
                    <a:pt x="149429" y="613374"/>
                  </a:cubicBezTo>
                  <a:lnTo>
                    <a:pt x="1513363" y="613374"/>
                  </a:lnTo>
                  <a:cubicBezTo>
                    <a:pt x="1520115" y="613374"/>
                    <a:pt x="1525648" y="618907"/>
                    <a:pt x="1525751" y="629012"/>
                  </a:cubicBezTo>
                  <a:lnTo>
                    <a:pt x="1558601" y="1133125"/>
                  </a:lnTo>
                  <a:cubicBezTo>
                    <a:pt x="1558599" y="1139878"/>
                    <a:pt x="1553064" y="1145411"/>
                    <a:pt x="1546312" y="1145411"/>
                  </a:cubicBezTo>
                  <a:close/>
                </a:path>
              </a:pathLst>
            </a:custGeom>
            <a:grpFill/>
            <a:ln w="1860" cap="flat">
              <a:noFill/>
              <a:prstDash val="solid"/>
              <a:miter/>
            </a:ln>
          </p:spPr>
          <p:txBody>
            <a:bodyPr rtlCol="0" anchor="ctr"/>
            <a:lstStyle/>
            <a:p>
              <a:endParaRPr lang="zh-CN" altLang="en-US"/>
            </a:p>
          </p:txBody>
        </p:sp>
        <p:sp>
          <p:nvSpPr>
            <p:cNvPr id="1085" name="任意多边形: 形状 1084">
              <a:extLst>
                <a:ext uri="{FF2B5EF4-FFF2-40B4-BE49-F238E27FC236}">
                  <a16:creationId xmlns:a16="http://schemas.microsoft.com/office/drawing/2014/main" id="{DC66EA6B-DB07-47F0-DA91-B4CF1396CE98}"/>
                </a:ext>
              </a:extLst>
            </p:cNvPr>
            <p:cNvSpPr/>
            <p:nvPr/>
          </p:nvSpPr>
          <p:spPr>
            <a:xfrm>
              <a:off x="352522" y="878020"/>
              <a:ext cx="1173236" cy="358450"/>
            </a:xfrm>
            <a:custGeom>
              <a:avLst/>
              <a:gdLst>
                <a:gd name="connsiteX0" fmla="*/ 179225 w 1173236"/>
                <a:gd name="connsiteY0" fmla="*/ 0 h 358450"/>
                <a:gd name="connsiteX1" fmla="*/ 0 w 1173236"/>
                <a:gd name="connsiteY1" fmla="*/ 179225 h 358450"/>
                <a:gd name="connsiteX2" fmla="*/ 179225 w 1173236"/>
                <a:gd name="connsiteY2" fmla="*/ 358450 h 358450"/>
                <a:gd name="connsiteX3" fmla="*/ 358450 w 1173236"/>
                <a:gd name="connsiteY3" fmla="*/ 179225 h 358450"/>
                <a:gd name="connsiteX4" fmla="*/ 179225 w 1173236"/>
                <a:gd name="connsiteY4" fmla="*/ 0 h 358450"/>
                <a:gd name="connsiteX5" fmla="*/ 179225 w 1173236"/>
                <a:gd name="connsiteY5" fmla="*/ 254468 h 358450"/>
                <a:gd name="connsiteX6" fmla="*/ 103982 w 1173236"/>
                <a:gd name="connsiteY6" fmla="*/ 179225 h 358450"/>
                <a:gd name="connsiteX7" fmla="*/ 179225 w 1173236"/>
                <a:gd name="connsiteY7" fmla="*/ 103980 h 358450"/>
                <a:gd name="connsiteX8" fmla="*/ 254470 w 1173236"/>
                <a:gd name="connsiteY8" fmla="*/ 179225 h 358450"/>
                <a:gd name="connsiteX9" fmla="*/ 179225 w 1173236"/>
                <a:gd name="connsiteY9" fmla="*/ 254468 h 358450"/>
                <a:gd name="connsiteX10" fmla="*/ 994011 w 1173236"/>
                <a:gd name="connsiteY10" fmla="*/ 0 h 358450"/>
                <a:gd name="connsiteX11" fmla="*/ 814736 w 1173236"/>
                <a:gd name="connsiteY11" fmla="*/ 179225 h 358450"/>
                <a:gd name="connsiteX12" fmla="*/ 994011 w 1173236"/>
                <a:gd name="connsiteY12" fmla="*/ 358450 h 358450"/>
                <a:gd name="connsiteX13" fmla="*/ 1173236 w 1173236"/>
                <a:gd name="connsiteY13" fmla="*/ 179225 h 358450"/>
                <a:gd name="connsiteX14" fmla="*/ 994011 w 1173236"/>
                <a:gd name="connsiteY14" fmla="*/ 0 h 358450"/>
                <a:gd name="connsiteX15" fmla="*/ 994011 w 1173236"/>
                <a:gd name="connsiteY15" fmla="*/ 254468 h 358450"/>
                <a:gd name="connsiteX16" fmla="*/ 918717 w 1173236"/>
                <a:gd name="connsiteY16" fmla="*/ 179225 h 358450"/>
                <a:gd name="connsiteX17" fmla="*/ 994011 w 1173236"/>
                <a:gd name="connsiteY17" fmla="*/ 103980 h 358450"/>
                <a:gd name="connsiteX18" fmla="*/ 1069256 w 1173236"/>
                <a:gd name="connsiteY18" fmla="*/ 179225 h 358450"/>
                <a:gd name="connsiteX19" fmla="*/ 994011 w 1173236"/>
                <a:gd name="connsiteY19" fmla="*/ 254468 h 358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73236" h="358450">
                  <a:moveTo>
                    <a:pt x="179225" y="0"/>
                  </a:moveTo>
                  <a:cubicBezTo>
                    <a:pt x="80424" y="0"/>
                    <a:pt x="0" y="80422"/>
                    <a:pt x="0" y="179225"/>
                  </a:cubicBezTo>
                  <a:cubicBezTo>
                    <a:pt x="0" y="278026"/>
                    <a:pt x="80422" y="358450"/>
                    <a:pt x="179225" y="358450"/>
                  </a:cubicBezTo>
                  <a:cubicBezTo>
                    <a:pt x="278026" y="358450"/>
                    <a:pt x="358450" y="278028"/>
                    <a:pt x="358450" y="179225"/>
                  </a:cubicBezTo>
                  <a:cubicBezTo>
                    <a:pt x="358450" y="80422"/>
                    <a:pt x="278028" y="0"/>
                    <a:pt x="179225" y="0"/>
                  </a:cubicBezTo>
                  <a:close/>
                  <a:moveTo>
                    <a:pt x="179225" y="254468"/>
                  </a:moveTo>
                  <a:cubicBezTo>
                    <a:pt x="137745" y="254468"/>
                    <a:pt x="103982" y="220706"/>
                    <a:pt x="103982" y="179225"/>
                  </a:cubicBezTo>
                  <a:cubicBezTo>
                    <a:pt x="103982" y="137745"/>
                    <a:pt x="137745" y="103980"/>
                    <a:pt x="179225" y="103980"/>
                  </a:cubicBezTo>
                  <a:cubicBezTo>
                    <a:pt x="220706" y="103980"/>
                    <a:pt x="254470" y="137743"/>
                    <a:pt x="254470" y="179225"/>
                  </a:cubicBezTo>
                  <a:cubicBezTo>
                    <a:pt x="254470" y="220706"/>
                    <a:pt x="220706" y="254468"/>
                    <a:pt x="179225" y="254468"/>
                  </a:cubicBezTo>
                  <a:close/>
                  <a:moveTo>
                    <a:pt x="994011" y="0"/>
                  </a:moveTo>
                  <a:cubicBezTo>
                    <a:pt x="895158" y="0"/>
                    <a:pt x="814736" y="80422"/>
                    <a:pt x="814736" y="179225"/>
                  </a:cubicBezTo>
                  <a:cubicBezTo>
                    <a:pt x="814736" y="278026"/>
                    <a:pt x="895158" y="358450"/>
                    <a:pt x="994011" y="358450"/>
                  </a:cubicBezTo>
                  <a:cubicBezTo>
                    <a:pt x="1092812" y="358450"/>
                    <a:pt x="1173236" y="278028"/>
                    <a:pt x="1173236" y="179225"/>
                  </a:cubicBezTo>
                  <a:cubicBezTo>
                    <a:pt x="1173236" y="80422"/>
                    <a:pt x="1092812" y="0"/>
                    <a:pt x="994011" y="0"/>
                  </a:cubicBezTo>
                  <a:close/>
                  <a:moveTo>
                    <a:pt x="994011" y="254468"/>
                  </a:moveTo>
                  <a:cubicBezTo>
                    <a:pt x="952479" y="254468"/>
                    <a:pt x="918717" y="220706"/>
                    <a:pt x="918717" y="179225"/>
                  </a:cubicBezTo>
                  <a:cubicBezTo>
                    <a:pt x="918717" y="137745"/>
                    <a:pt x="952479" y="103980"/>
                    <a:pt x="994011" y="103980"/>
                  </a:cubicBezTo>
                  <a:cubicBezTo>
                    <a:pt x="1035492" y="103980"/>
                    <a:pt x="1069256" y="137743"/>
                    <a:pt x="1069256" y="179225"/>
                  </a:cubicBezTo>
                  <a:cubicBezTo>
                    <a:pt x="1069256" y="220706"/>
                    <a:pt x="1035492" y="254468"/>
                    <a:pt x="994011" y="254468"/>
                  </a:cubicBezTo>
                  <a:close/>
                </a:path>
              </a:pathLst>
            </a:custGeom>
            <a:grpFill/>
            <a:ln w="1860" cap="flat">
              <a:noFill/>
              <a:prstDash val="solid"/>
              <a:miter/>
            </a:ln>
          </p:spPr>
          <p:txBody>
            <a:bodyPr rtlCol="0" anchor="ctr"/>
            <a:lstStyle/>
            <a:p>
              <a:endParaRPr lang="zh-CN" altLang="en-US"/>
            </a:p>
          </p:txBody>
        </p:sp>
      </p:grpSp>
      <p:grpSp>
        <p:nvGrpSpPr>
          <p:cNvPr id="1081" name="组合 1080">
            <a:extLst>
              <a:ext uri="{FF2B5EF4-FFF2-40B4-BE49-F238E27FC236}">
                <a16:creationId xmlns:a16="http://schemas.microsoft.com/office/drawing/2014/main" id="{E33183DA-ABFC-C882-BF89-F0128AEC6CA4}"/>
              </a:ext>
            </a:extLst>
          </p:cNvPr>
          <p:cNvGrpSpPr/>
          <p:nvPr/>
        </p:nvGrpSpPr>
        <p:grpSpPr>
          <a:xfrm>
            <a:off x="10150373" y="4464338"/>
            <a:ext cx="296265" cy="268160"/>
            <a:chOff x="115717" y="157061"/>
            <a:chExt cx="1664006" cy="1506147"/>
          </a:xfrm>
          <a:solidFill>
            <a:schemeClr val="accent2"/>
          </a:solidFill>
        </p:grpSpPr>
        <p:sp>
          <p:nvSpPr>
            <p:cNvPr id="1082" name="任意多边形: 形状 1081">
              <a:extLst>
                <a:ext uri="{FF2B5EF4-FFF2-40B4-BE49-F238E27FC236}">
                  <a16:creationId xmlns:a16="http://schemas.microsoft.com/office/drawing/2014/main" id="{482FAFCB-C29E-E02D-C599-A9D448A9A255}"/>
                </a:ext>
              </a:extLst>
            </p:cNvPr>
            <p:cNvSpPr/>
            <p:nvPr/>
          </p:nvSpPr>
          <p:spPr>
            <a:xfrm>
              <a:off x="115717" y="157061"/>
              <a:ext cx="1664006" cy="1506147"/>
            </a:xfrm>
            <a:custGeom>
              <a:avLst/>
              <a:gdLst>
                <a:gd name="connsiteX0" fmla="*/ 1523606 w 1664006"/>
                <a:gd name="connsiteY0" fmla="*/ 509871 h 1506147"/>
                <a:gd name="connsiteX1" fmla="*/ 1634096 w 1664006"/>
                <a:gd name="connsiteY1" fmla="*/ 457962 h 1506147"/>
                <a:gd name="connsiteX2" fmla="*/ 1659075 w 1664006"/>
                <a:gd name="connsiteY2" fmla="*/ 388811 h 1506147"/>
                <a:gd name="connsiteX3" fmla="*/ 1589924 w 1664006"/>
                <a:gd name="connsiteY3" fmla="*/ 363831 h 1506147"/>
                <a:gd name="connsiteX4" fmla="*/ 1468008 w 1664006"/>
                <a:gd name="connsiteY4" fmla="*/ 421108 h 1506147"/>
                <a:gd name="connsiteX5" fmla="*/ 1442533 w 1664006"/>
                <a:gd name="connsiteY5" fmla="*/ 124390 h 1506147"/>
                <a:gd name="connsiteX6" fmla="*/ 1318143 w 1664006"/>
                <a:gd name="connsiteY6" fmla="*/ 0 h 1506147"/>
                <a:gd name="connsiteX7" fmla="*/ 340583 w 1664006"/>
                <a:gd name="connsiteY7" fmla="*/ 0 h 1506147"/>
                <a:gd name="connsiteX8" fmla="*/ 216346 w 1664006"/>
                <a:gd name="connsiteY8" fmla="*/ 119973 h 1506147"/>
                <a:gd name="connsiteX9" fmla="*/ 190860 w 1664006"/>
                <a:gd name="connsiteY9" fmla="*/ 418693 h 1506147"/>
                <a:gd name="connsiteX10" fmla="*/ 74083 w 1664006"/>
                <a:gd name="connsiteY10" fmla="*/ 363830 h 1506147"/>
                <a:gd name="connsiteX11" fmla="*/ 4931 w 1664006"/>
                <a:gd name="connsiteY11" fmla="*/ 388809 h 1506147"/>
                <a:gd name="connsiteX12" fmla="*/ 29911 w 1664006"/>
                <a:gd name="connsiteY12" fmla="*/ 457960 h 1506147"/>
                <a:gd name="connsiteX13" fmla="*/ 140230 w 1664006"/>
                <a:gd name="connsiteY13" fmla="*/ 509790 h 1506147"/>
                <a:gd name="connsiteX14" fmla="*/ 33313 w 1664006"/>
                <a:gd name="connsiteY14" fmla="*/ 622309 h 1506147"/>
                <a:gd name="connsiteX15" fmla="*/ 261 w 1664006"/>
                <a:gd name="connsiteY15" fmla="*/ 1133125 h 1506147"/>
                <a:gd name="connsiteX16" fmla="*/ 116478 w 1664006"/>
                <a:gd name="connsiteY16" fmla="*/ 1249393 h 1506147"/>
                <a:gd name="connsiteX17" fmla="*/ 155370 w 1664006"/>
                <a:gd name="connsiteY17" fmla="*/ 1249393 h 1506147"/>
                <a:gd name="connsiteX18" fmla="*/ 155370 w 1664006"/>
                <a:gd name="connsiteY18" fmla="*/ 1372262 h 1506147"/>
                <a:gd name="connsiteX19" fmla="*/ 289255 w 1664006"/>
                <a:gd name="connsiteY19" fmla="*/ 1506147 h 1506147"/>
                <a:gd name="connsiteX20" fmla="*/ 375110 w 1664006"/>
                <a:gd name="connsiteY20" fmla="*/ 1506147 h 1506147"/>
                <a:gd name="connsiteX21" fmla="*/ 508995 w 1664006"/>
                <a:gd name="connsiteY21" fmla="*/ 1372262 h 1506147"/>
                <a:gd name="connsiteX22" fmla="*/ 508995 w 1664006"/>
                <a:gd name="connsiteY22" fmla="*/ 1249393 h 1506147"/>
                <a:gd name="connsiteX23" fmla="*/ 1151104 w 1664006"/>
                <a:gd name="connsiteY23" fmla="*/ 1249393 h 1506147"/>
                <a:gd name="connsiteX24" fmla="*/ 1151104 w 1664006"/>
                <a:gd name="connsiteY24" fmla="*/ 1372262 h 1506147"/>
                <a:gd name="connsiteX25" fmla="*/ 1284990 w 1664006"/>
                <a:gd name="connsiteY25" fmla="*/ 1506147 h 1506147"/>
                <a:gd name="connsiteX26" fmla="*/ 1370896 w 1664006"/>
                <a:gd name="connsiteY26" fmla="*/ 1506147 h 1506147"/>
                <a:gd name="connsiteX27" fmla="*/ 1504781 w 1664006"/>
                <a:gd name="connsiteY27" fmla="*/ 1372262 h 1506147"/>
                <a:gd name="connsiteX28" fmla="*/ 1504781 w 1664006"/>
                <a:gd name="connsiteY28" fmla="*/ 1249393 h 1506147"/>
                <a:gd name="connsiteX29" fmla="*/ 1546313 w 1664006"/>
                <a:gd name="connsiteY29" fmla="*/ 1249393 h 1506147"/>
                <a:gd name="connsiteX30" fmla="*/ 1662479 w 1664006"/>
                <a:gd name="connsiteY30" fmla="*/ 1129775 h 1506147"/>
                <a:gd name="connsiteX31" fmla="*/ 1629629 w 1664006"/>
                <a:gd name="connsiteY31" fmla="*/ 625661 h 1506147"/>
                <a:gd name="connsiteX32" fmla="*/ 1523606 w 1664006"/>
                <a:gd name="connsiteY32" fmla="*/ 509871 h 1506147"/>
                <a:gd name="connsiteX33" fmla="*/ 340583 w 1664006"/>
                <a:gd name="connsiteY33" fmla="*/ 103980 h 1506147"/>
                <a:gd name="connsiteX34" fmla="*/ 1318145 w 1664006"/>
                <a:gd name="connsiteY34" fmla="*/ 103980 h 1506147"/>
                <a:gd name="connsiteX35" fmla="*/ 1338758 w 1664006"/>
                <a:gd name="connsiteY35" fmla="*/ 128807 h 1506147"/>
                <a:gd name="connsiteX36" fmla="*/ 1371275 w 1664006"/>
                <a:gd name="connsiteY36" fmla="*/ 509393 h 1506147"/>
                <a:gd name="connsiteX37" fmla="*/ 287432 w 1664006"/>
                <a:gd name="connsiteY37" fmla="*/ 509393 h 1506147"/>
                <a:gd name="connsiteX38" fmla="*/ 320124 w 1664006"/>
                <a:gd name="connsiteY38" fmla="*/ 124390 h 1506147"/>
                <a:gd name="connsiteX39" fmla="*/ 340583 w 1664006"/>
                <a:gd name="connsiteY39" fmla="*/ 103980 h 1506147"/>
                <a:gd name="connsiteX40" fmla="*/ 405013 w 1664006"/>
                <a:gd name="connsiteY40" fmla="*/ 1372260 h 1506147"/>
                <a:gd name="connsiteX41" fmla="*/ 375108 w 1664006"/>
                <a:gd name="connsiteY41" fmla="*/ 1402165 h 1506147"/>
                <a:gd name="connsiteX42" fmla="*/ 289253 w 1664006"/>
                <a:gd name="connsiteY42" fmla="*/ 1402165 h 1506147"/>
                <a:gd name="connsiteX43" fmla="*/ 259348 w 1664006"/>
                <a:gd name="connsiteY43" fmla="*/ 1372260 h 1506147"/>
                <a:gd name="connsiteX44" fmla="*/ 259348 w 1664006"/>
                <a:gd name="connsiteY44" fmla="*/ 1249392 h 1506147"/>
                <a:gd name="connsiteX45" fmla="*/ 405013 w 1664006"/>
                <a:gd name="connsiteY45" fmla="*/ 1249392 h 1506147"/>
                <a:gd name="connsiteX46" fmla="*/ 405013 w 1664006"/>
                <a:gd name="connsiteY46" fmla="*/ 1372260 h 1506147"/>
                <a:gd name="connsiteX47" fmla="*/ 1400801 w 1664006"/>
                <a:gd name="connsiteY47" fmla="*/ 1372260 h 1506147"/>
                <a:gd name="connsiteX48" fmla="*/ 1370896 w 1664006"/>
                <a:gd name="connsiteY48" fmla="*/ 1402165 h 1506147"/>
                <a:gd name="connsiteX49" fmla="*/ 1284990 w 1664006"/>
                <a:gd name="connsiteY49" fmla="*/ 1402165 h 1506147"/>
                <a:gd name="connsiteX50" fmla="*/ 1255085 w 1664006"/>
                <a:gd name="connsiteY50" fmla="*/ 1372260 h 1506147"/>
                <a:gd name="connsiteX51" fmla="*/ 1255085 w 1664006"/>
                <a:gd name="connsiteY51" fmla="*/ 1249392 h 1506147"/>
                <a:gd name="connsiteX52" fmla="*/ 1400799 w 1664006"/>
                <a:gd name="connsiteY52" fmla="*/ 1249392 h 1506147"/>
                <a:gd name="connsiteX53" fmla="*/ 1400799 w 1664006"/>
                <a:gd name="connsiteY53" fmla="*/ 1372260 h 1506147"/>
                <a:gd name="connsiteX54" fmla="*/ 1546312 w 1664006"/>
                <a:gd name="connsiteY54" fmla="*/ 1145411 h 1506147"/>
                <a:gd name="connsiteX55" fmla="*/ 116478 w 1664006"/>
                <a:gd name="connsiteY55" fmla="*/ 1145411 h 1506147"/>
                <a:gd name="connsiteX56" fmla="*/ 104140 w 1664006"/>
                <a:gd name="connsiteY56" fmla="*/ 1136476 h 1506147"/>
                <a:gd name="connsiteX57" fmla="*/ 137192 w 1664006"/>
                <a:gd name="connsiteY57" fmla="*/ 625661 h 1506147"/>
                <a:gd name="connsiteX58" fmla="*/ 149429 w 1664006"/>
                <a:gd name="connsiteY58" fmla="*/ 613374 h 1506147"/>
                <a:gd name="connsiteX59" fmla="*/ 1513363 w 1664006"/>
                <a:gd name="connsiteY59" fmla="*/ 613374 h 1506147"/>
                <a:gd name="connsiteX60" fmla="*/ 1525751 w 1664006"/>
                <a:gd name="connsiteY60" fmla="*/ 629012 h 1506147"/>
                <a:gd name="connsiteX61" fmla="*/ 1558601 w 1664006"/>
                <a:gd name="connsiteY61" fmla="*/ 1133125 h 1506147"/>
                <a:gd name="connsiteX62" fmla="*/ 1546312 w 1664006"/>
                <a:gd name="connsiteY62" fmla="*/ 1145411 h 1506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664006" h="1506147">
                  <a:moveTo>
                    <a:pt x="1523606" y="509871"/>
                  </a:moveTo>
                  <a:lnTo>
                    <a:pt x="1634096" y="457962"/>
                  </a:lnTo>
                  <a:cubicBezTo>
                    <a:pt x="1660090" y="445726"/>
                    <a:pt x="1671260" y="414756"/>
                    <a:pt x="1659075" y="388811"/>
                  </a:cubicBezTo>
                  <a:cubicBezTo>
                    <a:pt x="1646839" y="362816"/>
                    <a:pt x="1615918" y="351646"/>
                    <a:pt x="1589924" y="363831"/>
                  </a:cubicBezTo>
                  <a:lnTo>
                    <a:pt x="1468008" y="421108"/>
                  </a:lnTo>
                  <a:lnTo>
                    <a:pt x="1442533" y="124390"/>
                  </a:lnTo>
                  <a:cubicBezTo>
                    <a:pt x="1442533" y="55797"/>
                    <a:pt x="1386734" y="0"/>
                    <a:pt x="1318143" y="0"/>
                  </a:cubicBezTo>
                  <a:lnTo>
                    <a:pt x="340583" y="0"/>
                  </a:lnTo>
                  <a:cubicBezTo>
                    <a:pt x="271990" y="0"/>
                    <a:pt x="216142" y="55799"/>
                    <a:pt x="216346" y="119973"/>
                  </a:cubicBezTo>
                  <a:lnTo>
                    <a:pt x="190860" y="418693"/>
                  </a:lnTo>
                  <a:lnTo>
                    <a:pt x="74083" y="363830"/>
                  </a:lnTo>
                  <a:cubicBezTo>
                    <a:pt x="48290" y="351696"/>
                    <a:pt x="17217" y="362763"/>
                    <a:pt x="4931" y="388809"/>
                  </a:cubicBezTo>
                  <a:cubicBezTo>
                    <a:pt x="-7254" y="414754"/>
                    <a:pt x="3916" y="445724"/>
                    <a:pt x="29911" y="457960"/>
                  </a:cubicBezTo>
                  <a:lnTo>
                    <a:pt x="140230" y="509790"/>
                  </a:lnTo>
                  <a:cubicBezTo>
                    <a:pt x="80443" y="514492"/>
                    <a:pt x="33216" y="564474"/>
                    <a:pt x="33313" y="622309"/>
                  </a:cubicBezTo>
                  <a:lnTo>
                    <a:pt x="261" y="1133125"/>
                  </a:lnTo>
                  <a:cubicBezTo>
                    <a:pt x="261" y="1197250"/>
                    <a:pt x="52404" y="1249393"/>
                    <a:pt x="116478" y="1249393"/>
                  </a:cubicBezTo>
                  <a:lnTo>
                    <a:pt x="155370" y="1249393"/>
                  </a:lnTo>
                  <a:lnTo>
                    <a:pt x="155370" y="1372262"/>
                  </a:lnTo>
                  <a:cubicBezTo>
                    <a:pt x="155370" y="1446084"/>
                    <a:pt x="215433" y="1506147"/>
                    <a:pt x="289255" y="1506147"/>
                  </a:cubicBezTo>
                  <a:lnTo>
                    <a:pt x="375110" y="1506147"/>
                  </a:lnTo>
                  <a:cubicBezTo>
                    <a:pt x="448931" y="1506147"/>
                    <a:pt x="508995" y="1446084"/>
                    <a:pt x="508995" y="1372262"/>
                  </a:cubicBezTo>
                  <a:lnTo>
                    <a:pt x="508995" y="1249393"/>
                  </a:lnTo>
                  <a:lnTo>
                    <a:pt x="1151104" y="1249393"/>
                  </a:lnTo>
                  <a:lnTo>
                    <a:pt x="1151104" y="1372262"/>
                  </a:lnTo>
                  <a:cubicBezTo>
                    <a:pt x="1151104" y="1446084"/>
                    <a:pt x="1211168" y="1506147"/>
                    <a:pt x="1284990" y="1506147"/>
                  </a:cubicBezTo>
                  <a:lnTo>
                    <a:pt x="1370896" y="1506147"/>
                  </a:lnTo>
                  <a:cubicBezTo>
                    <a:pt x="1444718" y="1506147"/>
                    <a:pt x="1504781" y="1446084"/>
                    <a:pt x="1504781" y="1372262"/>
                  </a:cubicBezTo>
                  <a:lnTo>
                    <a:pt x="1504781" y="1249393"/>
                  </a:lnTo>
                  <a:lnTo>
                    <a:pt x="1546313" y="1249393"/>
                  </a:lnTo>
                  <a:cubicBezTo>
                    <a:pt x="1610438" y="1249393"/>
                    <a:pt x="1662582" y="1197250"/>
                    <a:pt x="1662479" y="1129775"/>
                  </a:cubicBezTo>
                  <a:lnTo>
                    <a:pt x="1629629" y="625661"/>
                  </a:lnTo>
                  <a:cubicBezTo>
                    <a:pt x="1629629" y="564990"/>
                    <a:pt x="1582944" y="515077"/>
                    <a:pt x="1523606" y="509871"/>
                  </a:cubicBezTo>
                  <a:close/>
                  <a:moveTo>
                    <a:pt x="340583" y="103980"/>
                  </a:moveTo>
                  <a:lnTo>
                    <a:pt x="1318145" y="103980"/>
                  </a:lnTo>
                  <a:cubicBezTo>
                    <a:pt x="1329415" y="103980"/>
                    <a:pt x="1338555" y="113120"/>
                    <a:pt x="1338758" y="128807"/>
                  </a:cubicBezTo>
                  <a:lnTo>
                    <a:pt x="1371275" y="509393"/>
                  </a:lnTo>
                  <a:lnTo>
                    <a:pt x="287432" y="509393"/>
                  </a:lnTo>
                  <a:lnTo>
                    <a:pt x="320124" y="124390"/>
                  </a:lnTo>
                  <a:cubicBezTo>
                    <a:pt x="320122" y="113120"/>
                    <a:pt x="329313" y="103980"/>
                    <a:pt x="340583" y="103980"/>
                  </a:cubicBezTo>
                  <a:close/>
                  <a:moveTo>
                    <a:pt x="405013" y="1372260"/>
                  </a:moveTo>
                  <a:cubicBezTo>
                    <a:pt x="405013" y="1388761"/>
                    <a:pt x="391609" y="1402165"/>
                    <a:pt x="375108" y="1402165"/>
                  </a:cubicBezTo>
                  <a:lnTo>
                    <a:pt x="289253" y="1402165"/>
                  </a:lnTo>
                  <a:cubicBezTo>
                    <a:pt x="272752" y="1402165"/>
                    <a:pt x="259348" y="1388761"/>
                    <a:pt x="259348" y="1372260"/>
                  </a:cubicBezTo>
                  <a:lnTo>
                    <a:pt x="259348" y="1249392"/>
                  </a:lnTo>
                  <a:lnTo>
                    <a:pt x="405013" y="1249392"/>
                  </a:lnTo>
                  <a:lnTo>
                    <a:pt x="405013" y="1372260"/>
                  </a:lnTo>
                  <a:close/>
                  <a:moveTo>
                    <a:pt x="1400801" y="1372260"/>
                  </a:moveTo>
                  <a:cubicBezTo>
                    <a:pt x="1400801" y="1388761"/>
                    <a:pt x="1387397" y="1402165"/>
                    <a:pt x="1370896" y="1402165"/>
                  </a:cubicBezTo>
                  <a:lnTo>
                    <a:pt x="1284990" y="1402165"/>
                  </a:lnTo>
                  <a:cubicBezTo>
                    <a:pt x="1268489" y="1402165"/>
                    <a:pt x="1255085" y="1388761"/>
                    <a:pt x="1255085" y="1372260"/>
                  </a:cubicBezTo>
                  <a:lnTo>
                    <a:pt x="1255085" y="1249392"/>
                  </a:lnTo>
                  <a:lnTo>
                    <a:pt x="1400799" y="1249392"/>
                  </a:lnTo>
                  <a:lnTo>
                    <a:pt x="1400799" y="1372260"/>
                  </a:lnTo>
                  <a:close/>
                  <a:moveTo>
                    <a:pt x="1546312" y="1145411"/>
                  </a:moveTo>
                  <a:lnTo>
                    <a:pt x="116478" y="1145411"/>
                  </a:lnTo>
                  <a:cubicBezTo>
                    <a:pt x="109725" y="1145411"/>
                    <a:pt x="104241" y="1139878"/>
                    <a:pt x="104140" y="1136476"/>
                  </a:cubicBezTo>
                  <a:lnTo>
                    <a:pt x="137192" y="625661"/>
                  </a:lnTo>
                  <a:cubicBezTo>
                    <a:pt x="137192" y="618909"/>
                    <a:pt x="142676" y="613374"/>
                    <a:pt x="149429" y="613374"/>
                  </a:cubicBezTo>
                  <a:lnTo>
                    <a:pt x="1513363" y="613374"/>
                  </a:lnTo>
                  <a:cubicBezTo>
                    <a:pt x="1520115" y="613374"/>
                    <a:pt x="1525648" y="618907"/>
                    <a:pt x="1525751" y="629012"/>
                  </a:cubicBezTo>
                  <a:lnTo>
                    <a:pt x="1558601" y="1133125"/>
                  </a:lnTo>
                  <a:cubicBezTo>
                    <a:pt x="1558599" y="1139878"/>
                    <a:pt x="1553064" y="1145411"/>
                    <a:pt x="1546312" y="1145411"/>
                  </a:cubicBezTo>
                  <a:close/>
                </a:path>
              </a:pathLst>
            </a:custGeom>
            <a:grpFill/>
            <a:ln w="1860" cap="flat">
              <a:noFill/>
              <a:prstDash val="solid"/>
              <a:miter/>
            </a:ln>
          </p:spPr>
          <p:txBody>
            <a:bodyPr rtlCol="0" anchor="ctr"/>
            <a:lstStyle/>
            <a:p>
              <a:endParaRPr lang="zh-CN" altLang="en-US"/>
            </a:p>
          </p:txBody>
        </p:sp>
        <p:sp>
          <p:nvSpPr>
            <p:cNvPr id="1083" name="任意多边形: 形状 1082">
              <a:extLst>
                <a:ext uri="{FF2B5EF4-FFF2-40B4-BE49-F238E27FC236}">
                  <a16:creationId xmlns:a16="http://schemas.microsoft.com/office/drawing/2014/main" id="{AEFC183A-E9BA-F57B-15C5-6710D8C6D552}"/>
                </a:ext>
              </a:extLst>
            </p:cNvPr>
            <p:cNvSpPr/>
            <p:nvPr/>
          </p:nvSpPr>
          <p:spPr>
            <a:xfrm>
              <a:off x="352522" y="878020"/>
              <a:ext cx="1173236" cy="358450"/>
            </a:xfrm>
            <a:custGeom>
              <a:avLst/>
              <a:gdLst>
                <a:gd name="connsiteX0" fmla="*/ 179225 w 1173236"/>
                <a:gd name="connsiteY0" fmla="*/ 0 h 358450"/>
                <a:gd name="connsiteX1" fmla="*/ 0 w 1173236"/>
                <a:gd name="connsiteY1" fmla="*/ 179225 h 358450"/>
                <a:gd name="connsiteX2" fmla="*/ 179225 w 1173236"/>
                <a:gd name="connsiteY2" fmla="*/ 358450 h 358450"/>
                <a:gd name="connsiteX3" fmla="*/ 358450 w 1173236"/>
                <a:gd name="connsiteY3" fmla="*/ 179225 h 358450"/>
                <a:gd name="connsiteX4" fmla="*/ 179225 w 1173236"/>
                <a:gd name="connsiteY4" fmla="*/ 0 h 358450"/>
                <a:gd name="connsiteX5" fmla="*/ 179225 w 1173236"/>
                <a:gd name="connsiteY5" fmla="*/ 254468 h 358450"/>
                <a:gd name="connsiteX6" fmla="*/ 103982 w 1173236"/>
                <a:gd name="connsiteY6" fmla="*/ 179225 h 358450"/>
                <a:gd name="connsiteX7" fmla="*/ 179225 w 1173236"/>
                <a:gd name="connsiteY7" fmla="*/ 103980 h 358450"/>
                <a:gd name="connsiteX8" fmla="*/ 254470 w 1173236"/>
                <a:gd name="connsiteY8" fmla="*/ 179225 h 358450"/>
                <a:gd name="connsiteX9" fmla="*/ 179225 w 1173236"/>
                <a:gd name="connsiteY9" fmla="*/ 254468 h 358450"/>
                <a:gd name="connsiteX10" fmla="*/ 994011 w 1173236"/>
                <a:gd name="connsiteY10" fmla="*/ 0 h 358450"/>
                <a:gd name="connsiteX11" fmla="*/ 814736 w 1173236"/>
                <a:gd name="connsiteY11" fmla="*/ 179225 h 358450"/>
                <a:gd name="connsiteX12" fmla="*/ 994011 w 1173236"/>
                <a:gd name="connsiteY12" fmla="*/ 358450 h 358450"/>
                <a:gd name="connsiteX13" fmla="*/ 1173236 w 1173236"/>
                <a:gd name="connsiteY13" fmla="*/ 179225 h 358450"/>
                <a:gd name="connsiteX14" fmla="*/ 994011 w 1173236"/>
                <a:gd name="connsiteY14" fmla="*/ 0 h 358450"/>
                <a:gd name="connsiteX15" fmla="*/ 994011 w 1173236"/>
                <a:gd name="connsiteY15" fmla="*/ 254468 h 358450"/>
                <a:gd name="connsiteX16" fmla="*/ 918717 w 1173236"/>
                <a:gd name="connsiteY16" fmla="*/ 179225 h 358450"/>
                <a:gd name="connsiteX17" fmla="*/ 994011 w 1173236"/>
                <a:gd name="connsiteY17" fmla="*/ 103980 h 358450"/>
                <a:gd name="connsiteX18" fmla="*/ 1069256 w 1173236"/>
                <a:gd name="connsiteY18" fmla="*/ 179225 h 358450"/>
                <a:gd name="connsiteX19" fmla="*/ 994011 w 1173236"/>
                <a:gd name="connsiteY19" fmla="*/ 254468 h 358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73236" h="358450">
                  <a:moveTo>
                    <a:pt x="179225" y="0"/>
                  </a:moveTo>
                  <a:cubicBezTo>
                    <a:pt x="80424" y="0"/>
                    <a:pt x="0" y="80422"/>
                    <a:pt x="0" y="179225"/>
                  </a:cubicBezTo>
                  <a:cubicBezTo>
                    <a:pt x="0" y="278026"/>
                    <a:pt x="80422" y="358450"/>
                    <a:pt x="179225" y="358450"/>
                  </a:cubicBezTo>
                  <a:cubicBezTo>
                    <a:pt x="278026" y="358450"/>
                    <a:pt x="358450" y="278028"/>
                    <a:pt x="358450" y="179225"/>
                  </a:cubicBezTo>
                  <a:cubicBezTo>
                    <a:pt x="358450" y="80422"/>
                    <a:pt x="278028" y="0"/>
                    <a:pt x="179225" y="0"/>
                  </a:cubicBezTo>
                  <a:close/>
                  <a:moveTo>
                    <a:pt x="179225" y="254468"/>
                  </a:moveTo>
                  <a:cubicBezTo>
                    <a:pt x="137745" y="254468"/>
                    <a:pt x="103982" y="220706"/>
                    <a:pt x="103982" y="179225"/>
                  </a:cubicBezTo>
                  <a:cubicBezTo>
                    <a:pt x="103982" y="137745"/>
                    <a:pt x="137745" y="103980"/>
                    <a:pt x="179225" y="103980"/>
                  </a:cubicBezTo>
                  <a:cubicBezTo>
                    <a:pt x="220706" y="103980"/>
                    <a:pt x="254470" y="137743"/>
                    <a:pt x="254470" y="179225"/>
                  </a:cubicBezTo>
                  <a:cubicBezTo>
                    <a:pt x="254470" y="220706"/>
                    <a:pt x="220706" y="254468"/>
                    <a:pt x="179225" y="254468"/>
                  </a:cubicBezTo>
                  <a:close/>
                  <a:moveTo>
                    <a:pt x="994011" y="0"/>
                  </a:moveTo>
                  <a:cubicBezTo>
                    <a:pt x="895158" y="0"/>
                    <a:pt x="814736" y="80422"/>
                    <a:pt x="814736" y="179225"/>
                  </a:cubicBezTo>
                  <a:cubicBezTo>
                    <a:pt x="814736" y="278026"/>
                    <a:pt x="895158" y="358450"/>
                    <a:pt x="994011" y="358450"/>
                  </a:cubicBezTo>
                  <a:cubicBezTo>
                    <a:pt x="1092812" y="358450"/>
                    <a:pt x="1173236" y="278028"/>
                    <a:pt x="1173236" y="179225"/>
                  </a:cubicBezTo>
                  <a:cubicBezTo>
                    <a:pt x="1173236" y="80422"/>
                    <a:pt x="1092812" y="0"/>
                    <a:pt x="994011" y="0"/>
                  </a:cubicBezTo>
                  <a:close/>
                  <a:moveTo>
                    <a:pt x="994011" y="254468"/>
                  </a:moveTo>
                  <a:cubicBezTo>
                    <a:pt x="952479" y="254468"/>
                    <a:pt x="918717" y="220706"/>
                    <a:pt x="918717" y="179225"/>
                  </a:cubicBezTo>
                  <a:cubicBezTo>
                    <a:pt x="918717" y="137745"/>
                    <a:pt x="952479" y="103980"/>
                    <a:pt x="994011" y="103980"/>
                  </a:cubicBezTo>
                  <a:cubicBezTo>
                    <a:pt x="1035492" y="103980"/>
                    <a:pt x="1069256" y="137743"/>
                    <a:pt x="1069256" y="179225"/>
                  </a:cubicBezTo>
                  <a:cubicBezTo>
                    <a:pt x="1069256" y="220706"/>
                    <a:pt x="1035492" y="254468"/>
                    <a:pt x="994011" y="254468"/>
                  </a:cubicBezTo>
                  <a:close/>
                </a:path>
              </a:pathLst>
            </a:custGeom>
            <a:grpFill/>
            <a:ln w="1860" cap="flat">
              <a:noFill/>
              <a:prstDash val="solid"/>
              <a:miter/>
            </a:ln>
          </p:spPr>
          <p:txBody>
            <a:bodyPr rtlCol="0" anchor="ctr"/>
            <a:lstStyle/>
            <a:p>
              <a:endParaRPr lang="zh-CN" altLang="en-US"/>
            </a:p>
          </p:txBody>
        </p:sp>
      </p:grpSp>
      <p:grpSp>
        <p:nvGrpSpPr>
          <p:cNvPr id="1132" name="组合 1131">
            <a:extLst>
              <a:ext uri="{FF2B5EF4-FFF2-40B4-BE49-F238E27FC236}">
                <a16:creationId xmlns:a16="http://schemas.microsoft.com/office/drawing/2014/main" id="{C074281E-24A2-FADA-325D-9634A0D17456}"/>
              </a:ext>
            </a:extLst>
          </p:cNvPr>
          <p:cNvGrpSpPr/>
          <p:nvPr/>
        </p:nvGrpSpPr>
        <p:grpSpPr>
          <a:xfrm>
            <a:off x="10341883" y="567558"/>
            <a:ext cx="1312655" cy="300249"/>
            <a:chOff x="2781300" y="571500"/>
            <a:chExt cx="3914376" cy="895350"/>
          </a:xfrm>
        </p:grpSpPr>
        <p:sp>
          <p:nvSpPr>
            <p:cNvPr id="1133" name="任意多边形: 形状 1132">
              <a:extLst>
                <a:ext uri="{FF2B5EF4-FFF2-40B4-BE49-F238E27FC236}">
                  <a16:creationId xmlns:a16="http://schemas.microsoft.com/office/drawing/2014/main" id="{993E41F7-B238-5C32-664B-E45C442FDEE2}"/>
                </a:ext>
              </a:extLst>
            </p:cNvPr>
            <p:cNvSpPr/>
            <p:nvPr/>
          </p:nvSpPr>
          <p:spPr>
            <a:xfrm flipH="1">
              <a:off x="3031330" y="848632"/>
              <a:ext cx="812006" cy="618217"/>
            </a:xfrm>
            <a:custGeom>
              <a:avLst/>
              <a:gdLst>
                <a:gd name="connsiteX0" fmla="*/ 345281 w 812006"/>
                <a:gd name="connsiteY0" fmla="*/ 0 h 618217"/>
                <a:gd name="connsiteX1" fmla="*/ 154555 w 812006"/>
                <a:gd name="connsiteY1" fmla="*/ 0 h 618217"/>
                <a:gd name="connsiteX2" fmla="*/ 0 w 812006"/>
                <a:gd name="connsiteY2" fmla="*/ 618217 h 618217"/>
                <a:gd name="connsiteX3" fmla="*/ 190727 w 812006"/>
                <a:gd name="connsiteY3" fmla="*/ 618217 h 618217"/>
                <a:gd name="connsiteX4" fmla="*/ 812006 w 812006"/>
                <a:gd name="connsiteY4" fmla="*/ 0 h 618217"/>
                <a:gd name="connsiteX5" fmla="*/ 621280 w 812006"/>
                <a:gd name="connsiteY5" fmla="*/ 0 h 618217"/>
                <a:gd name="connsiteX6" fmla="*/ 466725 w 812006"/>
                <a:gd name="connsiteY6" fmla="*/ 618217 h 618217"/>
                <a:gd name="connsiteX7" fmla="*/ 657452 w 812006"/>
                <a:gd name="connsiteY7" fmla="*/ 618217 h 618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2006" h="618217">
                  <a:moveTo>
                    <a:pt x="345281" y="0"/>
                  </a:moveTo>
                  <a:lnTo>
                    <a:pt x="154555" y="0"/>
                  </a:lnTo>
                  <a:lnTo>
                    <a:pt x="0" y="618217"/>
                  </a:lnTo>
                  <a:lnTo>
                    <a:pt x="190727" y="618217"/>
                  </a:lnTo>
                  <a:close/>
                  <a:moveTo>
                    <a:pt x="812006" y="0"/>
                  </a:moveTo>
                  <a:lnTo>
                    <a:pt x="621280" y="0"/>
                  </a:lnTo>
                  <a:lnTo>
                    <a:pt x="466725" y="618217"/>
                  </a:lnTo>
                  <a:lnTo>
                    <a:pt x="657452" y="618217"/>
                  </a:lnTo>
                  <a:close/>
                </a:path>
              </a:pathLst>
            </a:custGeom>
            <a:gradFill>
              <a:gsLst>
                <a:gs pos="0">
                  <a:schemeClr val="bg1">
                    <a:lumMod val="95000"/>
                  </a:schemeClr>
                </a:gs>
                <a:gs pos="100000">
                  <a:schemeClr val="bg1">
                    <a:lumMod val="75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134" name="任意多边形: 形状 1133">
              <a:extLst>
                <a:ext uri="{FF2B5EF4-FFF2-40B4-BE49-F238E27FC236}">
                  <a16:creationId xmlns:a16="http://schemas.microsoft.com/office/drawing/2014/main" id="{A4160449-2D67-2B24-75AC-2242001BC623}"/>
                </a:ext>
              </a:extLst>
            </p:cNvPr>
            <p:cNvSpPr/>
            <p:nvPr/>
          </p:nvSpPr>
          <p:spPr>
            <a:xfrm>
              <a:off x="2781300" y="571500"/>
              <a:ext cx="966788" cy="895350"/>
            </a:xfrm>
            <a:custGeom>
              <a:avLst/>
              <a:gdLst>
                <a:gd name="connsiteX0" fmla="*/ 690563 w 966788"/>
                <a:gd name="connsiteY0" fmla="*/ 0 h 895350"/>
                <a:gd name="connsiteX1" fmla="*/ 966788 w 966788"/>
                <a:gd name="connsiteY1" fmla="*/ 0 h 895350"/>
                <a:gd name="connsiteX2" fmla="*/ 742950 w 966788"/>
                <a:gd name="connsiteY2" fmla="*/ 895350 h 895350"/>
                <a:gd name="connsiteX3" fmla="*/ 466725 w 966788"/>
                <a:gd name="connsiteY3" fmla="*/ 895350 h 895350"/>
                <a:gd name="connsiteX4" fmla="*/ 223838 w 966788"/>
                <a:gd name="connsiteY4" fmla="*/ 0 h 895350"/>
                <a:gd name="connsiteX5" fmla="*/ 500063 w 966788"/>
                <a:gd name="connsiteY5" fmla="*/ 0 h 895350"/>
                <a:gd name="connsiteX6" fmla="*/ 276225 w 966788"/>
                <a:gd name="connsiteY6" fmla="*/ 895350 h 895350"/>
                <a:gd name="connsiteX7" fmla="*/ 0 w 966788"/>
                <a:gd name="connsiteY7" fmla="*/ 895350 h 895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6788" h="895350">
                  <a:moveTo>
                    <a:pt x="690563" y="0"/>
                  </a:moveTo>
                  <a:lnTo>
                    <a:pt x="966788" y="0"/>
                  </a:lnTo>
                  <a:lnTo>
                    <a:pt x="742950" y="895350"/>
                  </a:lnTo>
                  <a:lnTo>
                    <a:pt x="466725" y="895350"/>
                  </a:lnTo>
                  <a:close/>
                  <a:moveTo>
                    <a:pt x="223838" y="0"/>
                  </a:moveTo>
                  <a:lnTo>
                    <a:pt x="500063" y="0"/>
                  </a:lnTo>
                  <a:lnTo>
                    <a:pt x="276225" y="895350"/>
                  </a:lnTo>
                  <a:lnTo>
                    <a:pt x="0" y="895350"/>
                  </a:lnTo>
                  <a:close/>
                </a:path>
              </a:pathLst>
            </a:custGeom>
            <a:gradFill>
              <a:gsLst>
                <a:gs pos="0">
                  <a:schemeClr val="bg1">
                    <a:lumMod val="95000"/>
                  </a:schemeClr>
                </a:gs>
                <a:gs pos="100000">
                  <a:schemeClr val="bg1">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135" name="文本框 1134">
              <a:extLst>
                <a:ext uri="{FF2B5EF4-FFF2-40B4-BE49-F238E27FC236}">
                  <a16:creationId xmlns:a16="http://schemas.microsoft.com/office/drawing/2014/main" id="{1C7F45AE-27AD-67C8-F71E-3B5ED619A599}"/>
                </a:ext>
              </a:extLst>
            </p:cNvPr>
            <p:cNvSpPr txBox="1"/>
            <p:nvPr>
              <p:custDataLst>
                <p:tags r:id="rId2"/>
              </p:custDataLst>
            </p:nvPr>
          </p:nvSpPr>
          <p:spPr>
            <a:xfrm>
              <a:off x="3901741" y="571500"/>
              <a:ext cx="2793935" cy="884640"/>
            </a:xfrm>
            <a:custGeom>
              <a:avLst/>
              <a:gdLst>
                <a:gd name="connsiteX0" fmla="*/ 141895 w 2793935"/>
                <a:gd name="connsiteY0" fmla="*/ 755663 h 884640"/>
                <a:gd name="connsiteX1" fmla="*/ 135720 w 2793935"/>
                <a:gd name="connsiteY1" fmla="*/ 780376 h 884640"/>
                <a:gd name="connsiteX2" fmla="*/ 399804 w 2793935"/>
                <a:gd name="connsiteY2" fmla="*/ 780376 h 884640"/>
                <a:gd name="connsiteX3" fmla="*/ 405963 w 2793935"/>
                <a:gd name="connsiteY3" fmla="*/ 755663 h 884640"/>
                <a:gd name="connsiteX4" fmla="*/ 165224 w 2793935"/>
                <a:gd name="connsiteY4" fmla="*/ 661720 h 884640"/>
                <a:gd name="connsiteX5" fmla="*/ 159735 w 2793935"/>
                <a:gd name="connsiteY5" fmla="*/ 685058 h 884640"/>
                <a:gd name="connsiteX6" fmla="*/ 423756 w 2793935"/>
                <a:gd name="connsiteY6" fmla="*/ 685058 h 884640"/>
                <a:gd name="connsiteX7" fmla="*/ 429231 w 2793935"/>
                <a:gd name="connsiteY7" fmla="*/ 661720 h 884640"/>
                <a:gd name="connsiteX8" fmla="*/ 2560691 w 2793935"/>
                <a:gd name="connsiteY8" fmla="*/ 568459 h 884640"/>
                <a:gd name="connsiteX9" fmla="*/ 2417359 w 2793935"/>
                <a:gd name="connsiteY9" fmla="*/ 578069 h 884640"/>
                <a:gd name="connsiteX10" fmla="*/ 2433647 w 2793935"/>
                <a:gd name="connsiteY10" fmla="*/ 630166 h 884640"/>
                <a:gd name="connsiteX11" fmla="*/ 2457136 w 2793935"/>
                <a:gd name="connsiteY11" fmla="*/ 674035 h 884640"/>
                <a:gd name="connsiteX12" fmla="*/ 2514314 w 2793935"/>
                <a:gd name="connsiteY12" fmla="*/ 623056 h 884640"/>
                <a:gd name="connsiteX13" fmla="*/ 2560691 w 2793935"/>
                <a:gd name="connsiteY13" fmla="*/ 568459 h 884640"/>
                <a:gd name="connsiteX14" fmla="*/ 1162347 w 2793935"/>
                <a:gd name="connsiteY14" fmla="*/ 486854 h 884640"/>
                <a:gd name="connsiteX15" fmla="*/ 1235726 w 2793935"/>
                <a:gd name="connsiteY15" fmla="*/ 501954 h 884640"/>
                <a:gd name="connsiteX16" fmla="*/ 1203241 w 2793935"/>
                <a:gd name="connsiteY16" fmla="*/ 581140 h 884640"/>
                <a:gd name="connsiteX17" fmla="*/ 1169240 w 2793935"/>
                <a:gd name="connsiteY17" fmla="*/ 656200 h 884640"/>
                <a:gd name="connsiteX18" fmla="*/ 1294705 w 2793935"/>
                <a:gd name="connsiteY18" fmla="*/ 650710 h 884640"/>
                <a:gd name="connsiteX19" fmla="*/ 1287933 w 2793935"/>
                <a:gd name="connsiteY19" fmla="*/ 666837 h 884640"/>
                <a:gd name="connsiteX20" fmla="*/ 1277560 w 2793935"/>
                <a:gd name="connsiteY20" fmla="*/ 695316 h 884640"/>
                <a:gd name="connsiteX21" fmla="*/ 1236326 w 2793935"/>
                <a:gd name="connsiteY21" fmla="*/ 804448 h 884640"/>
                <a:gd name="connsiteX22" fmla="*/ 1202808 w 2793935"/>
                <a:gd name="connsiteY22" fmla="*/ 860641 h 884640"/>
                <a:gd name="connsiteX23" fmla="*/ 1173008 w 2793935"/>
                <a:gd name="connsiteY23" fmla="*/ 873177 h 884640"/>
                <a:gd name="connsiteX24" fmla="*/ 1145286 w 2793935"/>
                <a:gd name="connsiteY24" fmla="*/ 879083 h 884640"/>
                <a:gd name="connsiteX25" fmla="*/ 1104456 w 2793935"/>
                <a:gd name="connsiteY25" fmla="*/ 878742 h 884640"/>
                <a:gd name="connsiteX26" fmla="*/ 1057451 w 2793935"/>
                <a:gd name="connsiteY26" fmla="*/ 872233 h 884640"/>
                <a:gd name="connsiteX27" fmla="*/ 1056679 w 2793935"/>
                <a:gd name="connsiteY27" fmla="*/ 840810 h 884640"/>
                <a:gd name="connsiteX28" fmla="*/ 1053333 w 2793935"/>
                <a:gd name="connsiteY28" fmla="*/ 807779 h 884640"/>
                <a:gd name="connsiteX29" fmla="*/ 650139 w 2793935"/>
                <a:gd name="connsiteY29" fmla="*/ 812585 h 884640"/>
                <a:gd name="connsiteX30" fmla="*/ 669341 w 2793935"/>
                <a:gd name="connsiteY30" fmla="*/ 735117 h 884640"/>
                <a:gd name="connsiteX31" fmla="*/ 1108230 w 2793935"/>
                <a:gd name="connsiteY31" fmla="*/ 735117 h 884640"/>
                <a:gd name="connsiteX32" fmla="*/ 1091075 w 2793935"/>
                <a:gd name="connsiteY32" fmla="*/ 802973 h 884640"/>
                <a:gd name="connsiteX33" fmla="*/ 1101368 w 2793935"/>
                <a:gd name="connsiteY33" fmla="*/ 802973 h 884640"/>
                <a:gd name="connsiteX34" fmla="*/ 1116207 w 2793935"/>
                <a:gd name="connsiteY34" fmla="*/ 798596 h 884640"/>
                <a:gd name="connsiteX35" fmla="*/ 1127444 w 2793935"/>
                <a:gd name="connsiteY35" fmla="*/ 786496 h 884640"/>
                <a:gd name="connsiteX36" fmla="*/ 1145785 w 2793935"/>
                <a:gd name="connsiteY36" fmla="*/ 767411 h 884640"/>
                <a:gd name="connsiteX37" fmla="*/ 1169240 w 2793935"/>
                <a:gd name="connsiteY37" fmla="*/ 715903 h 884640"/>
                <a:gd name="connsiteX38" fmla="*/ 743375 w 2793935"/>
                <a:gd name="connsiteY38" fmla="*/ 715903 h 884640"/>
                <a:gd name="connsiteX39" fmla="*/ 774110 w 2793935"/>
                <a:gd name="connsiteY39" fmla="*/ 653057 h 884640"/>
                <a:gd name="connsiteX40" fmla="*/ 804375 w 2793935"/>
                <a:gd name="connsiteY40" fmla="*/ 583544 h 884640"/>
                <a:gd name="connsiteX41" fmla="*/ 903169 w 2793935"/>
                <a:gd name="connsiteY41" fmla="*/ 603456 h 884640"/>
                <a:gd name="connsiteX42" fmla="*/ 880529 w 2793935"/>
                <a:gd name="connsiteY42" fmla="*/ 656200 h 884640"/>
                <a:gd name="connsiteX43" fmla="*/ 1064999 w 2793935"/>
                <a:gd name="connsiteY43" fmla="*/ 645220 h 884640"/>
                <a:gd name="connsiteX44" fmla="*/ 1081983 w 2793935"/>
                <a:gd name="connsiteY44" fmla="*/ 609266 h 884640"/>
                <a:gd name="connsiteX45" fmla="*/ 1097937 w 2793935"/>
                <a:gd name="connsiteY45" fmla="*/ 573245 h 884640"/>
                <a:gd name="connsiteX46" fmla="*/ 767327 w 2793935"/>
                <a:gd name="connsiteY46" fmla="*/ 578738 h 884640"/>
                <a:gd name="connsiteX47" fmla="*/ 789281 w 2793935"/>
                <a:gd name="connsiteY47" fmla="*/ 490286 h 884640"/>
                <a:gd name="connsiteX48" fmla="*/ 1144599 w 2793935"/>
                <a:gd name="connsiteY48" fmla="*/ 490286 h 884640"/>
                <a:gd name="connsiteX49" fmla="*/ 1735747 w 2793935"/>
                <a:gd name="connsiteY49" fmla="*/ 450536 h 884640"/>
                <a:gd name="connsiteX50" fmla="*/ 1783048 w 2793935"/>
                <a:gd name="connsiteY50" fmla="*/ 501455 h 884640"/>
                <a:gd name="connsiteX51" fmla="*/ 1820028 w 2793935"/>
                <a:gd name="connsiteY51" fmla="*/ 553387 h 884640"/>
                <a:gd name="connsiteX52" fmla="*/ 1741921 w 2793935"/>
                <a:gd name="connsiteY52" fmla="*/ 607499 h 884640"/>
                <a:gd name="connsiteX53" fmla="*/ 1710452 w 2793935"/>
                <a:gd name="connsiteY53" fmla="*/ 554306 h 884640"/>
                <a:gd name="connsiteX54" fmla="*/ 1665092 w 2793935"/>
                <a:gd name="connsiteY54" fmla="*/ 500600 h 884640"/>
                <a:gd name="connsiteX55" fmla="*/ 888762 w 2793935"/>
                <a:gd name="connsiteY55" fmla="*/ 408683 h 884640"/>
                <a:gd name="connsiteX56" fmla="*/ 889445 w 2793935"/>
                <a:gd name="connsiteY56" fmla="*/ 412069 h 884640"/>
                <a:gd name="connsiteX57" fmla="*/ 885128 w 2793935"/>
                <a:gd name="connsiteY57" fmla="*/ 412470 h 884640"/>
                <a:gd name="connsiteX58" fmla="*/ 484105 w 2793935"/>
                <a:gd name="connsiteY58" fmla="*/ 363440 h 884640"/>
                <a:gd name="connsiteX59" fmla="*/ 459475 w 2793935"/>
                <a:gd name="connsiteY59" fmla="*/ 462836 h 884640"/>
                <a:gd name="connsiteX60" fmla="*/ 542382 w 2793935"/>
                <a:gd name="connsiteY60" fmla="*/ 462836 h 884640"/>
                <a:gd name="connsiteX61" fmla="*/ 567071 w 2793935"/>
                <a:gd name="connsiteY61" fmla="*/ 363440 h 884640"/>
                <a:gd name="connsiteX62" fmla="*/ 182377 w 2793935"/>
                <a:gd name="connsiteY62" fmla="*/ 353839 h 884640"/>
                <a:gd name="connsiteX63" fmla="*/ 161793 w 2793935"/>
                <a:gd name="connsiteY63" fmla="*/ 358639 h 884640"/>
                <a:gd name="connsiteX64" fmla="*/ 146269 w 2793935"/>
                <a:gd name="connsiteY64" fmla="*/ 375870 h 884640"/>
                <a:gd name="connsiteX65" fmla="*/ 130231 w 2793935"/>
                <a:gd name="connsiteY65" fmla="*/ 391558 h 884640"/>
                <a:gd name="connsiteX66" fmla="*/ 173457 w 2793935"/>
                <a:gd name="connsiteY66" fmla="*/ 387443 h 884640"/>
                <a:gd name="connsiteX67" fmla="*/ 176202 w 2793935"/>
                <a:gd name="connsiteY67" fmla="*/ 377842 h 884640"/>
                <a:gd name="connsiteX68" fmla="*/ 1184981 w 2793935"/>
                <a:gd name="connsiteY68" fmla="*/ 333950 h 884640"/>
                <a:gd name="connsiteX69" fmla="*/ 1168556 w 2793935"/>
                <a:gd name="connsiteY69" fmla="*/ 398348 h 884640"/>
                <a:gd name="connsiteX70" fmla="*/ 1237098 w 2793935"/>
                <a:gd name="connsiteY70" fmla="*/ 398348 h 884640"/>
                <a:gd name="connsiteX71" fmla="*/ 1253557 w 2793935"/>
                <a:gd name="connsiteY71" fmla="*/ 333950 h 884640"/>
                <a:gd name="connsiteX72" fmla="*/ 413491 w 2793935"/>
                <a:gd name="connsiteY72" fmla="*/ 276343 h 884640"/>
                <a:gd name="connsiteX73" fmla="*/ 687772 w 2793935"/>
                <a:gd name="connsiteY73" fmla="*/ 276343 h 884640"/>
                <a:gd name="connsiteX74" fmla="*/ 619192 w 2793935"/>
                <a:gd name="connsiteY74" fmla="*/ 550611 h 884640"/>
                <a:gd name="connsiteX75" fmla="*/ 344909 w 2793935"/>
                <a:gd name="connsiteY75" fmla="*/ 550611 h 884640"/>
                <a:gd name="connsiteX76" fmla="*/ 1805660 w 2793935"/>
                <a:gd name="connsiteY76" fmla="*/ 270171 h 884640"/>
                <a:gd name="connsiteX77" fmla="*/ 1850893 w 2793935"/>
                <a:gd name="connsiteY77" fmla="*/ 321092 h 884640"/>
                <a:gd name="connsiteX78" fmla="*/ 1885864 w 2793935"/>
                <a:gd name="connsiteY78" fmla="*/ 373041 h 884640"/>
                <a:gd name="connsiteX79" fmla="*/ 1806344 w 2793935"/>
                <a:gd name="connsiteY79" fmla="*/ 425162 h 884640"/>
                <a:gd name="connsiteX80" fmla="*/ 1777830 w 2793935"/>
                <a:gd name="connsiteY80" fmla="*/ 372527 h 884640"/>
                <a:gd name="connsiteX81" fmla="*/ 1734375 w 2793935"/>
                <a:gd name="connsiteY81" fmla="*/ 318863 h 884640"/>
                <a:gd name="connsiteX82" fmla="*/ 1116465 w 2793935"/>
                <a:gd name="connsiteY82" fmla="*/ 264684 h 884640"/>
                <a:gd name="connsiteX83" fmla="*/ 1362599 w 2793935"/>
                <a:gd name="connsiteY83" fmla="*/ 264684 h 884640"/>
                <a:gd name="connsiteX84" fmla="*/ 1311850 w 2793935"/>
                <a:gd name="connsiteY84" fmla="*/ 467636 h 884640"/>
                <a:gd name="connsiteX85" fmla="*/ 1065685 w 2793935"/>
                <a:gd name="connsiteY85" fmla="*/ 467636 h 884640"/>
                <a:gd name="connsiteX86" fmla="*/ 1671952 w 2793935"/>
                <a:gd name="connsiteY86" fmla="*/ 231080 h 884640"/>
                <a:gd name="connsiteX87" fmla="*/ 1715168 w 2793935"/>
                <a:gd name="connsiteY87" fmla="*/ 316805 h 884640"/>
                <a:gd name="connsiteX88" fmla="*/ 1669637 w 2793935"/>
                <a:gd name="connsiteY88" fmla="*/ 329835 h 884640"/>
                <a:gd name="connsiteX89" fmla="*/ 1622562 w 2793935"/>
                <a:gd name="connsiteY89" fmla="*/ 340808 h 884640"/>
                <a:gd name="connsiteX90" fmla="*/ 1597868 w 2793935"/>
                <a:gd name="connsiteY90" fmla="*/ 421733 h 884640"/>
                <a:gd name="connsiteX91" fmla="*/ 1682241 w 2793935"/>
                <a:gd name="connsiteY91" fmla="*/ 421733 h 884640"/>
                <a:gd name="connsiteX92" fmla="*/ 1658919 w 2793935"/>
                <a:gd name="connsiteY92" fmla="*/ 514316 h 884640"/>
                <a:gd name="connsiteX93" fmla="*/ 1576603 w 2793935"/>
                <a:gd name="connsiteY93" fmla="*/ 514316 h 884640"/>
                <a:gd name="connsiteX94" fmla="*/ 1569743 w 2793935"/>
                <a:gd name="connsiteY94" fmla="*/ 519802 h 884640"/>
                <a:gd name="connsiteX95" fmla="*/ 1590601 w 2793935"/>
                <a:gd name="connsiteY95" fmla="*/ 546882 h 884640"/>
                <a:gd name="connsiteX96" fmla="*/ 1616338 w 2793935"/>
                <a:gd name="connsiteY96" fmla="*/ 583391 h 884640"/>
                <a:gd name="connsiteX97" fmla="*/ 1634910 w 2793935"/>
                <a:gd name="connsiteY97" fmla="*/ 609556 h 884640"/>
                <a:gd name="connsiteX98" fmla="*/ 1564255 w 2793935"/>
                <a:gd name="connsiteY98" fmla="*/ 678136 h 884640"/>
                <a:gd name="connsiteX99" fmla="*/ 1558596 w 2793935"/>
                <a:gd name="connsiteY99" fmla="*/ 651819 h 884640"/>
                <a:gd name="connsiteX100" fmla="*/ 1549850 w 2793935"/>
                <a:gd name="connsiteY100" fmla="*/ 621901 h 884640"/>
                <a:gd name="connsiteX101" fmla="*/ 1483311 w 2793935"/>
                <a:gd name="connsiteY101" fmla="*/ 880447 h 884640"/>
                <a:gd name="connsiteX102" fmla="*/ 1386688 w 2793935"/>
                <a:gd name="connsiteY102" fmla="*/ 880447 h 884640"/>
                <a:gd name="connsiteX103" fmla="*/ 1440095 w 2793935"/>
                <a:gd name="connsiteY103" fmla="*/ 674021 h 884640"/>
                <a:gd name="connsiteX104" fmla="*/ 1397642 w 2793935"/>
                <a:gd name="connsiteY104" fmla="*/ 731714 h 884640"/>
                <a:gd name="connsiteX105" fmla="*/ 1357198 w 2793935"/>
                <a:gd name="connsiteY105" fmla="*/ 775520 h 884640"/>
                <a:gd name="connsiteX106" fmla="*/ 1347426 w 2793935"/>
                <a:gd name="connsiteY106" fmla="*/ 722456 h 884640"/>
                <a:gd name="connsiteX107" fmla="*/ 1332509 w 2793935"/>
                <a:gd name="connsiteY107" fmla="*/ 671964 h 884640"/>
                <a:gd name="connsiteX108" fmla="*/ 1400115 w 2793935"/>
                <a:gd name="connsiteY108" fmla="*/ 598860 h 884640"/>
                <a:gd name="connsiteX109" fmla="*/ 1464104 w 2793935"/>
                <a:gd name="connsiteY109" fmla="*/ 508829 h 884640"/>
                <a:gd name="connsiteX110" fmla="*/ 1380516 w 2793935"/>
                <a:gd name="connsiteY110" fmla="*/ 514316 h 884640"/>
                <a:gd name="connsiteX111" fmla="*/ 1403831 w 2793935"/>
                <a:gd name="connsiteY111" fmla="*/ 421733 h 884640"/>
                <a:gd name="connsiteX112" fmla="*/ 1500460 w 2793935"/>
                <a:gd name="connsiteY112" fmla="*/ 421733 h 884640"/>
                <a:gd name="connsiteX113" fmla="*/ 1521039 w 2793935"/>
                <a:gd name="connsiteY113" fmla="*/ 358639 h 884640"/>
                <a:gd name="connsiteX114" fmla="*/ 1486741 w 2793935"/>
                <a:gd name="connsiteY114" fmla="*/ 362240 h 884640"/>
                <a:gd name="connsiteX115" fmla="*/ 1454500 w 2793935"/>
                <a:gd name="connsiteY115" fmla="*/ 360697 h 884640"/>
                <a:gd name="connsiteX116" fmla="*/ 1449613 w 2793935"/>
                <a:gd name="connsiteY116" fmla="*/ 322892 h 884640"/>
                <a:gd name="connsiteX117" fmla="*/ 1440095 w 2793935"/>
                <a:gd name="connsiteY117" fmla="*/ 284573 h 884640"/>
                <a:gd name="connsiteX118" fmla="*/ 1561168 w 2793935"/>
                <a:gd name="connsiteY118" fmla="*/ 264256 h 884640"/>
                <a:gd name="connsiteX119" fmla="*/ 1671952 w 2793935"/>
                <a:gd name="connsiteY119" fmla="*/ 231080 h 884640"/>
                <a:gd name="connsiteX120" fmla="*/ 2526401 w 2793935"/>
                <a:gd name="connsiteY120" fmla="*/ 229023 h 884640"/>
                <a:gd name="connsiteX121" fmla="*/ 2625157 w 2793935"/>
                <a:gd name="connsiteY121" fmla="*/ 229023 h 884640"/>
                <a:gd name="connsiteX122" fmla="*/ 2601839 w 2793935"/>
                <a:gd name="connsiteY122" fmla="*/ 321606 h 884640"/>
                <a:gd name="connsiteX123" fmla="*/ 2749972 w 2793935"/>
                <a:gd name="connsiteY123" fmla="*/ 321606 h 884640"/>
                <a:gd name="connsiteX124" fmla="*/ 2727341 w 2793935"/>
                <a:gd name="connsiteY124" fmla="*/ 412817 h 884640"/>
                <a:gd name="connsiteX125" fmla="*/ 2579208 w 2793935"/>
                <a:gd name="connsiteY125" fmla="*/ 412817 h 884640"/>
                <a:gd name="connsiteX126" fmla="*/ 2561377 w 2793935"/>
                <a:gd name="connsiteY126" fmla="*/ 483445 h 884640"/>
                <a:gd name="connsiteX127" fmla="*/ 2629272 w 2793935"/>
                <a:gd name="connsiteY127" fmla="*/ 483445 h 884640"/>
                <a:gd name="connsiteX128" fmla="*/ 2645731 w 2793935"/>
                <a:gd name="connsiteY128" fmla="*/ 480026 h 884640"/>
                <a:gd name="connsiteX129" fmla="*/ 2704709 w 2793935"/>
                <a:gd name="connsiteY129" fmla="*/ 510802 h 884640"/>
                <a:gd name="connsiteX130" fmla="*/ 2623871 w 2793935"/>
                <a:gd name="connsiteY130" fmla="*/ 639859 h 884640"/>
                <a:gd name="connsiteX131" fmla="*/ 2522972 w 2793935"/>
                <a:gd name="connsiteY131" fmla="*/ 742636 h 884640"/>
                <a:gd name="connsiteX132" fmla="*/ 2581351 w 2793935"/>
                <a:gd name="connsiteY132" fmla="*/ 773592 h 884640"/>
                <a:gd name="connsiteX133" fmla="*/ 2656704 w 2793935"/>
                <a:gd name="connsiteY133" fmla="*/ 800947 h 884640"/>
                <a:gd name="connsiteX134" fmla="*/ 2615984 w 2793935"/>
                <a:gd name="connsiteY134" fmla="*/ 840992 h 884640"/>
                <a:gd name="connsiteX135" fmla="*/ 2579894 w 2793935"/>
                <a:gd name="connsiteY135" fmla="*/ 884640 h 884640"/>
                <a:gd name="connsiteX136" fmla="*/ 2499312 w 2793935"/>
                <a:gd name="connsiteY136" fmla="*/ 845966 h 884640"/>
                <a:gd name="connsiteX137" fmla="*/ 2437247 w 2793935"/>
                <a:gd name="connsiteY137" fmla="*/ 801633 h 884640"/>
                <a:gd name="connsiteX138" fmla="*/ 2342584 w 2793935"/>
                <a:gd name="connsiteY138" fmla="*/ 846738 h 884640"/>
                <a:gd name="connsiteX139" fmla="*/ 2245268 w 2793935"/>
                <a:gd name="connsiteY139" fmla="*/ 874350 h 884640"/>
                <a:gd name="connsiteX140" fmla="*/ 2230175 w 2793935"/>
                <a:gd name="connsiteY140" fmla="*/ 827015 h 884640"/>
                <a:gd name="connsiteX141" fmla="*/ 2206851 w 2793935"/>
                <a:gd name="connsiteY141" fmla="*/ 783796 h 884640"/>
                <a:gd name="connsiteX142" fmla="*/ 2291060 w 2793935"/>
                <a:gd name="connsiteY142" fmla="*/ 761844 h 884640"/>
                <a:gd name="connsiteX143" fmla="*/ 2374240 w 2793935"/>
                <a:gd name="connsiteY143" fmla="*/ 723428 h 884640"/>
                <a:gd name="connsiteX144" fmla="*/ 2344827 w 2793935"/>
                <a:gd name="connsiteY144" fmla="*/ 656982 h 884640"/>
                <a:gd name="connsiteX145" fmla="*/ 2324160 w 2793935"/>
                <a:gd name="connsiteY145" fmla="*/ 576696 h 884640"/>
                <a:gd name="connsiteX146" fmla="*/ 2355031 w 2793935"/>
                <a:gd name="connsiteY146" fmla="*/ 573264 h 884640"/>
                <a:gd name="connsiteX147" fmla="*/ 2311812 w 2793935"/>
                <a:gd name="connsiteY147" fmla="*/ 573264 h 884640"/>
                <a:gd name="connsiteX148" fmla="*/ 2333764 w 2793935"/>
                <a:gd name="connsiteY148" fmla="*/ 483445 h 884640"/>
                <a:gd name="connsiteX149" fmla="*/ 2462622 w 2793935"/>
                <a:gd name="connsiteY149" fmla="*/ 483445 h 884640"/>
                <a:gd name="connsiteX150" fmla="*/ 2480453 w 2793935"/>
                <a:gd name="connsiteY150" fmla="*/ 412817 h 884640"/>
                <a:gd name="connsiteX151" fmla="*/ 2340625 w 2793935"/>
                <a:gd name="connsiteY151" fmla="*/ 412817 h 884640"/>
                <a:gd name="connsiteX152" fmla="*/ 2363263 w 2793935"/>
                <a:gd name="connsiteY152" fmla="*/ 321606 h 884640"/>
                <a:gd name="connsiteX153" fmla="*/ 2503084 w 2793935"/>
                <a:gd name="connsiteY153" fmla="*/ 321606 h 884640"/>
                <a:gd name="connsiteX154" fmla="*/ 2217141 w 2793935"/>
                <a:gd name="connsiteY154" fmla="*/ 229023 h 884640"/>
                <a:gd name="connsiteX155" fmla="*/ 2315242 w 2793935"/>
                <a:gd name="connsiteY155" fmla="*/ 229023 h 884640"/>
                <a:gd name="connsiteX156" fmla="*/ 2283685 w 2793935"/>
                <a:gd name="connsiteY156" fmla="*/ 355210 h 884640"/>
                <a:gd name="connsiteX157" fmla="*/ 2346799 w 2793935"/>
                <a:gd name="connsiteY157" fmla="*/ 355210 h 884640"/>
                <a:gd name="connsiteX158" fmla="*/ 2324160 w 2793935"/>
                <a:gd name="connsiteY158" fmla="*/ 447105 h 884640"/>
                <a:gd name="connsiteX159" fmla="*/ 2261046 w 2793935"/>
                <a:gd name="connsiteY159" fmla="*/ 447105 h 884640"/>
                <a:gd name="connsiteX160" fmla="*/ 2239780 w 2793935"/>
                <a:gd name="connsiteY160" fmla="*/ 530708 h 884640"/>
                <a:gd name="connsiteX161" fmla="*/ 2299463 w 2793935"/>
                <a:gd name="connsiteY161" fmla="*/ 517666 h 884640"/>
                <a:gd name="connsiteX162" fmla="*/ 2293289 w 2793935"/>
                <a:gd name="connsiteY162" fmla="*/ 610321 h 884640"/>
                <a:gd name="connsiteX163" fmla="*/ 2257102 w 2793935"/>
                <a:gd name="connsiteY163" fmla="*/ 619209 h 884640"/>
                <a:gd name="connsiteX164" fmla="*/ 2219885 w 2793935"/>
                <a:gd name="connsiteY164" fmla="*/ 628096 h 884640"/>
                <a:gd name="connsiteX165" fmla="*/ 2178038 w 2793935"/>
                <a:gd name="connsiteY165" fmla="*/ 778994 h 884640"/>
                <a:gd name="connsiteX166" fmla="*/ 2160030 w 2793935"/>
                <a:gd name="connsiteY166" fmla="*/ 831817 h 884640"/>
                <a:gd name="connsiteX167" fmla="*/ 2130703 w 2793935"/>
                <a:gd name="connsiteY167" fmla="*/ 864060 h 884640"/>
                <a:gd name="connsiteX168" fmla="*/ 2079140 w 2793935"/>
                <a:gd name="connsiteY168" fmla="*/ 873235 h 884640"/>
                <a:gd name="connsiteX169" fmla="*/ 2016252 w 2793935"/>
                <a:gd name="connsiteY169" fmla="*/ 869548 h 884640"/>
                <a:gd name="connsiteX170" fmla="*/ 2012823 w 2793935"/>
                <a:gd name="connsiteY170" fmla="*/ 825214 h 884640"/>
                <a:gd name="connsiteX171" fmla="*/ 2003222 w 2793935"/>
                <a:gd name="connsiteY171" fmla="*/ 780366 h 884640"/>
                <a:gd name="connsiteX172" fmla="*/ 2035283 w 2793935"/>
                <a:gd name="connsiteY172" fmla="*/ 785168 h 884640"/>
                <a:gd name="connsiteX173" fmla="*/ 2056029 w 2793935"/>
                <a:gd name="connsiteY173" fmla="*/ 785854 h 884640"/>
                <a:gd name="connsiteX174" fmla="*/ 2074019 w 2793935"/>
                <a:gd name="connsiteY174" fmla="*/ 780195 h 884640"/>
                <a:gd name="connsiteX175" fmla="*/ 2082746 w 2793935"/>
                <a:gd name="connsiteY175" fmla="*/ 767332 h 884640"/>
                <a:gd name="connsiteX176" fmla="*/ 2112180 w 2793935"/>
                <a:gd name="connsiteY176" fmla="*/ 650711 h 884640"/>
                <a:gd name="connsiteX177" fmla="*/ 2051914 w 2793935"/>
                <a:gd name="connsiteY177" fmla="*/ 664431 h 884640"/>
                <a:gd name="connsiteX178" fmla="*/ 2045056 w 2793935"/>
                <a:gd name="connsiteY178" fmla="*/ 568459 h 884640"/>
                <a:gd name="connsiteX179" fmla="*/ 2085483 w 2793935"/>
                <a:gd name="connsiteY179" fmla="*/ 560909 h 884640"/>
                <a:gd name="connsiteX180" fmla="*/ 2132075 w 2793935"/>
                <a:gd name="connsiteY180" fmla="*/ 551299 h 884640"/>
                <a:gd name="connsiteX181" fmla="*/ 2162946 w 2793935"/>
                <a:gd name="connsiteY181" fmla="*/ 447105 h 884640"/>
                <a:gd name="connsiteX182" fmla="*/ 2088904 w 2793935"/>
                <a:gd name="connsiteY182" fmla="*/ 447105 h 884640"/>
                <a:gd name="connsiteX183" fmla="*/ 2111494 w 2793935"/>
                <a:gd name="connsiteY183" fmla="*/ 355210 h 884640"/>
                <a:gd name="connsiteX184" fmla="*/ 2185584 w 2793935"/>
                <a:gd name="connsiteY184" fmla="*/ 355210 h 884640"/>
                <a:gd name="connsiteX185" fmla="*/ 1930441 w 2793935"/>
                <a:gd name="connsiteY185" fmla="*/ 228337 h 884640"/>
                <a:gd name="connsiteX186" fmla="*/ 2028511 w 2793935"/>
                <a:gd name="connsiteY186" fmla="*/ 228337 h 884640"/>
                <a:gd name="connsiteX187" fmla="*/ 1932499 w 2793935"/>
                <a:gd name="connsiteY187" fmla="*/ 612985 h 884640"/>
                <a:gd name="connsiteX188" fmla="*/ 1996278 w 2793935"/>
                <a:gd name="connsiteY188" fmla="*/ 602012 h 884640"/>
                <a:gd name="connsiteX189" fmla="*/ 1988049 w 2793935"/>
                <a:gd name="connsiteY189" fmla="*/ 695967 h 884640"/>
                <a:gd name="connsiteX190" fmla="*/ 1908496 w 2793935"/>
                <a:gd name="connsiteY190" fmla="*/ 709683 h 884640"/>
                <a:gd name="connsiteX191" fmla="*/ 1865976 w 2793935"/>
                <a:gd name="connsiteY191" fmla="*/ 879761 h 884640"/>
                <a:gd name="connsiteX192" fmla="*/ 1767987 w 2793935"/>
                <a:gd name="connsiteY192" fmla="*/ 879761 h 884640"/>
                <a:gd name="connsiteX193" fmla="*/ 1806344 w 2793935"/>
                <a:gd name="connsiteY193" fmla="*/ 727514 h 884640"/>
                <a:gd name="connsiteX194" fmla="*/ 1599925 w 2793935"/>
                <a:gd name="connsiteY194" fmla="*/ 763861 h 884640"/>
                <a:gd name="connsiteX195" fmla="*/ 1607471 w 2793935"/>
                <a:gd name="connsiteY195" fmla="*/ 668535 h 884640"/>
                <a:gd name="connsiteX196" fmla="*/ 1830315 w 2793935"/>
                <a:gd name="connsiteY196" fmla="*/ 630130 h 884640"/>
                <a:gd name="connsiteX197" fmla="*/ 879157 w 2793935"/>
                <a:gd name="connsiteY197" fmla="*/ 225594 h 884640"/>
                <a:gd name="connsiteX198" fmla="*/ 967660 w 2793935"/>
                <a:gd name="connsiteY198" fmla="*/ 236567 h 884640"/>
                <a:gd name="connsiteX199" fmla="*/ 960028 w 2793935"/>
                <a:gd name="connsiteY199" fmla="*/ 262113 h 884640"/>
                <a:gd name="connsiteX200" fmla="*/ 951881 w 2793935"/>
                <a:gd name="connsiteY200" fmla="*/ 286630 h 884640"/>
                <a:gd name="connsiteX201" fmla="*/ 1095192 w 2793935"/>
                <a:gd name="connsiteY201" fmla="*/ 281144 h 884640"/>
                <a:gd name="connsiteX202" fmla="*/ 1088759 w 2793935"/>
                <a:gd name="connsiteY202" fmla="*/ 295803 h 884640"/>
                <a:gd name="connsiteX203" fmla="*/ 1078723 w 2793935"/>
                <a:gd name="connsiteY203" fmla="*/ 322292 h 884640"/>
                <a:gd name="connsiteX204" fmla="*/ 1044756 w 2793935"/>
                <a:gd name="connsiteY204" fmla="*/ 415433 h 884640"/>
                <a:gd name="connsiteX205" fmla="*/ 1016964 w 2793935"/>
                <a:gd name="connsiteY205" fmla="*/ 464890 h 884640"/>
                <a:gd name="connsiteX206" fmla="*/ 991197 w 2793935"/>
                <a:gd name="connsiteY206" fmla="*/ 475615 h 884640"/>
                <a:gd name="connsiteX207" fmla="*/ 969032 w 2793935"/>
                <a:gd name="connsiteY207" fmla="*/ 480677 h 884640"/>
                <a:gd name="connsiteX208" fmla="*/ 933271 w 2793935"/>
                <a:gd name="connsiteY208" fmla="*/ 479819 h 884640"/>
                <a:gd name="connsiteX209" fmla="*/ 892878 w 2793935"/>
                <a:gd name="connsiteY209" fmla="*/ 473813 h 884640"/>
                <a:gd name="connsiteX210" fmla="*/ 892621 w 2793935"/>
                <a:gd name="connsiteY210" fmla="*/ 438646 h 884640"/>
                <a:gd name="connsiteX211" fmla="*/ 891431 w 2793935"/>
                <a:gd name="connsiteY211" fmla="*/ 421917 h 884640"/>
                <a:gd name="connsiteX212" fmla="*/ 889445 w 2793935"/>
                <a:gd name="connsiteY212" fmla="*/ 412069 h 884640"/>
                <a:gd name="connsiteX213" fmla="*/ 905742 w 2793935"/>
                <a:gd name="connsiteY213" fmla="*/ 410556 h 884640"/>
                <a:gd name="connsiteX214" fmla="*/ 920321 w 2793935"/>
                <a:gd name="connsiteY214" fmla="*/ 409364 h 884640"/>
                <a:gd name="connsiteX215" fmla="*/ 937473 w 2793935"/>
                <a:gd name="connsiteY215" fmla="*/ 405674 h 884640"/>
                <a:gd name="connsiteX216" fmla="*/ 948450 w 2793935"/>
                <a:gd name="connsiteY216" fmla="*/ 394241 h 884640"/>
                <a:gd name="connsiteX217" fmla="*/ 960371 w 2793935"/>
                <a:gd name="connsiteY217" fmla="*/ 382869 h 884640"/>
                <a:gd name="connsiteX218" fmla="*/ 975893 w 2793935"/>
                <a:gd name="connsiteY218" fmla="*/ 350409 h 884640"/>
                <a:gd name="connsiteX219" fmla="*/ 920321 w 2793935"/>
                <a:gd name="connsiteY219" fmla="*/ 361382 h 884640"/>
                <a:gd name="connsiteX220" fmla="*/ 903941 w 2793935"/>
                <a:gd name="connsiteY220" fmla="*/ 387833 h 884640"/>
                <a:gd name="connsiteX221" fmla="*/ 881901 w 2793935"/>
                <a:gd name="connsiteY221" fmla="*/ 412770 h 884640"/>
                <a:gd name="connsiteX222" fmla="*/ 885128 w 2793935"/>
                <a:gd name="connsiteY222" fmla="*/ 412470 h 884640"/>
                <a:gd name="connsiteX223" fmla="*/ 859830 w 2793935"/>
                <a:gd name="connsiteY223" fmla="*/ 438829 h 884640"/>
                <a:gd name="connsiteX224" fmla="*/ 827622 w 2793935"/>
                <a:gd name="connsiteY224" fmla="*/ 463784 h 884640"/>
                <a:gd name="connsiteX225" fmla="*/ 747477 w 2793935"/>
                <a:gd name="connsiteY225" fmla="*/ 499895 h 884640"/>
                <a:gd name="connsiteX226" fmla="*/ 731116 w 2793935"/>
                <a:gd name="connsiteY226" fmla="*/ 462145 h 884640"/>
                <a:gd name="connsiteX227" fmla="*/ 706979 w 2793935"/>
                <a:gd name="connsiteY227" fmla="*/ 428513 h 884640"/>
                <a:gd name="connsiteX228" fmla="*/ 775136 w 2793935"/>
                <a:gd name="connsiteY228" fmla="*/ 395989 h 884640"/>
                <a:gd name="connsiteX229" fmla="*/ 822213 w 2793935"/>
                <a:gd name="connsiteY229" fmla="*/ 351095 h 884640"/>
                <a:gd name="connsiteX230" fmla="*/ 752264 w 2793935"/>
                <a:gd name="connsiteY230" fmla="*/ 355896 h 884640"/>
                <a:gd name="connsiteX231" fmla="*/ 770758 w 2793935"/>
                <a:gd name="connsiteY231" fmla="*/ 281144 h 884640"/>
                <a:gd name="connsiteX232" fmla="*/ 862691 w 2793935"/>
                <a:gd name="connsiteY232" fmla="*/ 275657 h 884640"/>
                <a:gd name="connsiteX233" fmla="*/ 879157 w 2793935"/>
                <a:gd name="connsiteY233" fmla="*/ 225594 h 884640"/>
                <a:gd name="connsiteX234" fmla="*/ 153560 w 2793935"/>
                <a:gd name="connsiteY234" fmla="*/ 218050 h 884640"/>
                <a:gd name="connsiteX235" fmla="*/ 236581 w 2793935"/>
                <a:gd name="connsiteY235" fmla="*/ 246854 h 884640"/>
                <a:gd name="connsiteX236" fmla="*/ 227146 w 2793935"/>
                <a:gd name="connsiteY236" fmla="*/ 265285 h 884640"/>
                <a:gd name="connsiteX237" fmla="*/ 216683 w 2793935"/>
                <a:gd name="connsiteY237" fmla="*/ 283201 h 884640"/>
                <a:gd name="connsiteX238" fmla="*/ 377175 w 2793935"/>
                <a:gd name="connsiteY238" fmla="*/ 277715 h 884640"/>
                <a:gd name="connsiteX239" fmla="*/ 357953 w 2793935"/>
                <a:gd name="connsiteY239" fmla="*/ 353839 h 884640"/>
                <a:gd name="connsiteX240" fmla="*/ 275690 w 2793935"/>
                <a:gd name="connsiteY240" fmla="*/ 353839 h 884640"/>
                <a:gd name="connsiteX241" fmla="*/ 269515 w 2793935"/>
                <a:gd name="connsiteY241" fmla="*/ 379213 h 884640"/>
                <a:gd name="connsiteX242" fmla="*/ 267456 w 2793935"/>
                <a:gd name="connsiteY242" fmla="*/ 387443 h 884640"/>
                <a:gd name="connsiteX243" fmla="*/ 365504 w 2793935"/>
                <a:gd name="connsiteY243" fmla="*/ 387443 h 884640"/>
                <a:gd name="connsiteX244" fmla="*/ 346282 w 2793935"/>
                <a:gd name="connsiteY244" fmla="*/ 464209 h 884640"/>
                <a:gd name="connsiteX245" fmla="*/ 252361 w 2793935"/>
                <a:gd name="connsiteY245" fmla="*/ 466955 h 884640"/>
                <a:gd name="connsiteX246" fmla="*/ 299915 w 2793935"/>
                <a:gd name="connsiteY246" fmla="*/ 495949 h 884640"/>
                <a:gd name="connsiteX247" fmla="*/ 336671 w 2793935"/>
                <a:gd name="connsiteY247" fmla="*/ 519757 h 884640"/>
                <a:gd name="connsiteX248" fmla="*/ 257851 w 2793935"/>
                <a:gd name="connsiteY248" fmla="*/ 575335 h 884640"/>
                <a:gd name="connsiteX249" fmla="*/ 229548 w 2793935"/>
                <a:gd name="connsiteY249" fmla="*/ 546927 h 884640"/>
                <a:gd name="connsiteX250" fmla="*/ 196099 w 2793935"/>
                <a:gd name="connsiteY250" fmla="*/ 519076 h 884640"/>
                <a:gd name="connsiteX251" fmla="*/ 152702 w 2793935"/>
                <a:gd name="connsiteY251" fmla="*/ 555340 h 884640"/>
                <a:gd name="connsiteX252" fmla="*/ 102100 w 2793935"/>
                <a:gd name="connsiteY252" fmla="*/ 587010 h 884640"/>
                <a:gd name="connsiteX253" fmla="*/ 551983 w 2793935"/>
                <a:gd name="connsiteY253" fmla="*/ 584263 h 884640"/>
                <a:gd name="connsiteX254" fmla="*/ 477948 w 2793935"/>
                <a:gd name="connsiteY254" fmla="*/ 879822 h 884640"/>
                <a:gd name="connsiteX255" fmla="*/ 375115 w 2793935"/>
                <a:gd name="connsiteY255" fmla="*/ 879822 h 884640"/>
                <a:gd name="connsiteX256" fmla="*/ 380608 w 2793935"/>
                <a:gd name="connsiteY256" fmla="*/ 858541 h 884640"/>
                <a:gd name="connsiteX257" fmla="*/ 116509 w 2793935"/>
                <a:gd name="connsiteY257" fmla="*/ 858541 h 884640"/>
                <a:gd name="connsiteX258" fmla="*/ 111020 w 2793935"/>
                <a:gd name="connsiteY258" fmla="*/ 879822 h 884640"/>
                <a:gd name="connsiteX259" fmla="*/ 13030 w 2793935"/>
                <a:gd name="connsiteY259" fmla="*/ 879822 h 884640"/>
                <a:gd name="connsiteX260" fmla="*/ 88411 w 2793935"/>
                <a:gd name="connsiteY260" fmla="*/ 594531 h 884640"/>
                <a:gd name="connsiteX261" fmla="*/ 70838 w 2793935"/>
                <a:gd name="connsiteY261" fmla="*/ 602049 h 884640"/>
                <a:gd name="connsiteX262" fmla="*/ 54803 w 2793935"/>
                <a:gd name="connsiteY262" fmla="*/ 605467 h 884640"/>
                <a:gd name="connsiteX263" fmla="*/ 30757 w 2793935"/>
                <a:gd name="connsiteY263" fmla="*/ 570860 h 884640"/>
                <a:gd name="connsiteX264" fmla="*/ 0 w 2793935"/>
                <a:gd name="connsiteY264" fmla="*/ 538249 h 884640"/>
                <a:gd name="connsiteX265" fmla="*/ 78113 w 2793935"/>
                <a:gd name="connsiteY265" fmla="*/ 502448 h 884640"/>
                <a:gd name="connsiteX266" fmla="*/ 129545 w 2793935"/>
                <a:gd name="connsiteY266" fmla="*/ 459404 h 884640"/>
                <a:gd name="connsiteX267" fmla="*/ 28118 w 2793935"/>
                <a:gd name="connsiteY267" fmla="*/ 464209 h 884640"/>
                <a:gd name="connsiteX268" fmla="*/ 47277 w 2793935"/>
                <a:gd name="connsiteY268" fmla="*/ 387443 h 884640"/>
                <a:gd name="connsiteX269" fmla="*/ 99356 w 2793935"/>
                <a:gd name="connsiteY269" fmla="*/ 384700 h 884640"/>
                <a:gd name="connsiteX270" fmla="*/ 73745 w 2793935"/>
                <a:gd name="connsiteY270" fmla="*/ 366612 h 884640"/>
                <a:gd name="connsiteX271" fmla="*/ 48646 w 2793935"/>
                <a:gd name="connsiteY271" fmla="*/ 349038 h 884640"/>
                <a:gd name="connsiteX272" fmla="*/ 106239 w 2793935"/>
                <a:gd name="connsiteY272" fmla="*/ 292031 h 884640"/>
                <a:gd name="connsiteX273" fmla="*/ 153560 w 2793935"/>
                <a:gd name="connsiteY273" fmla="*/ 218050 h 884640"/>
                <a:gd name="connsiteX274" fmla="*/ 427794 w 2793935"/>
                <a:gd name="connsiteY274" fmla="*/ 21152 h 884640"/>
                <a:gd name="connsiteX275" fmla="*/ 393145 w 2793935"/>
                <a:gd name="connsiteY275" fmla="*/ 80715 h 884640"/>
                <a:gd name="connsiteX276" fmla="*/ 431124 w 2793935"/>
                <a:gd name="connsiteY276" fmla="*/ 80715 h 884640"/>
                <a:gd name="connsiteX277" fmla="*/ 427794 w 2793935"/>
                <a:gd name="connsiteY277" fmla="*/ 21152 h 884640"/>
                <a:gd name="connsiteX278" fmla="*/ 959898 w 2793935"/>
                <a:gd name="connsiteY278" fmla="*/ 14214 h 884640"/>
                <a:gd name="connsiteX279" fmla="*/ 948154 w 2793935"/>
                <a:gd name="connsiteY279" fmla="*/ 58887 h 884640"/>
                <a:gd name="connsiteX280" fmla="*/ 968349 w 2793935"/>
                <a:gd name="connsiteY280" fmla="*/ 58887 h 884640"/>
                <a:gd name="connsiteX281" fmla="*/ 987002 w 2793935"/>
                <a:gd name="connsiteY281" fmla="*/ 52499 h 884640"/>
                <a:gd name="connsiteX282" fmla="*/ 996616 w 2793935"/>
                <a:gd name="connsiteY282" fmla="*/ 36212 h 884640"/>
                <a:gd name="connsiteX283" fmla="*/ 995551 w 2793935"/>
                <a:gd name="connsiteY283" fmla="*/ 20200 h 884640"/>
                <a:gd name="connsiteX284" fmla="*/ 980094 w 2793935"/>
                <a:gd name="connsiteY284" fmla="*/ 14214 h 884640"/>
                <a:gd name="connsiteX285" fmla="*/ 959898 w 2793935"/>
                <a:gd name="connsiteY285" fmla="*/ 14214 h 884640"/>
                <a:gd name="connsiteX286" fmla="*/ 526601 w 2793935"/>
                <a:gd name="connsiteY286" fmla="*/ 14214 h 884640"/>
                <a:gd name="connsiteX287" fmla="*/ 514857 w 2793935"/>
                <a:gd name="connsiteY287" fmla="*/ 58887 h 884640"/>
                <a:gd name="connsiteX288" fmla="*/ 535052 w 2793935"/>
                <a:gd name="connsiteY288" fmla="*/ 58887 h 884640"/>
                <a:gd name="connsiteX289" fmla="*/ 553705 w 2793935"/>
                <a:gd name="connsiteY289" fmla="*/ 52499 h 884640"/>
                <a:gd name="connsiteX290" fmla="*/ 563319 w 2793935"/>
                <a:gd name="connsiteY290" fmla="*/ 36212 h 884640"/>
                <a:gd name="connsiteX291" fmla="*/ 562253 w 2793935"/>
                <a:gd name="connsiteY291" fmla="*/ 20200 h 884640"/>
                <a:gd name="connsiteX292" fmla="*/ 546797 w 2793935"/>
                <a:gd name="connsiteY292" fmla="*/ 14214 h 884640"/>
                <a:gd name="connsiteX293" fmla="*/ 526601 w 2793935"/>
                <a:gd name="connsiteY293" fmla="*/ 14214 h 884640"/>
                <a:gd name="connsiteX294" fmla="*/ 837489 w 2793935"/>
                <a:gd name="connsiteY294" fmla="*/ 14045 h 884640"/>
                <a:gd name="connsiteX295" fmla="*/ 813110 w 2793935"/>
                <a:gd name="connsiteY295" fmla="*/ 106774 h 884640"/>
                <a:gd name="connsiteX296" fmla="*/ 832100 w 2793935"/>
                <a:gd name="connsiteY296" fmla="*/ 106774 h 884640"/>
                <a:gd name="connsiteX297" fmla="*/ 866474 w 2793935"/>
                <a:gd name="connsiteY297" fmla="*/ 94549 h 884640"/>
                <a:gd name="connsiteX298" fmla="*/ 885948 w 2793935"/>
                <a:gd name="connsiteY298" fmla="*/ 60748 h 884640"/>
                <a:gd name="connsiteX299" fmla="*/ 884335 w 2793935"/>
                <a:gd name="connsiteY299" fmla="*/ 26609 h 884640"/>
                <a:gd name="connsiteX300" fmla="*/ 856479 w 2793935"/>
                <a:gd name="connsiteY300" fmla="*/ 14045 h 884640"/>
                <a:gd name="connsiteX301" fmla="*/ 837489 w 2793935"/>
                <a:gd name="connsiteY301" fmla="*/ 14045 h 884640"/>
                <a:gd name="connsiteX302" fmla="*/ 2491688 w 2793935"/>
                <a:gd name="connsiteY302" fmla="*/ 13537 h 884640"/>
                <a:gd name="connsiteX303" fmla="*/ 2460705 w 2793935"/>
                <a:gd name="connsiteY303" fmla="*/ 26123 h 884640"/>
                <a:gd name="connsiteX304" fmla="*/ 2440632 w 2793935"/>
                <a:gd name="connsiteY304" fmla="*/ 60410 h 884640"/>
                <a:gd name="connsiteX305" fmla="*/ 2442693 w 2793935"/>
                <a:gd name="connsiteY305" fmla="*/ 94633 h 884640"/>
                <a:gd name="connsiteX306" fmla="*/ 2467042 w 2793935"/>
                <a:gd name="connsiteY306" fmla="*/ 107282 h 884640"/>
                <a:gd name="connsiteX307" fmla="*/ 2498042 w 2793935"/>
                <a:gd name="connsiteY307" fmla="*/ 94633 h 884640"/>
                <a:gd name="connsiteX308" fmla="*/ 2518098 w 2793935"/>
                <a:gd name="connsiteY308" fmla="*/ 60410 h 884640"/>
                <a:gd name="connsiteX309" fmla="*/ 2516054 w 2793935"/>
                <a:gd name="connsiteY309" fmla="*/ 26123 h 884640"/>
                <a:gd name="connsiteX310" fmla="*/ 2491688 w 2793935"/>
                <a:gd name="connsiteY310" fmla="*/ 13537 h 884640"/>
                <a:gd name="connsiteX311" fmla="*/ 2265620 w 2793935"/>
                <a:gd name="connsiteY311" fmla="*/ 13537 h 884640"/>
                <a:gd name="connsiteX312" fmla="*/ 2234637 w 2793935"/>
                <a:gd name="connsiteY312" fmla="*/ 26123 h 884640"/>
                <a:gd name="connsiteX313" fmla="*/ 2214564 w 2793935"/>
                <a:gd name="connsiteY313" fmla="*/ 60410 h 884640"/>
                <a:gd name="connsiteX314" fmla="*/ 2216625 w 2793935"/>
                <a:gd name="connsiteY314" fmla="*/ 94633 h 884640"/>
                <a:gd name="connsiteX315" fmla="*/ 2240974 w 2793935"/>
                <a:gd name="connsiteY315" fmla="*/ 107282 h 884640"/>
                <a:gd name="connsiteX316" fmla="*/ 2271974 w 2793935"/>
                <a:gd name="connsiteY316" fmla="*/ 94633 h 884640"/>
                <a:gd name="connsiteX317" fmla="*/ 2292030 w 2793935"/>
                <a:gd name="connsiteY317" fmla="*/ 60410 h 884640"/>
                <a:gd name="connsiteX318" fmla="*/ 2289986 w 2793935"/>
                <a:gd name="connsiteY318" fmla="*/ 26123 h 884640"/>
                <a:gd name="connsiteX319" fmla="*/ 2265620 w 2793935"/>
                <a:gd name="connsiteY319" fmla="*/ 13537 h 884640"/>
                <a:gd name="connsiteX320" fmla="*/ 242835 w 2793935"/>
                <a:gd name="connsiteY320" fmla="*/ 2369 h 884640"/>
                <a:gd name="connsiteX321" fmla="*/ 257605 w 2793935"/>
                <a:gd name="connsiteY321" fmla="*/ 2369 h 884640"/>
                <a:gd name="connsiteX322" fmla="*/ 270740 w 2793935"/>
                <a:gd name="connsiteY322" fmla="*/ 99160 h 884640"/>
                <a:gd name="connsiteX323" fmla="*/ 334769 w 2793935"/>
                <a:gd name="connsiteY323" fmla="*/ 2369 h 884640"/>
                <a:gd name="connsiteX324" fmla="*/ 349388 w 2793935"/>
                <a:gd name="connsiteY324" fmla="*/ 2369 h 884640"/>
                <a:gd name="connsiteX325" fmla="*/ 318603 w 2793935"/>
                <a:gd name="connsiteY325" fmla="*/ 119466 h 884640"/>
                <a:gd name="connsiteX326" fmla="*/ 304888 w 2793935"/>
                <a:gd name="connsiteY326" fmla="*/ 119466 h 884640"/>
                <a:gd name="connsiteX327" fmla="*/ 327844 w 2793935"/>
                <a:gd name="connsiteY327" fmla="*/ 32151 h 884640"/>
                <a:gd name="connsiteX328" fmla="*/ 270224 w 2793935"/>
                <a:gd name="connsiteY328" fmla="*/ 119466 h 884640"/>
                <a:gd name="connsiteX329" fmla="*/ 260579 w 2793935"/>
                <a:gd name="connsiteY329" fmla="*/ 119466 h 884640"/>
                <a:gd name="connsiteX330" fmla="*/ 248764 w 2793935"/>
                <a:gd name="connsiteY330" fmla="*/ 31982 h 884640"/>
                <a:gd name="connsiteX331" fmla="*/ 225764 w 2793935"/>
                <a:gd name="connsiteY331" fmla="*/ 119466 h 884640"/>
                <a:gd name="connsiteX332" fmla="*/ 212049 w 2793935"/>
                <a:gd name="connsiteY332" fmla="*/ 119466 h 884640"/>
                <a:gd name="connsiteX333" fmla="*/ 242835 w 2793935"/>
                <a:gd name="connsiteY333" fmla="*/ 2369 h 884640"/>
                <a:gd name="connsiteX334" fmla="*/ 424940 w 2793935"/>
                <a:gd name="connsiteY334" fmla="*/ 2200 h 884640"/>
                <a:gd name="connsiteX335" fmla="*/ 440764 w 2793935"/>
                <a:gd name="connsiteY335" fmla="*/ 2200 h 884640"/>
                <a:gd name="connsiteX336" fmla="*/ 447763 w 2793935"/>
                <a:gd name="connsiteY336" fmla="*/ 119466 h 884640"/>
                <a:gd name="connsiteX337" fmla="*/ 433295 w 2793935"/>
                <a:gd name="connsiteY337" fmla="*/ 119466 h 884640"/>
                <a:gd name="connsiteX338" fmla="*/ 431751 w 2793935"/>
                <a:gd name="connsiteY338" fmla="*/ 93237 h 884640"/>
                <a:gd name="connsiteX339" fmla="*/ 385934 w 2793935"/>
                <a:gd name="connsiteY339" fmla="*/ 93237 h 884640"/>
                <a:gd name="connsiteX340" fmla="*/ 370599 w 2793935"/>
                <a:gd name="connsiteY340" fmla="*/ 119466 h 884640"/>
                <a:gd name="connsiteX341" fmla="*/ 356130 w 2793935"/>
                <a:gd name="connsiteY341" fmla="*/ 119466 h 884640"/>
                <a:gd name="connsiteX342" fmla="*/ 424940 w 2793935"/>
                <a:gd name="connsiteY342" fmla="*/ 2200 h 884640"/>
                <a:gd name="connsiteX343" fmla="*/ 2711646 w 2793935"/>
                <a:gd name="connsiteY343" fmla="*/ 1523 h 884640"/>
                <a:gd name="connsiteX344" fmla="*/ 2726868 w 2793935"/>
                <a:gd name="connsiteY344" fmla="*/ 1523 h 884640"/>
                <a:gd name="connsiteX345" fmla="*/ 2737086 w 2793935"/>
                <a:gd name="connsiteY345" fmla="*/ 61256 h 884640"/>
                <a:gd name="connsiteX346" fmla="*/ 2778713 w 2793935"/>
                <a:gd name="connsiteY346" fmla="*/ 1523 h 884640"/>
                <a:gd name="connsiteX347" fmla="*/ 2793935 w 2793935"/>
                <a:gd name="connsiteY347" fmla="*/ 1523 h 884640"/>
                <a:gd name="connsiteX348" fmla="*/ 2740415 w 2793935"/>
                <a:gd name="connsiteY348" fmla="*/ 74962 h 884640"/>
                <a:gd name="connsiteX349" fmla="*/ 2728715 w 2793935"/>
                <a:gd name="connsiteY349" fmla="*/ 119466 h 884640"/>
                <a:gd name="connsiteX350" fmla="*/ 2715000 w 2793935"/>
                <a:gd name="connsiteY350" fmla="*/ 119466 h 884640"/>
                <a:gd name="connsiteX351" fmla="*/ 2726701 w 2793935"/>
                <a:gd name="connsiteY351" fmla="*/ 74962 h 884640"/>
                <a:gd name="connsiteX352" fmla="*/ 2711646 w 2793935"/>
                <a:gd name="connsiteY352" fmla="*/ 1523 h 884640"/>
                <a:gd name="connsiteX353" fmla="*/ 2362446 w 2793935"/>
                <a:gd name="connsiteY353" fmla="*/ 1523 h 884640"/>
                <a:gd name="connsiteX354" fmla="*/ 2376161 w 2793935"/>
                <a:gd name="connsiteY354" fmla="*/ 1523 h 884640"/>
                <a:gd name="connsiteX355" fmla="*/ 2348445 w 2793935"/>
                <a:gd name="connsiteY355" fmla="*/ 106944 h 884640"/>
                <a:gd name="connsiteX356" fmla="*/ 2385219 w 2793935"/>
                <a:gd name="connsiteY356" fmla="*/ 106944 h 884640"/>
                <a:gd name="connsiteX357" fmla="*/ 2381927 w 2793935"/>
                <a:gd name="connsiteY357" fmla="*/ 119466 h 884640"/>
                <a:gd name="connsiteX358" fmla="*/ 2331438 w 2793935"/>
                <a:gd name="connsiteY358" fmla="*/ 119466 h 884640"/>
                <a:gd name="connsiteX359" fmla="*/ 2362446 w 2793935"/>
                <a:gd name="connsiteY359" fmla="*/ 1523 h 884640"/>
                <a:gd name="connsiteX360" fmla="*/ 1976246 w 2793935"/>
                <a:gd name="connsiteY360" fmla="*/ 1523 h 884640"/>
                <a:gd name="connsiteX361" fmla="*/ 1989961 w 2793935"/>
                <a:gd name="connsiteY361" fmla="*/ 1523 h 884640"/>
                <a:gd name="connsiteX362" fmla="*/ 1976348 w 2793935"/>
                <a:gd name="connsiteY362" fmla="*/ 53303 h 884640"/>
                <a:gd name="connsiteX363" fmla="*/ 2029851 w 2793935"/>
                <a:gd name="connsiteY363" fmla="*/ 53303 h 884640"/>
                <a:gd name="connsiteX364" fmla="*/ 2043464 w 2793935"/>
                <a:gd name="connsiteY364" fmla="*/ 1523 h 884640"/>
                <a:gd name="connsiteX365" fmla="*/ 2057179 w 2793935"/>
                <a:gd name="connsiteY365" fmla="*/ 1523 h 884640"/>
                <a:gd name="connsiteX366" fmla="*/ 2026171 w 2793935"/>
                <a:gd name="connsiteY366" fmla="*/ 119466 h 884640"/>
                <a:gd name="connsiteX367" fmla="*/ 2012456 w 2793935"/>
                <a:gd name="connsiteY367" fmla="*/ 119466 h 884640"/>
                <a:gd name="connsiteX368" fmla="*/ 2026514 w 2793935"/>
                <a:gd name="connsiteY368" fmla="*/ 65994 h 884640"/>
                <a:gd name="connsiteX369" fmla="*/ 1973011 w 2793935"/>
                <a:gd name="connsiteY369" fmla="*/ 65994 h 884640"/>
                <a:gd name="connsiteX370" fmla="*/ 1958953 w 2793935"/>
                <a:gd name="connsiteY370" fmla="*/ 119466 h 884640"/>
                <a:gd name="connsiteX371" fmla="*/ 1945238 w 2793935"/>
                <a:gd name="connsiteY371" fmla="*/ 119466 h 884640"/>
                <a:gd name="connsiteX372" fmla="*/ 1976246 w 2793935"/>
                <a:gd name="connsiteY372" fmla="*/ 1523 h 884640"/>
                <a:gd name="connsiteX373" fmla="*/ 1640083 w 2793935"/>
                <a:gd name="connsiteY373" fmla="*/ 1523 h 884640"/>
                <a:gd name="connsiteX374" fmla="*/ 1711219 w 2793935"/>
                <a:gd name="connsiteY374" fmla="*/ 1523 h 884640"/>
                <a:gd name="connsiteX375" fmla="*/ 1707927 w 2793935"/>
                <a:gd name="connsiteY375" fmla="*/ 14045 h 884640"/>
                <a:gd name="connsiteX376" fmla="*/ 1679292 w 2793935"/>
                <a:gd name="connsiteY376" fmla="*/ 14045 h 884640"/>
                <a:gd name="connsiteX377" fmla="*/ 1651576 w 2793935"/>
                <a:gd name="connsiteY377" fmla="*/ 119466 h 884640"/>
                <a:gd name="connsiteX378" fmla="*/ 1637861 w 2793935"/>
                <a:gd name="connsiteY378" fmla="*/ 119466 h 884640"/>
                <a:gd name="connsiteX379" fmla="*/ 1665577 w 2793935"/>
                <a:gd name="connsiteY379" fmla="*/ 14045 h 884640"/>
                <a:gd name="connsiteX380" fmla="*/ 1636791 w 2793935"/>
                <a:gd name="connsiteY380" fmla="*/ 14045 h 884640"/>
                <a:gd name="connsiteX381" fmla="*/ 1640083 w 2793935"/>
                <a:gd name="connsiteY381" fmla="*/ 1523 h 884640"/>
                <a:gd name="connsiteX382" fmla="*/ 1241525 w 2793935"/>
                <a:gd name="connsiteY382" fmla="*/ 1523 h 884640"/>
                <a:gd name="connsiteX383" fmla="*/ 1255240 w 2793935"/>
                <a:gd name="connsiteY383" fmla="*/ 1523 h 884640"/>
                <a:gd name="connsiteX384" fmla="*/ 1224232 w 2793935"/>
                <a:gd name="connsiteY384" fmla="*/ 119466 h 884640"/>
                <a:gd name="connsiteX385" fmla="*/ 1210517 w 2793935"/>
                <a:gd name="connsiteY385" fmla="*/ 119466 h 884640"/>
                <a:gd name="connsiteX386" fmla="*/ 1241525 w 2793935"/>
                <a:gd name="connsiteY386" fmla="*/ 1523 h 884640"/>
                <a:gd name="connsiteX387" fmla="*/ 1110782 w 2793935"/>
                <a:gd name="connsiteY387" fmla="*/ 1523 h 884640"/>
                <a:gd name="connsiteX388" fmla="*/ 1125401 w 2793935"/>
                <a:gd name="connsiteY388" fmla="*/ 1523 h 884640"/>
                <a:gd name="connsiteX389" fmla="*/ 1131670 w 2793935"/>
                <a:gd name="connsiteY389" fmla="*/ 103221 h 884640"/>
                <a:gd name="connsiteX390" fmla="*/ 1191413 w 2793935"/>
                <a:gd name="connsiteY390" fmla="*/ 1523 h 884640"/>
                <a:gd name="connsiteX391" fmla="*/ 1205881 w 2793935"/>
                <a:gd name="connsiteY391" fmla="*/ 1523 h 884640"/>
                <a:gd name="connsiteX392" fmla="*/ 1135236 w 2793935"/>
                <a:gd name="connsiteY392" fmla="*/ 119466 h 884640"/>
                <a:gd name="connsiteX393" fmla="*/ 1119412 w 2793935"/>
                <a:gd name="connsiteY393" fmla="*/ 119466 h 884640"/>
                <a:gd name="connsiteX394" fmla="*/ 1110782 w 2793935"/>
                <a:gd name="connsiteY394" fmla="*/ 1523 h 884640"/>
                <a:gd name="connsiteX395" fmla="*/ 1062554 w 2793935"/>
                <a:gd name="connsiteY395" fmla="*/ 1523 h 884640"/>
                <a:gd name="connsiteX396" fmla="*/ 1076269 w 2793935"/>
                <a:gd name="connsiteY396" fmla="*/ 1523 h 884640"/>
                <a:gd name="connsiteX397" fmla="*/ 1045261 w 2793935"/>
                <a:gd name="connsiteY397" fmla="*/ 119466 h 884640"/>
                <a:gd name="connsiteX398" fmla="*/ 1031546 w 2793935"/>
                <a:gd name="connsiteY398" fmla="*/ 119466 h 884640"/>
                <a:gd name="connsiteX399" fmla="*/ 1062554 w 2793935"/>
                <a:gd name="connsiteY399" fmla="*/ 1523 h 884640"/>
                <a:gd name="connsiteX400" fmla="*/ 949520 w 2793935"/>
                <a:gd name="connsiteY400" fmla="*/ 1523 h 884640"/>
                <a:gd name="connsiteX401" fmla="*/ 983430 w 2793935"/>
                <a:gd name="connsiteY401" fmla="*/ 1523 h 884640"/>
                <a:gd name="connsiteX402" fmla="*/ 1008277 w 2793935"/>
                <a:gd name="connsiteY402" fmla="*/ 11634 h 884640"/>
                <a:gd name="connsiteX403" fmla="*/ 1010783 w 2793935"/>
                <a:gd name="connsiteY403" fmla="*/ 36212 h 884640"/>
                <a:gd name="connsiteX404" fmla="*/ 999386 w 2793935"/>
                <a:gd name="connsiteY404" fmla="*/ 57131 h 884640"/>
                <a:gd name="connsiteX405" fmla="*/ 976867 w 2793935"/>
                <a:gd name="connsiteY405" fmla="*/ 70055 h 884640"/>
                <a:gd name="connsiteX406" fmla="*/ 990251 w 2793935"/>
                <a:gd name="connsiteY406" fmla="*/ 119466 h 884640"/>
                <a:gd name="connsiteX407" fmla="*/ 973824 w 2793935"/>
                <a:gd name="connsiteY407" fmla="*/ 119466 h 884640"/>
                <a:gd name="connsiteX408" fmla="*/ 961484 w 2793935"/>
                <a:gd name="connsiteY408" fmla="*/ 71239 h 884640"/>
                <a:gd name="connsiteX409" fmla="*/ 944906 w 2793935"/>
                <a:gd name="connsiteY409" fmla="*/ 71239 h 884640"/>
                <a:gd name="connsiteX410" fmla="*/ 932227 w 2793935"/>
                <a:gd name="connsiteY410" fmla="*/ 119466 h 884640"/>
                <a:gd name="connsiteX411" fmla="*/ 918512 w 2793935"/>
                <a:gd name="connsiteY411" fmla="*/ 119466 h 884640"/>
                <a:gd name="connsiteX412" fmla="*/ 949520 w 2793935"/>
                <a:gd name="connsiteY412" fmla="*/ 1523 h 884640"/>
                <a:gd name="connsiteX413" fmla="*/ 827067 w 2793935"/>
                <a:gd name="connsiteY413" fmla="*/ 1523 h 884640"/>
                <a:gd name="connsiteX414" fmla="*/ 859771 w 2793935"/>
                <a:gd name="connsiteY414" fmla="*/ 1523 h 884640"/>
                <a:gd name="connsiteX415" fmla="*/ 896413 w 2793935"/>
                <a:gd name="connsiteY415" fmla="*/ 17429 h 884640"/>
                <a:gd name="connsiteX416" fmla="*/ 899964 w 2793935"/>
                <a:gd name="connsiteY416" fmla="*/ 60748 h 884640"/>
                <a:gd name="connsiteX417" fmla="*/ 873703 w 2793935"/>
                <a:gd name="connsiteY417" fmla="*/ 103813 h 884640"/>
                <a:gd name="connsiteX418" fmla="*/ 828763 w 2793935"/>
                <a:gd name="connsiteY418" fmla="*/ 119466 h 884640"/>
                <a:gd name="connsiteX419" fmla="*/ 796059 w 2793935"/>
                <a:gd name="connsiteY419" fmla="*/ 119466 h 884640"/>
                <a:gd name="connsiteX420" fmla="*/ 827067 w 2793935"/>
                <a:gd name="connsiteY420" fmla="*/ 1523 h 884640"/>
                <a:gd name="connsiteX421" fmla="*/ 622776 w 2793935"/>
                <a:gd name="connsiteY421" fmla="*/ 1523 h 884640"/>
                <a:gd name="connsiteX422" fmla="*/ 693913 w 2793935"/>
                <a:gd name="connsiteY422" fmla="*/ 1523 h 884640"/>
                <a:gd name="connsiteX423" fmla="*/ 690620 w 2793935"/>
                <a:gd name="connsiteY423" fmla="*/ 14045 h 884640"/>
                <a:gd name="connsiteX424" fmla="*/ 661985 w 2793935"/>
                <a:gd name="connsiteY424" fmla="*/ 14045 h 884640"/>
                <a:gd name="connsiteX425" fmla="*/ 634269 w 2793935"/>
                <a:gd name="connsiteY425" fmla="*/ 119466 h 884640"/>
                <a:gd name="connsiteX426" fmla="*/ 620555 w 2793935"/>
                <a:gd name="connsiteY426" fmla="*/ 119466 h 884640"/>
                <a:gd name="connsiteX427" fmla="*/ 648270 w 2793935"/>
                <a:gd name="connsiteY427" fmla="*/ 14045 h 884640"/>
                <a:gd name="connsiteX428" fmla="*/ 619484 w 2793935"/>
                <a:gd name="connsiteY428" fmla="*/ 14045 h 884640"/>
                <a:gd name="connsiteX429" fmla="*/ 622776 w 2793935"/>
                <a:gd name="connsiteY429" fmla="*/ 1523 h 884640"/>
                <a:gd name="connsiteX430" fmla="*/ 516223 w 2793935"/>
                <a:gd name="connsiteY430" fmla="*/ 1523 h 884640"/>
                <a:gd name="connsiteX431" fmla="*/ 550133 w 2793935"/>
                <a:gd name="connsiteY431" fmla="*/ 1523 h 884640"/>
                <a:gd name="connsiteX432" fmla="*/ 574980 w 2793935"/>
                <a:gd name="connsiteY432" fmla="*/ 11634 h 884640"/>
                <a:gd name="connsiteX433" fmla="*/ 577486 w 2793935"/>
                <a:gd name="connsiteY433" fmla="*/ 36212 h 884640"/>
                <a:gd name="connsiteX434" fmla="*/ 566089 w 2793935"/>
                <a:gd name="connsiteY434" fmla="*/ 57131 h 884640"/>
                <a:gd name="connsiteX435" fmla="*/ 543570 w 2793935"/>
                <a:gd name="connsiteY435" fmla="*/ 70055 h 884640"/>
                <a:gd name="connsiteX436" fmla="*/ 556954 w 2793935"/>
                <a:gd name="connsiteY436" fmla="*/ 119466 h 884640"/>
                <a:gd name="connsiteX437" fmla="*/ 540527 w 2793935"/>
                <a:gd name="connsiteY437" fmla="*/ 119466 h 884640"/>
                <a:gd name="connsiteX438" fmla="*/ 528187 w 2793935"/>
                <a:gd name="connsiteY438" fmla="*/ 71239 h 884640"/>
                <a:gd name="connsiteX439" fmla="*/ 511609 w 2793935"/>
                <a:gd name="connsiteY439" fmla="*/ 71239 h 884640"/>
                <a:gd name="connsiteX440" fmla="*/ 498930 w 2793935"/>
                <a:gd name="connsiteY440" fmla="*/ 119466 h 884640"/>
                <a:gd name="connsiteX441" fmla="*/ 485215 w 2793935"/>
                <a:gd name="connsiteY441" fmla="*/ 119466 h 884640"/>
                <a:gd name="connsiteX442" fmla="*/ 516223 w 2793935"/>
                <a:gd name="connsiteY442" fmla="*/ 1523 h 884640"/>
                <a:gd name="connsiteX443" fmla="*/ 2098744 w 2793935"/>
                <a:gd name="connsiteY443" fmla="*/ 1354 h 884640"/>
                <a:gd name="connsiteX444" fmla="*/ 2112459 w 2793935"/>
                <a:gd name="connsiteY444" fmla="*/ 1354 h 884640"/>
                <a:gd name="connsiteX445" fmla="*/ 2142974 w 2793935"/>
                <a:gd name="connsiteY445" fmla="*/ 95099 h 884640"/>
                <a:gd name="connsiteX446" fmla="*/ 2167620 w 2793935"/>
                <a:gd name="connsiteY446" fmla="*/ 1354 h 884640"/>
                <a:gd name="connsiteX447" fmla="*/ 2181335 w 2793935"/>
                <a:gd name="connsiteY447" fmla="*/ 1354 h 884640"/>
                <a:gd name="connsiteX448" fmla="*/ 2150282 w 2793935"/>
                <a:gd name="connsiteY448" fmla="*/ 119466 h 884640"/>
                <a:gd name="connsiteX449" fmla="*/ 2136568 w 2793935"/>
                <a:gd name="connsiteY449" fmla="*/ 119466 h 884640"/>
                <a:gd name="connsiteX450" fmla="*/ 2106098 w 2793935"/>
                <a:gd name="connsiteY450" fmla="*/ 25551 h 884640"/>
                <a:gd name="connsiteX451" fmla="*/ 2081407 w 2793935"/>
                <a:gd name="connsiteY451" fmla="*/ 119466 h 884640"/>
                <a:gd name="connsiteX452" fmla="*/ 2067692 w 2793935"/>
                <a:gd name="connsiteY452" fmla="*/ 119466 h 884640"/>
                <a:gd name="connsiteX453" fmla="*/ 2098744 w 2793935"/>
                <a:gd name="connsiteY453" fmla="*/ 1354 h 884640"/>
                <a:gd name="connsiteX454" fmla="*/ 1750223 w 2793935"/>
                <a:gd name="connsiteY454" fmla="*/ 1354 h 884640"/>
                <a:gd name="connsiteX455" fmla="*/ 1806740 w 2793935"/>
                <a:gd name="connsiteY455" fmla="*/ 1354 h 884640"/>
                <a:gd name="connsiteX456" fmla="*/ 1803403 w 2793935"/>
                <a:gd name="connsiteY456" fmla="*/ 14045 h 884640"/>
                <a:gd name="connsiteX457" fmla="*/ 1760601 w 2793935"/>
                <a:gd name="connsiteY457" fmla="*/ 14045 h 884640"/>
                <a:gd name="connsiteX458" fmla="*/ 1750235 w 2793935"/>
                <a:gd name="connsiteY458" fmla="*/ 53472 h 884640"/>
                <a:gd name="connsiteX459" fmla="*/ 1788516 w 2793935"/>
                <a:gd name="connsiteY459" fmla="*/ 53472 h 884640"/>
                <a:gd name="connsiteX460" fmla="*/ 1785180 w 2793935"/>
                <a:gd name="connsiteY460" fmla="*/ 66163 h 884640"/>
                <a:gd name="connsiteX461" fmla="*/ 1746899 w 2793935"/>
                <a:gd name="connsiteY461" fmla="*/ 66163 h 884640"/>
                <a:gd name="connsiteX462" fmla="*/ 1736222 w 2793935"/>
                <a:gd name="connsiteY462" fmla="*/ 106774 h 884640"/>
                <a:gd name="connsiteX463" fmla="*/ 1779024 w 2793935"/>
                <a:gd name="connsiteY463" fmla="*/ 106774 h 884640"/>
                <a:gd name="connsiteX464" fmla="*/ 1775687 w 2793935"/>
                <a:gd name="connsiteY464" fmla="*/ 119466 h 884640"/>
                <a:gd name="connsiteX465" fmla="*/ 1719170 w 2793935"/>
                <a:gd name="connsiteY465" fmla="*/ 119466 h 884640"/>
                <a:gd name="connsiteX466" fmla="*/ 1750223 w 2793935"/>
                <a:gd name="connsiteY466" fmla="*/ 1354 h 884640"/>
                <a:gd name="connsiteX467" fmla="*/ 1298086 w 2793935"/>
                <a:gd name="connsiteY467" fmla="*/ 1354 h 884640"/>
                <a:gd name="connsiteX468" fmla="*/ 1311801 w 2793935"/>
                <a:gd name="connsiteY468" fmla="*/ 1354 h 884640"/>
                <a:gd name="connsiteX469" fmla="*/ 1342316 w 2793935"/>
                <a:gd name="connsiteY469" fmla="*/ 95099 h 884640"/>
                <a:gd name="connsiteX470" fmla="*/ 1366962 w 2793935"/>
                <a:gd name="connsiteY470" fmla="*/ 1354 h 884640"/>
                <a:gd name="connsiteX471" fmla="*/ 1380677 w 2793935"/>
                <a:gd name="connsiteY471" fmla="*/ 1354 h 884640"/>
                <a:gd name="connsiteX472" fmla="*/ 1349624 w 2793935"/>
                <a:gd name="connsiteY472" fmla="*/ 119466 h 884640"/>
                <a:gd name="connsiteX473" fmla="*/ 1335910 w 2793935"/>
                <a:gd name="connsiteY473" fmla="*/ 119466 h 884640"/>
                <a:gd name="connsiteX474" fmla="*/ 1305439 w 2793935"/>
                <a:gd name="connsiteY474" fmla="*/ 25551 h 884640"/>
                <a:gd name="connsiteX475" fmla="*/ 1280749 w 2793935"/>
                <a:gd name="connsiteY475" fmla="*/ 119466 h 884640"/>
                <a:gd name="connsiteX476" fmla="*/ 1267034 w 2793935"/>
                <a:gd name="connsiteY476" fmla="*/ 119466 h 884640"/>
                <a:gd name="connsiteX477" fmla="*/ 1298086 w 2793935"/>
                <a:gd name="connsiteY477" fmla="*/ 1354 h 884640"/>
                <a:gd name="connsiteX478" fmla="*/ 2636495 w 2793935"/>
                <a:gd name="connsiteY478" fmla="*/ 169 h 884640"/>
                <a:gd name="connsiteX479" fmla="*/ 2663618 w 2793935"/>
                <a:gd name="connsiteY479" fmla="*/ 9434 h 884640"/>
                <a:gd name="connsiteX480" fmla="*/ 2675531 w 2793935"/>
                <a:gd name="connsiteY480" fmla="*/ 35704 h 884640"/>
                <a:gd name="connsiteX481" fmla="*/ 2659104 w 2793935"/>
                <a:gd name="connsiteY481" fmla="*/ 35704 h 884640"/>
                <a:gd name="connsiteX482" fmla="*/ 2650718 w 2793935"/>
                <a:gd name="connsiteY482" fmla="*/ 19735 h 884640"/>
                <a:gd name="connsiteX483" fmla="*/ 2632847 w 2793935"/>
                <a:gd name="connsiteY483" fmla="*/ 14045 h 884640"/>
                <a:gd name="connsiteX484" fmla="*/ 2601881 w 2793935"/>
                <a:gd name="connsiteY484" fmla="*/ 26567 h 884640"/>
                <a:gd name="connsiteX485" fmla="*/ 2581925 w 2793935"/>
                <a:gd name="connsiteY485" fmla="*/ 60410 h 884640"/>
                <a:gd name="connsiteX486" fmla="*/ 2584124 w 2793935"/>
                <a:gd name="connsiteY486" fmla="*/ 94105 h 884640"/>
                <a:gd name="connsiteX487" fmla="*/ 2608512 w 2793935"/>
                <a:gd name="connsiteY487" fmla="*/ 106605 h 884640"/>
                <a:gd name="connsiteX488" fmla="*/ 2636651 w 2793935"/>
                <a:gd name="connsiteY488" fmla="*/ 96241 h 884640"/>
                <a:gd name="connsiteX489" fmla="*/ 2655491 w 2793935"/>
                <a:gd name="connsiteY489" fmla="*/ 68363 h 884640"/>
                <a:gd name="connsiteX490" fmla="*/ 2613593 w 2793935"/>
                <a:gd name="connsiteY490" fmla="*/ 68363 h 884640"/>
                <a:gd name="connsiteX491" fmla="*/ 2616885 w 2793935"/>
                <a:gd name="connsiteY491" fmla="*/ 55841 h 884640"/>
                <a:gd name="connsiteX492" fmla="*/ 2673402 w 2793935"/>
                <a:gd name="connsiteY492" fmla="*/ 55841 h 884640"/>
                <a:gd name="connsiteX493" fmla="*/ 2670288 w 2793935"/>
                <a:gd name="connsiteY493" fmla="*/ 67686 h 884640"/>
                <a:gd name="connsiteX494" fmla="*/ 2655164 w 2793935"/>
                <a:gd name="connsiteY494" fmla="*/ 94384 h 884640"/>
                <a:gd name="connsiteX495" fmla="*/ 2632240 w 2793935"/>
                <a:gd name="connsiteY495" fmla="*/ 113299 h 884640"/>
                <a:gd name="connsiteX496" fmla="*/ 2604864 w 2793935"/>
                <a:gd name="connsiteY496" fmla="*/ 120481 h 884640"/>
                <a:gd name="connsiteX497" fmla="*/ 2580089 w 2793935"/>
                <a:gd name="connsiteY497" fmla="*/ 112766 h 884640"/>
                <a:gd name="connsiteX498" fmla="*/ 2566793 w 2793935"/>
                <a:gd name="connsiteY498" fmla="*/ 91702 h 884640"/>
                <a:gd name="connsiteX499" fmla="*/ 2567908 w 2793935"/>
                <a:gd name="connsiteY499" fmla="*/ 60410 h 884640"/>
                <a:gd name="connsiteX500" fmla="*/ 2583258 w 2793935"/>
                <a:gd name="connsiteY500" fmla="*/ 29074 h 884640"/>
                <a:gd name="connsiteX501" fmla="*/ 2607651 w 2793935"/>
                <a:gd name="connsiteY501" fmla="*/ 7928 h 884640"/>
                <a:gd name="connsiteX502" fmla="*/ 2636495 w 2793935"/>
                <a:gd name="connsiteY502" fmla="*/ 169 h 884640"/>
                <a:gd name="connsiteX503" fmla="*/ 2495202 w 2793935"/>
                <a:gd name="connsiteY503" fmla="*/ 169 h 884640"/>
                <a:gd name="connsiteX504" fmla="*/ 2520034 w 2793935"/>
                <a:gd name="connsiteY504" fmla="*/ 7928 h 884640"/>
                <a:gd name="connsiteX505" fmla="*/ 2533275 w 2793935"/>
                <a:gd name="connsiteY505" fmla="*/ 29074 h 884640"/>
                <a:gd name="connsiteX506" fmla="*/ 2532114 w 2793935"/>
                <a:gd name="connsiteY506" fmla="*/ 60410 h 884640"/>
                <a:gd name="connsiteX507" fmla="*/ 2516798 w 2793935"/>
                <a:gd name="connsiteY507" fmla="*/ 91746 h 884640"/>
                <a:gd name="connsiteX508" fmla="*/ 2492439 w 2793935"/>
                <a:gd name="connsiteY508" fmla="*/ 112891 h 884640"/>
                <a:gd name="connsiteX509" fmla="*/ 2463527 w 2793935"/>
                <a:gd name="connsiteY509" fmla="*/ 120650 h 884640"/>
                <a:gd name="connsiteX510" fmla="*/ 2438763 w 2793935"/>
                <a:gd name="connsiteY510" fmla="*/ 112891 h 884640"/>
                <a:gd name="connsiteX511" fmla="*/ 2425489 w 2793935"/>
                <a:gd name="connsiteY511" fmla="*/ 91746 h 884640"/>
                <a:gd name="connsiteX512" fmla="*/ 2426616 w 2793935"/>
                <a:gd name="connsiteY512" fmla="*/ 60410 h 884640"/>
                <a:gd name="connsiteX513" fmla="*/ 2441965 w 2793935"/>
                <a:gd name="connsiteY513" fmla="*/ 29074 h 884640"/>
                <a:gd name="connsiteX514" fmla="*/ 2466358 w 2793935"/>
                <a:gd name="connsiteY514" fmla="*/ 7928 h 884640"/>
                <a:gd name="connsiteX515" fmla="*/ 2495202 w 2793935"/>
                <a:gd name="connsiteY515" fmla="*/ 169 h 884640"/>
                <a:gd name="connsiteX516" fmla="*/ 2269134 w 2793935"/>
                <a:gd name="connsiteY516" fmla="*/ 169 h 884640"/>
                <a:gd name="connsiteX517" fmla="*/ 2293966 w 2793935"/>
                <a:gd name="connsiteY517" fmla="*/ 7928 h 884640"/>
                <a:gd name="connsiteX518" fmla="*/ 2307207 w 2793935"/>
                <a:gd name="connsiteY518" fmla="*/ 29074 h 884640"/>
                <a:gd name="connsiteX519" fmla="*/ 2306046 w 2793935"/>
                <a:gd name="connsiteY519" fmla="*/ 60410 h 884640"/>
                <a:gd name="connsiteX520" fmla="*/ 2290730 w 2793935"/>
                <a:gd name="connsiteY520" fmla="*/ 91746 h 884640"/>
                <a:gd name="connsiteX521" fmla="*/ 2266371 w 2793935"/>
                <a:gd name="connsiteY521" fmla="*/ 112891 h 884640"/>
                <a:gd name="connsiteX522" fmla="*/ 2237459 w 2793935"/>
                <a:gd name="connsiteY522" fmla="*/ 120650 h 884640"/>
                <a:gd name="connsiteX523" fmla="*/ 2212695 w 2793935"/>
                <a:gd name="connsiteY523" fmla="*/ 112891 h 884640"/>
                <a:gd name="connsiteX524" fmla="*/ 2199420 w 2793935"/>
                <a:gd name="connsiteY524" fmla="*/ 91746 h 884640"/>
                <a:gd name="connsiteX525" fmla="*/ 2200548 w 2793935"/>
                <a:gd name="connsiteY525" fmla="*/ 60410 h 884640"/>
                <a:gd name="connsiteX526" fmla="*/ 2215897 w 2793935"/>
                <a:gd name="connsiteY526" fmla="*/ 29074 h 884640"/>
                <a:gd name="connsiteX527" fmla="*/ 2240290 w 2793935"/>
                <a:gd name="connsiteY527" fmla="*/ 7928 h 884640"/>
                <a:gd name="connsiteX528" fmla="*/ 2269134 w 2793935"/>
                <a:gd name="connsiteY528" fmla="*/ 169 h 884640"/>
                <a:gd name="connsiteX529" fmla="*/ 1468476 w 2793935"/>
                <a:gd name="connsiteY529" fmla="*/ 169 h 884640"/>
                <a:gd name="connsiteX530" fmla="*/ 1495599 w 2793935"/>
                <a:gd name="connsiteY530" fmla="*/ 9434 h 884640"/>
                <a:gd name="connsiteX531" fmla="*/ 1507513 w 2793935"/>
                <a:gd name="connsiteY531" fmla="*/ 35704 h 884640"/>
                <a:gd name="connsiteX532" fmla="*/ 1491085 w 2793935"/>
                <a:gd name="connsiteY532" fmla="*/ 35704 h 884640"/>
                <a:gd name="connsiteX533" fmla="*/ 1482699 w 2793935"/>
                <a:gd name="connsiteY533" fmla="*/ 19735 h 884640"/>
                <a:gd name="connsiteX534" fmla="*/ 1464828 w 2793935"/>
                <a:gd name="connsiteY534" fmla="*/ 14045 h 884640"/>
                <a:gd name="connsiteX535" fmla="*/ 1433862 w 2793935"/>
                <a:gd name="connsiteY535" fmla="*/ 26567 h 884640"/>
                <a:gd name="connsiteX536" fmla="*/ 1413906 w 2793935"/>
                <a:gd name="connsiteY536" fmla="*/ 60410 h 884640"/>
                <a:gd name="connsiteX537" fmla="*/ 1416106 w 2793935"/>
                <a:gd name="connsiteY537" fmla="*/ 94105 h 884640"/>
                <a:gd name="connsiteX538" fmla="*/ 1440494 w 2793935"/>
                <a:gd name="connsiteY538" fmla="*/ 106605 h 884640"/>
                <a:gd name="connsiteX539" fmla="*/ 1468632 w 2793935"/>
                <a:gd name="connsiteY539" fmla="*/ 96241 h 884640"/>
                <a:gd name="connsiteX540" fmla="*/ 1487472 w 2793935"/>
                <a:gd name="connsiteY540" fmla="*/ 68363 h 884640"/>
                <a:gd name="connsiteX541" fmla="*/ 1445574 w 2793935"/>
                <a:gd name="connsiteY541" fmla="*/ 68363 h 884640"/>
                <a:gd name="connsiteX542" fmla="*/ 1448867 w 2793935"/>
                <a:gd name="connsiteY542" fmla="*/ 55841 h 884640"/>
                <a:gd name="connsiteX543" fmla="*/ 1505384 w 2793935"/>
                <a:gd name="connsiteY543" fmla="*/ 55841 h 884640"/>
                <a:gd name="connsiteX544" fmla="*/ 1502270 w 2793935"/>
                <a:gd name="connsiteY544" fmla="*/ 67686 h 884640"/>
                <a:gd name="connsiteX545" fmla="*/ 1487145 w 2793935"/>
                <a:gd name="connsiteY545" fmla="*/ 94384 h 884640"/>
                <a:gd name="connsiteX546" fmla="*/ 1464221 w 2793935"/>
                <a:gd name="connsiteY546" fmla="*/ 113299 h 884640"/>
                <a:gd name="connsiteX547" fmla="*/ 1436846 w 2793935"/>
                <a:gd name="connsiteY547" fmla="*/ 120481 h 884640"/>
                <a:gd name="connsiteX548" fmla="*/ 1412070 w 2793935"/>
                <a:gd name="connsiteY548" fmla="*/ 112766 h 884640"/>
                <a:gd name="connsiteX549" fmla="*/ 1398774 w 2793935"/>
                <a:gd name="connsiteY549" fmla="*/ 91702 h 884640"/>
                <a:gd name="connsiteX550" fmla="*/ 1399890 w 2793935"/>
                <a:gd name="connsiteY550" fmla="*/ 60410 h 884640"/>
                <a:gd name="connsiteX551" fmla="*/ 1415239 w 2793935"/>
                <a:gd name="connsiteY551" fmla="*/ 29074 h 884640"/>
                <a:gd name="connsiteX552" fmla="*/ 1439632 w 2793935"/>
                <a:gd name="connsiteY552" fmla="*/ 7928 h 884640"/>
                <a:gd name="connsiteX553" fmla="*/ 1468476 w 2793935"/>
                <a:gd name="connsiteY553" fmla="*/ 169 h 884640"/>
                <a:gd name="connsiteX554" fmla="*/ 1892097 w 2793935"/>
                <a:gd name="connsiteY554" fmla="*/ 0 h 884640"/>
                <a:gd name="connsiteX555" fmla="*/ 1919591 w 2793935"/>
                <a:gd name="connsiteY555" fmla="*/ 9286 h 884640"/>
                <a:gd name="connsiteX556" fmla="*/ 1931390 w 2793935"/>
                <a:gd name="connsiteY556" fmla="*/ 35704 h 884640"/>
                <a:gd name="connsiteX557" fmla="*/ 1914963 w 2793935"/>
                <a:gd name="connsiteY557" fmla="*/ 35704 h 884640"/>
                <a:gd name="connsiteX558" fmla="*/ 1906769 w 2793935"/>
                <a:gd name="connsiteY558" fmla="*/ 19290 h 884640"/>
                <a:gd name="connsiteX559" fmla="*/ 1888538 w 2793935"/>
                <a:gd name="connsiteY559" fmla="*/ 13537 h 884640"/>
                <a:gd name="connsiteX560" fmla="*/ 1857762 w 2793935"/>
                <a:gd name="connsiteY560" fmla="*/ 26123 h 884640"/>
                <a:gd name="connsiteX561" fmla="*/ 1837784 w 2793935"/>
                <a:gd name="connsiteY561" fmla="*/ 60410 h 884640"/>
                <a:gd name="connsiteX562" fmla="*/ 1839772 w 2793935"/>
                <a:gd name="connsiteY562" fmla="*/ 94549 h 884640"/>
                <a:gd name="connsiteX563" fmla="*/ 1863937 w 2793935"/>
                <a:gd name="connsiteY563" fmla="*/ 107113 h 884640"/>
                <a:gd name="connsiteX564" fmla="*/ 1885187 w 2793935"/>
                <a:gd name="connsiteY564" fmla="*/ 101381 h 884640"/>
                <a:gd name="connsiteX565" fmla="*/ 1901972 w 2793935"/>
                <a:gd name="connsiteY565" fmla="*/ 85115 h 884640"/>
                <a:gd name="connsiteX566" fmla="*/ 1918400 w 2793935"/>
                <a:gd name="connsiteY566" fmla="*/ 85115 h 884640"/>
                <a:gd name="connsiteX567" fmla="*/ 1892771 w 2793935"/>
                <a:gd name="connsiteY567" fmla="*/ 111301 h 884640"/>
                <a:gd name="connsiteX568" fmla="*/ 1860422 w 2793935"/>
                <a:gd name="connsiteY568" fmla="*/ 120481 h 884640"/>
                <a:gd name="connsiteX569" fmla="*/ 1835791 w 2793935"/>
                <a:gd name="connsiteY569" fmla="*/ 112766 h 884640"/>
                <a:gd name="connsiteX570" fmla="*/ 1822607 w 2793935"/>
                <a:gd name="connsiteY570" fmla="*/ 91702 h 884640"/>
                <a:gd name="connsiteX571" fmla="*/ 1823767 w 2793935"/>
                <a:gd name="connsiteY571" fmla="*/ 60410 h 884640"/>
                <a:gd name="connsiteX572" fmla="*/ 1839084 w 2793935"/>
                <a:gd name="connsiteY572" fmla="*/ 29030 h 884640"/>
                <a:gd name="connsiteX573" fmla="*/ 1863387 w 2793935"/>
                <a:gd name="connsiteY573" fmla="*/ 7803 h 884640"/>
                <a:gd name="connsiteX574" fmla="*/ 1892097 w 2793935"/>
                <a:gd name="connsiteY574" fmla="*/ 0 h 884640"/>
                <a:gd name="connsiteX575" fmla="*/ 172246 w 2793935"/>
                <a:gd name="connsiteY575" fmla="*/ 0 h 884640"/>
                <a:gd name="connsiteX576" fmla="*/ 194335 w 2793935"/>
                <a:gd name="connsiteY576" fmla="*/ 8418 h 884640"/>
                <a:gd name="connsiteX577" fmla="*/ 199097 w 2793935"/>
                <a:gd name="connsiteY577" fmla="*/ 30289 h 884640"/>
                <a:gd name="connsiteX578" fmla="*/ 184026 w 2793935"/>
                <a:gd name="connsiteY578" fmla="*/ 30289 h 884640"/>
                <a:gd name="connsiteX579" fmla="*/ 181332 w 2793935"/>
                <a:gd name="connsiteY579" fmla="*/ 18825 h 884640"/>
                <a:gd name="connsiteX580" fmla="*/ 168173 w 2793935"/>
                <a:gd name="connsiteY580" fmla="*/ 13199 h 884640"/>
                <a:gd name="connsiteX581" fmla="*/ 152630 w 2793935"/>
                <a:gd name="connsiteY581" fmla="*/ 17789 h 884640"/>
                <a:gd name="connsiteX582" fmla="*/ 142995 w 2793935"/>
                <a:gd name="connsiteY582" fmla="*/ 32151 h 884640"/>
                <a:gd name="connsiteX583" fmla="*/ 145407 w 2793935"/>
                <a:gd name="connsiteY583" fmla="*/ 45393 h 884640"/>
                <a:gd name="connsiteX584" fmla="*/ 157683 w 2793935"/>
                <a:gd name="connsiteY584" fmla="*/ 52153 h 884640"/>
                <a:gd name="connsiteX585" fmla="*/ 172970 w 2793935"/>
                <a:gd name="connsiteY585" fmla="*/ 57809 h 884640"/>
                <a:gd name="connsiteX586" fmla="*/ 184414 w 2793935"/>
                <a:gd name="connsiteY586" fmla="*/ 67737 h 884640"/>
                <a:gd name="connsiteX587" fmla="*/ 185160 w 2793935"/>
                <a:gd name="connsiteY587" fmla="*/ 87315 h 884640"/>
                <a:gd name="connsiteX588" fmla="*/ 176923 w 2793935"/>
                <a:gd name="connsiteY588" fmla="*/ 103403 h 884640"/>
                <a:gd name="connsiteX589" fmla="*/ 161904 w 2793935"/>
                <a:gd name="connsiteY589" fmla="*/ 115730 h 884640"/>
                <a:gd name="connsiteX590" fmla="*/ 141431 w 2793935"/>
                <a:gd name="connsiteY590" fmla="*/ 120650 h 884640"/>
                <a:gd name="connsiteX591" fmla="*/ 117845 w 2793935"/>
                <a:gd name="connsiteY591" fmla="*/ 111618 h 884640"/>
                <a:gd name="connsiteX592" fmla="*/ 113031 w 2793935"/>
                <a:gd name="connsiteY592" fmla="*/ 101304 h 884640"/>
                <a:gd name="connsiteX593" fmla="*/ 113695 w 2793935"/>
                <a:gd name="connsiteY593" fmla="*/ 87992 h 884640"/>
                <a:gd name="connsiteX594" fmla="*/ 128314 w 2793935"/>
                <a:gd name="connsiteY594" fmla="*/ 87992 h 884640"/>
                <a:gd name="connsiteX595" fmla="*/ 130475 w 2793935"/>
                <a:gd name="connsiteY595" fmla="*/ 101486 h 884640"/>
                <a:gd name="connsiteX596" fmla="*/ 144856 w 2793935"/>
                <a:gd name="connsiteY596" fmla="*/ 107621 h 884640"/>
                <a:gd name="connsiteX597" fmla="*/ 161859 w 2793935"/>
                <a:gd name="connsiteY597" fmla="*/ 101994 h 884640"/>
                <a:gd name="connsiteX598" fmla="*/ 171117 w 2793935"/>
                <a:gd name="connsiteY598" fmla="*/ 87992 h 884640"/>
                <a:gd name="connsiteX599" fmla="*/ 168826 w 2793935"/>
                <a:gd name="connsiteY599" fmla="*/ 74228 h 884640"/>
                <a:gd name="connsiteX600" fmla="*/ 156532 w 2793935"/>
                <a:gd name="connsiteY600" fmla="*/ 67393 h 884640"/>
                <a:gd name="connsiteX601" fmla="*/ 141156 w 2793935"/>
                <a:gd name="connsiteY601" fmla="*/ 61907 h 884640"/>
                <a:gd name="connsiteX602" fmla="*/ 129620 w 2793935"/>
                <a:gd name="connsiteY602" fmla="*/ 52189 h 884640"/>
                <a:gd name="connsiteX603" fmla="*/ 128846 w 2793935"/>
                <a:gd name="connsiteY603" fmla="*/ 32658 h 884640"/>
                <a:gd name="connsiteX604" fmla="*/ 144665 w 2793935"/>
                <a:gd name="connsiteY604" fmla="*/ 9032 h 884640"/>
                <a:gd name="connsiteX605" fmla="*/ 172246 w 2793935"/>
                <a:gd name="connsiteY605" fmla="*/ 0 h 884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Lst>
              <a:rect l="l" t="t" r="r" b="b"/>
              <a:pathLst>
                <a:path w="2793935" h="884640">
                  <a:moveTo>
                    <a:pt x="141895" y="755663"/>
                  </a:moveTo>
                  <a:lnTo>
                    <a:pt x="135720" y="780376"/>
                  </a:lnTo>
                  <a:lnTo>
                    <a:pt x="399804" y="780376"/>
                  </a:lnTo>
                  <a:lnTo>
                    <a:pt x="405963" y="755663"/>
                  </a:lnTo>
                  <a:close/>
                  <a:moveTo>
                    <a:pt x="165224" y="661720"/>
                  </a:moveTo>
                  <a:lnTo>
                    <a:pt x="159735" y="685058"/>
                  </a:lnTo>
                  <a:lnTo>
                    <a:pt x="423756" y="685058"/>
                  </a:lnTo>
                  <a:lnTo>
                    <a:pt x="429231" y="661720"/>
                  </a:lnTo>
                  <a:close/>
                  <a:moveTo>
                    <a:pt x="2560691" y="568459"/>
                  </a:moveTo>
                  <a:lnTo>
                    <a:pt x="2417359" y="578069"/>
                  </a:lnTo>
                  <a:cubicBezTo>
                    <a:pt x="2421503" y="596642"/>
                    <a:pt x="2426932" y="614008"/>
                    <a:pt x="2433647" y="630166"/>
                  </a:cubicBezTo>
                  <a:cubicBezTo>
                    <a:pt x="2440362" y="646323"/>
                    <a:pt x="2448192" y="660946"/>
                    <a:pt x="2457136" y="674035"/>
                  </a:cubicBezTo>
                  <a:cubicBezTo>
                    <a:pt x="2478038" y="657332"/>
                    <a:pt x="2497098" y="640339"/>
                    <a:pt x="2514314" y="623056"/>
                  </a:cubicBezTo>
                  <a:cubicBezTo>
                    <a:pt x="2531531" y="605773"/>
                    <a:pt x="2546990" y="587574"/>
                    <a:pt x="2560691" y="568459"/>
                  </a:cubicBezTo>
                  <a:close/>
                  <a:moveTo>
                    <a:pt x="1162347" y="486854"/>
                  </a:moveTo>
                  <a:lnTo>
                    <a:pt x="1235726" y="501954"/>
                  </a:lnTo>
                  <a:cubicBezTo>
                    <a:pt x="1225367" y="528764"/>
                    <a:pt x="1214538" y="555159"/>
                    <a:pt x="1203241" y="581140"/>
                  </a:cubicBezTo>
                  <a:cubicBezTo>
                    <a:pt x="1191943" y="607120"/>
                    <a:pt x="1180610" y="632140"/>
                    <a:pt x="1169240" y="656200"/>
                  </a:cubicBezTo>
                  <a:lnTo>
                    <a:pt x="1294705" y="650710"/>
                  </a:lnTo>
                  <a:cubicBezTo>
                    <a:pt x="1294290" y="651539"/>
                    <a:pt x="1292033" y="656915"/>
                    <a:pt x="1287933" y="666837"/>
                  </a:cubicBezTo>
                  <a:cubicBezTo>
                    <a:pt x="1283832" y="676758"/>
                    <a:pt x="1280374" y="686251"/>
                    <a:pt x="1277560" y="695316"/>
                  </a:cubicBezTo>
                  <a:cubicBezTo>
                    <a:pt x="1261715" y="742096"/>
                    <a:pt x="1247970" y="778473"/>
                    <a:pt x="1236326" y="804448"/>
                  </a:cubicBezTo>
                  <a:cubicBezTo>
                    <a:pt x="1224682" y="830424"/>
                    <a:pt x="1213509" y="849154"/>
                    <a:pt x="1202808" y="860641"/>
                  </a:cubicBezTo>
                  <a:cubicBezTo>
                    <a:pt x="1192270" y="866565"/>
                    <a:pt x="1182337" y="870743"/>
                    <a:pt x="1173008" y="873177"/>
                  </a:cubicBezTo>
                  <a:cubicBezTo>
                    <a:pt x="1163680" y="875610"/>
                    <a:pt x="1154439" y="877579"/>
                    <a:pt x="1145286" y="879083"/>
                  </a:cubicBezTo>
                  <a:cubicBezTo>
                    <a:pt x="1133134" y="879826"/>
                    <a:pt x="1119524" y="879713"/>
                    <a:pt x="1104456" y="878742"/>
                  </a:cubicBezTo>
                  <a:cubicBezTo>
                    <a:pt x="1089388" y="877771"/>
                    <a:pt x="1073720" y="875601"/>
                    <a:pt x="1057451" y="872233"/>
                  </a:cubicBezTo>
                  <a:cubicBezTo>
                    <a:pt x="1056979" y="862762"/>
                    <a:pt x="1056722" y="852287"/>
                    <a:pt x="1056679" y="840810"/>
                  </a:cubicBezTo>
                  <a:cubicBezTo>
                    <a:pt x="1056636" y="829333"/>
                    <a:pt x="1055521" y="818323"/>
                    <a:pt x="1053333" y="807779"/>
                  </a:cubicBezTo>
                  <a:lnTo>
                    <a:pt x="650139" y="812585"/>
                  </a:lnTo>
                  <a:lnTo>
                    <a:pt x="669341" y="735117"/>
                  </a:lnTo>
                  <a:lnTo>
                    <a:pt x="1108230" y="735117"/>
                  </a:lnTo>
                  <a:lnTo>
                    <a:pt x="1091075" y="802973"/>
                  </a:lnTo>
                  <a:lnTo>
                    <a:pt x="1101368" y="802973"/>
                  </a:lnTo>
                  <a:cubicBezTo>
                    <a:pt x="1106357" y="802930"/>
                    <a:pt x="1111304" y="801471"/>
                    <a:pt x="1116207" y="798596"/>
                  </a:cubicBezTo>
                  <a:cubicBezTo>
                    <a:pt x="1121111" y="795721"/>
                    <a:pt x="1124856" y="791688"/>
                    <a:pt x="1127444" y="786496"/>
                  </a:cubicBezTo>
                  <a:cubicBezTo>
                    <a:pt x="1132362" y="785484"/>
                    <a:pt x="1138476" y="779122"/>
                    <a:pt x="1145785" y="767411"/>
                  </a:cubicBezTo>
                  <a:cubicBezTo>
                    <a:pt x="1153094" y="755700"/>
                    <a:pt x="1160913" y="738530"/>
                    <a:pt x="1169240" y="715903"/>
                  </a:cubicBezTo>
                  <a:lnTo>
                    <a:pt x="743375" y="715903"/>
                  </a:lnTo>
                  <a:cubicBezTo>
                    <a:pt x="752879" y="697819"/>
                    <a:pt x="763124" y="676871"/>
                    <a:pt x="774110" y="653057"/>
                  </a:cubicBezTo>
                  <a:cubicBezTo>
                    <a:pt x="785095" y="629244"/>
                    <a:pt x="795183" y="606073"/>
                    <a:pt x="804375" y="583544"/>
                  </a:cubicBezTo>
                  <a:lnTo>
                    <a:pt x="903169" y="603456"/>
                  </a:lnTo>
                  <a:lnTo>
                    <a:pt x="880529" y="656200"/>
                  </a:lnTo>
                  <a:lnTo>
                    <a:pt x="1064999" y="645220"/>
                  </a:lnTo>
                  <a:cubicBezTo>
                    <a:pt x="1070574" y="633506"/>
                    <a:pt x="1076236" y="621521"/>
                    <a:pt x="1081983" y="609266"/>
                  </a:cubicBezTo>
                  <a:cubicBezTo>
                    <a:pt x="1087730" y="597011"/>
                    <a:pt x="1093048" y="585004"/>
                    <a:pt x="1097937" y="573245"/>
                  </a:cubicBezTo>
                  <a:lnTo>
                    <a:pt x="767327" y="578738"/>
                  </a:lnTo>
                  <a:lnTo>
                    <a:pt x="789281" y="490286"/>
                  </a:lnTo>
                  <a:lnTo>
                    <a:pt x="1144599" y="490286"/>
                  </a:lnTo>
                  <a:close/>
                  <a:moveTo>
                    <a:pt x="1735747" y="450536"/>
                  </a:moveTo>
                  <a:cubicBezTo>
                    <a:pt x="1751180" y="465539"/>
                    <a:pt x="1766947" y="482511"/>
                    <a:pt x="1783048" y="501455"/>
                  </a:cubicBezTo>
                  <a:cubicBezTo>
                    <a:pt x="1799148" y="520398"/>
                    <a:pt x="1811475" y="537709"/>
                    <a:pt x="1820028" y="553387"/>
                  </a:cubicBezTo>
                  <a:lnTo>
                    <a:pt x="1741921" y="607499"/>
                  </a:lnTo>
                  <a:cubicBezTo>
                    <a:pt x="1735247" y="591515"/>
                    <a:pt x="1724757" y="573784"/>
                    <a:pt x="1710452" y="554306"/>
                  </a:cubicBezTo>
                  <a:cubicBezTo>
                    <a:pt x="1696147" y="534829"/>
                    <a:pt x="1681027" y="516927"/>
                    <a:pt x="1665092" y="500600"/>
                  </a:cubicBezTo>
                  <a:close/>
                  <a:moveTo>
                    <a:pt x="888762" y="408683"/>
                  </a:moveTo>
                  <a:lnTo>
                    <a:pt x="889445" y="412069"/>
                  </a:lnTo>
                  <a:lnTo>
                    <a:pt x="885128" y="412470"/>
                  </a:lnTo>
                  <a:close/>
                  <a:moveTo>
                    <a:pt x="484105" y="363440"/>
                  </a:moveTo>
                  <a:lnTo>
                    <a:pt x="459475" y="462836"/>
                  </a:lnTo>
                  <a:lnTo>
                    <a:pt x="542382" y="462836"/>
                  </a:lnTo>
                  <a:lnTo>
                    <a:pt x="567071" y="363440"/>
                  </a:lnTo>
                  <a:close/>
                  <a:moveTo>
                    <a:pt x="182377" y="353839"/>
                  </a:moveTo>
                  <a:lnTo>
                    <a:pt x="161793" y="358639"/>
                  </a:lnTo>
                  <a:cubicBezTo>
                    <a:pt x="156661" y="364768"/>
                    <a:pt x="151487" y="370512"/>
                    <a:pt x="146269" y="375870"/>
                  </a:cubicBezTo>
                  <a:cubicBezTo>
                    <a:pt x="141052" y="381228"/>
                    <a:pt x="135706" y="386457"/>
                    <a:pt x="130231" y="391558"/>
                  </a:cubicBezTo>
                  <a:lnTo>
                    <a:pt x="173457" y="387443"/>
                  </a:lnTo>
                  <a:lnTo>
                    <a:pt x="176202" y="377842"/>
                  </a:lnTo>
                  <a:close/>
                  <a:moveTo>
                    <a:pt x="1184981" y="333950"/>
                  </a:moveTo>
                  <a:lnTo>
                    <a:pt x="1168556" y="398348"/>
                  </a:lnTo>
                  <a:lnTo>
                    <a:pt x="1237098" y="398348"/>
                  </a:lnTo>
                  <a:lnTo>
                    <a:pt x="1253557" y="333950"/>
                  </a:lnTo>
                  <a:close/>
                  <a:moveTo>
                    <a:pt x="413491" y="276343"/>
                  </a:moveTo>
                  <a:lnTo>
                    <a:pt x="687772" y="276343"/>
                  </a:lnTo>
                  <a:lnTo>
                    <a:pt x="619192" y="550611"/>
                  </a:lnTo>
                  <a:lnTo>
                    <a:pt x="344909" y="550611"/>
                  </a:lnTo>
                  <a:close/>
                  <a:moveTo>
                    <a:pt x="1805660" y="270171"/>
                  </a:moveTo>
                  <a:cubicBezTo>
                    <a:pt x="1820646" y="285173"/>
                    <a:pt x="1835723" y="302146"/>
                    <a:pt x="1850893" y="321092"/>
                  </a:cubicBezTo>
                  <a:cubicBezTo>
                    <a:pt x="1866063" y="340037"/>
                    <a:pt x="1877720" y="357353"/>
                    <a:pt x="1885864" y="373041"/>
                  </a:cubicBezTo>
                  <a:lnTo>
                    <a:pt x="1806344" y="425162"/>
                  </a:lnTo>
                  <a:cubicBezTo>
                    <a:pt x="1800742" y="409503"/>
                    <a:pt x="1791238" y="391958"/>
                    <a:pt x="1777830" y="372527"/>
                  </a:cubicBezTo>
                  <a:cubicBezTo>
                    <a:pt x="1764422" y="353096"/>
                    <a:pt x="1749937" y="335208"/>
                    <a:pt x="1734375" y="318863"/>
                  </a:cubicBezTo>
                  <a:close/>
                  <a:moveTo>
                    <a:pt x="1116465" y="264684"/>
                  </a:moveTo>
                  <a:lnTo>
                    <a:pt x="1362599" y="264684"/>
                  </a:lnTo>
                  <a:lnTo>
                    <a:pt x="1311850" y="467636"/>
                  </a:lnTo>
                  <a:lnTo>
                    <a:pt x="1065685" y="467636"/>
                  </a:lnTo>
                  <a:close/>
                  <a:moveTo>
                    <a:pt x="1671952" y="231080"/>
                  </a:moveTo>
                  <a:lnTo>
                    <a:pt x="1715168" y="316805"/>
                  </a:lnTo>
                  <a:cubicBezTo>
                    <a:pt x="1700377" y="321577"/>
                    <a:pt x="1685200" y="325921"/>
                    <a:pt x="1669637" y="329835"/>
                  </a:cubicBezTo>
                  <a:cubicBezTo>
                    <a:pt x="1654074" y="333750"/>
                    <a:pt x="1638383" y="337408"/>
                    <a:pt x="1622562" y="340808"/>
                  </a:cubicBezTo>
                  <a:lnTo>
                    <a:pt x="1597868" y="421733"/>
                  </a:lnTo>
                  <a:lnTo>
                    <a:pt x="1682241" y="421733"/>
                  </a:lnTo>
                  <a:lnTo>
                    <a:pt x="1658919" y="514316"/>
                  </a:lnTo>
                  <a:lnTo>
                    <a:pt x="1576603" y="514316"/>
                  </a:lnTo>
                  <a:lnTo>
                    <a:pt x="1569743" y="519802"/>
                  </a:lnTo>
                  <a:cubicBezTo>
                    <a:pt x="1574879" y="525609"/>
                    <a:pt x="1581832" y="534636"/>
                    <a:pt x="1590601" y="546882"/>
                  </a:cubicBezTo>
                  <a:cubicBezTo>
                    <a:pt x="1599371" y="559128"/>
                    <a:pt x="1607950" y="571297"/>
                    <a:pt x="1616338" y="583391"/>
                  </a:cubicBezTo>
                  <a:cubicBezTo>
                    <a:pt x="1624726" y="595485"/>
                    <a:pt x="1630917" y="604206"/>
                    <a:pt x="1634910" y="609556"/>
                  </a:cubicBezTo>
                  <a:lnTo>
                    <a:pt x="1564255" y="678136"/>
                  </a:lnTo>
                  <a:cubicBezTo>
                    <a:pt x="1562883" y="670178"/>
                    <a:pt x="1560997" y="661406"/>
                    <a:pt x="1558596" y="651819"/>
                  </a:cubicBezTo>
                  <a:cubicBezTo>
                    <a:pt x="1556195" y="642232"/>
                    <a:pt x="1553280" y="632259"/>
                    <a:pt x="1549850" y="621901"/>
                  </a:cubicBezTo>
                  <a:lnTo>
                    <a:pt x="1483311" y="880447"/>
                  </a:lnTo>
                  <a:lnTo>
                    <a:pt x="1386688" y="880447"/>
                  </a:lnTo>
                  <a:lnTo>
                    <a:pt x="1440095" y="674021"/>
                  </a:lnTo>
                  <a:cubicBezTo>
                    <a:pt x="1425696" y="695095"/>
                    <a:pt x="1411545" y="714326"/>
                    <a:pt x="1397642" y="731714"/>
                  </a:cubicBezTo>
                  <a:cubicBezTo>
                    <a:pt x="1383739" y="749102"/>
                    <a:pt x="1370258" y="763704"/>
                    <a:pt x="1357198" y="775520"/>
                  </a:cubicBezTo>
                  <a:cubicBezTo>
                    <a:pt x="1355055" y="758646"/>
                    <a:pt x="1351798" y="740958"/>
                    <a:pt x="1347426" y="722456"/>
                  </a:cubicBezTo>
                  <a:cubicBezTo>
                    <a:pt x="1343054" y="703954"/>
                    <a:pt x="1338082" y="687123"/>
                    <a:pt x="1332509" y="671964"/>
                  </a:cubicBezTo>
                  <a:cubicBezTo>
                    <a:pt x="1354239" y="652690"/>
                    <a:pt x="1376774" y="628322"/>
                    <a:pt x="1400115" y="598860"/>
                  </a:cubicBezTo>
                  <a:cubicBezTo>
                    <a:pt x="1423456" y="569398"/>
                    <a:pt x="1444785" y="539388"/>
                    <a:pt x="1464104" y="508829"/>
                  </a:cubicBezTo>
                  <a:lnTo>
                    <a:pt x="1380516" y="514316"/>
                  </a:lnTo>
                  <a:lnTo>
                    <a:pt x="1403831" y="421733"/>
                  </a:lnTo>
                  <a:lnTo>
                    <a:pt x="1500460" y="421733"/>
                  </a:lnTo>
                  <a:lnTo>
                    <a:pt x="1521039" y="358639"/>
                  </a:lnTo>
                  <a:cubicBezTo>
                    <a:pt x="1509349" y="360439"/>
                    <a:pt x="1497916" y="361639"/>
                    <a:pt x="1486741" y="362240"/>
                  </a:cubicBezTo>
                  <a:cubicBezTo>
                    <a:pt x="1475565" y="362840"/>
                    <a:pt x="1464819" y="362325"/>
                    <a:pt x="1454500" y="360697"/>
                  </a:cubicBezTo>
                  <a:cubicBezTo>
                    <a:pt x="1453257" y="349595"/>
                    <a:pt x="1451628" y="336994"/>
                    <a:pt x="1449613" y="322892"/>
                  </a:cubicBezTo>
                  <a:cubicBezTo>
                    <a:pt x="1447598" y="308790"/>
                    <a:pt x="1444425" y="296017"/>
                    <a:pt x="1440095" y="284573"/>
                  </a:cubicBezTo>
                  <a:cubicBezTo>
                    <a:pt x="1479681" y="280844"/>
                    <a:pt x="1520039" y="274071"/>
                    <a:pt x="1561168" y="264256"/>
                  </a:cubicBezTo>
                  <a:cubicBezTo>
                    <a:pt x="1602298" y="254440"/>
                    <a:pt x="1639226" y="243382"/>
                    <a:pt x="1671952" y="231080"/>
                  </a:cubicBezTo>
                  <a:close/>
                  <a:moveTo>
                    <a:pt x="2526401" y="229023"/>
                  </a:moveTo>
                  <a:lnTo>
                    <a:pt x="2625157" y="229023"/>
                  </a:lnTo>
                  <a:lnTo>
                    <a:pt x="2601839" y="321606"/>
                  </a:lnTo>
                  <a:lnTo>
                    <a:pt x="2749972" y="321606"/>
                  </a:lnTo>
                  <a:lnTo>
                    <a:pt x="2727341" y="412817"/>
                  </a:lnTo>
                  <a:lnTo>
                    <a:pt x="2579208" y="412817"/>
                  </a:lnTo>
                  <a:lnTo>
                    <a:pt x="2561377" y="483445"/>
                  </a:lnTo>
                  <a:lnTo>
                    <a:pt x="2629272" y="483445"/>
                  </a:lnTo>
                  <a:lnTo>
                    <a:pt x="2645731" y="480026"/>
                  </a:lnTo>
                  <a:lnTo>
                    <a:pt x="2704709" y="510802"/>
                  </a:lnTo>
                  <a:cubicBezTo>
                    <a:pt x="2680549" y="558945"/>
                    <a:pt x="2653603" y="601964"/>
                    <a:pt x="2623871" y="639859"/>
                  </a:cubicBezTo>
                  <a:cubicBezTo>
                    <a:pt x="2594139" y="677755"/>
                    <a:pt x="2560506" y="712013"/>
                    <a:pt x="2522972" y="742636"/>
                  </a:cubicBezTo>
                  <a:cubicBezTo>
                    <a:pt x="2539732" y="753598"/>
                    <a:pt x="2559191" y="763916"/>
                    <a:pt x="2581351" y="773592"/>
                  </a:cubicBezTo>
                  <a:cubicBezTo>
                    <a:pt x="2603511" y="783268"/>
                    <a:pt x="2628629" y="792386"/>
                    <a:pt x="2656704" y="800947"/>
                  </a:cubicBezTo>
                  <a:cubicBezTo>
                    <a:pt x="2645145" y="811080"/>
                    <a:pt x="2631572" y="824428"/>
                    <a:pt x="2615984" y="840992"/>
                  </a:cubicBezTo>
                  <a:cubicBezTo>
                    <a:pt x="2600396" y="857557"/>
                    <a:pt x="2588366" y="872106"/>
                    <a:pt x="2579894" y="884640"/>
                  </a:cubicBezTo>
                  <a:cubicBezTo>
                    <a:pt x="2550033" y="872906"/>
                    <a:pt x="2523172" y="860015"/>
                    <a:pt x="2499312" y="845966"/>
                  </a:cubicBezTo>
                  <a:cubicBezTo>
                    <a:pt x="2475452" y="831917"/>
                    <a:pt x="2454764" y="817139"/>
                    <a:pt x="2437247" y="801633"/>
                  </a:cubicBezTo>
                  <a:cubicBezTo>
                    <a:pt x="2405841" y="819755"/>
                    <a:pt x="2374287" y="834790"/>
                    <a:pt x="2342584" y="846738"/>
                  </a:cubicBezTo>
                  <a:cubicBezTo>
                    <a:pt x="2310881" y="858686"/>
                    <a:pt x="2278442" y="867890"/>
                    <a:pt x="2245268" y="874350"/>
                  </a:cubicBezTo>
                  <a:cubicBezTo>
                    <a:pt x="2241523" y="859943"/>
                    <a:pt x="2236493" y="844165"/>
                    <a:pt x="2230175" y="827015"/>
                  </a:cubicBezTo>
                  <a:cubicBezTo>
                    <a:pt x="2223858" y="809865"/>
                    <a:pt x="2216084" y="795459"/>
                    <a:pt x="2206851" y="783796"/>
                  </a:cubicBezTo>
                  <a:cubicBezTo>
                    <a:pt x="2235006" y="779309"/>
                    <a:pt x="2263076" y="771991"/>
                    <a:pt x="2291060" y="761844"/>
                  </a:cubicBezTo>
                  <a:cubicBezTo>
                    <a:pt x="2319044" y="751697"/>
                    <a:pt x="2346770" y="738891"/>
                    <a:pt x="2374240" y="723428"/>
                  </a:cubicBezTo>
                  <a:cubicBezTo>
                    <a:pt x="2363192" y="704061"/>
                    <a:pt x="2353387" y="681912"/>
                    <a:pt x="2344827" y="656982"/>
                  </a:cubicBezTo>
                  <a:cubicBezTo>
                    <a:pt x="2336266" y="632051"/>
                    <a:pt x="2329377" y="605289"/>
                    <a:pt x="2324160" y="576696"/>
                  </a:cubicBezTo>
                  <a:lnTo>
                    <a:pt x="2355031" y="573264"/>
                  </a:lnTo>
                  <a:lnTo>
                    <a:pt x="2311812" y="573264"/>
                  </a:lnTo>
                  <a:lnTo>
                    <a:pt x="2333764" y="483445"/>
                  </a:lnTo>
                  <a:lnTo>
                    <a:pt x="2462622" y="483445"/>
                  </a:lnTo>
                  <a:lnTo>
                    <a:pt x="2480453" y="412817"/>
                  </a:lnTo>
                  <a:lnTo>
                    <a:pt x="2340625" y="412817"/>
                  </a:lnTo>
                  <a:lnTo>
                    <a:pt x="2363263" y="321606"/>
                  </a:lnTo>
                  <a:lnTo>
                    <a:pt x="2503084" y="321606"/>
                  </a:lnTo>
                  <a:close/>
                  <a:moveTo>
                    <a:pt x="2217141" y="229023"/>
                  </a:moveTo>
                  <a:lnTo>
                    <a:pt x="2315242" y="229023"/>
                  </a:lnTo>
                  <a:lnTo>
                    <a:pt x="2283685" y="355210"/>
                  </a:lnTo>
                  <a:lnTo>
                    <a:pt x="2346799" y="355210"/>
                  </a:lnTo>
                  <a:lnTo>
                    <a:pt x="2324160" y="447105"/>
                  </a:lnTo>
                  <a:lnTo>
                    <a:pt x="2261046" y="447105"/>
                  </a:lnTo>
                  <a:lnTo>
                    <a:pt x="2239780" y="530708"/>
                  </a:lnTo>
                  <a:lnTo>
                    <a:pt x="2299463" y="517666"/>
                  </a:lnTo>
                  <a:lnTo>
                    <a:pt x="2293289" y="610321"/>
                  </a:lnTo>
                  <a:cubicBezTo>
                    <a:pt x="2281313" y="613369"/>
                    <a:pt x="2269250" y="616332"/>
                    <a:pt x="2257102" y="619209"/>
                  </a:cubicBezTo>
                  <a:cubicBezTo>
                    <a:pt x="2244953" y="622086"/>
                    <a:pt x="2232548" y="625048"/>
                    <a:pt x="2219885" y="628096"/>
                  </a:cubicBezTo>
                  <a:lnTo>
                    <a:pt x="2178038" y="778994"/>
                  </a:lnTo>
                  <a:cubicBezTo>
                    <a:pt x="2172635" y="801232"/>
                    <a:pt x="2166633" y="818840"/>
                    <a:pt x="2160030" y="831817"/>
                  </a:cubicBezTo>
                  <a:cubicBezTo>
                    <a:pt x="2153427" y="844794"/>
                    <a:pt x="2143651" y="855542"/>
                    <a:pt x="2130703" y="864060"/>
                  </a:cubicBezTo>
                  <a:cubicBezTo>
                    <a:pt x="2114795" y="869733"/>
                    <a:pt x="2097607" y="872792"/>
                    <a:pt x="2079140" y="873235"/>
                  </a:cubicBezTo>
                  <a:cubicBezTo>
                    <a:pt x="2060672" y="873678"/>
                    <a:pt x="2039710" y="872449"/>
                    <a:pt x="2016252" y="869548"/>
                  </a:cubicBezTo>
                  <a:cubicBezTo>
                    <a:pt x="2015452" y="856613"/>
                    <a:pt x="2014309" y="841836"/>
                    <a:pt x="2012823" y="825214"/>
                  </a:cubicBezTo>
                  <a:cubicBezTo>
                    <a:pt x="2011337" y="808593"/>
                    <a:pt x="2008137" y="793644"/>
                    <a:pt x="2003222" y="780366"/>
                  </a:cubicBezTo>
                  <a:cubicBezTo>
                    <a:pt x="2013823" y="782996"/>
                    <a:pt x="2024510" y="784597"/>
                    <a:pt x="2035283" y="785168"/>
                  </a:cubicBezTo>
                  <a:cubicBezTo>
                    <a:pt x="2046056" y="785740"/>
                    <a:pt x="2052971" y="785969"/>
                    <a:pt x="2056029" y="785854"/>
                  </a:cubicBezTo>
                  <a:cubicBezTo>
                    <a:pt x="2063314" y="785683"/>
                    <a:pt x="2069311" y="783796"/>
                    <a:pt x="2074019" y="780195"/>
                  </a:cubicBezTo>
                  <a:cubicBezTo>
                    <a:pt x="2078726" y="776593"/>
                    <a:pt x="2081635" y="772306"/>
                    <a:pt x="2082746" y="767332"/>
                  </a:cubicBezTo>
                  <a:lnTo>
                    <a:pt x="2112180" y="650711"/>
                  </a:lnTo>
                  <a:lnTo>
                    <a:pt x="2051914" y="664431"/>
                  </a:lnTo>
                  <a:lnTo>
                    <a:pt x="2045056" y="568459"/>
                  </a:lnTo>
                  <a:cubicBezTo>
                    <a:pt x="2057426" y="566372"/>
                    <a:pt x="2070902" y="563855"/>
                    <a:pt x="2085483" y="560909"/>
                  </a:cubicBezTo>
                  <a:cubicBezTo>
                    <a:pt x="2100064" y="557963"/>
                    <a:pt x="2115594" y="554760"/>
                    <a:pt x="2132075" y="551299"/>
                  </a:cubicBezTo>
                  <a:lnTo>
                    <a:pt x="2162946" y="447105"/>
                  </a:lnTo>
                  <a:lnTo>
                    <a:pt x="2088904" y="447105"/>
                  </a:lnTo>
                  <a:lnTo>
                    <a:pt x="2111494" y="355210"/>
                  </a:lnTo>
                  <a:lnTo>
                    <a:pt x="2185584" y="355210"/>
                  </a:lnTo>
                  <a:close/>
                  <a:moveTo>
                    <a:pt x="1930441" y="228337"/>
                  </a:moveTo>
                  <a:lnTo>
                    <a:pt x="2028511" y="228337"/>
                  </a:lnTo>
                  <a:lnTo>
                    <a:pt x="1932499" y="612985"/>
                  </a:lnTo>
                  <a:lnTo>
                    <a:pt x="1996278" y="602012"/>
                  </a:lnTo>
                  <a:lnTo>
                    <a:pt x="1988049" y="695967"/>
                  </a:lnTo>
                  <a:lnTo>
                    <a:pt x="1908496" y="709683"/>
                  </a:lnTo>
                  <a:lnTo>
                    <a:pt x="1865976" y="879761"/>
                  </a:lnTo>
                  <a:lnTo>
                    <a:pt x="1767987" y="879761"/>
                  </a:lnTo>
                  <a:lnTo>
                    <a:pt x="1806344" y="727514"/>
                  </a:lnTo>
                  <a:lnTo>
                    <a:pt x="1599925" y="763861"/>
                  </a:lnTo>
                  <a:lnTo>
                    <a:pt x="1607471" y="668535"/>
                  </a:lnTo>
                  <a:lnTo>
                    <a:pt x="1830315" y="630130"/>
                  </a:lnTo>
                  <a:close/>
                  <a:moveTo>
                    <a:pt x="879157" y="225594"/>
                  </a:moveTo>
                  <a:lnTo>
                    <a:pt x="967660" y="236567"/>
                  </a:lnTo>
                  <a:cubicBezTo>
                    <a:pt x="965245" y="245168"/>
                    <a:pt x="962700" y="253683"/>
                    <a:pt x="960028" y="262113"/>
                  </a:cubicBezTo>
                  <a:cubicBezTo>
                    <a:pt x="957355" y="270542"/>
                    <a:pt x="954639" y="278715"/>
                    <a:pt x="951881" y="286630"/>
                  </a:cubicBezTo>
                  <a:lnTo>
                    <a:pt x="1095192" y="281144"/>
                  </a:lnTo>
                  <a:cubicBezTo>
                    <a:pt x="1094806" y="281872"/>
                    <a:pt x="1092662" y="286759"/>
                    <a:pt x="1088759" y="295803"/>
                  </a:cubicBezTo>
                  <a:cubicBezTo>
                    <a:pt x="1084856" y="304847"/>
                    <a:pt x="1081511" y="313676"/>
                    <a:pt x="1078723" y="322292"/>
                  </a:cubicBezTo>
                  <a:cubicBezTo>
                    <a:pt x="1065599" y="361952"/>
                    <a:pt x="1054277" y="392999"/>
                    <a:pt x="1044756" y="415433"/>
                  </a:cubicBezTo>
                  <a:cubicBezTo>
                    <a:pt x="1035235" y="437867"/>
                    <a:pt x="1025971" y="454352"/>
                    <a:pt x="1016964" y="464890"/>
                  </a:cubicBezTo>
                  <a:cubicBezTo>
                    <a:pt x="1007726" y="469881"/>
                    <a:pt x="999137" y="473455"/>
                    <a:pt x="991197" y="475615"/>
                  </a:cubicBezTo>
                  <a:cubicBezTo>
                    <a:pt x="983258" y="477774"/>
                    <a:pt x="975869" y="479461"/>
                    <a:pt x="969032" y="480677"/>
                  </a:cubicBezTo>
                  <a:cubicBezTo>
                    <a:pt x="958270" y="481077"/>
                    <a:pt x="946349" y="480791"/>
                    <a:pt x="933271" y="479819"/>
                  </a:cubicBezTo>
                  <a:cubicBezTo>
                    <a:pt x="920193" y="478846"/>
                    <a:pt x="906729" y="476844"/>
                    <a:pt x="892878" y="473813"/>
                  </a:cubicBezTo>
                  <a:cubicBezTo>
                    <a:pt x="893007" y="462686"/>
                    <a:pt x="892921" y="450964"/>
                    <a:pt x="892621" y="438646"/>
                  </a:cubicBezTo>
                  <a:cubicBezTo>
                    <a:pt x="892471" y="432487"/>
                    <a:pt x="892074" y="426911"/>
                    <a:pt x="891431" y="421917"/>
                  </a:cubicBezTo>
                  <a:lnTo>
                    <a:pt x="889445" y="412069"/>
                  </a:lnTo>
                  <a:lnTo>
                    <a:pt x="905742" y="410556"/>
                  </a:lnTo>
                  <a:cubicBezTo>
                    <a:pt x="912832" y="410074"/>
                    <a:pt x="917691" y="409677"/>
                    <a:pt x="920321" y="409364"/>
                  </a:cubicBezTo>
                  <a:cubicBezTo>
                    <a:pt x="926896" y="409635"/>
                    <a:pt x="932613" y="408405"/>
                    <a:pt x="937473" y="405674"/>
                  </a:cubicBezTo>
                  <a:cubicBezTo>
                    <a:pt x="942333" y="402943"/>
                    <a:pt x="945992" y="399132"/>
                    <a:pt x="948450" y="394241"/>
                  </a:cubicBezTo>
                  <a:cubicBezTo>
                    <a:pt x="951352" y="394172"/>
                    <a:pt x="955325" y="390381"/>
                    <a:pt x="960371" y="382869"/>
                  </a:cubicBezTo>
                  <a:cubicBezTo>
                    <a:pt x="965416" y="375357"/>
                    <a:pt x="970590" y="364537"/>
                    <a:pt x="975893" y="350409"/>
                  </a:cubicBezTo>
                  <a:lnTo>
                    <a:pt x="920321" y="361382"/>
                  </a:lnTo>
                  <a:cubicBezTo>
                    <a:pt x="915333" y="370593"/>
                    <a:pt x="909873" y="379410"/>
                    <a:pt x="903941" y="387833"/>
                  </a:cubicBezTo>
                  <a:cubicBezTo>
                    <a:pt x="898010" y="396256"/>
                    <a:pt x="890663" y="404568"/>
                    <a:pt x="881901" y="412770"/>
                  </a:cubicBezTo>
                  <a:lnTo>
                    <a:pt x="885128" y="412470"/>
                  </a:lnTo>
                  <a:lnTo>
                    <a:pt x="859830" y="438829"/>
                  </a:lnTo>
                  <a:cubicBezTo>
                    <a:pt x="849640" y="448013"/>
                    <a:pt x="838904" y="456331"/>
                    <a:pt x="827622" y="463784"/>
                  </a:cubicBezTo>
                  <a:cubicBezTo>
                    <a:pt x="805057" y="478690"/>
                    <a:pt x="778343" y="490727"/>
                    <a:pt x="747477" y="499895"/>
                  </a:cubicBezTo>
                  <a:cubicBezTo>
                    <a:pt x="743361" y="487826"/>
                    <a:pt x="737907" y="475243"/>
                    <a:pt x="731116" y="462145"/>
                  </a:cubicBezTo>
                  <a:cubicBezTo>
                    <a:pt x="724325" y="449047"/>
                    <a:pt x="716280" y="437836"/>
                    <a:pt x="706979" y="428513"/>
                  </a:cubicBezTo>
                  <a:cubicBezTo>
                    <a:pt x="733340" y="420159"/>
                    <a:pt x="756058" y="409318"/>
                    <a:pt x="775136" y="395989"/>
                  </a:cubicBezTo>
                  <a:cubicBezTo>
                    <a:pt x="794214" y="382661"/>
                    <a:pt x="809906" y="367696"/>
                    <a:pt x="822213" y="351095"/>
                  </a:cubicBezTo>
                  <a:lnTo>
                    <a:pt x="752264" y="355896"/>
                  </a:lnTo>
                  <a:lnTo>
                    <a:pt x="770758" y="281144"/>
                  </a:lnTo>
                  <a:lnTo>
                    <a:pt x="862691" y="275657"/>
                  </a:lnTo>
                  <a:cubicBezTo>
                    <a:pt x="868180" y="259998"/>
                    <a:pt x="873668" y="243310"/>
                    <a:pt x="879157" y="225594"/>
                  </a:cubicBezTo>
                  <a:close/>
                  <a:moveTo>
                    <a:pt x="153560" y="218050"/>
                  </a:moveTo>
                  <a:lnTo>
                    <a:pt x="236581" y="246854"/>
                  </a:lnTo>
                  <a:cubicBezTo>
                    <a:pt x="233522" y="253040"/>
                    <a:pt x="230377" y="259184"/>
                    <a:pt x="227146" y="265285"/>
                  </a:cubicBezTo>
                  <a:cubicBezTo>
                    <a:pt x="223916" y="271385"/>
                    <a:pt x="220428" y="277358"/>
                    <a:pt x="216683" y="283201"/>
                  </a:cubicBezTo>
                  <a:lnTo>
                    <a:pt x="377175" y="277715"/>
                  </a:lnTo>
                  <a:lnTo>
                    <a:pt x="357953" y="353839"/>
                  </a:lnTo>
                  <a:lnTo>
                    <a:pt x="275690" y="353839"/>
                  </a:lnTo>
                  <a:lnTo>
                    <a:pt x="269515" y="379213"/>
                  </a:lnTo>
                  <a:lnTo>
                    <a:pt x="267456" y="387443"/>
                  </a:lnTo>
                  <a:lnTo>
                    <a:pt x="365504" y="387443"/>
                  </a:lnTo>
                  <a:lnTo>
                    <a:pt x="346282" y="464209"/>
                  </a:lnTo>
                  <a:lnTo>
                    <a:pt x="252361" y="466955"/>
                  </a:lnTo>
                  <a:cubicBezTo>
                    <a:pt x="267322" y="475765"/>
                    <a:pt x="283173" y="485430"/>
                    <a:pt x="299915" y="495949"/>
                  </a:cubicBezTo>
                  <a:cubicBezTo>
                    <a:pt x="316657" y="506469"/>
                    <a:pt x="328909" y="514405"/>
                    <a:pt x="336671" y="519757"/>
                  </a:cubicBezTo>
                  <a:lnTo>
                    <a:pt x="257851" y="575335"/>
                  </a:lnTo>
                  <a:cubicBezTo>
                    <a:pt x="250046" y="566763"/>
                    <a:pt x="240612" y="557294"/>
                    <a:pt x="229548" y="546927"/>
                  </a:cubicBezTo>
                  <a:cubicBezTo>
                    <a:pt x="218484" y="536560"/>
                    <a:pt x="207335" y="527276"/>
                    <a:pt x="196099" y="519076"/>
                  </a:cubicBezTo>
                  <a:cubicBezTo>
                    <a:pt x="182234" y="532312"/>
                    <a:pt x="167768" y="544400"/>
                    <a:pt x="152702" y="555340"/>
                  </a:cubicBezTo>
                  <a:cubicBezTo>
                    <a:pt x="137636" y="566279"/>
                    <a:pt x="120769" y="576836"/>
                    <a:pt x="102100" y="587010"/>
                  </a:cubicBezTo>
                  <a:lnTo>
                    <a:pt x="551983" y="584263"/>
                  </a:lnTo>
                  <a:lnTo>
                    <a:pt x="477948" y="879822"/>
                  </a:lnTo>
                  <a:lnTo>
                    <a:pt x="375115" y="879822"/>
                  </a:lnTo>
                  <a:lnTo>
                    <a:pt x="380608" y="858541"/>
                  </a:lnTo>
                  <a:lnTo>
                    <a:pt x="116509" y="858541"/>
                  </a:lnTo>
                  <a:lnTo>
                    <a:pt x="111020" y="879822"/>
                  </a:lnTo>
                  <a:lnTo>
                    <a:pt x="13030" y="879822"/>
                  </a:lnTo>
                  <a:lnTo>
                    <a:pt x="88411" y="594531"/>
                  </a:lnTo>
                  <a:cubicBezTo>
                    <a:pt x="82522" y="597635"/>
                    <a:pt x="76665" y="600141"/>
                    <a:pt x="70838" y="602049"/>
                  </a:cubicBezTo>
                  <a:cubicBezTo>
                    <a:pt x="65012" y="603957"/>
                    <a:pt x="59667" y="605097"/>
                    <a:pt x="54803" y="605467"/>
                  </a:cubicBezTo>
                  <a:cubicBezTo>
                    <a:pt x="48204" y="594806"/>
                    <a:pt x="40189" y="583270"/>
                    <a:pt x="30757" y="570860"/>
                  </a:cubicBezTo>
                  <a:cubicBezTo>
                    <a:pt x="21325" y="558450"/>
                    <a:pt x="11072" y="547580"/>
                    <a:pt x="0" y="538249"/>
                  </a:cubicBezTo>
                  <a:cubicBezTo>
                    <a:pt x="30481" y="528377"/>
                    <a:pt x="56519" y="516444"/>
                    <a:pt x="78113" y="502448"/>
                  </a:cubicBezTo>
                  <a:cubicBezTo>
                    <a:pt x="99707" y="488452"/>
                    <a:pt x="116851" y="474104"/>
                    <a:pt x="129545" y="459404"/>
                  </a:cubicBezTo>
                  <a:lnTo>
                    <a:pt x="28118" y="464209"/>
                  </a:lnTo>
                  <a:lnTo>
                    <a:pt x="47277" y="387443"/>
                  </a:lnTo>
                  <a:lnTo>
                    <a:pt x="99356" y="384700"/>
                  </a:lnTo>
                  <a:cubicBezTo>
                    <a:pt x="91300" y="378799"/>
                    <a:pt x="82764" y="372769"/>
                    <a:pt x="73745" y="366612"/>
                  </a:cubicBezTo>
                  <a:cubicBezTo>
                    <a:pt x="64727" y="360454"/>
                    <a:pt x="56360" y="354596"/>
                    <a:pt x="48646" y="349038"/>
                  </a:cubicBezTo>
                  <a:cubicBezTo>
                    <a:pt x="68272" y="334450"/>
                    <a:pt x="87470" y="315448"/>
                    <a:pt x="106239" y="292031"/>
                  </a:cubicBezTo>
                  <a:cubicBezTo>
                    <a:pt x="125008" y="268614"/>
                    <a:pt x="140781" y="243953"/>
                    <a:pt x="153560" y="218050"/>
                  </a:cubicBezTo>
                  <a:close/>
                  <a:moveTo>
                    <a:pt x="427794" y="21152"/>
                  </a:moveTo>
                  <a:cubicBezTo>
                    <a:pt x="416244" y="41006"/>
                    <a:pt x="404694" y="60861"/>
                    <a:pt x="393145" y="80715"/>
                  </a:cubicBezTo>
                  <a:cubicBezTo>
                    <a:pt x="405804" y="80715"/>
                    <a:pt x="418464" y="80715"/>
                    <a:pt x="431124" y="80715"/>
                  </a:cubicBezTo>
                  <a:cubicBezTo>
                    <a:pt x="430014" y="60861"/>
                    <a:pt x="428904" y="41006"/>
                    <a:pt x="427794" y="21152"/>
                  </a:cubicBezTo>
                  <a:close/>
                  <a:moveTo>
                    <a:pt x="959898" y="14214"/>
                  </a:moveTo>
                  <a:cubicBezTo>
                    <a:pt x="955984" y="29105"/>
                    <a:pt x="952069" y="43996"/>
                    <a:pt x="948154" y="58887"/>
                  </a:cubicBezTo>
                  <a:cubicBezTo>
                    <a:pt x="954885" y="58887"/>
                    <a:pt x="961617" y="58887"/>
                    <a:pt x="968349" y="58887"/>
                  </a:cubicBezTo>
                  <a:cubicBezTo>
                    <a:pt x="976101" y="58767"/>
                    <a:pt x="982319" y="56638"/>
                    <a:pt x="987002" y="52499"/>
                  </a:cubicBezTo>
                  <a:cubicBezTo>
                    <a:pt x="991686" y="48360"/>
                    <a:pt x="994890" y="42931"/>
                    <a:pt x="996616" y="36212"/>
                  </a:cubicBezTo>
                  <a:cubicBezTo>
                    <a:pt x="998445" y="29447"/>
                    <a:pt x="998090" y="24110"/>
                    <a:pt x="995551" y="20200"/>
                  </a:cubicBezTo>
                  <a:cubicBezTo>
                    <a:pt x="993012" y="16290"/>
                    <a:pt x="987859" y="14295"/>
                    <a:pt x="980094" y="14214"/>
                  </a:cubicBezTo>
                  <a:cubicBezTo>
                    <a:pt x="973362" y="14214"/>
                    <a:pt x="966630" y="14214"/>
                    <a:pt x="959898" y="14214"/>
                  </a:cubicBezTo>
                  <a:close/>
                  <a:moveTo>
                    <a:pt x="526601" y="14214"/>
                  </a:moveTo>
                  <a:cubicBezTo>
                    <a:pt x="522686" y="29105"/>
                    <a:pt x="518771" y="43996"/>
                    <a:pt x="514857" y="58887"/>
                  </a:cubicBezTo>
                  <a:cubicBezTo>
                    <a:pt x="521588" y="58887"/>
                    <a:pt x="528320" y="58887"/>
                    <a:pt x="535052" y="58887"/>
                  </a:cubicBezTo>
                  <a:cubicBezTo>
                    <a:pt x="542804" y="58767"/>
                    <a:pt x="549022" y="56638"/>
                    <a:pt x="553705" y="52499"/>
                  </a:cubicBezTo>
                  <a:cubicBezTo>
                    <a:pt x="558389" y="48360"/>
                    <a:pt x="561593" y="42931"/>
                    <a:pt x="563319" y="36212"/>
                  </a:cubicBezTo>
                  <a:cubicBezTo>
                    <a:pt x="565147" y="29447"/>
                    <a:pt x="564792" y="24110"/>
                    <a:pt x="562253" y="20200"/>
                  </a:cubicBezTo>
                  <a:cubicBezTo>
                    <a:pt x="559714" y="16290"/>
                    <a:pt x="554562" y="14295"/>
                    <a:pt x="546797" y="14214"/>
                  </a:cubicBezTo>
                  <a:cubicBezTo>
                    <a:pt x="540065" y="14214"/>
                    <a:pt x="533333" y="14214"/>
                    <a:pt x="526601" y="14214"/>
                  </a:cubicBezTo>
                  <a:close/>
                  <a:moveTo>
                    <a:pt x="837489" y="14045"/>
                  </a:moveTo>
                  <a:cubicBezTo>
                    <a:pt x="829363" y="44955"/>
                    <a:pt x="821237" y="75865"/>
                    <a:pt x="813110" y="106774"/>
                  </a:cubicBezTo>
                  <a:cubicBezTo>
                    <a:pt x="819440" y="106774"/>
                    <a:pt x="825770" y="106774"/>
                    <a:pt x="832100" y="106774"/>
                  </a:cubicBezTo>
                  <a:cubicBezTo>
                    <a:pt x="845871" y="106655"/>
                    <a:pt x="857329" y="102579"/>
                    <a:pt x="866474" y="94549"/>
                  </a:cubicBezTo>
                  <a:cubicBezTo>
                    <a:pt x="875618" y="86518"/>
                    <a:pt x="882110" y="75251"/>
                    <a:pt x="885948" y="60748"/>
                  </a:cubicBezTo>
                  <a:cubicBezTo>
                    <a:pt x="889743" y="46217"/>
                    <a:pt x="889206" y="34837"/>
                    <a:pt x="884335" y="26609"/>
                  </a:cubicBezTo>
                  <a:cubicBezTo>
                    <a:pt x="879466" y="18381"/>
                    <a:pt x="870180" y="14193"/>
                    <a:pt x="856479" y="14045"/>
                  </a:cubicBezTo>
                  <a:cubicBezTo>
                    <a:pt x="850149" y="14045"/>
                    <a:pt x="843819" y="14045"/>
                    <a:pt x="837489" y="14045"/>
                  </a:cubicBezTo>
                  <a:close/>
                  <a:moveTo>
                    <a:pt x="2491688" y="13537"/>
                  </a:moveTo>
                  <a:cubicBezTo>
                    <a:pt x="2480343" y="13682"/>
                    <a:pt x="2470016" y="17877"/>
                    <a:pt x="2460705" y="26123"/>
                  </a:cubicBezTo>
                  <a:cubicBezTo>
                    <a:pt x="2451394" y="34368"/>
                    <a:pt x="2444703" y="45797"/>
                    <a:pt x="2440632" y="60410"/>
                  </a:cubicBezTo>
                  <a:cubicBezTo>
                    <a:pt x="2437039" y="74948"/>
                    <a:pt x="2437726" y="86356"/>
                    <a:pt x="2442693" y="94633"/>
                  </a:cubicBezTo>
                  <a:cubicBezTo>
                    <a:pt x="2447660" y="102911"/>
                    <a:pt x="2455776" y="107127"/>
                    <a:pt x="2467042" y="107282"/>
                  </a:cubicBezTo>
                  <a:cubicBezTo>
                    <a:pt x="2478389" y="107127"/>
                    <a:pt x="2488722" y="102911"/>
                    <a:pt x="2498042" y="94633"/>
                  </a:cubicBezTo>
                  <a:cubicBezTo>
                    <a:pt x="2507361" y="86356"/>
                    <a:pt x="2514047" y="74948"/>
                    <a:pt x="2518098" y="60410"/>
                  </a:cubicBezTo>
                  <a:cubicBezTo>
                    <a:pt x="2521710" y="45797"/>
                    <a:pt x="2521029" y="34368"/>
                    <a:pt x="2516054" y="26123"/>
                  </a:cubicBezTo>
                  <a:cubicBezTo>
                    <a:pt x="2511078" y="17877"/>
                    <a:pt x="2502957" y="13682"/>
                    <a:pt x="2491688" y="13537"/>
                  </a:cubicBezTo>
                  <a:close/>
                  <a:moveTo>
                    <a:pt x="2265620" y="13537"/>
                  </a:moveTo>
                  <a:cubicBezTo>
                    <a:pt x="2254275" y="13682"/>
                    <a:pt x="2243947" y="17877"/>
                    <a:pt x="2234637" y="26123"/>
                  </a:cubicBezTo>
                  <a:cubicBezTo>
                    <a:pt x="2225326" y="34368"/>
                    <a:pt x="2218634" y="45797"/>
                    <a:pt x="2214564" y="60410"/>
                  </a:cubicBezTo>
                  <a:cubicBezTo>
                    <a:pt x="2210971" y="74948"/>
                    <a:pt x="2211658" y="86356"/>
                    <a:pt x="2216625" y="94633"/>
                  </a:cubicBezTo>
                  <a:cubicBezTo>
                    <a:pt x="2221592" y="102911"/>
                    <a:pt x="2229708" y="107127"/>
                    <a:pt x="2240974" y="107282"/>
                  </a:cubicBezTo>
                  <a:cubicBezTo>
                    <a:pt x="2252321" y="107127"/>
                    <a:pt x="2262654" y="102911"/>
                    <a:pt x="2271974" y="94633"/>
                  </a:cubicBezTo>
                  <a:cubicBezTo>
                    <a:pt x="2281293" y="86356"/>
                    <a:pt x="2287978" y="74948"/>
                    <a:pt x="2292030" y="60410"/>
                  </a:cubicBezTo>
                  <a:cubicBezTo>
                    <a:pt x="2295642" y="45797"/>
                    <a:pt x="2294961" y="34368"/>
                    <a:pt x="2289986" y="26123"/>
                  </a:cubicBezTo>
                  <a:cubicBezTo>
                    <a:pt x="2285010" y="17877"/>
                    <a:pt x="2276888" y="13682"/>
                    <a:pt x="2265620" y="13537"/>
                  </a:cubicBezTo>
                  <a:close/>
                  <a:moveTo>
                    <a:pt x="242835" y="2369"/>
                  </a:moveTo>
                  <a:cubicBezTo>
                    <a:pt x="247758" y="2369"/>
                    <a:pt x="252681" y="2369"/>
                    <a:pt x="257605" y="2369"/>
                  </a:cubicBezTo>
                  <a:cubicBezTo>
                    <a:pt x="261983" y="34633"/>
                    <a:pt x="266362" y="66896"/>
                    <a:pt x="270740" y="99160"/>
                  </a:cubicBezTo>
                  <a:cubicBezTo>
                    <a:pt x="292083" y="66896"/>
                    <a:pt x="313426" y="34633"/>
                    <a:pt x="334769" y="2369"/>
                  </a:cubicBezTo>
                  <a:cubicBezTo>
                    <a:pt x="339642" y="2369"/>
                    <a:pt x="344515" y="2369"/>
                    <a:pt x="349388" y="2369"/>
                  </a:cubicBezTo>
                  <a:cubicBezTo>
                    <a:pt x="339127" y="41401"/>
                    <a:pt x="328865" y="80433"/>
                    <a:pt x="318603" y="119466"/>
                  </a:cubicBezTo>
                  <a:cubicBezTo>
                    <a:pt x="314031" y="119466"/>
                    <a:pt x="309460" y="119466"/>
                    <a:pt x="304888" y="119466"/>
                  </a:cubicBezTo>
                  <a:cubicBezTo>
                    <a:pt x="312540" y="90361"/>
                    <a:pt x="320192" y="61256"/>
                    <a:pt x="327844" y="32151"/>
                  </a:cubicBezTo>
                  <a:cubicBezTo>
                    <a:pt x="308637" y="61256"/>
                    <a:pt x="289431" y="90361"/>
                    <a:pt x="270224" y="119466"/>
                  </a:cubicBezTo>
                  <a:cubicBezTo>
                    <a:pt x="267009" y="119466"/>
                    <a:pt x="263794" y="119466"/>
                    <a:pt x="260579" y="119466"/>
                  </a:cubicBezTo>
                  <a:cubicBezTo>
                    <a:pt x="256641" y="90304"/>
                    <a:pt x="252702" y="61143"/>
                    <a:pt x="248764" y="31982"/>
                  </a:cubicBezTo>
                  <a:cubicBezTo>
                    <a:pt x="241098" y="61143"/>
                    <a:pt x="233431" y="90304"/>
                    <a:pt x="225764" y="119466"/>
                  </a:cubicBezTo>
                  <a:cubicBezTo>
                    <a:pt x="221193" y="119466"/>
                    <a:pt x="216621" y="119466"/>
                    <a:pt x="212049" y="119466"/>
                  </a:cubicBezTo>
                  <a:cubicBezTo>
                    <a:pt x="222311" y="80433"/>
                    <a:pt x="232573" y="41401"/>
                    <a:pt x="242835" y="2369"/>
                  </a:cubicBezTo>
                  <a:close/>
                  <a:moveTo>
                    <a:pt x="424940" y="2200"/>
                  </a:moveTo>
                  <a:cubicBezTo>
                    <a:pt x="430214" y="2200"/>
                    <a:pt x="435489" y="2200"/>
                    <a:pt x="440764" y="2200"/>
                  </a:cubicBezTo>
                  <a:cubicBezTo>
                    <a:pt x="443097" y="41288"/>
                    <a:pt x="445430" y="80377"/>
                    <a:pt x="447763" y="119466"/>
                  </a:cubicBezTo>
                  <a:cubicBezTo>
                    <a:pt x="442941" y="119466"/>
                    <a:pt x="438118" y="119466"/>
                    <a:pt x="433295" y="119466"/>
                  </a:cubicBezTo>
                  <a:cubicBezTo>
                    <a:pt x="432780" y="110723"/>
                    <a:pt x="432265" y="101980"/>
                    <a:pt x="431751" y="93237"/>
                  </a:cubicBezTo>
                  <a:cubicBezTo>
                    <a:pt x="416478" y="93237"/>
                    <a:pt x="401206" y="93237"/>
                    <a:pt x="385934" y="93237"/>
                  </a:cubicBezTo>
                  <a:cubicBezTo>
                    <a:pt x="380822" y="101980"/>
                    <a:pt x="375710" y="110723"/>
                    <a:pt x="370599" y="119466"/>
                  </a:cubicBezTo>
                  <a:cubicBezTo>
                    <a:pt x="365776" y="119466"/>
                    <a:pt x="360953" y="119466"/>
                    <a:pt x="356130" y="119466"/>
                  </a:cubicBezTo>
                  <a:cubicBezTo>
                    <a:pt x="379067" y="80377"/>
                    <a:pt x="402003" y="41288"/>
                    <a:pt x="424940" y="2200"/>
                  </a:cubicBezTo>
                  <a:close/>
                  <a:moveTo>
                    <a:pt x="2711646" y="1523"/>
                  </a:moveTo>
                  <a:cubicBezTo>
                    <a:pt x="2716720" y="1523"/>
                    <a:pt x="2721794" y="1523"/>
                    <a:pt x="2726868" y="1523"/>
                  </a:cubicBezTo>
                  <a:cubicBezTo>
                    <a:pt x="2730274" y="21434"/>
                    <a:pt x="2733680" y="41345"/>
                    <a:pt x="2737086" y="61256"/>
                  </a:cubicBezTo>
                  <a:cubicBezTo>
                    <a:pt x="2750962" y="41345"/>
                    <a:pt x="2764837" y="21434"/>
                    <a:pt x="2778713" y="1523"/>
                  </a:cubicBezTo>
                  <a:cubicBezTo>
                    <a:pt x="2783787" y="1523"/>
                    <a:pt x="2788861" y="1523"/>
                    <a:pt x="2793935" y="1523"/>
                  </a:cubicBezTo>
                  <a:cubicBezTo>
                    <a:pt x="2776095" y="26003"/>
                    <a:pt x="2758255" y="50482"/>
                    <a:pt x="2740415" y="74962"/>
                  </a:cubicBezTo>
                  <a:cubicBezTo>
                    <a:pt x="2736515" y="89797"/>
                    <a:pt x="2732615" y="104631"/>
                    <a:pt x="2728715" y="119466"/>
                  </a:cubicBezTo>
                  <a:cubicBezTo>
                    <a:pt x="2724143" y="119466"/>
                    <a:pt x="2719572" y="119466"/>
                    <a:pt x="2715000" y="119466"/>
                  </a:cubicBezTo>
                  <a:cubicBezTo>
                    <a:pt x="2718900" y="104631"/>
                    <a:pt x="2722801" y="89797"/>
                    <a:pt x="2726701" y="74962"/>
                  </a:cubicBezTo>
                  <a:cubicBezTo>
                    <a:pt x="2721683" y="50482"/>
                    <a:pt x="2716664" y="26003"/>
                    <a:pt x="2711646" y="1523"/>
                  </a:cubicBezTo>
                  <a:close/>
                  <a:moveTo>
                    <a:pt x="2362446" y="1523"/>
                  </a:moveTo>
                  <a:cubicBezTo>
                    <a:pt x="2367018" y="1523"/>
                    <a:pt x="2371589" y="1523"/>
                    <a:pt x="2376161" y="1523"/>
                  </a:cubicBezTo>
                  <a:cubicBezTo>
                    <a:pt x="2366922" y="36663"/>
                    <a:pt x="2357684" y="71803"/>
                    <a:pt x="2348445" y="106944"/>
                  </a:cubicBezTo>
                  <a:cubicBezTo>
                    <a:pt x="2360703" y="106944"/>
                    <a:pt x="2372961" y="106944"/>
                    <a:pt x="2385219" y="106944"/>
                  </a:cubicBezTo>
                  <a:cubicBezTo>
                    <a:pt x="2384121" y="111118"/>
                    <a:pt x="2383024" y="115292"/>
                    <a:pt x="2381927" y="119466"/>
                  </a:cubicBezTo>
                  <a:cubicBezTo>
                    <a:pt x="2365097" y="119466"/>
                    <a:pt x="2348268" y="119466"/>
                    <a:pt x="2331438" y="119466"/>
                  </a:cubicBezTo>
                  <a:cubicBezTo>
                    <a:pt x="2341774" y="80151"/>
                    <a:pt x="2352110" y="40837"/>
                    <a:pt x="2362446" y="1523"/>
                  </a:cubicBezTo>
                  <a:close/>
                  <a:moveTo>
                    <a:pt x="1976246" y="1523"/>
                  </a:moveTo>
                  <a:cubicBezTo>
                    <a:pt x="1980818" y="1523"/>
                    <a:pt x="1985389" y="1523"/>
                    <a:pt x="1989961" y="1523"/>
                  </a:cubicBezTo>
                  <a:cubicBezTo>
                    <a:pt x="1985423" y="18783"/>
                    <a:pt x="1980886" y="36043"/>
                    <a:pt x="1976348" y="53303"/>
                  </a:cubicBezTo>
                  <a:cubicBezTo>
                    <a:pt x="1994182" y="53303"/>
                    <a:pt x="2012016" y="53303"/>
                    <a:pt x="2029851" y="53303"/>
                  </a:cubicBezTo>
                  <a:cubicBezTo>
                    <a:pt x="2034388" y="36043"/>
                    <a:pt x="2038926" y="18783"/>
                    <a:pt x="2043464" y="1523"/>
                  </a:cubicBezTo>
                  <a:cubicBezTo>
                    <a:pt x="2048035" y="1523"/>
                    <a:pt x="2052607" y="1523"/>
                    <a:pt x="2057179" y="1523"/>
                  </a:cubicBezTo>
                  <a:cubicBezTo>
                    <a:pt x="2046843" y="40837"/>
                    <a:pt x="2036507" y="80151"/>
                    <a:pt x="2026171" y="119466"/>
                  </a:cubicBezTo>
                  <a:cubicBezTo>
                    <a:pt x="2021599" y="119466"/>
                    <a:pt x="2017028" y="119466"/>
                    <a:pt x="2012456" y="119466"/>
                  </a:cubicBezTo>
                  <a:cubicBezTo>
                    <a:pt x="2017142" y="101642"/>
                    <a:pt x="2021828" y="83818"/>
                    <a:pt x="2026514" y="65994"/>
                  </a:cubicBezTo>
                  <a:cubicBezTo>
                    <a:pt x="2008680" y="65994"/>
                    <a:pt x="1990846" y="65994"/>
                    <a:pt x="1973011" y="65994"/>
                  </a:cubicBezTo>
                  <a:cubicBezTo>
                    <a:pt x="1968325" y="83818"/>
                    <a:pt x="1963639" y="101642"/>
                    <a:pt x="1958953" y="119466"/>
                  </a:cubicBezTo>
                  <a:cubicBezTo>
                    <a:pt x="1954382" y="119466"/>
                    <a:pt x="1949810" y="119466"/>
                    <a:pt x="1945238" y="119466"/>
                  </a:cubicBezTo>
                  <a:cubicBezTo>
                    <a:pt x="1955574" y="80151"/>
                    <a:pt x="1965910" y="40837"/>
                    <a:pt x="1976246" y="1523"/>
                  </a:cubicBezTo>
                  <a:close/>
                  <a:moveTo>
                    <a:pt x="1640083" y="1523"/>
                  </a:moveTo>
                  <a:cubicBezTo>
                    <a:pt x="1663795" y="1523"/>
                    <a:pt x="1687507" y="1523"/>
                    <a:pt x="1711219" y="1523"/>
                  </a:cubicBezTo>
                  <a:cubicBezTo>
                    <a:pt x="1710122" y="5697"/>
                    <a:pt x="1709024" y="9871"/>
                    <a:pt x="1707927" y="14045"/>
                  </a:cubicBezTo>
                  <a:cubicBezTo>
                    <a:pt x="1698382" y="14045"/>
                    <a:pt x="1688837" y="14045"/>
                    <a:pt x="1679292" y="14045"/>
                  </a:cubicBezTo>
                  <a:cubicBezTo>
                    <a:pt x="1670053" y="49185"/>
                    <a:pt x="1660815" y="84325"/>
                    <a:pt x="1651576" y="119466"/>
                  </a:cubicBezTo>
                  <a:cubicBezTo>
                    <a:pt x="1647004" y="119466"/>
                    <a:pt x="1642433" y="119466"/>
                    <a:pt x="1637861" y="119466"/>
                  </a:cubicBezTo>
                  <a:cubicBezTo>
                    <a:pt x="1647100" y="84325"/>
                    <a:pt x="1656338" y="49185"/>
                    <a:pt x="1665577" y="14045"/>
                  </a:cubicBezTo>
                  <a:cubicBezTo>
                    <a:pt x="1655982" y="14045"/>
                    <a:pt x="1646386" y="14045"/>
                    <a:pt x="1636791" y="14045"/>
                  </a:cubicBezTo>
                  <a:cubicBezTo>
                    <a:pt x="1637888" y="9871"/>
                    <a:pt x="1638986" y="5697"/>
                    <a:pt x="1640083" y="1523"/>
                  </a:cubicBezTo>
                  <a:close/>
                  <a:moveTo>
                    <a:pt x="1241525" y="1523"/>
                  </a:moveTo>
                  <a:cubicBezTo>
                    <a:pt x="1246096" y="1523"/>
                    <a:pt x="1250668" y="1523"/>
                    <a:pt x="1255240" y="1523"/>
                  </a:cubicBezTo>
                  <a:cubicBezTo>
                    <a:pt x="1244904" y="40837"/>
                    <a:pt x="1234568" y="80151"/>
                    <a:pt x="1224232" y="119466"/>
                  </a:cubicBezTo>
                  <a:cubicBezTo>
                    <a:pt x="1219660" y="119466"/>
                    <a:pt x="1215089" y="119466"/>
                    <a:pt x="1210517" y="119466"/>
                  </a:cubicBezTo>
                  <a:cubicBezTo>
                    <a:pt x="1220853" y="80151"/>
                    <a:pt x="1231189" y="40837"/>
                    <a:pt x="1241525" y="1523"/>
                  </a:cubicBezTo>
                  <a:close/>
                  <a:moveTo>
                    <a:pt x="1110782" y="1523"/>
                  </a:moveTo>
                  <a:cubicBezTo>
                    <a:pt x="1115655" y="1523"/>
                    <a:pt x="1120528" y="1523"/>
                    <a:pt x="1125401" y="1523"/>
                  </a:cubicBezTo>
                  <a:cubicBezTo>
                    <a:pt x="1127491" y="35422"/>
                    <a:pt x="1129581" y="69322"/>
                    <a:pt x="1131670" y="103221"/>
                  </a:cubicBezTo>
                  <a:cubicBezTo>
                    <a:pt x="1151585" y="69322"/>
                    <a:pt x="1171499" y="35422"/>
                    <a:pt x="1191413" y="1523"/>
                  </a:cubicBezTo>
                  <a:cubicBezTo>
                    <a:pt x="1196236" y="1523"/>
                    <a:pt x="1201059" y="1523"/>
                    <a:pt x="1205881" y="1523"/>
                  </a:cubicBezTo>
                  <a:cubicBezTo>
                    <a:pt x="1182333" y="40837"/>
                    <a:pt x="1158785" y="80151"/>
                    <a:pt x="1135236" y="119466"/>
                  </a:cubicBezTo>
                  <a:cubicBezTo>
                    <a:pt x="1129961" y="119466"/>
                    <a:pt x="1124687" y="119466"/>
                    <a:pt x="1119412" y="119466"/>
                  </a:cubicBezTo>
                  <a:cubicBezTo>
                    <a:pt x="1116535" y="80151"/>
                    <a:pt x="1113659" y="40837"/>
                    <a:pt x="1110782" y="1523"/>
                  </a:cubicBezTo>
                  <a:close/>
                  <a:moveTo>
                    <a:pt x="1062554" y="1523"/>
                  </a:moveTo>
                  <a:cubicBezTo>
                    <a:pt x="1067126" y="1523"/>
                    <a:pt x="1071697" y="1523"/>
                    <a:pt x="1076269" y="1523"/>
                  </a:cubicBezTo>
                  <a:cubicBezTo>
                    <a:pt x="1065933" y="40837"/>
                    <a:pt x="1055597" y="80151"/>
                    <a:pt x="1045261" y="119466"/>
                  </a:cubicBezTo>
                  <a:cubicBezTo>
                    <a:pt x="1040690" y="119466"/>
                    <a:pt x="1036118" y="119466"/>
                    <a:pt x="1031546" y="119466"/>
                  </a:cubicBezTo>
                  <a:cubicBezTo>
                    <a:pt x="1041882" y="80151"/>
                    <a:pt x="1052218" y="40837"/>
                    <a:pt x="1062554" y="1523"/>
                  </a:cubicBezTo>
                  <a:close/>
                  <a:moveTo>
                    <a:pt x="949520" y="1523"/>
                  </a:moveTo>
                  <a:cubicBezTo>
                    <a:pt x="960824" y="1523"/>
                    <a:pt x="972127" y="1523"/>
                    <a:pt x="983430" y="1523"/>
                  </a:cubicBezTo>
                  <a:cubicBezTo>
                    <a:pt x="995701" y="1763"/>
                    <a:pt x="1003983" y="5133"/>
                    <a:pt x="1008277" y="11634"/>
                  </a:cubicBezTo>
                  <a:cubicBezTo>
                    <a:pt x="1012572" y="18134"/>
                    <a:pt x="1013407" y="26327"/>
                    <a:pt x="1010783" y="36212"/>
                  </a:cubicBezTo>
                  <a:cubicBezTo>
                    <a:pt x="1008812" y="43936"/>
                    <a:pt x="1005013" y="50909"/>
                    <a:pt x="999386" y="57131"/>
                  </a:cubicBezTo>
                  <a:cubicBezTo>
                    <a:pt x="993760" y="63353"/>
                    <a:pt x="986253" y="67661"/>
                    <a:pt x="976867" y="70055"/>
                  </a:cubicBezTo>
                  <a:cubicBezTo>
                    <a:pt x="981328" y="86525"/>
                    <a:pt x="985790" y="102995"/>
                    <a:pt x="990251" y="119466"/>
                  </a:cubicBezTo>
                  <a:cubicBezTo>
                    <a:pt x="984775" y="119466"/>
                    <a:pt x="979300" y="119466"/>
                    <a:pt x="973824" y="119466"/>
                  </a:cubicBezTo>
                  <a:cubicBezTo>
                    <a:pt x="969711" y="103390"/>
                    <a:pt x="965598" y="87315"/>
                    <a:pt x="961484" y="71239"/>
                  </a:cubicBezTo>
                  <a:cubicBezTo>
                    <a:pt x="955958" y="71239"/>
                    <a:pt x="950432" y="71239"/>
                    <a:pt x="944906" y="71239"/>
                  </a:cubicBezTo>
                  <a:cubicBezTo>
                    <a:pt x="940680" y="87315"/>
                    <a:pt x="936454" y="103390"/>
                    <a:pt x="932227" y="119466"/>
                  </a:cubicBezTo>
                  <a:cubicBezTo>
                    <a:pt x="927656" y="119466"/>
                    <a:pt x="923084" y="119466"/>
                    <a:pt x="918512" y="119466"/>
                  </a:cubicBezTo>
                  <a:cubicBezTo>
                    <a:pt x="928848" y="80151"/>
                    <a:pt x="939184" y="40837"/>
                    <a:pt x="949520" y="1523"/>
                  </a:cubicBezTo>
                  <a:close/>
                  <a:moveTo>
                    <a:pt x="827067" y="1523"/>
                  </a:moveTo>
                  <a:cubicBezTo>
                    <a:pt x="837968" y="1523"/>
                    <a:pt x="848870" y="1523"/>
                    <a:pt x="859771" y="1523"/>
                  </a:cubicBezTo>
                  <a:cubicBezTo>
                    <a:pt x="877146" y="1706"/>
                    <a:pt x="889360" y="7008"/>
                    <a:pt x="896413" y="17429"/>
                  </a:cubicBezTo>
                  <a:cubicBezTo>
                    <a:pt x="903467" y="27850"/>
                    <a:pt x="904650" y="42290"/>
                    <a:pt x="899964" y="60748"/>
                  </a:cubicBezTo>
                  <a:cubicBezTo>
                    <a:pt x="894950" y="79185"/>
                    <a:pt x="886196" y="93540"/>
                    <a:pt x="873703" y="103813"/>
                  </a:cubicBezTo>
                  <a:cubicBezTo>
                    <a:pt x="861209" y="114086"/>
                    <a:pt x="846229" y="119303"/>
                    <a:pt x="828763" y="119466"/>
                  </a:cubicBezTo>
                  <a:cubicBezTo>
                    <a:pt x="817862" y="119466"/>
                    <a:pt x="806960" y="119466"/>
                    <a:pt x="796059" y="119466"/>
                  </a:cubicBezTo>
                  <a:cubicBezTo>
                    <a:pt x="806395" y="80151"/>
                    <a:pt x="816731" y="40837"/>
                    <a:pt x="827067" y="1523"/>
                  </a:cubicBezTo>
                  <a:close/>
                  <a:moveTo>
                    <a:pt x="622776" y="1523"/>
                  </a:moveTo>
                  <a:cubicBezTo>
                    <a:pt x="646488" y="1523"/>
                    <a:pt x="670200" y="1523"/>
                    <a:pt x="693913" y="1523"/>
                  </a:cubicBezTo>
                  <a:cubicBezTo>
                    <a:pt x="692815" y="5697"/>
                    <a:pt x="691718" y="9871"/>
                    <a:pt x="690620" y="14045"/>
                  </a:cubicBezTo>
                  <a:cubicBezTo>
                    <a:pt x="681075" y="14045"/>
                    <a:pt x="671530" y="14045"/>
                    <a:pt x="661985" y="14045"/>
                  </a:cubicBezTo>
                  <a:cubicBezTo>
                    <a:pt x="652747" y="49185"/>
                    <a:pt x="643508" y="84325"/>
                    <a:pt x="634269" y="119466"/>
                  </a:cubicBezTo>
                  <a:cubicBezTo>
                    <a:pt x="629698" y="119466"/>
                    <a:pt x="625126" y="119466"/>
                    <a:pt x="620555" y="119466"/>
                  </a:cubicBezTo>
                  <a:cubicBezTo>
                    <a:pt x="629793" y="84325"/>
                    <a:pt x="639032" y="49185"/>
                    <a:pt x="648270" y="14045"/>
                  </a:cubicBezTo>
                  <a:cubicBezTo>
                    <a:pt x="638675" y="14045"/>
                    <a:pt x="629080" y="14045"/>
                    <a:pt x="619484" y="14045"/>
                  </a:cubicBezTo>
                  <a:cubicBezTo>
                    <a:pt x="620582" y="9871"/>
                    <a:pt x="621679" y="5697"/>
                    <a:pt x="622776" y="1523"/>
                  </a:cubicBezTo>
                  <a:close/>
                  <a:moveTo>
                    <a:pt x="516223" y="1523"/>
                  </a:moveTo>
                  <a:cubicBezTo>
                    <a:pt x="527526" y="1523"/>
                    <a:pt x="538830" y="1523"/>
                    <a:pt x="550133" y="1523"/>
                  </a:cubicBezTo>
                  <a:cubicBezTo>
                    <a:pt x="562403" y="1763"/>
                    <a:pt x="570686" y="5133"/>
                    <a:pt x="574980" y="11634"/>
                  </a:cubicBezTo>
                  <a:cubicBezTo>
                    <a:pt x="579274" y="18134"/>
                    <a:pt x="580110" y="26327"/>
                    <a:pt x="577486" y="36212"/>
                  </a:cubicBezTo>
                  <a:cubicBezTo>
                    <a:pt x="575515" y="43936"/>
                    <a:pt x="571716" y="50909"/>
                    <a:pt x="566089" y="57131"/>
                  </a:cubicBezTo>
                  <a:cubicBezTo>
                    <a:pt x="560463" y="63353"/>
                    <a:pt x="552956" y="67661"/>
                    <a:pt x="543570" y="70055"/>
                  </a:cubicBezTo>
                  <a:cubicBezTo>
                    <a:pt x="548031" y="86525"/>
                    <a:pt x="552493" y="102995"/>
                    <a:pt x="556954" y="119466"/>
                  </a:cubicBezTo>
                  <a:cubicBezTo>
                    <a:pt x="551478" y="119466"/>
                    <a:pt x="546002" y="119466"/>
                    <a:pt x="540527" y="119466"/>
                  </a:cubicBezTo>
                  <a:cubicBezTo>
                    <a:pt x="536413" y="103390"/>
                    <a:pt x="532300" y="87315"/>
                    <a:pt x="528187" y="71239"/>
                  </a:cubicBezTo>
                  <a:cubicBezTo>
                    <a:pt x="522661" y="71239"/>
                    <a:pt x="517135" y="71239"/>
                    <a:pt x="511609" y="71239"/>
                  </a:cubicBezTo>
                  <a:cubicBezTo>
                    <a:pt x="507383" y="87315"/>
                    <a:pt x="503156" y="103390"/>
                    <a:pt x="498930" y="119466"/>
                  </a:cubicBezTo>
                  <a:cubicBezTo>
                    <a:pt x="494358" y="119466"/>
                    <a:pt x="489787" y="119466"/>
                    <a:pt x="485215" y="119466"/>
                  </a:cubicBezTo>
                  <a:cubicBezTo>
                    <a:pt x="495551" y="80151"/>
                    <a:pt x="505887" y="40837"/>
                    <a:pt x="516223" y="1523"/>
                  </a:cubicBezTo>
                  <a:close/>
                  <a:moveTo>
                    <a:pt x="2098744" y="1354"/>
                  </a:moveTo>
                  <a:cubicBezTo>
                    <a:pt x="2103316" y="1354"/>
                    <a:pt x="2107888" y="1354"/>
                    <a:pt x="2112459" y="1354"/>
                  </a:cubicBezTo>
                  <a:cubicBezTo>
                    <a:pt x="2122631" y="32602"/>
                    <a:pt x="2132802" y="63850"/>
                    <a:pt x="2142974" y="95099"/>
                  </a:cubicBezTo>
                  <a:cubicBezTo>
                    <a:pt x="2151189" y="63850"/>
                    <a:pt x="2159404" y="32602"/>
                    <a:pt x="2167620" y="1354"/>
                  </a:cubicBezTo>
                  <a:cubicBezTo>
                    <a:pt x="2172191" y="1354"/>
                    <a:pt x="2176763" y="1354"/>
                    <a:pt x="2181335" y="1354"/>
                  </a:cubicBezTo>
                  <a:cubicBezTo>
                    <a:pt x="2170984" y="40724"/>
                    <a:pt x="2160633" y="80095"/>
                    <a:pt x="2150282" y="119466"/>
                  </a:cubicBezTo>
                  <a:cubicBezTo>
                    <a:pt x="2145711" y="119466"/>
                    <a:pt x="2141139" y="119466"/>
                    <a:pt x="2136568" y="119466"/>
                  </a:cubicBezTo>
                  <a:cubicBezTo>
                    <a:pt x="2126411" y="88161"/>
                    <a:pt x="2116254" y="56856"/>
                    <a:pt x="2106098" y="25551"/>
                  </a:cubicBezTo>
                  <a:cubicBezTo>
                    <a:pt x="2097867" y="56856"/>
                    <a:pt x="2089637" y="88161"/>
                    <a:pt x="2081407" y="119466"/>
                  </a:cubicBezTo>
                  <a:cubicBezTo>
                    <a:pt x="2076835" y="119466"/>
                    <a:pt x="2072264" y="119466"/>
                    <a:pt x="2067692" y="119466"/>
                  </a:cubicBezTo>
                  <a:cubicBezTo>
                    <a:pt x="2078043" y="80095"/>
                    <a:pt x="2088394" y="40724"/>
                    <a:pt x="2098744" y="1354"/>
                  </a:cubicBezTo>
                  <a:close/>
                  <a:moveTo>
                    <a:pt x="1750223" y="1354"/>
                  </a:moveTo>
                  <a:cubicBezTo>
                    <a:pt x="1769062" y="1354"/>
                    <a:pt x="1787901" y="1354"/>
                    <a:pt x="1806740" y="1354"/>
                  </a:cubicBezTo>
                  <a:cubicBezTo>
                    <a:pt x="1805627" y="5584"/>
                    <a:pt x="1804515" y="9814"/>
                    <a:pt x="1803403" y="14045"/>
                  </a:cubicBezTo>
                  <a:cubicBezTo>
                    <a:pt x="1789136" y="14045"/>
                    <a:pt x="1774868" y="14045"/>
                    <a:pt x="1760601" y="14045"/>
                  </a:cubicBezTo>
                  <a:cubicBezTo>
                    <a:pt x="1757146" y="27187"/>
                    <a:pt x="1753691" y="40330"/>
                    <a:pt x="1750235" y="53472"/>
                  </a:cubicBezTo>
                  <a:cubicBezTo>
                    <a:pt x="1762996" y="53472"/>
                    <a:pt x="1775756" y="53472"/>
                    <a:pt x="1788516" y="53472"/>
                  </a:cubicBezTo>
                  <a:cubicBezTo>
                    <a:pt x="1787404" y="57702"/>
                    <a:pt x="1786292" y="61933"/>
                    <a:pt x="1785180" y="66163"/>
                  </a:cubicBezTo>
                  <a:cubicBezTo>
                    <a:pt x="1772419" y="66163"/>
                    <a:pt x="1759659" y="66163"/>
                    <a:pt x="1746899" y="66163"/>
                  </a:cubicBezTo>
                  <a:cubicBezTo>
                    <a:pt x="1743340" y="79700"/>
                    <a:pt x="1739781" y="93237"/>
                    <a:pt x="1736222" y="106774"/>
                  </a:cubicBezTo>
                  <a:cubicBezTo>
                    <a:pt x="1750489" y="106774"/>
                    <a:pt x="1764757" y="106774"/>
                    <a:pt x="1779024" y="106774"/>
                  </a:cubicBezTo>
                  <a:cubicBezTo>
                    <a:pt x="1777912" y="111005"/>
                    <a:pt x="1776800" y="115235"/>
                    <a:pt x="1775687" y="119466"/>
                  </a:cubicBezTo>
                  <a:cubicBezTo>
                    <a:pt x="1756848" y="119466"/>
                    <a:pt x="1738009" y="119466"/>
                    <a:pt x="1719170" y="119466"/>
                  </a:cubicBezTo>
                  <a:cubicBezTo>
                    <a:pt x="1729521" y="80095"/>
                    <a:pt x="1739872" y="40724"/>
                    <a:pt x="1750223" y="1354"/>
                  </a:cubicBezTo>
                  <a:close/>
                  <a:moveTo>
                    <a:pt x="1298086" y="1354"/>
                  </a:moveTo>
                  <a:cubicBezTo>
                    <a:pt x="1302658" y="1354"/>
                    <a:pt x="1307230" y="1354"/>
                    <a:pt x="1311801" y="1354"/>
                  </a:cubicBezTo>
                  <a:cubicBezTo>
                    <a:pt x="1321973" y="32602"/>
                    <a:pt x="1332144" y="63850"/>
                    <a:pt x="1342316" y="95099"/>
                  </a:cubicBezTo>
                  <a:cubicBezTo>
                    <a:pt x="1350531" y="63850"/>
                    <a:pt x="1358746" y="32602"/>
                    <a:pt x="1366962" y="1354"/>
                  </a:cubicBezTo>
                  <a:cubicBezTo>
                    <a:pt x="1371533" y="1354"/>
                    <a:pt x="1376105" y="1354"/>
                    <a:pt x="1380677" y="1354"/>
                  </a:cubicBezTo>
                  <a:cubicBezTo>
                    <a:pt x="1370326" y="40724"/>
                    <a:pt x="1359975" y="80095"/>
                    <a:pt x="1349624" y="119466"/>
                  </a:cubicBezTo>
                  <a:cubicBezTo>
                    <a:pt x="1345053" y="119466"/>
                    <a:pt x="1340481" y="119466"/>
                    <a:pt x="1335910" y="119466"/>
                  </a:cubicBezTo>
                  <a:cubicBezTo>
                    <a:pt x="1325753" y="88161"/>
                    <a:pt x="1315596" y="56856"/>
                    <a:pt x="1305439" y="25551"/>
                  </a:cubicBezTo>
                  <a:cubicBezTo>
                    <a:pt x="1297209" y="56856"/>
                    <a:pt x="1288979" y="88161"/>
                    <a:pt x="1280749" y="119466"/>
                  </a:cubicBezTo>
                  <a:cubicBezTo>
                    <a:pt x="1276177" y="119466"/>
                    <a:pt x="1271606" y="119466"/>
                    <a:pt x="1267034" y="119466"/>
                  </a:cubicBezTo>
                  <a:cubicBezTo>
                    <a:pt x="1277385" y="80095"/>
                    <a:pt x="1287736" y="40724"/>
                    <a:pt x="1298086" y="1354"/>
                  </a:cubicBezTo>
                  <a:close/>
                  <a:moveTo>
                    <a:pt x="2636495" y="169"/>
                  </a:moveTo>
                  <a:cubicBezTo>
                    <a:pt x="2647697" y="233"/>
                    <a:pt x="2656738" y="3321"/>
                    <a:pt x="2663618" y="9434"/>
                  </a:cubicBezTo>
                  <a:cubicBezTo>
                    <a:pt x="2670498" y="15547"/>
                    <a:pt x="2674469" y="24303"/>
                    <a:pt x="2675531" y="35704"/>
                  </a:cubicBezTo>
                  <a:cubicBezTo>
                    <a:pt x="2670055" y="35704"/>
                    <a:pt x="2664580" y="35704"/>
                    <a:pt x="2659104" y="35704"/>
                  </a:cubicBezTo>
                  <a:cubicBezTo>
                    <a:pt x="2658004" y="28805"/>
                    <a:pt x="2655209" y="23482"/>
                    <a:pt x="2650718" y="19735"/>
                  </a:cubicBezTo>
                  <a:cubicBezTo>
                    <a:pt x="2646227" y="15987"/>
                    <a:pt x="2640270" y="14091"/>
                    <a:pt x="2632847" y="14045"/>
                  </a:cubicBezTo>
                  <a:cubicBezTo>
                    <a:pt x="2621499" y="14200"/>
                    <a:pt x="2611178" y="18374"/>
                    <a:pt x="2601881" y="26567"/>
                  </a:cubicBezTo>
                  <a:cubicBezTo>
                    <a:pt x="2592583" y="34760"/>
                    <a:pt x="2585931" y="46041"/>
                    <a:pt x="2581925" y="60410"/>
                  </a:cubicBezTo>
                  <a:cubicBezTo>
                    <a:pt x="2578397" y="74698"/>
                    <a:pt x="2579131" y="85929"/>
                    <a:pt x="2584124" y="94105"/>
                  </a:cubicBezTo>
                  <a:cubicBezTo>
                    <a:pt x="2589118" y="102280"/>
                    <a:pt x="2597247" y="106447"/>
                    <a:pt x="2608512" y="106605"/>
                  </a:cubicBezTo>
                  <a:cubicBezTo>
                    <a:pt x="2618988" y="106471"/>
                    <a:pt x="2628367" y="103016"/>
                    <a:pt x="2636651" y="96241"/>
                  </a:cubicBezTo>
                  <a:cubicBezTo>
                    <a:pt x="2644935" y="89465"/>
                    <a:pt x="2651215" y="80173"/>
                    <a:pt x="2655491" y="68363"/>
                  </a:cubicBezTo>
                  <a:cubicBezTo>
                    <a:pt x="2641525" y="68363"/>
                    <a:pt x="2627559" y="68363"/>
                    <a:pt x="2613593" y="68363"/>
                  </a:cubicBezTo>
                  <a:cubicBezTo>
                    <a:pt x="2614691" y="64189"/>
                    <a:pt x="2615788" y="60015"/>
                    <a:pt x="2616885" y="55841"/>
                  </a:cubicBezTo>
                  <a:cubicBezTo>
                    <a:pt x="2635724" y="55841"/>
                    <a:pt x="2654563" y="55841"/>
                    <a:pt x="2673402" y="55841"/>
                  </a:cubicBezTo>
                  <a:cubicBezTo>
                    <a:pt x="2672364" y="59789"/>
                    <a:pt x="2671326" y="63738"/>
                    <a:pt x="2670288" y="67686"/>
                  </a:cubicBezTo>
                  <a:cubicBezTo>
                    <a:pt x="2666826" y="77554"/>
                    <a:pt x="2661784" y="86453"/>
                    <a:pt x="2655164" y="94384"/>
                  </a:cubicBezTo>
                  <a:cubicBezTo>
                    <a:pt x="2648543" y="102315"/>
                    <a:pt x="2640902" y="108620"/>
                    <a:pt x="2632240" y="113299"/>
                  </a:cubicBezTo>
                  <a:cubicBezTo>
                    <a:pt x="2623577" y="117977"/>
                    <a:pt x="2614452" y="120371"/>
                    <a:pt x="2604864" y="120481"/>
                  </a:cubicBezTo>
                  <a:cubicBezTo>
                    <a:pt x="2594937" y="120394"/>
                    <a:pt x="2586678" y="117822"/>
                    <a:pt x="2580089" y="112766"/>
                  </a:cubicBezTo>
                  <a:cubicBezTo>
                    <a:pt x="2573499" y="107709"/>
                    <a:pt x="2569067" y="100688"/>
                    <a:pt x="2566793" y="91702"/>
                  </a:cubicBezTo>
                  <a:cubicBezTo>
                    <a:pt x="2564518" y="82716"/>
                    <a:pt x="2564890" y="72285"/>
                    <a:pt x="2567908" y="60410"/>
                  </a:cubicBezTo>
                  <a:cubicBezTo>
                    <a:pt x="2571135" y="48532"/>
                    <a:pt x="2576252" y="38087"/>
                    <a:pt x="2583258" y="29074"/>
                  </a:cubicBezTo>
                  <a:cubicBezTo>
                    <a:pt x="2590264" y="20060"/>
                    <a:pt x="2598395" y="13012"/>
                    <a:pt x="2607651" y="7928"/>
                  </a:cubicBezTo>
                  <a:cubicBezTo>
                    <a:pt x="2616906" y="2844"/>
                    <a:pt x="2626521" y="258"/>
                    <a:pt x="2636495" y="169"/>
                  </a:cubicBezTo>
                  <a:close/>
                  <a:moveTo>
                    <a:pt x="2495202" y="169"/>
                  </a:moveTo>
                  <a:cubicBezTo>
                    <a:pt x="2505177" y="258"/>
                    <a:pt x="2513455" y="2844"/>
                    <a:pt x="2520034" y="7928"/>
                  </a:cubicBezTo>
                  <a:cubicBezTo>
                    <a:pt x="2526614" y="13012"/>
                    <a:pt x="2531027" y="20060"/>
                    <a:pt x="2533275" y="29074"/>
                  </a:cubicBezTo>
                  <a:cubicBezTo>
                    <a:pt x="2535522" y="38087"/>
                    <a:pt x="2535135" y="48532"/>
                    <a:pt x="2532114" y="60410"/>
                  </a:cubicBezTo>
                  <a:cubicBezTo>
                    <a:pt x="2528890" y="72287"/>
                    <a:pt x="2523785" y="82732"/>
                    <a:pt x="2516798" y="91746"/>
                  </a:cubicBezTo>
                  <a:cubicBezTo>
                    <a:pt x="2509811" y="100759"/>
                    <a:pt x="2501691" y="107807"/>
                    <a:pt x="2492439" y="112891"/>
                  </a:cubicBezTo>
                  <a:cubicBezTo>
                    <a:pt x="2483186" y="117975"/>
                    <a:pt x="2473549" y="120561"/>
                    <a:pt x="2463527" y="120650"/>
                  </a:cubicBezTo>
                  <a:cubicBezTo>
                    <a:pt x="2453600" y="120561"/>
                    <a:pt x="2445345" y="117975"/>
                    <a:pt x="2438763" y="112891"/>
                  </a:cubicBezTo>
                  <a:cubicBezTo>
                    <a:pt x="2432180" y="107807"/>
                    <a:pt x="2427756" y="100759"/>
                    <a:pt x="2425489" y="91746"/>
                  </a:cubicBezTo>
                  <a:cubicBezTo>
                    <a:pt x="2423222" y="82732"/>
                    <a:pt x="2423597" y="72287"/>
                    <a:pt x="2426616" y="60410"/>
                  </a:cubicBezTo>
                  <a:cubicBezTo>
                    <a:pt x="2429843" y="48532"/>
                    <a:pt x="2434959" y="38087"/>
                    <a:pt x="2441965" y="29074"/>
                  </a:cubicBezTo>
                  <a:cubicBezTo>
                    <a:pt x="2448972" y="20060"/>
                    <a:pt x="2457103" y="13012"/>
                    <a:pt x="2466358" y="7928"/>
                  </a:cubicBezTo>
                  <a:cubicBezTo>
                    <a:pt x="2475614" y="2844"/>
                    <a:pt x="2485228" y="258"/>
                    <a:pt x="2495202" y="169"/>
                  </a:cubicBezTo>
                  <a:close/>
                  <a:moveTo>
                    <a:pt x="2269134" y="169"/>
                  </a:moveTo>
                  <a:cubicBezTo>
                    <a:pt x="2279109" y="258"/>
                    <a:pt x="2287387" y="2844"/>
                    <a:pt x="2293966" y="7928"/>
                  </a:cubicBezTo>
                  <a:cubicBezTo>
                    <a:pt x="2300545" y="13012"/>
                    <a:pt x="2304959" y="20060"/>
                    <a:pt x="2307207" y="29074"/>
                  </a:cubicBezTo>
                  <a:cubicBezTo>
                    <a:pt x="2309454" y="38087"/>
                    <a:pt x="2309067" y="48532"/>
                    <a:pt x="2306046" y="60410"/>
                  </a:cubicBezTo>
                  <a:cubicBezTo>
                    <a:pt x="2302822" y="72287"/>
                    <a:pt x="2297716" y="82732"/>
                    <a:pt x="2290730" y="91746"/>
                  </a:cubicBezTo>
                  <a:cubicBezTo>
                    <a:pt x="2283743" y="100759"/>
                    <a:pt x="2275623" y="107807"/>
                    <a:pt x="2266371" y="112891"/>
                  </a:cubicBezTo>
                  <a:cubicBezTo>
                    <a:pt x="2257118" y="117975"/>
                    <a:pt x="2247481" y="120561"/>
                    <a:pt x="2237459" y="120650"/>
                  </a:cubicBezTo>
                  <a:cubicBezTo>
                    <a:pt x="2227532" y="120561"/>
                    <a:pt x="2219277" y="117975"/>
                    <a:pt x="2212695" y="112891"/>
                  </a:cubicBezTo>
                  <a:cubicBezTo>
                    <a:pt x="2206112" y="107807"/>
                    <a:pt x="2201688" y="100759"/>
                    <a:pt x="2199420" y="91746"/>
                  </a:cubicBezTo>
                  <a:cubicBezTo>
                    <a:pt x="2197153" y="82732"/>
                    <a:pt x="2197529" y="72287"/>
                    <a:pt x="2200548" y="60410"/>
                  </a:cubicBezTo>
                  <a:cubicBezTo>
                    <a:pt x="2203774" y="48532"/>
                    <a:pt x="2208891" y="38087"/>
                    <a:pt x="2215897" y="29074"/>
                  </a:cubicBezTo>
                  <a:cubicBezTo>
                    <a:pt x="2222904" y="20060"/>
                    <a:pt x="2231035" y="13012"/>
                    <a:pt x="2240290" y="7928"/>
                  </a:cubicBezTo>
                  <a:cubicBezTo>
                    <a:pt x="2249546" y="2844"/>
                    <a:pt x="2259160" y="258"/>
                    <a:pt x="2269134" y="169"/>
                  </a:cubicBezTo>
                  <a:close/>
                  <a:moveTo>
                    <a:pt x="1468476" y="169"/>
                  </a:moveTo>
                  <a:cubicBezTo>
                    <a:pt x="1479678" y="233"/>
                    <a:pt x="1488719" y="3321"/>
                    <a:pt x="1495599" y="9434"/>
                  </a:cubicBezTo>
                  <a:cubicBezTo>
                    <a:pt x="1502479" y="15547"/>
                    <a:pt x="1506450" y="24303"/>
                    <a:pt x="1507513" y="35704"/>
                  </a:cubicBezTo>
                  <a:cubicBezTo>
                    <a:pt x="1502037" y="35704"/>
                    <a:pt x="1496561" y="35704"/>
                    <a:pt x="1491085" y="35704"/>
                  </a:cubicBezTo>
                  <a:cubicBezTo>
                    <a:pt x="1489985" y="28805"/>
                    <a:pt x="1487190" y="23482"/>
                    <a:pt x="1482699" y="19735"/>
                  </a:cubicBezTo>
                  <a:cubicBezTo>
                    <a:pt x="1478208" y="15987"/>
                    <a:pt x="1472251" y="14091"/>
                    <a:pt x="1464828" y="14045"/>
                  </a:cubicBezTo>
                  <a:cubicBezTo>
                    <a:pt x="1453481" y="14200"/>
                    <a:pt x="1443159" y="18374"/>
                    <a:pt x="1433862" y="26567"/>
                  </a:cubicBezTo>
                  <a:cubicBezTo>
                    <a:pt x="1424565" y="34760"/>
                    <a:pt x="1417913" y="46041"/>
                    <a:pt x="1413906" y="60410"/>
                  </a:cubicBezTo>
                  <a:cubicBezTo>
                    <a:pt x="1410379" y="74698"/>
                    <a:pt x="1411112" y="85929"/>
                    <a:pt x="1416106" y="94105"/>
                  </a:cubicBezTo>
                  <a:cubicBezTo>
                    <a:pt x="1421100" y="102280"/>
                    <a:pt x="1429229" y="106447"/>
                    <a:pt x="1440494" y="106605"/>
                  </a:cubicBezTo>
                  <a:cubicBezTo>
                    <a:pt x="1450969" y="106471"/>
                    <a:pt x="1460348" y="103016"/>
                    <a:pt x="1468632" y="96241"/>
                  </a:cubicBezTo>
                  <a:cubicBezTo>
                    <a:pt x="1476916" y="89465"/>
                    <a:pt x="1483196" y="80173"/>
                    <a:pt x="1487472" y="68363"/>
                  </a:cubicBezTo>
                  <a:cubicBezTo>
                    <a:pt x="1473506" y="68363"/>
                    <a:pt x="1459540" y="68363"/>
                    <a:pt x="1445574" y="68363"/>
                  </a:cubicBezTo>
                  <a:cubicBezTo>
                    <a:pt x="1446672" y="64189"/>
                    <a:pt x="1447769" y="60015"/>
                    <a:pt x="1448867" y="55841"/>
                  </a:cubicBezTo>
                  <a:cubicBezTo>
                    <a:pt x="1467706" y="55841"/>
                    <a:pt x="1486545" y="55841"/>
                    <a:pt x="1505384" y="55841"/>
                  </a:cubicBezTo>
                  <a:cubicBezTo>
                    <a:pt x="1504346" y="59789"/>
                    <a:pt x="1503308" y="63738"/>
                    <a:pt x="1502270" y="67686"/>
                  </a:cubicBezTo>
                  <a:cubicBezTo>
                    <a:pt x="1498807" y="77554"/>
                    <a:pt x="1493766" y="86453"/>
                    <a:pt x="1487145" y="94384"/>
                  </a:cubicBezTo>
                  <a:cubicBezTo>
                    <a:pt x="1480525" y="102315"/>
                    <a:pt x="1472883" y="108620"/>
                    <a:pt x="1464221" y="113299"/>
                  </a:cubicBezTo>
                  <a:cubicBezTo>
                    <a:pt x="1455559" y="117977"/>
                    <a:pt x="1446434" y="120371"/>
                    <a:pt x="1436846" y="120481"/>
                  </a:cubicBezTo>
                  <a:cubicBezTo>
                    <a:pt x="1426918" y="120394"/>
                    <a:pt x="1418659" y="117822"/>
                    <a:pt x="1412070" y="112766"/>
                  </a:cubicBezTo>
                  <a:cubicBezTo>
                    <a:pt x="1405480" y="107709"/>
                    <a:pt x="1401048" y="100688"/>
                    <a:pt x="1398774" y="91702"/>
                  </a:cubicBezTo>
                  <a:cubicBezTo>
                    <a:pt x="1396500" y="82716"/>
                    <a:pt x="1396872" y="72285"/>
                    <a:pt x="1399890" y="60410"/>
                  </a:cubicBezTo>
                  <a:cubicBezTo>
                    <a:pt x="1403116" y="48532"/>
                    <a:pt x="1408233" y="38087"/>
                    <a:pt x="1415239" y="29074"/>
                  </a:cubicBezTo>
                  <a:cubicBezTo>
                    <a:pt x="1422246" y="20060"/>
                    <a:pt x="1430377" y="13012"/>
                    <a:pt x="1439632" y="7928"/>
                  </a:cubicBezTo>
                  <a:cubicBezTo>
                    <a:pt x="1448888" y="2844"/>
                    <a:pt x="1458502" y="258"/>
                    <a:pt x="1468476" y="169"/>
                  </a:cubicBezTo>
                  <a:close/>
                  <a:moveTo>
                    <a:pt x="1892097" y="0"/>
                  </a:moveTo>
                  <a:cubicBezTo>
                    <a:pt x="1903576" y="60"/>
                    <a:pt x="1912741" y="3155"/>
                    <a:pt x="1919591" y="9286"/>
                  </a:cubicBezTo>
                  <a:cubicBezTo>
                    <a:pt x="1926441" y="15416"/>
                    <a:pt x="1930374" y="24222"/>
                    <a:pt x="1931390" y="35704"/>
                  </a:cubicBezTo>
                  <a:cubicBezTo>
                    <a:pt x="1925914" y="35704"/>
                    <a:pt x="1920439" y="35704"/>
                    <a:pt x="1914963" y="35704"/>
                  </a:cubicBezTo>
                  <a:cubicBezTo>
                    <a:pt x="1913952" y="28562"/>
                    <a:pt x="1911221" y="23091"/>
                    <a:pt x="1906769" y="19290"/>
                  </a:cubicBezTo>
                  <a:cubicBezTo>
                    <a:pt x="1902317" y="15490"/>
                    <a:pt x="1896240" y="13572"/>
                    <a:pt x="1888538" y="13537"/>
                  </a:cubicBezTo>
                  <a:cubicBezTo>
                    <a:pt x="1877272" y="13682"/>
                    <a:pt x="1867013" y="17877"/>
                    <a:pt x="1857762" y="26123"/>
                  </a:cubicBezTo>
                  <a:cubicBezTo>
                    <a:pt x="1848511" y="34368"/>
                    <a:pt x="1841851" y="45797"/>
                    <a:pt x="1837784" y="60410"/>
                  </a:cubicBezTo>
                  <a:cubicBezTo>
                    <a:pt x="1834189" y="74941"/>
                    <a:pt x="1834852" y="86321"/>
                    <a:pt x="1839772" y="94549"/>
                  </a:cubicBezTo>
                  <a:cubicBezTo>
                    <a:pt x="1844693" y="102777"/>
                    <a:pt x="1852747" y="106965"/>
                    <a:pt x="1863937" y="107113"/>
                  </a:cubicBezTo>
                  <a:cubicBezTo>
                    <a:pt x="1871658" y="107074"/>
                    <a:pt x="1878742" y="105163"/>
                    <a:pt x="1885187" y="101381"/>
                  </a:cubicBezTo>
                  <a:cubicBezTo>
                    <a:pt x="1891632" y="97598"/>
                    <a:pt x="1897227" y="92176"/>
                    <a:pt x="1901972" y="85115"/>
                  </a:cubicBezTo>
                  <a:cubicBezTo>
                    <a:pt x="1907448" y="85115"/>
                    <a:pt x="1912924" y="85115"/>
                    <a:pt x="1918400" y="85115"/>
                  </a:cubicBezTo>
                  <a:cubicBezTo>
                    <a:pt x="1911370" y="96509"/>
                    <a:pt x="1902827" y="105237"/>
                    <a:pt x="1892771" y="111301"/>
                  </a:cubicBezTo>
                  <a:cubicBezTo>
                    <a:pt x="1882715" y="117364"/>
                    <a:pt x="1871932" y="120424"/>
                    <a:pt x="1860422" y="120481"/>
                  </a:cubicBezTo>
                  <a:cubicBezTo>
                    <a:pt x="1850545" y="120394"/>
                    <a:pt x="1842335" y="117822"/>
                    <a:pt x="1835791" y="112766"/>
                  </a:cubicBezTo>
                  <a:cubicBezTo>
                    <a:pt x="1829247" y="107709"/>
                    <a:pt x="1824853" y="100688"/>
                    <a:pt x="1822607" y="91702"/>
                  </a:cubicBezTo>
                  <a:cubicBezTo>
                    <a:pt x="1820362" y="82716"/>
                    <a:pt x="1820749" y="72285"/>
                    <a:pt x="1823767" y="60410"/>
                  </a:cubicBezTo>
                  <a:cubicBezTo>
                    <a:pt x="1826994" y="48530"/>
                    <a:pt x="1832099" y="38070"/>
                    <a:pt x="1839084" y="29030"/>
                  </a:cubicBezTo>
                  <a:cubicBezTo>
                    <a:pt x="1846069" y="19989"/>
                    <a:pt x="1854170" y="12914"/>
                    <a:pt x="1863387" y="7803"/>
                  </a:cubicBezTo>
                  <a:cubicBezTo>
                    <a:pt x="1872603" y="2692"/>
                    <a:pt x="1882174" y="91"/>
                    <a:pt x="1892097" y="0"/>
                  </a:cubicBezTo>
                  <a:close/>
                  <a:moveTo>
                    <a:pt x="172246" y="0"/>
                  </a:moveTo>
                  <a:cubicBezTo>
                    <a:pt x="182326" y="141"/>
                    <a:pt x="189689" y="2947"/>
                    <a:pt x="194335" y="8418"/>
                  </a:cubicBezTo>
                  <a:cubicBezTo>
                    <a:pt x="198982" y="13890"/>
                    <a:pt x="200569" y="21180"/>
                    <a:pt x="199097" y="30289"/>
                  </a:cubicBezTo>
                  <a:cubicBezTo>
                    <a:pt x="194074" y="30289"/>
                    <a:pt x="189050" y="30289"/>
                    <a:pt x="184026" y="30289"/>
                  </a:cubicBezTo>
                  <a:cubicBezTo>
                    <a:pt x="184683" y="26108"/>
                    <a:pt x="183785" y="22287"/>
                    <a:pt x="181332" y="18825"/>
                  </a:cubicBezTo>
                  <a:cubicBezTo>
                    <a:pt x="178879" y="15363"/>
                    <a:pt x="174493" y="13488"/>
                    <a:pt x="168173" y="13199"/>
                  </a:cubicBezTo>
                  <a:cubicBezTo>
                    <a:pt x="162426" y="13047"/>
                    <a:pt x="157245" y="14577"/>
                    <a:pt x="152630" y="17789"/>
                  </a:cubicBezTo>
                  <a:cubicBezTo>
                    <a:pt x="148015" y="21000"/>
                    <a:pt x="144803" y="25788"/>
                    <a:pt x="142995" y="32151"/>
                  </a:cubicBezTo>
                  <a:cubicBezTo>
                    <a:pt x="141584" y="38093"/>
                    <a:pt x="142388" y="42507"/>
                    <a:pt x="145407" y="45393"/>
                  </a:cubicBezTo>
                  <a:cubicBezTo>
                    <a:pt x="148426" y="48279"/>
                    <a:pt x="152518" y="50532"/>
                    <a:pt x="157683" y="52153"/>
                  </a:cubicBezTo>
                  <a:cubicBezTo>
                    <a:pt x="162848" y="53775"/>
                    <a:pt x="167944" y="55660"/>
                    <a:pt x="172970" y="57809"/>
                  </a:cubicBezTo>
                  <a:cubicBezTo>
                    <a:pt x="177996" y="59958"/>
                    <a:pt x="181811" y="63268"/>
                    <a:pt x="184414" y="67737"/>
                  </a:cubicBezTo>
                  <a:cubicBezTo>
                    <a:pt x="187016" y="72207"/>
                    <a:pt x="187265" y="78733"/>
                    <a:pt x="185160" y="87315"/>
                  </a:cubicBezTo>
                  <a:cubicBezTo>
                    <a:pt x="183655" y="93000"/>
                    <a:pt x="180909" y="98363"/>
                    <a:pt x="176923" y="103403"/>
                  </a:cubicBezTo>
                  <a:cubicBezTo>
                    <a:pt x="172936" y="108443"/>
                    <a:pt x="167930" y="112552"/>
                    <a:pt x="161904" y="115730"/>
                  </a:cubicBezTo>
                  <a:cubicBezTo>
                    <a:pt x="155878" y="118909"/>
                    <a:pt x="149054" y="120549"/>
                    <a:pt x="141431" y="120650"/>
                  </a:cubicBezTo>
                  <a:cubicBezTo>
                    <a:pt x="130743" y="120505"/>
                    <a:pt x="122881" y="117495"/>
                    <a:pt x="117845" y="111618"/>
                  </a:cubicBezTo>
                  <a:cubicBezTo>
                    <a:pt x="115327" y="108680"/>
                    <a:pt x="113722" y="105242"/>
                    <a:pt x="113031" y="101304"/>
                  </a:cubicBezTo>
                  <a:cubicBezTo>
                    <a:pt x="113252" y="96867"/>
                    <a:pt x="113474" y="92429"/>
                    <a:pt x="113695" y="87992"/>
                  </a:cubicBezTo>
                  <a:cubicBezTo>
                    <a:pt x="118568" y="87992"/>
                    <a:pt x="123441" y="87992"/>
                    <a:pt x="128314" y="87992"/>
                  </a:cubicBezTo>
                  <a:cubicBezTo>
                    <a:pt x="127357" y="93103"/>
                    <a:pt x="128077" y="97602"/>
                    <a:pt x="130475" y="101486"/>
                  </a:cubicBezTo>
                  <a:cubicBezTo>
                    <a:pt x="132873" y="105371"/>
                    <a:pt x="137667" y="107416"/>
                    <a:pt x="144856" y="107621"/>
                  </a:cubicBezTo>
                  <a:cubicBezTo>
                    <a:pt x="151569" y="107501"/>
                    <a:pt x="157237" y="105625"/>
                    <a:pt x="161859" y="101994"/>
                  </a:cubicBezTo>
                  <a:cubicBezTo>
                    <a:pt x="166481" y="98363"/>
                    <a:pt x="169567" y="93696"/>
                    <a:pt x="171117" y="87992"/>
                  </a:cubicBezTo>
                  <a:cubicBezTo>
                    <a:pt x="172597" y="81784"/>
                    <a:pt x="171833" y="77196"/>
                    <a:pt x="168826" y="74228"/>
                  </a:cubicBezTo>
                  <a:cubicBezTo>
                    <a:pt x="165818" y="71260"/>
                    <a:pt x="161720" y="68982"/>
                    <a:pt x="156532" y="67393"/>
                  </a:cubicBezTo>
                  <a:cubicBezTo>
                    <a:pt x="151343" y="65805"/>
                    <a:pt x="146218" y="63976"/>
                    <a:pt x="141156" y="61907"/>
                  </a:cubicBezTo>
                  <a:cubicBezTo>
                    <a:pt x="136094" y="59838"/>
                    <a:pt x="132249" y="56598"/>
                    <a:pt x="129620" y="52189"/>
                  </a:cubicBezTo>
                  <a:cubicBezTo>
                    <a:pt x="126992" y="47779"/>
                    <a:pt x="126733" y="41269"/>
                    <a:pt x="128846" y="32658"/>
                  </a:cubicBezTo>
                  <a:cubicBezTo>
                    <a:pt x="131592" y="22784"/>
                    <a:pt x="136865" y="14909"/>
                    <a:pt x="144665" y="9032"/>
                  </a:cubicBezTo>
                  <a:cubicBezTo>
                    <a:pt x="152465" y="3155"/>
                    <a:pt x="161658" y="145"/>
                    <a:pt x="172246"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endParaRPr lang="en-US" dirty="0"/>
            </a:p>
          </p:txBody>
        </p:sp>
      </p:grpSp>
      <p:grpSp>
        <p:nvGrpSpPr>
          <p:cNvPr id="1139" name="组合 1138">
            <a:extLst>
              <a:ext uri="{FF2B5EF4-FFF2-40B4-BE49-F238E27FC236}">
                <a16:creationId xmlns:a16="http://schemas.microsoft.com/office/drawing/2014/main" id="{B0985E7A-91D3-2204-119A-6E3278770665}"/>
              </a:ext>
            </a:extLst>
          </p:cNvPr>
          <p:cNvGrpSpPr/>
          <p:nvPr/>
        </p:nvGrpSpPr>
        <p:grpSpPr>
          <a:xfrm>
            <a:off x="0" y="6085840"/>
            <a:ext cx="12192000" cy="772160"/>
            <a:chOff x="0" y="6085840"/>
            <a:chExt cx="12192000" cy="772160"/>
          </a:xfrm>
        </p:grpSpPr>
        <p:sp>
          <p:nvSpPr>
            <p:cNvPr id="1140" name="Freeform 5">
              <a:extLst>
                <a:ext uri="{FF2B5EF4-FFF2-40B4-BE49-F238E27FC236}">
                  <a16:creationId xmlns:a16="http://schemas.microsoft.com/office/drawing/2014/main" id="{AD605BD4-E1E7-F1BF-A71B-5428EAA5F9EC}"/>
                </a:ext>
              </a:extLst>
            </p:cNvPr>
            <p:cNvSpPr>
              <a:spLocks/>
            </p:cNvSpPr>
            <p:nvPr/>
          </p:nvSpPr>
          <p:spPr bwMode="auto">
            <a:xfrm>
              <a:off x="0" y="6085840"/>
              <a:ext cx="12191999" cy="772160"/>
            </a:xfrm>
            <a:custGeom>
              <a:avLst/>
              <a:gdLst>
                <a:gd name="T0" fmla="*/ 3368 w 3368"/>
                <a:gd name="T1" fmla="*/ 110 h 708"/>
                <a:gd name="T2" fmla="*/ 1095 w 3368"/>
                <a:gd name="T3" fmla="*/ 486 h 708"/>
                <a:gd name="T4" fmla="*/ 0 w 3368"/>
                <a:gd name="T5" fmla="*/ 167 h 708"/>
                <a:gd name="T6" fmla="*/ 0 w 3368"/>
                <a:gd name="T7" fmla="*/ 708 h 708"/>
                <a:gd name="T8" fmla="*/ 3368 w 3368"/>
                <a:gd name="T9" fmla="*/ 708 h 708"/>
                <a:gd name="T10" fmla="*/ 3368 w 3368"/>
                <a:gd name="T11" fmla="*/ 110 h 708"/>
              </a:gdLst>
              <a:ahLst/>
              <a:cxnLst>
                <a:cxn ang="0">
                  <a:pos x="T0" y="T1"/>
                </a:cxn>
                <a:cxn ang="0">
                  <a:pos x="T2" y="T3"/>
                </a:cxn>
                <a:cxn ang="0">
                  <a:pos x="T4" y="T5"/>
                </a:cxn>
                <a:cxn ang="0">
                  <a:pos x="T6" y="T7"/>
                </a:cxn>
                <a:cxn ang="0">
                  <a:pos x="T8" y="T9"/>
                </a:cxn>
                <a:cxn ang="0">
                  <a:pos x="T10" y="T11"/>
                </a:cxn>
              </a:cxnLst>
              <a:rect l="0" t="0" r="r" b="b"/>
              <a:pathLst>
                <a:path w="3368" h="708">
                  <a:moveTo>
                    <a:pt x="3368" y="110"/>
                  </a:moveTo>
                  <a:cubicBezTo>
                    <a:pt x="2460" y="0"/>
                    <a:pt x="1901" y="456"/>
                    <a:pt x="1095" y="486"/>
                  </a:cubicBezTo>
                  <a:cubicBezTo>
                    <a:pt x="638" y="503"/>
                    <a:pt x="258" y="332"/>
                    <a:pt x="0" y="167"/>
                  </a:cubicBezTo>
                  <a:cubicBezTo>
                    <a:pt x="0" y="708"/>
                    <a:pt x="0" y="708"/>
                    <a:pt x="0" y="708"/>
                  </a:cubicBezTo>
                  <a:cubicBezTo>
                    <a:pt x="3368" y="708"/>
                    <a:pt x="3368" y="708"/>
                    <a:pt x="3368" y="708"/>
                  </a:cubicBezTo>
                  <a:lnTo>
                    <a:pt x="3368" y="110"/>
                  </a:lnTo>
                  <a:close/>
                </a:path>
              </a:pathLst>
            </a:custGeom>
            <a:gradFill flip="none" rotWithShape="1">
              <a:gsLst>
                <a:gs pos="0">
                  <a:schemeClr val="accent1">
                    <a:alpha val="0"/>
                  </a:schemeClr>
                </a:gs>
                <a:gs pos="66000">
                  <a:schemeClr val="accent1">
                    <a:alpha val="23000"/>
                  </a:schemeClr>
                </a:gs>
              </a:gsLst>
              <a:lin ang="10800000" scaled="1"/>
              <a:tileRect/>
            </a:gradFill>
            <a:ln>
              <a:noFill/>
            </a:ln>
          </p:spPr>
          <p:txBody>
            <a:bodyPr vert="horz" wrap="square" lIns="91440" tIns="45720" rIns="91440" bIns="45720" numCol="1" anchor="t" anchorCtr="0" compatLnSpc="1">
              <a:prstTxWarp prst="textNoShape">
                <a:avLst/>
              </a:prstTxWarp>
              <a:noAutofit/>
            </a:bodyPr>
            <a:lstStyle/>
            <a:p>
              <a:endParaRPr lang="zh-CN" altLang="en-US" dirty="0">
                <a:latin typeface="OPPOSans M" panose="00020600040101010101" pitchFamily="18" charset="-122"/>
                <a:ea typeface="OPPOSans M" panose="00020600040101010101" pitchFamily="18" charset="-122"/>
                <a:sym typeface="OPPOSans M" panose="00020600040101010101" pitchFamily="18" charset="-122"/>
              </a:endParaRPr>
            </a:p>
          </p:txBody>
        </p:sp>
        <p:sp>
          <p:nvSpPr>
            <p:cNvPr id="1262" name="Freeform 9">
              <a:extLst>
                <a:ext uri="{FF2B5EF4-FFF2-40B4-BE49-F238E27FC236}">
                  <a16:creationId xmlns:a16="http://schemas.microsoft.com/office/drawing/2014/main" id="{0E9C0C2F-6894-421A-B744-783F702EA786}"/>
                </a:ext>
              </a:extLst>
            </p:cNvPr>
            <p:cNvSpPr>
              <a:spLocks/>
            </p:cNvSpPr>
            <p:nvPr/>
          </p:nvSpPr>
          <p:spPr bwMode="auto">
            <a:xfrm>
              <a:off x="1" y="6243094"/>
              <a:ext cx="12191999" cy="613536"/>
            </a:xfrm>
            <a:custGeom>
              <a:avLst/>
              <a:gdLst>
                <a:gd name="T0" fmla="*/ 3368 w 3368"/>
                <a:gd name="T1" fmla="*/ 175 h 562"/>
                <a:gd name="T2" fmla="*/ 3259 w 3368"/>
                <a:gd name="T3" fmla="*/ 153 h 562"/>
                <a:gd name="T4" fmla="*/ 1184 w 3368"/>
                <a:gd name="T5" fmla="*/ 373 h 562"/>
                <a:gd name="T6" fmla="*/ 0 w 3368"/>
                <a:gd name="T7" fmla="*/ 252 h 562"/>
                <a:gd name="T8" fmla="*/ 0 w 3368"/>
                <a:gd name="T9" fmla="*/ 562 h 562"/>
                <a:gd name="T10" fmla="*/ 3368 w 3368"/>
                <a:gd name="T11" fmla="*/ 562 h 562"/>
                <a:gd name="T12" fmla="*/ 3368 w 3368"/>
                <a:gd name="T13" fmla="*/ 175 h 562"/>
              </a:gdLst>
              <a:ahLst/>
              <a:cxnLst>
                <a:cxn ang="0">
                  <a:pos x="T0" y="T1"/>
                </a:cxn>
                <a:cxn ang="0">
                  <a:pos x="T2" y="T3"/>
                </a:cxn>
                <a:cxn ang="0">
                  <a:pos x="T4" y="T5"/>
                </a:cxn>
                <a:cxn ang="0">
                  <a:pos x="T6" y="T7"/>
                </a:cxn>
                <a:cxn ang="0">
                  <a:pos x="T8" y="T9"/>
                </a:cxn>
                <a:cxn ang="0">
                  <a:pos x="T10" y="T11"/>
                </a:cxn>
                <a:cxn ang="0">
                  <a:pos x="T12" y="T13"/>
                </a:cxn>
              </a:cxnLst>
              <a:rect l="0" t="0" r="r" b="b"/>
              <a:pathLst>
                <a:path w="3368" h="562">
                  <a:moveTo>
                    <a:pt x="3368" y="175"/>
                  </a:moveTo>
                  <a:cubicBezTo>
                    <a:pt x="3333" y="167"/>
                    <a:pt x="3297" y="160"/>
                    <a:pt x="3259" y="153"/>
                  </a:cubicBezTo>
                  <a:cubicBezTo>
                    <a:pt x="2358" y="0"/>
                    <a:pt x="2054" y="312"/>
                    <a:pt x="1184" y="373"/>
                  </a:cubicBezTo>
                  <a:cubicBezTo>
                    <a:pt x="671" y="409"/>
                    <a:pt x="255" y="326"/>
                    <a:pt x="0" y="252"/>
                  </a:cubicBezTo>
                  <a:cubicBezTo>
                    <a:pt x="0" y="562"/>
                    <a:pt x="0" y="562"/>
                    <a:pt x="0" y="562"/>
                  </a:cubicBezTo>
                  <a:cubicBezTo>
                    <a:pt x="3368" y="562"/>
                    <a:pt x="3368" y="562"/>
                    <a:pt x="3368" y="562"/>
                  </a:cubicBezTo>
                  <a:lnTo>
                    <a:pt x="3368" y="175"/>
                  </a:lnTo>
                  <a:close/>
                </a:path>
              </a:pathLst>
            </a:custGeom>
            <a:gradFill>
              <a:gsLst>
                <a:gs pos="0">
                  <a:schemeClr val="accent2">
                    <a:alpha val="10000"/>
                  </a:schemeClr>
                </a:gs>
                <a:gs pos="100000">
                  <a:schemeClr val="accent2">
                    <a:alpha val="0"/>
                  </a:schemeClr>
                </a:gs>
              </a:gsLst>
              <a:lin ang="0" scaled="0"/>
            </a:gradFill>
            <a:ln>
              <a:noFill/>
            </a:ln>
          </p:spPr>
          <p:txBody>
            <a:bodyPr vert="horz" wrap="square" lIns="91440" tIns="45720" rIns="91440" bIns="45720" numCol="1" anchor="t" anchorCtr="0" compatLnSpc="1">
              <a:prstTxWarp prst="textNoShape">
                <a:avLst/>
              </a:prstTxWarp>
            </a:bodyPr>
            <a:lstStyle/>
            <a:p>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spTree>
    <p:extLst>
      <p:ext uri="{BB962C8B-B14F-4D97-AF65-F5344CB8AC3E}">
        <p14:creationId xmlns:p14="http://schemas.microsoft.com/office/powerpoint/2010/main" val="6483399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 name="剪去对角的矩形 18">
            <a:extLst>
              <a:ext uri="{FF2B5EF4-FFF2-40B4-BE49-F238E27FC236}">
                <a16:creationId xmlns:a16="http://schemas.microsoft.com/office/drawing/2014/main" id="{F9D09959-EB2B-BE18-647E-53E5CFB32F92}"/>
              </a:ext>
            </a:extLst>
          </p:cNvPr>
          <p:cNvSpPr/>
          <p:nvPr/>
        </p:nvSpPr>
        <p:spPr>
          <a:xfrm rot="10800000" flipH="1" flipV="1">
            <a:off x="506318" y="1341438"/>
            <a:ext cx="5296103" cy="4897377"/>
          </a:xfrm>
          <a:prstGeom prst="rect">
            <a:avLst/>
          </a:prstGeom>
          <a:gradFill flip="none" rotWithShape="1">
            <a:gsLst>
              <a:gs pos="0">
                <a:schemeClr val="accent1">
                  <a:alpha val="7000"/>
                </a:schemeClr>
              </a:gs>
              <a:gs pos="69167">
                <a:schemeClr val="accent1">
                  <a:alpha val="0"/>
                </a:schemeClr>
              </a:gs>
            </a:gsLst>
            <a:lin ang="5400000" scaled="1"/>
            <a:tileRect/>
          </a:gradFill>
          <a:ln w="3175">
            <a:gradFill flip="none" rotWithShape="1">
              <a:gsLst>
                <a:gs pos="0">
                  <a:schemeClr val="accent1">
                    <a:alpha val="80000"/>
                  </a:schemeClr>
                </a:gs>
                <a:gs pos="50000">
                  <a:schemeClr val="accent1">
                    <a:alpha val="40000"/>
                  </a:schemeClr>
                </a:gs>
                <a:gs pos="100000">
                  <a:schemeClr val="accent1">
                    <a:alpha val="0"/>
                  </a:schemeClr>
                </a:gs>
              </a:gsLst>
              <a:lin ang="5400000" scaled="1"/>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kumimoji="1" lang="zh-CN" altLang="en-US" sz="900">
              <a:solidFill>
                <a:srgbClr val="FFFFFF"/>
              </a:solidFill>
              <a:latin typeface="Arial" panose="020B0604020202020204"/>
              <a:ea typeface="微软雅黑" panose="020B0503020204020204" charset="-122"/>
            </a:endParaRPr>
          </a:p>
        </p:txBody>
      </p:sp>
      <p:sp>
        <p:nvSpPr>
          <p:cNvPr id="116" name="剪去对角的矩形 18">
            <a:extLst>
              <a:ext uri="{FF2B5EF4-FFF2-40B4-BE49-F238E27FC236}">
                <a16:creationId xmlns:a16="http://schemas.microsoft.com/office/drawing/2014/main" id="{C64D872B-1FBE-4C08-54A1-1D1044DB88EF}"/>
              </a:ext>
            </a:extLst>
          </p:cNvPr>
          <p:cNvSpPr/>
          <p:nvPr/>
        </p:nvSpPr>
        <p:spPr>
          <a:xfrm rot="10800000" flipH="1" flipV="1">
            <a:off x="5962934" y="1341438"/>
            <a:ext cx="5720740" cy="4611704"/>
          </a:xfrm>
          <a:prstGeom prst="rect">
            <a:avLst/>
          </a:prstGeom>
          <a:gradFill flip="none" rotWithShape="1">
            <a:gsLst>
              <a:gs pos="0">
                <a:schemeClr val="accent1">
                  <a:alpha val="7000"/>
                </a:schemeClr>
              </a:gs>
              <a:gs pos="69167">
                <a:schemeClr val="accent1">
                  <a:alpha val="0"/>
                </a:schemeClr>
              </a:gs>
            </a:gsLst>
            <a:lin ang="5400000" scaled="1"/>
            <a:tileRect/>
          </a:gradFill>
          <a:ln w="3175">
            <a:gradFill flip="none" rotWithShape="1">
              <a:gsLst>
                <a:gs pos="0">
                  <a:schemeClr val="accent1">
                    <a:alpha val="80000"/>
                  </a:schemeClr>
                </a:gs>
                <a:gs pos="50000">
                  <a:schemeClr val="accent1">
                    <a:alpha val="40000"/>
                  </a:schemeClr>
                </a:gs>
                <a:gs pos="100000">
                  <a:schemeClr val="accent1">
                    <a:alpha val="0"/>
                  </a:schemeClr>
                </a:gs>
              </a:gsLst>
              <a:lin ang="5400000" scaled="1"/>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kumimoji="1" lang="zh-CN" altLang="en-US" sz="900">
              <a:solidFill>
                <a:srgbClr val="FFFFFF"/>
              </a:solidFill>
              <a:latin typeface="Arial" panose="020B0604020202020204"/>
              <a:ea typeface="微软雅黑" panose="020B0503020204020204" charset="-122"/>
            </a:endParaRPr>
          </a:p>
        </p:txBody>
      </p:sp>
      <p:pic>
        <p:nvPicPr>
          <p:cNvPr id="3" name="图片 2" descr="形状&#10;&#10;低可信度描述已自动生成">
            <a:extLst>
              <a:ext uri="{FF2B5EF4-FFF2-40B4-BE49-F238E27FC236}">
                <a16:creationId xmlns:a16="http://schemas.microsoft.com/office/drawing/2014/main" id="{E46B9F10-D8AC-42DB-F5C9-C7B0B6BF5990}"/>
              </a:ext>
            </a:extLst>
          </p:cNvPr>
          <p:cNvPicPr>
            <a:picLocks noChangeAspect="1"/>
          </p:cNvPicPr>
          <p:nvPr/>
        </p:nvPicPr>
        <p:blipFill rotWithShape="1">
          <a:blip r:embed="rId5" cstate="screen">
            <a:duotone>
              <a:schemeClr val="accent1">
                <a:shade val="45000"/>
                <a:satMod val="135000"/>
              </a:schemeClr>
              <a:prstClr val="white"/>
            </a:duotone>
            <a:extLst>
              <a:ext uri="{28A0092B-C50C-407E-A947-70E740481C1C}">
                <a14:useLocalDpi xmlns:a14="http://schemas.microsoft.com/office/drawing/2010/main"/>
              </a:ext>
            </a:extLst>
          </a:blip>
          <a:srcRect l="765" t="31931" r="-765" b="26960"/>
          <a:stretch/>
        </p:blipFill>
        <p:spPr>
          <a:xfrm>
            <a:off x="354323" y="458170"/>
            <a:ext cx="1246913" cy="512597"/>
          </a:xfrm>
          <a:prstGeom prst="rect">
            <a:avLst/>
          </a:prstGeom>
        </p:spPr>
      </p:pic>
      <p:sp>
        <p:nvSpPr>
          <p:cNvPr id="11" name="TextBox 8">
            <a:extLst>
              <a:ext uri="{FF2B5EF4-FFF2-40B4-BE49-F238E27FC236}">
                <a16:creationId xmlns:a16="http://schemas.microsoft.com/office/drawing/2014/main" id="{7310322C-8534-B70A-F6D0-8096D0BE7BE5}"/>
              </a:ext>
            </a:extLst>
          </p:cNvPr>
          <p:cNvSpPr txBox="1"/>
          <p:nvPr>
            <p:custDataLst>
              <p:tags r:id="rId1"/>
            </p:custDataLst>
          </p:nvPr>
        </p:nvSpPr>
        <p:spPr>
          <a:xfrm>
            <a:off x="1585751" y="532397"/>
            <a:ext cx="4244950" cy="373923"/>
          </a:xfrm>
          <a:custGeom>
            <a:avLst/>
            <a:gdLst/>
            <a:ahLst/>
            <a:cxnLst/>
            <a:rect l="l" t="t" r="r" b="b"/>
            <a:pathLst>
              <a:path w="4244950" h="373923">
                <a:moveTo>
                  <a:pt x="1677305" y="262204"/>
                </a:moveTo>
                <a:lnTo>
                  <a:pt x="1670609" y="287579"/>
                </a:lnTo>
                <a:lnTo>
                  <a:pt x="1698098" y="287579"/>
                </a:lnTo>
                <a:lnTo>
                  <a:pt x="1704795" y="262204"/>
                </a:lnTo>
                <a:close/>
                <a:moveTo>
                  <a:pt x="791976" y="250926"/>
                </a:moveTo>
                <a:lnTo>
                  <a:pt x="1012946" y="250926"/>
                </a:lnTo>
                <a:lnTo>
                  <a:pt x="1006250" y="274891"/>
                </a:lnTo>
                <a:lnTo>
                  <a:pt x="785279" y="274891"/>
                </a:lnTo>
                <a:close/>
                <a:moveTo>
                  <a:pt x="73657" y="248812"/>
                </a:moveTo>
                <a:lnTo>
                  <a:pt x="64494" y="282292"/>
                </a:lnTo>
                <a:lnTo>
                  <a:pt x="258328" y="282292"/>
                </a:lnTo>
                <a:lnTo>
                  <a:pt x="267491" y="248812"/>
                </a:lnTo>
                <a:close/>
                <a:moveTo>
                  <a:pt x="2192941" y="215331"/>
                </a:moveTo>
                <a:lnTo>
                  <a:pt x="2174615" y="280882"/>
                </a:lnTo>
                <a:lnTo>
                  <a:pt x="2192589" y="280882"/>
                </a:lnTo>
                <a:lnTo>
                  <a:pt x="2210562" y="215331"/>
                </a:lnTo>
                <a:close/>
                <a:moveTo>
                  <a:pt x="2122456" y="215331"/>
                </a:moveTo>
                <a:lnTo>
                  <a:pt x="2104483" y="280882"/>
                </a:lnTo>
                <a:lnTo>
                  <a:pt x="2128447" y="280882"/>
                </a:lnTo>
                <a:lnTo>
                  <a:pt x="2146773" y="215331"/>
                </a:lnTo>
                <a:close/>
                <a:moveTo>
                  <a:pt x="2873198" y="201939"/>
                </a:moveTo>
                <a:lnTo>
                  <a:pt x="2867911" y="220970"/>
                </a:lnTo>
                <a:lnTo>
                  <a:pt x="2987383" y="220970"/>
                </a:lnTo>
                <a:lnTo>
                  <a:pt x="2992670" y="201939"/>
                </a:lnTo>
                <a:close/>
                <a:moveTo>
                  <a:pt x="1695631" y="194891"/>
                </a:moveTo>
                <a:lnTo>
                  <a:pt x="1686821" y="226961"/>
                </a:lnTo>
                <a:lnTo>
                  <a:pt x="1714310" y="226961"/>
                </a:lnTo>
                <a:lnTo>
                  <a:pt x="1723120" y="194891"/>
                </a:lnTo>
                <a:close/>
                <a:moveTo>
                  <a:pt x="3609137" y="182556"/>
                </a:moveTo>
                <a:lnTo>
                  <a:pt x="3648256" y="182556"/>
                </a:lnTo>
                <a:lnTo>
                  <a:pt x="3596802" y="286521"/>
                </a:lnTo>
                <a:lnTo>
                  <a:pt x="3556626" y="286521"/>
                </a:lnTo>
                <a:close/>
                <a:moveTo>
                  <a:pt x="3765261" y="174803"/>
                </a:moveTo>
                <a:lnTo>
                  <a:pt x="3804381" y="174803"/>
                </a:lnTo>
                <a:lnTo>
                  <a:pt x="3804733" y="265728"/>
                </a:lnTo>
                <a:lnTo>
                  <a:pt x="3764557" y="265728"/>
                </a:lnTo>
                <a:close/>
                <a:moveTo>
                  <a:pt x="94098" y="174098"/>
                </a:moveTo>
                <a:lnTo>
                  <a:pt x="85287" y="206521"/>
                </a:lnTo>
                <a:lnTo>
                  <a:pt x="279121" y="206521"/>
                </a:lnTo>
                <a:lnTo>
                  <a:pt x="287932" y="174098"/>
                </a:lnTo>
                <a:close/>
                <a:moveTo>
                  <a:pt x="2092853" y="173040"/>
                </a:moveTo>
                <a:lnTo>
                  <a:pt x="2263074" y="173040"/>
                </a:lnTo>
                <a:lnTo>
                  <a:pt x="2222192" y="323173"/>
                </a:lnTo>
                <a:lnTo>
                  <a:pt x="2051971" y="323173"/>
                </a:lnTo>
                <a:close/>
                <a:moveTo>
                  <a:pt x="3177026" y="163173"/>
                </a:moveTo>
                <a:lnTo>
                  <a:pt x="3241872" y="163173"/>
                </a:lnTo>
                <a:lnTo>
                  <a:pt x="3229890" y="178327"/>
                </a:lnTo>
                <a:lnTo>
                  <a:pt x="3427248" y="178327"/>
                </a:lnTo>
                <a:lnTo>
                  <a:pt x="3401521" y="266433"/>
                </a:lnTo>
                <a:lnTo>
                  <a:pt x="3230595" y="320706"/>
                </a:lnTo>
                <a:lnTo>
                  <a:pt x="3088920" y="320706"/>
                </a:lnTo>
                <a:lnTo>
                  <a:pt x="3216850" y="281940"/>
                </a:lnTo>
                <a:lnTo>
                  <a:pt x="3177026" y="235772"/>
                </a:lnTo>
                <a:lnTo>
                  <a:pt x="3232709" y="235772"/>
                </a:lnTo>
                <a:lnTo>
                  <a:pt x="3260551" y="268548"/>
                </a:lnTo>
                <a:lnTo>
                  <a:pt x="3349714" y="241411"/>
                </a:lnTo>
                <a:lnTo>
                  <a:pt x="3359934" y="209340"/>
                </a:lnTo>
                <a:lnTo>
                  <a:pt x="3205572" y="209693"/>
                </a:lnTo>
                <a:lnTo>
                  <a:pt x="3191828" y="226961"/>
                </a:lnTo>
                <a:lnTo>
                  <a:pt x="3124515" y="226961"/>
                </a:lnTo>
                <a:close/>
                <a:moveTo>
                  <a:pt x="3912966" y="155772"/>
                </a:moveTo>
                <a:lnTo>
                  <a:pt x="4042658" y="155772"/>
                </a:lnTo>
                <a:lnTo>
                  <a:pt x="3997548" y="322821"/>
                </a:lnTo>
                <a:lnTo>
                  <a:pt x="3931644" y="322821"/>
                </a:lnTo>
                <a:lnTo>
                  <a:pt x="3941864" y="280530"/>
                </a:lnTo>
                <a:lnTo>
                  <a:pt x="3958428" y="280530"/>
                </a:lnTo>
                <a:lnTo>
                  <a:pt x="3979926" y="198063"/>
                </a:lnTo>
                <a:lnTo>
                  <a:pt x="3953142" y="198063"/>
                </a:lnTo>
                <a:lnTo>
                  <a:pt x="3917547" y="322821"/>
                </a:lnTo>
                <a:lnTo>
                  <a:pt x="3916842" y="322821"/>
                </a:lnTo>
                <a:lnTo>
                  <a:pt x="3855168" y="368636"/>
                </a:lnTo>
                <a:lnTo>
                  <a:pt x="3867503" y="322821"/>
                </a:lnTo>
                <a:close/>
                <a:moveTo>
                  <a:pt x="816998" y="151895"/>
                </a:moveTo>
                <a:lnTo>
                  <a:pt x="1106691" y="151895"/>
                </a:lnTo>
                <a:lnTo>
                  <a:pt x="1085898" y="211807"/>
                </a:lnTo>
                <a:lnTo>
                  <a:pt x="1103519" y="211807"/>
                </a:lnTo>
                <a:lnTo>
                  <a:pt x="1074973" y="322821"/>
                </a:lnTo>
                <a:lnTo>
                  <a:pt x="830390" y="322821"/>
                </a:lnTo>
                <a:lnTo>
                  <a:pt x="835676" y="298856"/>
                </a:lnTo>
                <a:lnTo>
                  <a:pt x="1012946" y="298856"/>
                </a:lnTo>
                <a:lnTo>
                  <a:pt x="1029862" y="235772"/>
                </a:lnTo>
                <a:lnTo>
                  <a:pt x="798672" y="235772"/>
                </a:lnTo>
                <a:lnTo>
                  <a:pt x="820522" y="180794"/>
                </a:lnTo>
                <a:lnTo>
                  <a:pt x="887483" y="180794"/>
                </a:lnTo>
                <a:lnTo>
                  <a:pt x="875148" y="211807"/>
                </a:lnTo>
                <a:lnTo>
                  <a:pt x="1018937" y="211807"/>
                </a:lnTo>
                <a:lnTo>
                  <a:pt x="1031272" y="175860"/>
                </a:lnTo>
                <a:lnTo>
                  <a:pt x="812064" y="175860"/>
                </a:lnTo>
                <a:close/>
                <a:moveTo>
                  <a:pt x="2523554" y="143437"/>
                </a:moveTo>
                <a:lnTo>
                  <a:pt x="2576417" y="143437"/>
                </a:lnTo>
                <a:lnTo>
                  <a:pt x="2549986" y="242116"/>
                </a:lnTo>
                <a:lnTo>
                  <a:pt x="2497122" y="242116"/>
                </a:lnTo>
                <a:close/>
                <a:moveTo>
                  <a:pt x="1792196" y="134626"/>
                </a:moveTo>
                <a:lnTo>
                  <a:pt x="1750962" y="287579"/>
                </a:lnTo>
                <a:lnTo>
                  <a:pt x="1776337" y="287579"/>
                </a:lnTo>
                <a:lnTo>
                  <a:pt x="1817218" y="134626"/>
                </a:lnTo>
                <a:close/>
                <a:moveTo>
                  <a:pt x="1711843" y="134626"/>
                </a:moveTo>
                <a:lnTo>
                  <a:pt x="1704795" y="159648"/>
                </a:lnTo>
                <a:lnTo>
                  <a:pt x="1732284" y="159648"/>
                </a:lnTo>
                <a:lnTo>
                  <a:pt x="1739332" y="134626"/>
                </a:lnTo>
                <a:close/>
                <a:moveTo>
                  <a:pt x="1633252" y="134626"/>
                </a:moveTo>
                <a:lnTo>
                  <a:pt x="1592371" y="287579"/>
                </a:lnTo>
                <a:lnTo>
                  <a:pt x="1617745" y="287579"/>
                </a:lnTo>
                <a:lnTo>
                  <a:pt x="1658979" y="134626"/>
                </a:lnTo>
                <a:close/>
                <a:moveTo>
                  <a:pt x="428587" y="121234"/>
                </a:moveTo>
                <a:lnTo>
                  <a:pt x="598456" y="121234"/>
                </a:lnTo>
                <a:lnTo>
                  <a:pt x="587179" y="163525"/>
                </a:lnTo>
                <a:lnTo>
                  <a:pt x="510350" y="163525"/>
                </a:lnTo>
                <a:lnTo>
                  <a:pt x="469116" y="281235"/>
                </a:lnTo>
                <a:lnTo>
                  <a:pt x="496958" y="281235"/>
                </a:lnTo>
                <a:lnTo>
                  <a:pt x="492024" y="323526"/>
                </a:lnTo>
                <a:lnTo>
                  <a:pt x="400041" y="323526"/>
                </a:lnTo>
                <a:lnTo>
                  <a:pt x="454314" y="163525"/>
                </a:lnTo>
                <a:lnTo>
                  <a:pt x="417310" y="163525"/>
                </a:lnTo>
                <a:close/>
                <a:moveTo>
                  <a:pt x="114539" y="99031"/>
                </a:moveTo>
                <a:lnTo>
                  <a:pt x="105375" y="131807"/>
                </a:lnTo>
                <a:lnTo>
                  <a:pt x="299209" y="131807"/>
                </a:lnTo>
                <a:lnTo>
                  <a:pt x="308372" y="99031"/>
                </a:lnTo>
                <a:close/>
                <a:moveTo>
                  <a:pt x="1448210" y="95507"/>
                </a:moveTo>
                <a:cubicBezTo>
                  <a:pt x="1439282" y="120177"/>
                  <a:pt x="1429649" y="142967"/>
                  <a:pt x="1419311" y="163877"/>
                </a:cubicBezTo>
                <a:lnTo>
                  <a:pt x="1438695" y="163877"/>
                </a:lnTo>
                <a:lnTo>
                  <a:pt x="1456668" y="95507"/>
                </a:lnTo>
                <a:close/>
                <a:moveTo>
                  <a:pt x="1369619" y="95507"/>
                </a:moveTo>
                <a:lnTo>
                  <a:pt x="1351645" y="163877"/>
                </a:lnTo>
                <a:lnTo>
                  <a:pt x="1368914" y="163877"/>
                </a:lnTo>
                <a:cubicBezTo>
                  <a:pt x="1379252" y="142027"/>
                  <a:pt x="1388885" y="119237"/>
                  <a:pt x="1397813" y="95507"/>
                </a:cubicBezTo>
                <a:close/>
                <a:moveTo>
                  <a:pt x="2813990" y="94450"/>
                </a:moveTo>
                <a:lnTo>
                  <a:pt x="2764298" y="277711"/>
                </a:lnTo>
                <a:lnTo>
                  <a:pt x="2794254" y="271367"/>
                </a:lnTo>
                <a:lnTo>
                  <a:pt x="2785444" y="306609"/>
                </a:lnTo>
                <a:lnTo>
                  <a:pt x="2716368" y="320706"/>
                </a:lnTo>
                <a:lnTo>
                  <a:pt x="2703681" y="323526"/>
                </a:lnTo>
                <a:lnTo>
                  <a:pt x="2753373" y="145199"/>
                </a:lnTo>
                <a:lnTo>
                  <a:pt x="2727646" y="149076"/>
                </a:lnTo>
                <a:lnTo>
                  <a:pt x="2737514" y="111014"/>
                </a:lnTo>
                <a:close/>
                <a:moveTo>
                  <a:pt x="2199990" y="91983"/>
                </a:moveTo>
                <a:lnTo>
                  <a:pt x="2250034" y="91983"/>
                </a:lnTo>
                <a:lnTo>
                  <a:pt x="2247567" y="154362"/>
                </a:lnTo>
                <a:lnTo>
                  <a:pt x="2195056" y="154362"/>
                </a:lnTo>
                <a:close/>
                <a:moveTo>
                  <a:pt x="1056647" y="80000"/>
                </a:moveTo>
                <a:lnTo>
                  <a:pt x="1044664" y="119472"/>
                </a:lnTo>
                <a:lnTo>
                  <a:pt x="1070039" y="119472"/>
                </a:lnTo>
                <a:lnTo>
                  <a:pt x="1081669" y="80000"/>
                </a:lnTo>
                <a:close/>
                <a:moveTo>
                  <a:pt x="3805438" y="74361"/>
                </a:moveTo>
                <a:lnTo>
                  <a:pt x="3845262" y="74361"/>
                </a:lnTo>
                <a:lnTo>
                  <a:pt x="3810019" y="159648"/>
                </a:lnTo>
                <a:lnTo>
                  <a:pt x="3769138" y="159648"/>
                </a:lnTo>
                <a:close/>
                <a:moveTo>
                  <a:pt x="3624292" y="73304"/>
                </a:moveTo>
                <a:lnTo>
                  <a:pt x="3664468" y="73304"/>
                </a:lnTo>
                <a:lnTo>
                  <a:pt x="3653895" y="162468"/>
                </a:lnTo>
                <a:lnTo>
                  <a:pt x="3612661" y="162468"/>
                </a:lnTo>
                <a:close/>
                <a:moveTo>
                  <a:pt x="456429" y="57445"/>
                </a:moveTo>
                <a:lnTo>
                  <a:pt x="592817" y="57445"/>
                </a:lnTo>
                <a:lnTo>
                  <a:pt x="581540" y="99736"/>
                </a:lnTo>
                <a:lnTo>
                  <a:pt x="445151" y="99736"/>
                </a:lnTo>
                <a:close/>
                <a:moveTo>
                  <a:pt x="1006250" y="52863"/>
                </a:moveTo>
                <a:lnTo>
                  <a:pt x="1145105" y="52863"/>
                </a:lnTo>
                <a:lnTo>
                  <a:pt x="1120083" y="146609"/>
                </a:lnTo>
                <a:lnTo>
                  <a:pt x="981228" y="146609"/>
                </a:lnTo>
                <a:close/>
                <a:moveTo>
                  <a:pt x="1589551" y="49339"/>
                </a:moveTo>
                <a:lnTo>
                  <a:pt x="1906734" y="49339"/>
                </a:lnTo>
                <a:lnTo>
                  <a:pt x="1897218" y="84582"/>
                </a:lnTo>
                <a:lnTo>
                  <a:pt x="1745323" y="84582"/>
                </a:lnTo>
                <a:lnTo>
                  <a:pt x="1739332" y="99384"/>
                </a:lnTo>
                <a:lnTo>
                  <a:pt x="1879597" y="99384"/>
                </a:lnTo>
                <a:lnTo>
                  <a:pt x="1829201" y="287579"/>
                </a:lnTo>
                <a:lnTo>
                  <a:pt x="1819685" y="322821"/>
                </a:lnTo>
                <a:lnTo>
                  <a:pt x="1529992" y="322821"/>
                </a:lnTo>
                <a:lnTo>
                  <a:pt x="1589904" y="99384"/>
                </a:lnTo>
                <a:lnTo>
                  <a:pt x="1685059" y="99384"/>
                </a:lnTo>
                <a:lnTo>
                  <a:pt x="1691402" y="84582"/>
                </a:lnTo>
                <a:lnTo>
                  <a:pt x="1580036" y="84582"/>
                </a:lnTo>
                <a:close/>
                <a:moveTo>
                  <a:pt x="1413320" y="49339"/>
                </a:moveTo>
                <a:lnTo>
                  <a:pt x="1463364" y="49339"/>
                </a:lnTo>
                <a:lnTo>
                  <a:pt x="1457725" y="68018"/>
                </a:lnTo>
                <a:lnTo>
                  <a:pt x="1511999" y="68018"/>
                </a:lnTo>
                <a:lnTo>
                  <a:pt x="1480281" y="191367"/>
                </a:lnTo>
                <a:lnTo>
                  <a:pt x="1405214" y="191367"/>
                </a:lnTo>
                <a:cubicBezTo>
                  <a:pt x="1392527" y="215096"/>
                  <a:pt x="1378078" y="238474"/>
                  <a:pt x="1361866" y="261499"/>
                </a:cubicBezTo>
                <a:cubicBezTo>
                  <a:pt x="1391000" y="276066"/>
                  <a:pt x="1421543" y="287344"/>
                  <a:pt x="1453496" y="295332"/>
                </a:cubicBezTo>
                <a:lnTo>
                  <a:pt x="1446800" y="322821"/>
                </a:lnTo>
                <a:cubicBezTo>
                  <a:pt x="1410383" y="313423"/>
                  <a:pt x="1376550" y="300383"/>
                  <a:pt x="1345302" y="283702"/>
                </a:cubicBezTo>
                <a:cubicBezTo>
                  <a:pt x="1335904" y="296154"/>
                  <a:pt x="1325096" y="309194"/>
                  <a:pt x="1312879" y="322821"/>
                </a:cubicBezTo>
                <a:lnTo>
                  <a:pt x="1261072" y="322821"/>
                </a:lnTo>
                <a:cubicBezTo>
                  <a:pt x="1279399" y="302615"/>
                  <a:pt x="1295610" y="282645"/>
                  <a:pt x="1309707" y="262909"/>
                </a:cubicBezTo>
                <a:cubicBezTo>
                  <a:pt x="1299134" y="255860"/>
                  <a:pt x="1289619" y="249047"/>
                  <a:pt x="1281161" y="242468"/>
                </a:cubicBezTo>
                <a:lnTo>
                  <a:pt x="1287857" y="214979"/>
                </a:lnTo>
                <a:cubicBezTo>
                  <a:pt x="1299839" y="224377"/>
                  <a:pt x="1312291" y="232953"/>
                  <a:pt x="1325214" y="240706"/>
                </a:cubicBezTo>
                <a:cubicBezTo>
                  <a:pt x="1335551" y="225434"/>
                  <a:pt x="1345419" y="208988"/>
                  <a:pt x="1354817" y="191367"/>
                </a:cubicBezTo>
                <a:lnTo>
                  <a:pt x="1294553" y="191367"/>
                </a:lnTo>
                <a:lnTo>
                  <a:pt x="1301249" y="163877"/>
                </a:lnTo>
                <a:lnTo>
                  <a:pt x="1301601" y="163877"/>
                </a:lnTo>
                <a:lnTo>
                  <a:pt x="1326271" y="68018"/>
                </a:lnTo>
                <a:lnTo>
                  <a:pt x="1407329" y="68018"/>
                </a:lnTo>
                <a:cubicBezTo>
                  <a:pt x="1410618" y="58385"/>
                  <a:pt x="1412615" y="52159"/>
                  <a:pt x="1413320" y="49339"/>
                </a:cubicBezTo>
                <a:close/>
                <a:moveTo>
                  <a:pt x="1215609" y="49339"/>
                </a:moveTo>
                <a:lnTo>
                  <a:pt x="1319575" y="49339"/>
                </a:lnTo>
                <a:lnTo>
                  <a:pt x="1291733" y="148371"/>
                </a:lnTo>
                <a:lnTo>
                  <a:pt x="1297724" y="148371"/>
                </a:lnTo>
                <a:lnTo>
                  <a:pt x="1252614" y="322821"/>
                </a:lnTo>
                <a:lnTo>
                  <a:pt x="1168737" y="322821"/>
                </a:lnTo>
                <a:lnTo>
                  <a:pt x="1175433" y="295332"/>
                </a:lnTo>
                <a:lnTo>
                  <a:pt x="1208913" y="295332"/>
                </a:lnTo>
                <a:lnTo>
                  <a:pt x="1223715" y="240706"/>
                </a:lnTo>
                <a:cubicBezTo>
                  <a:pt x="1202335" y="244935"/>
                  <a:pt x="1182364" y="248342"/>
                  <a:pt x="1163803" y="250926"/>
                </a:cubicBezTo>
                <a:lnTo>
                  <a:pt x="1172261" y="220265"/>
                </a:lnTo>
                <a:cubicBezTo>
                  <a:pt x="1200220" y="215566"/>
                  <a:pt x="1220074" y="212042"/>
                  <a:pt x="1231821" y="209693"/>
                </a:cubicBezTo>
                <a:lnTo>
                  <a:pt x="1240984" y="175860"/>
                </a:lnTo>
                <a:lnTo>
                  <a:pt x="1183891" y="175860"/>
                </a:lnTo>
                <a:lnTo>
                  <a:pt x="1214200" y="85287"/>
                </a:lnTo>
                <a:lnTo>
                  <a:pt x="1259310" y="85287"/>
                </a:lnTo>
                <a:lnTo>
                  <a:pt x="1237107" y="148371"/>
                </a:lnTo>
                <a:lnTo>
                  <a:pt x="1246270" y="148371"/>
                </a:lnTo>
                <a:lnTo>
                  <a:pt x="1266711" y="76828"/>
                </a:lnTo>
                <a:lnTo>
                  <a:pt x="1208913" y="76828"/>
                </a:lnTo>
                <a:close/>
                <a:moveTo>
                  <a:pt x="858936" y="49339"/>
                </a:moveTo>
                <a:lnTo>
                  <a:pt x="922725" y="49339"/>
                </a:lnTo>
                <a:cubicBezTo>
                  <a:pt x="921316" y="53098"/>
                  <a:pt x="920376" y="55918"/>
                  <a:pt x="919906" y="57797"/>
                </a:cubicBezTo>
                <a:lnTo>
                  <a:pt x="994620" y="57797"/>
                </a:lnTo>
                <a:lnTo>
                  <a:pt x="971008" y="146609"/>
                </a:lnTo>
                <a:lnTo>
                  <a:pt x="897351" y="146609"/>
                </a:lnTo>
                <a:lnTo>
                  <a:pt x="904047" y="119472"/>
                </a:lnTo>
                <a:lnTo>
                  <a:pt x="920963" y="119472"/>
                </a:lnTo>
                <a:lnTo>
                  <a:pt x="930831" y="85287"/>
                </a:lnTo>
                <a:lnTo>
                  <a:pt x="909685" y="85287"/>
                </a:lnTo>
                <a:cubicBezTo>
                  <a:pt x="900757" y="109017"/>
                  <a:pt x="891712" y="129457"/>
                  <a:pt x="882549" y="146609"/>
                </a:cubicBezTo>
                <a:lnTo>
                  <a:pt x="818760" y="146609"/>
                </a:lnTo>
                <a:cubicBezTo>
                  <a:pt x="822989" y="137680"/>
                  <a:pt x="826866" y="129810"/>
                  <a:pt x="830390" y="122996"/>
                </a:cubicBezTo>
                <a:cubicBezTo>
                  <a:pt x="834384" y="114773"/>
                  <a:pt x="837497" y="108077"/>
                  <a:pt x="839729" y="102908"/>
                </a:cubicBezTo>
                <a:cubicBezTo>
                  <a:pt x="841961" y="97739"/>
                  <a:pt x="844252" y="91865"/>
                  <a:pt x="846601" y="85287"/>
                </a:cubicBezTo>
                <a:lnTo>
                  <a:pt x="835676" y="85287"/>
                </a:lnTo>
                <a:lnTo>
                  <a:pt x="842372" y="57797"/>
                </a:lnTo>
                <a:lnTo>
                  <a:pt x="856117" y="57797"/>
                </a:lnTo>
                <a:close/>
                <a:moveTo>
                  <a:pt x="3953494" y="47930"/>
                </a:moveTo>
                <a:lnTo>
                  <a:pt x="4006358" y="47930"/>
                </a:lnTo>
                <a:lnTo>
                  <a:pt x="4002129" y="64494"/>
                </a:lnTo>
                <a:lnTo>
                  <a:pt x="4066975" y="64494"/>
                </a:lnTo>
                <a:lnTo>
                  <a:pt x="4055697" y="106432"/>
                </a:lnTo>
                <a:lnTo>
                  <a:pt x="3991556" y="106785"/>
                </a:lnTo>
                <a:lnTo>
                  <a:pt x="3981688" y="145551"/>
                </a:lnTo>
                <a:lnTo>
                  <a:pt x="3930939" y="145551"/>
                </a:lnTo>
                <a:close/>
                <a:moveTo>
                  <a:pt x="1982191" y="46872"/>
                </a:moveTo>
                <a:lnTo>
                  <a:pt x="2034350" y="46872"/>
                </a:lnTo>
                <a:lnTo>
                  <a:pt x="1964570" y="305905"/>
                </a:lnTo>
                <a:lnTo>
                  <a:pt x="1912411" y="305905"/>
                </a:lnTo>
                <a:close/>
                <a:moveTo>
                  <a:pt x="2827735" y="41938"/>
                </a:moveTo>
                <a:lnTo>
                  <a:pt x="2818924" y="77181"/>
                </a:lnTo>
                <a:lnTo>
                  <a:pt x="2742095" y="93392"/>
                </a:lnTo>
                <a:lnTo>
                  <a:pt x="2751259" y="58150"/>
                </a:lnTo>
                <a:close/>
                <a:moveTo>
                  <a:pt x="3751870" y="39471"/>
                </a:moveTo>
                <a:lnTo>
                  <a:pt x="3796627" y="39471"/>
                </a:lnTo>
                <a:lnTo>
                  <a:pt x="3731781" y="280530"/>
                </a:lnTo>
                <a:lnTo>
                  <a:pt x="3772310" y="280530"/>
                </a:lnTo>
                <a:lnTo>
                  <a:pt x="3761032" y="322821"/>
                </a:lnTo>
                <a:lnTo>
                  <a:pt x="3676098" y="322821"/>
                </a:lnTo>
                <a:close/>
                <a:moveTo>
                  <a:pt x="3696891" y="39471"/>
                </a:moveTo>
                <a:lnTo>
                  <a:pt x="3741297" y="39471"/>
                </a:lnTo>
                <a:lnTo>
                  <a:pt x="3654248" y="322821"/>
                </a:lnTo>
                <a:lnTo>
                  <a:pt x="3609842" y="322821"/>
                </a:lnTo>
                <a:close/>
                <a:moveTo>
                  <a:pt x="2552100" y="35595"/>
                </a:moveTo>
                <a:lnTo>
                  <a:pt x="2604964" y="35595"/>
                </a:lnTo>
                <a:lnTo>
                  <a:pt x="2593334" y="59560"/>
                </a:lnTo>
                <a:lnTo>
                  <a:pt x="2682498" y="59560"/>
                </a:lnTo>
                <a:lnTo>
                  <a:pt x="2680735" y="66608"/>
                </a:lnTo>
                <a:lnTo>
                  <a:pt x="2678268" y="75771"/>
                </a:lnTo>
                <a:lnTo>
                  <a:pt x="2671220" y="101851"/>
                </a:lnTo>
                <a:lnTo>
                  <a:pt x="2670867" y="101851"/>
                </a:lnTo>
                <a:lnTo>
                  <a:pt x="2609193" y="322469"/>
                </a:lnTo>
                <a:lnTo>
                  <a:pt x="2608841" y="323526"/>
                </a:lnTo>
                <a:lnTo>
                  <a:pt x="2481263" y="323526"/>
                </a:lnTo>
                <a:lnTo>
                  <a:pt x="2492540" y="281235"/>
                </a:lnTo>
                <a:lnTo>
                  <a:pt x="2567959" y="281235"/>
                </a:lnTo>
                <a:lnTo>
                  <a:pt x="2618004" y="101851"/>
                </a:lnTo>
                <a:lnTo>
                  <a:pt x="2522144" y="101851"/>
                </a:lnTo>
                <a:close/>
                <a:moveTo>
                  <a:pt x="2398443" y="35595"/>
                </a:moveTo>
                <a:lnTo>
                  <a:pt x="2451307" y="35595"/>
                </a:lnTo>
                <a:lnTo>
                  <a:pt x="2433333" y="69427"/>
                </a:lnTo>
                <a:lnTo>
                  <a:pt x="2518620" y="69427"/>
                </a:lnTo>
                <a:lnTo>
                  <a:pt x="2448135" y="322469"/>
                </a:lnTo>
                <a:lnTo>
                  <a:pt x="2364610" y="322469"/>
                </a:lnTo>
                <a:lnTo>
                  <a:pt x="2375888" y="280178"/>
                </a:lnTo>
                <a:lnTo>
                  <a:pt x="2406901" y="280178"/>
                </a:lnTo>
                <a:lnTo>
                  <a:pt x="2425227" y="214979"/>
                </a:lnTo>
                <a:lnTo>
                  <a:pt x="2390337" y="214979"/>
                </a:lnTo>
                <a:lnTo>
                  <a:pt x="2401967" y="172688"/>
                </a:lnTo>
                <a:lnTo>
                  <a:pt x="2436857" y="172688"/>
                </a:lnTo>
                <a:lnTo>
                  <a:pt x="2454126" y="111718"/>
                </a:lnTo>
                <a:lnTo>
                  <a:pt x="2409368" y="111718"/>
                </a:lnTo>
                <a:lnTo>
                  <a:pt x="2351570" y="319649"/>
                </a:lnTo>
                <a:lnTo>
                  <a:pt x="2287429" y="368989"/>
                </a:lnTo>
                <a:lnTo>
                  <a:pt x="2368134" y="69427"/>
                </a:lnTo>
                <a:lnTo>
                  <a:pt x="2380469" y="69427"/>
                </a:lnTo>
                <a:close/>
                <a:moveTo>
                  <a:pt x="3199229" y="34890"/>
                </a:moveTo>
                <a:lnTo>
                  <a:pt x="3260903" y="34890"/>
                </a:lnTo>
                <a:lnTo>
                  <a:pt x="3252445" y="46520"/>
                </a:lnTo>
                <a:lnTo>
                  <a:pt x="3460023" y="46520"/>
                </a:lnTo>
                <a:lnTo>
                  <a:pt x="3439230" y="123348"/>
                </a:lnTo>
                <a:lnTo>
                  <a:pt x="3271828" y="155419"/>
                </a:lnTo>
                <a:lnTo>
                  <a:pt x="3130858" y="155419"/>
                </a:lnTo>
                <a:lnTo>
                  <a:pt x="3240462" y="130749"/>
                </a:lnTo>
                <a:lnTo>
                  <a:pt x="3205220" y="93392"/>
                </a:lnTo>
                <a:lnTo>
                  <a:pt x="3260903" y="93392"/>
                </a:lnTo>
                <a:lnTo>
                  <a:pt x="3285573" y="120529"/>
                </a:lnTo>
                <a:lnTo>
                  <a:pt x="3386719" y="97621"/>
                </a:lnTo>
                <a:lnTo>
                  <a:pt x="3393063" y="77533"/>
                </a:lnTo>
                <a:lnTo>
                  <a:pt x="3229537" y="77886"/>
                </a:lnTo>
                <a:lnTo>
                  <a:pt x="3223546" y="85991"/>
                </a:lnTo>
                <a:lnTo>
                  <a:pt x="3161872" y="85991"/>
                </a:lnTo>
                <a:close/>
                <a:moveTo>
                  <a:pt x="2135848" y="34537"/>
                </a:moveTo>
                <a:lnTo>
                  <a:pt x="2189417" y="34537"/>
                </a:lnTo>
                <a:lnTo>
                  <a:pt x="2185893" y="45110"/>
                </a:lnTo>
                <a:lnTo>
                  <a:pt x="2288801" y="45110"/>
                </a:lnTo>
                <a:lnTo>
                  <a:pt x="2277523" y="87401"/>
                </a:lnTo>
                <a:lnTo>
                  <a:pt x="2172148" y="87401"/>
                </a:lnTo>
                <a:lnTo>
                  <a:pt x="2150298" y="154009"/>
                </a:lnTo>
                <a:lnTo>
                  <a:pt x="2096729" y="154009"/>
                </a:lnTo>
                <a:close/>
                <a:moveTo>
                  <a:pt x="2057258" y="34537"/>
                </a:moveTo>
                <a:lnTo>
                  <a:pt x="2108712" y="34537"/>
                </a:lnTo>
                <a:lnTo>
                  <a:pt x="2032236" y="324231"/>
                </a:lnTo>
                <a:lnTo>
                  <a:pt x="1968094" y="373570"/>
                </a:lnTo>
                <a:close/>
                <a:moveTo>
                  <a:pt x="145904" y="34537"/>
                </a:moveTo>
                <a:lnTo>
                  <a:pt x="199120" y="34537"/>
                </a:lnTo>
                <a:lnTo>
                  <a:pt x="185376" y="56740"/>
                </a:lnTo>
                <a:lnTo>
                  <a:pt x="372514" y="56740"/>
                </a:lnTo>
                <a:lnTo>
                  <a:pt x="370751" y="63789"/>
                </a:lnTo>
                <a:lnTo>
                  <a:pt x="365113" y="84934"/>
                </a:lnTo>
                <a:lnTo>
                  <a:pt x="361236" y="99031"/>
                </a:lnTo>
                <a:lnTo>
                  <a:pt x="344320" y="161058"/>
                </a:lnTo>
                <a:lnTo>
                  <a:pt x="340795" y="174098"/>
                </a:lnTo>
                <a:lnTo>
                  <a:pt x="301676" y="317535"/>
                </a:lnTo>
                <a:lnTo>
                  <a:pt x="301324" y="317535"/>
                </a:lnTo>
                <a:lnTo>
                  <a:pt x="299562" y="324583"/>
                </a:lnTo>
                <a:lnTo>
                  <a:pt x="0" y="324583"/>
                </a:lnTo>
                <a:lnTo>
                  <a:pt x="11278" y="282292"/>
                </a:lnTo>
                <a:lnTo>
                  <a:pt x="11630" y="282292"/>
                </a:lnTo>
                <a:lnTo>
                  <a:pt x="44758" y="161058"/>
                </a:lnTo>
                <a:lnTo>
                  <a:pt x="52512" y="131807"/>
                </a:lnTo>
                <a:lnTo>
                  <a:pt x="65551" y="84934"/>
                </a:lnTo>
                <a:lnTo>
                  <a:pt x="72952" y="56740"/>
                </a:lnTo>
                <a:lnTo>
                  <a:pt x="131807" y="56740"/>
                </a:lnTo>
                <a:close/>
                <a:moveTo>
                  <a:pt x="3567199" y="34185"/>
                </a:moveTo>
                <a:lnTo>
                  <a:pt x="3609842" y="34185"/>
                </a:lnTo>
                <a:lnTo>
                  <a:pt x="3601031" y="66608"/>
                </a:lnTo>
                <a:lnTo>
                  <a:pt x="3616891" y="66608"/>
                </a:lnTo>
                <a:lnTo>
                  <a:pt x="3605613" y="108899"/>
                </a:lnTo>
                <a:lnTo>
                  <a:pt x="3589049" y="108899"/>
                </a:lnTo>
                <a:lnTo>
                  <a:pt x="3573542" y="166344"/>
                </a:lnTo>
                <a:lnTo>
                  <a:pt x="3593983" y="162115"/>
                </a:lnTo>
                <a:lnTo>
                  <a:pt x="3590459" y="203701"/>
                </a:lnTo>
                <a:lnTo>
                  <a:pt x="3561560" y="209340"/>
                </a:lnTo>
                <a:lnTo>
                  <a:pt x="3530194" y="322821"/>
                </a:lnTo>
                <a:lnTo>
                  <a:pt x="3466758" y="322821"/>
                </a:lnTo>
                <a:lnTo>
                  <a:pt x="3478035" y="280530"/>
                </a:lnTo>
                <a:lnTo>
                  <a:pt x="3498828" y="280530"/>
                </a:lnTo>
                <a:lnTo>
                  <a:pt x="3516097" y="218503"/>
                </a:lnTo>
                <a:lnTo>
                  <a:pt x="3500238" y="221675"/>
                </a:lnTo>
                <a:lnTo>
                  <a:pt x="3504115" y="180089"/>
                </a:lnTo>
                <a:lnTo>
                  <a:pt x="3528079" y="175155"/>
                </a:lnTo>
                <a:lnTo>
                  <a:pt x="3546406" y="108899"/>
                </a:lnTo>
                <a:lnTo>
                  <a:pt x="3527022" y="108899"/>
                </a:lnTo>
                <a:lnTo>
                  <a:pt x="3538300" y="66608"/>
                </a:lnTo>
                <a:lnTo>
                  <a:pt x="3558036" y="66608"/>
                </a:lnTo>
                <a:close/>
                <a:moveTo>
                  <a:pt x="647796" y="33833"/>
                </a:moveTo>
                <a:lnTo>
                  <a:pt x="698192" y="33833"/>
                </a:lnTo>
                <a:lnTo>
                  <a:pt x="687267" y="66960"/>
                </a:lnTo>
                <a:lnTo>
                  <a:pt x="770087" y="66960"/>
                </a:lnTo>
                <a:lnTo>
                  <a:pt x="708765" y="322469"/>
                </a:lnTo>
                <a:lnTo>
                  <a:pt x="633346" y="322821"/>
                </a:lnTo>
                <a:lnTo>
                  <a:pt x="642509" y="280530"/>
                </a:lnTo>
                <a:lnTo>
                  <a:pt x="671408" y="280178"/>
                </a:lnTo>
                <a:lnTo>
                  <a:pt x="712289" y="109251"/>
                </a:lnTo>
                <a:lnTo>
                  <a:pt x="673523" y="109251"/>
                </a:lnTo>
                <a:lnTo>
                  <a:pt x="603038" y="322821"/>
                </a:lnTo>
                <a:lnTo>
                  <a:pt x="538544" y="373923"/>
                </a:lnTo>
                <a:lnTo>
                  <a:pt x="554755" y="323526"/>
                </a:lnTo>
                <a:lnTo>
                  <a:pt x="500482" y="323526"/>
                </a:lnTo>
                <a:lnTo>
                  <a:pt x="515636" y="183966"/>
                </a:lnTo>
                <a:lnTo>
                  <a:pt x="570615" y="183966"/>
                </a:lnTo>
                <a:lnTo>
                  <a:pt x="555813" y="320002"/>
                </a:lnTo>
                <a:lnTo>
                  <a:pt x="623478" y="109251"/>
                </a:lnTo>
                <a:lnTo>
                  <a:pt x="602333" y="109251"/>
                </a:lnTo>
                <a:lnTo>
                  <a:pt x="612553" y="66960"/>
                </a:lnTo>
                <a:lnTo>
                  <a:pt x="637223" y="66960"/>
                </a:lnTo>
                <a:close/>
                <a:moveTo>
                  <a:pt x="4198782" y="705"/>
                </a:moveTo>
                <a:lnTo>
                  <a:pt x="4186447" y="46520"/>
                </a:lnTo>
                <a:lnTo>
                  <a:pt x="4182218" y="64494"/>
                </a:lnTo>
                <a:lnTo>
                  <a:pt x="4195610" y="64494"/>
                </a:lnTo>
                <a:lnTo>
                  <a:pt x="4202659" y="41586"/>
                </a:lnTo>
                <a:lnTo>
                  <a:pt x="4244950" y="41586"/>
                </a:lnTo>
                <a:lnTo>
                  <a:pt x="4227681" y="106785"/>
                </a:lnTo>
                <a:lnTo>
                  <a:pt x="4171645" y="106785"/>
                </a:lnTo>
                <a:lnTo>
                  <a:pt x="4159663" y="156124"/>
                </a:lnTo>
                <a:lnTo>
                  <a:pt x="4207593" y="143084"/>
                </a:lnTo>
                <a:lnTo>
                  <a:pt x="4197373" y="185375"/>
                </a:lnTo>
                <a:lnTo>
                  <a:pt x="4149443" y="198415"/>
                </a:lnTo>
                <a:lnTo>
                  <a:pt x="4120896" y="315773"/>
                </a:lnTo>
                <a:lnTo>
                  <a:pt x="4121249" y="315773"/>
                </a:lnTo>
                <a:lnTo>
                  <a:pt x="4191734" y="308724"/>
                </a:lnTo>
                <a:lnTo>
                  <a:pt x="4191734" y="315773"/>
                </a:lnTo>
                <a:lnTo>
                  <a:pt x="4060984" y="354539"/>
                </a:lnTo>
                <a:lnTo>
                  <a:pt x="4070147" y="315773"/>
                </a:lnTo>
                <a:lnTo>
                  <a:pt x="4095874" y="213217"/>
                </a:lnTo>
                <a:lnTo>
                  <a:pt x="4036667" y="229428"/>
                </a:lnTo>
                <a:lnTo>
                  <a:pt x="4046887" y="187137"/>
                </a:lnTo>
                <a:lnTo>
                  <a:pt x="4106447" y="170926"/>
                </a:lnTo>
                <a:lnTo>
                  <a:pt x="4122306" y="106785"/>
                </a:lnTo>
                <a:lnTo>
                  <a:pt x="4064508" y="106785"/>
                </a:lnTo>
                <a:lnTo>
                  <a:pt x="4075786" y="64494"/>
                </a:lnTo>
                <a:lnTo>
                  <a:pt x="4132879" y="64494"/>
                </a:lnTo>
                <a:lnTo>
                  <a:pt x="4137460" y="46520"/>
                </a:lnTo>
                <a:lnTo>
                  <a:pt x="4137108" y="46520"/>
                </a:lnTo>
                <a:close/>
                <a:moveTo>
                  <a:pt x="3003595" y="0"/>
                </a:moveTo>
                <a:lnTo>
                  <a:pt x="2991260" y="45815"/>
                </a:lnTo>
                <a:lnTo>
                  <a:pt x="2989498" y="51806"/>
                </a:lnTo>
                <a:lnTo>
                  <a:pt x="3085357" y="51806"/>
                </a:lnTo>
                <a:lnTo>
                  <a:pt x="3075842" y="87049"/>
                </a:lnTo>
                <a:lnTo>
                  <a:pt x="2979630" y="87049"/>
                </a:lnTo>
                <a:lnTo>
                  <a:pt x="2974343" y="105022"/>
                </a:lnTo>
                <a:lnTo>
                  <a:pt x="2988793" y="105022"/>
                </a:lnTo>
                <a:lnTo>
                  <a:pt x="2996194" y="90925"/>
                </a:lnTo>
                <a:lnTo>
                  <a:pt x="3047295" y="90925"/>
                </a:lnTo>
                <a:lnTo>
                  <a:pt x="3039894" y="105022"/>
                </a:lnTo>
                <a:lnTo>
                  <a:pt x="3071260" y="105022"/>
                </a:lnTo>
                <a:lnTo>
                  <a:pt x="3061745" y="140265"/>
                </a:lnTo>
                <a:lnTo>
                  <a:pt x="2890466" y="140265"/>
                </a:lnTo>
                <a:lnTo>
                  <a:pt x="2877779" y="159648"/>
                </a:lnTo>
                <a:lnTo>
                  <a:pt x="3056811" y="159648"/>
                </a:lnTo>
                <a:lnTo>
                  <a:pt x="3045533" y="201939"/>
                </a:lnTo>
                <a:lnTo>
                  <a:pt x="3040247" y="220970"/>
                </a:lnTo>
                <a:lnTo>
                  <a:pt x="3040599" y="220970"/>
                </a:lnTo>
                <a:lnTo>
                  <a:pt x="3029322" y="263261"/>
                </a:lnTo>
                <a:lnTo>
                  <a:pt x="3028969" y="263261"/>
                </a:lnTo>
                <a:lnTo>
                  <a:pt x="3013110" y="322821"/>
                </a:lnTo>
                <a:lnTo>
                  <a:pt x="2860158" y="322821"/>
                </a:lnTo>
                <a:lnTo>
                  <a:pt x="2871435" y="280530"/>
                </a:lnTo>
                <a:lnTo>
                  <a:pt x="2971524" y="280530"/>
                </a:lnTo>
                <a:lnTo>
                  <a:pt x="2976106" y="263261"/>
                </a:lnTo>
                <a:lnTo>
                  <a:pt x="2856633" y="263261"/>
                </a:lnTo>
                <a:lnTo>
                  <a:pt x="2840774" y="322821"/>
                </a:lnTo>
                <a:lnTo>
                  <a:pt x="2779100" y="368636"/>
                </a:lnTo>
                <a:lnTo>
                  <a:pt x="2791435" y="322821"/>
                </a:lnTo>
                <a:lnTo>
                  <a:pt x="2818572" y="220970"/>
                </a:lnTo>
                <a:lnTo>
                  <a:pt x="2835136" y="160001"/>
                </a:lnTo>
                <a:lnTo>
                  <a:pt x="2826325" y="160001"/>
                </a:lnTo>
                <a:lnTo>
                  <a:pt x="2839365" y="140265"/>
                </a:lnTo>
                <a:lnTo>
                  <a:pt x="2824563" y="140265"/>
                </a:lnTo>
                <a:lnTo>
                  <a:pt x="2834078" y="105022"/>
                </a:lnTo>
                <a:lnTo>
                  <a:pt x="2925004" y="105022"/>
                </a:lnTo>
                <a:lnTo>
                  <a:pt x="2930290" y="87049"/>
                </a:lnTo>
                <a:lnTo>
                  <a:pt x="2838660" y="87049"/>
                </a:lnTo>
                <a:lnTo>
                  <a:pt x="2848175" y="51806"/>
                </a:lnTo>
                <a:lnTo>
                  <a:pt x="2940158" y="51806"/>
                </a:lnTo>
                <a:lnTo>
                  <a:pt x="2941920" y="45815"/>
                </a:lnTo>
                <a:close/>
              </a:path>
            </a:pathLst>
          </a:custGeom>
          <a:gradFill>
            <a:gsLst>
              <a:gs pos="63000">
                <a:schemeClr val="accent1"/>
              </a:gs>
              <a:gs pos="0">
                <a:schemeClr val="accent2"/>
              </a:gs>
            </a:gsLst>
            <a:path path="circle">
              <a:fillToRect l="100000" b="100000"/>
            </a:path>
          </a:grad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zh-CN"/>
            </a:defPPr>
            <a:lvl1pPr>
              <a:defRPr sz="8000">
                <a:gradFill>
                  <a:gsLst>
                    <a:gs pos="63000">
                      <a:schemeClr val="accent1"/>
                    </a:gs>
                    <a:gs pos="0">
                      <a:schemeClr val="accent2"/>
                    </a:gs>
                  </a:gsLst>
                  <a:path path="circle">
                    <a:fillToRect l="100000" b="100000"/>
                  </a:path>
                </a:gradFill>
                <a:latin typeface="印品南征北战NZBZ体" panose="02000500000000000000" pitchFamily="2" charset="-122"/>
                <a:ea typeface="印品南征北战NZBZ体" panose="02000500000000000000" pitchFamily="2" charset="-122"/>
              </a:defRPr>
            </a:lvl1pPr>
          </a:lstStyle>
          <a:p>
            <a:endParaRPr lang="zh-CN" altLang="en-US" sz="2800" spc="300" dirty="0"/>
          </a:p>
        </p:txBody>
      </p:sp>
      <p:grpSp>
        <p:nvGrpSpPr>
          <p:cNvPr id="5" name="组合 4">
            <a:extLst>
              <a:ext uri="{FF2B5EF4-FFF2-40B4-BE49-F238E27FC236}">
                <a16:creationId xmlns:a16="http://schemas.microsoft.com/office/drawing/2014/main" id="{A51F11AA-13C4-CC11-B5DC-FA9F45B98D3C}"/>
              </a:ext>
            </a:extLst>
          </p:cNvPr>
          <p:cNvGrpSpPr/>
          <p:nvPr/>
        </p:nvGrpSpPr>
        <p:grpSpPr>
          <a:xfrm>
            <a:off x="10341883" y="567558"/>
            <a:ext cx="1312655" cy="300249"/>
            <a:chOff x="2781300" y="571500"/>
            <a:chExt cx="3914376" cy="895350"/>
          </a:xfrm>
        </p:grpSpPr>
        <p:sp>
          <p:nvSpPr>
            <p:cNvPr id="6" name="任意多边形: 形状 5">
              <a:extLst>
                <a:ext uri="{FF2B5EF4-FFF2-40B4-BE49-F238E27FC236}">
                  <a16:creationId xmlns:a16="http://schemas.microsoft.com/office/drawing/2014/main" id="{AF3B3794-3982-20B5-E781-A3566944C68D}"/>
                </a:ext>
              </a:extLst>
            </p:cNvPr>
            <p:cNvSpPr/>
            <p:nvPr/>
          </p:nvSpPr>
          <p:spPr>
            <a:xfrm flipH="1">
              <a:off x="3031330" y="848632"/>
              <a:ext cx="812006" cy="618217"/>
            </a:xfrm>
            <a:custGeom>
              <a:avLst/>
              <a:gdLst>
                <a:gd name="connsiteX0" fmla="*/ 345281 w 812006"/>
                <a:gd name="connsiteY0" fmla="*/ 0 h 618217"/>
                <a:gd name="connsiteX1" fmla="*/ 154555 w 812006"/>
                <a:gd name="connsiteY1" fmla="*/ 0 h 618217"/>
                <a:gd name="connsiteX2" fmla="*/ 0 w 812006"/>
                <a:gd name="connsiteY2" fmla="*/ 618217 h 618217"/>
                <a:gd name="connsiteX3" fmla="*/ 190727 w 812006"/>
                <a:gd name="connsiteY3" fmla="*/ 618217 h 618217"/>
                <a:gd name="connsiteX4" fmla="*/ 812006 w 812006"/>
                <a:gd name="connsiteY4" fmla="*/ 0 h 618217"/>
                <a:gd name="connsiteX5" fmla="*/ 621280 w 812006"/>
                <a:gd name="connsiteY5" fmla="*/ 0 h 618217"/>
                <a:gd name="connsiteX6" fmla="*/ 466725 w 812006"/>
                <a:gd name="connsiteY6" fmla="*/ 618217 h 618217"/>
                <a:gd name="connsiteX7" fmla="*/ 657452 w 812006"/>
                <a:gd name="connsiteY7" fmla="*/ 618217 h 618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2006" h="618217">
                  <a:moveTo>
                    <a:pt x="345281" y="0"/>
                  </a:moveTo>
                  <a:lnTo>
                    <a:pt x="154555" y="0"/>
                  </a:lnTo>
                  <a:lnTo>
                    <a:pt x="0" y="618217"/>
                  </a:lnTo>
                  <a:lnTo>
                    <a:pt x="190727" y="618217"/>
                  </a:lnTo>
                  <a:close/>
                  <a:moveTo>
                    <a:pt x="812006" y="0"/>
                  </a:moveTo>
                  <a:lnTo>
                    <a:pt x="621280" y="0"/>
                  </a:lnTo>
                  <a:lnTo>
                    <a:pt x="466725" y="618217"/>
                  </a:lnTo>
                  <a:lnTo>
                    <a:pt x="657452" y="618217"/>
                  </a:lnTo>
                  <a:close/>
                </a:path>
              </a:pathLst>
            </a:custGeom>
            <a:gradFill>
              <a:gsLst>
                <a:gs pos="0">
                  <a:schemeClr val="bg1">
                    <a:lumMod val="95000"/>
                  </a:schemeClr>
                </a:gs>
                <a:gs pos="100000">
                  <a:schemeClr val="bg1">
                    <a:lumMod val="75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7" name="任意多边形: 形状 6">
              <a:extLst>
                <a:ext uri="{FF2B5EF4-FFF2-40B4-BE49-F238E27FC236}">
                  <a16:creationId xmlns:a16="http://schemas.microsoft.com/office/drawing/2014/main" id="{C459C0FE-71E5-29C9-B49D-5AF9A2247046}"/>
                </a:ext>
              </a:extLst>
            </p:cNvPr>
            <p:cNvSpPr/>
            <p:nvPr/>
          </p:nvSpPr>
          <p:spPr>
            <a:xfrm>
              <a:off x="2781300" y="571500"/>
              <a:ext cx="966788" cy="895350"/>
            </a:xfrm>
            <a:custGeom>
              <a:avLst/>
              <a:gdLst>
                <a:gd name="connsiteX0" fmla="*/ 690563 w 966788"/>
                <a:gd name="connsiteY0" fmla="*/ 0 h 895350"/>
                <a:gd name="connsiteX1" fmla="*/ 966788 w 966788"/>
                <a:gd name="connsiteY1" fmla="*/ 0 h 895350"/>
                <a:gd name="connsiteX2" fmla="*/ 742950 w 966788"/>
                <a:gd name="connsiteY2" fmla="*/ 895350 h 895350"/>
                <a:gd name="connsiteX3" fmla="*/ 466725 w 966788"/>
                <a:gd name="connsiteY3" fmla="*/ 895350 h 895350"/>
                <a:gd name="connsiteX4" fmla="*/ 223838 w 966788"/>
                <a:gd name="connsiteY4" fmla="*/ 0 h 895350"/>
                <a:gd name="connsiteX5" fmla="*/ 500063 w 966788"/>
                <a:gd name="connsiteY5" fmla="*/ 0 h 895350"/>
                <a:gd name="connsiteX6" fmla="*/ 276225 w 966788"/>
                <a:gd name="connsiteY6" fmla="*/ 895350 h 895350"/>
                <a:gd name="connsiteX7" fmla="*/ 0 w 966788"/>
                <a:gd name="connsiteY7" fmla="*/ 895350 h 895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6788" h="895350">
                  <a:moveTo>
                    <a:pt x="690563" y="0"/>
                  </a:moveTo>
                  <a:lnTo>
                    <a:pt x="966788" y="0"/>
                  </a:lnTo>
                  <a:lnTo>
                    <a:pt x="742950" y="895350"/>
                  </a:lnTo>
                  <a:lnTo>
                    <a:pt x="466725" y="895350"/>
                  </a:lnTo>
                  <a:close/>
                  <a:moveTo>
                    <a:pt x="223838" y="0"/>
                  </a:moveTo>
                  <a:lnTo>
                    <a:pt x="500063" y="0"/>
                  </a:lnTo>
                  <a:lnTo>
                    <a:pt x="276225" y="895350"/>
                  </a:lnTo>
                  <a:lnTo>
                    <a:pt x="0" y="895350"/>
                  </a:lnTo>
                  <a:close/>
                </a:path>
              </a:pathLst>
            </a:custGeom>
            <a:gradFill>
              <a:gsLst>
                <a:gs pos="0">
                  <a:schemeClr val="bg1">
                    <a:lumMod val="95000"/>
                  </a:schemeClr>
                </a:gs>
                <a:gs pos="100000">
                  <a:schemeClr val="bg1">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8" name="文本框 7">
              <a:extLst>
                <a:ext uri="{FF2B5EF4-FFF2-40B4-BE49-F238E27FC236}">
                  <a16:creationId xmlns:a16="http://schemas.microsoft.com/office/drawing/2014/main" id="{7D8BBD94-85EC-D310-7E73-13066F5F094D}"/>
                </a:ext>
              </a:extLst>
            </p:cNvPr>
            <p:cNvSpPr txBox="1"/>
            <p:nvPr>
              <p:custDataLst>
                <p:tags r:id="rId2"/>
              </p:custDataLst>
            </p:nvPr>
          </p:nvSpPr>
          <p:spPr>
            <a:xfrm>
              <a:off x="3901741" y="571500"/>
              <a:ext cx="2793935" cy="884640"/>
            </a:xfrm>
            <a:custGeom>
              <a:avLst/>
              <a:gdLst>
                <a:gd name="connsiteX0" fmla="*/ 141895 w 2793935"/>
                <a:gd name="connsiteY0" fmla="*/ 755663 h 884640"/>
                <a:gd name="connsiteX1" fmla="*/ 135720 w 2793935"/>
                <a:gd name="connsiteY1" fmla="*/ 780376 h 884640"/>
                <a:gd name="connsiteX2" fmla="*/ 399804 w 2793935"/>
                <a:gd name="connsiteY2" fmla="*/ 780376 h 884640"/>
                <a:gd name="connsiteX3" fmla="*/ 405963 w 2793935"/>
                <a:gd name="connsiteY3" fmla="*/ 755663 h 884640"/>
                <a:gd name="connsiteX4" fmla="*/ 165224 w 2793935"/>
                <a:gd name="connsiteY4" fmla="*/ 661720 h 884640"/>
                <a:gd name="connsiteX5" fmla="*/ 159735 w 2793935"/>
                <a:gd name="connsiteY5" fmla="*/ 685058 h 884640"/>
                <a:gd name="connsiteX6" fmla="*/ 423756 w 2793935"/>
                <a:gd name="connsiteY6" fmla="*/ 685058 h 884640"/>
                <a:gd name="connsiteX7" fmla="*/ 429231 w 2793935"/>
                <a:gd name="connsiteY7" fmla="*/ 661720 h 884640"/>
                <a:gd name="connsiteX8" fmla="*/ 2560691 w 2793935"/>
                <a:gd name="connsiteY8" fmla="*/ 568459 h 884640"/>
                <a:gd name="connsiteX9" fmla="*/ 2417359 w 2793935"/>
                <a:gd name="connsiteY9" fmla="*/ 578069 h 884640"/>
                <a:gd name="connsiteX10" fmla="*/ 2433647 w 2793935"/>
                <a:gd name="connsiteY10" fmla="*/ 630166 h 884640"/>
                <a:gd name="connsiteX11" fmla="*/ 2457136 w 2793935"/>
                <a:gd name="connsiteY11" fmla="*/ 674035 h 884640"/>
                <a:gd name="connsiteX12" fmla="*/ 2514314 w 2793935"/>
                <a:gd name="connsiteY12" fmla="*/ 623056 h 884640"/>
                <a:gd name="connsiteX13" fmla="*/ 2560691 w 2793935"/>
                <a:gd name="connsiteY13" fmla="*/ 568459 h 884640"/>
                <a:gd name="connsiteX14" fmla="*/ 1162347 w 2793935"/>
                <a:gd name="connsiteY14" fmla="*/ 486854 h 884640"/>
                <a:gd name="connsiteX15" fmla="*/ 1235726 w 2793935"/>
                <a:gd name="connsiteY15" fmla="*/ 501954 h 884640"/>
                <a:gd name="connsiteX16" fmla="*/ 1203241 w 2793935"/>
                <a:gd name="connsiteY16" fmla="*/ 581140 h 884640"/>
                <a:gd name="connsiteX17" fmla="*/ 1169240 w 2793935"/>
                <a:gd name="connsiteY17" fmla="*/ 656200 h 884640"/>
                <a:gd name="connsiteX18" fmla="*/ 1294705 w 2793935"/>
                <a:gd name="connsiteY18" fmla="*/ 650710 h 884640"/>
                <a:gd name="connsiteX19" fmla="*/ 1287933 w 2793935"/>
                <a:gd name="connsiteY19" fmla="*/ 666837 h 884640"/>
                <a:gd name="connsiteX20" fmla="*/ 1277560 w 2793935"/>
                <a:gd name="connsiteY20" fmla="*/ 695316 h 884640"/>
                <a:gd name="connsiteX21" fmla="*/ 1236326 w 2793935"/>
                <a:gd name="connsiteY21" fmla="*/ 804448 h 884640"/>
                <a:gd name="connsiteX22" fmla="*/ 1202808 w 2793935"/>
                <a:gd name="connsiteY22" fmla="*/ 860641 h 884640"/>
                <a:gd name="connsiteX23" fmla="*/ 1173008 w 2793935"/>
                <a:gd name="connsiteY23" fmla="*/ 873177 h 884640"/>
                <a:gd name="connsiteX24" fmla="*/ 1145286 w 2793935"/>
                <a:gd name="connsiteY24" fmla="*/ 879083 h 884640"/>
                <a:gd name="connsiteX25" fmla="*/ 1104456 w 2793935"/>
                <a:gd name="connsiteY25" fmla="*/ 878742 h 884640"/>
                <a:gd name="connsiteX26" fmla="*/ 1057451 w 2793935"/>
                <a:gd name="connsiteY26" fmla="*/ 872233 h 884640"/>
                <a:gd name="connsiteX27" fmla="*/ 1056679 w 2793935"/>
                <a:gd name="connsiteY27" fmla="*/ 840810 h 884640"/>
                <a:gd name="connsiteX28" fmla="*/ 1053333 w 2793935"/>
                <a:gd name="connsiteY28" fmla="*/ 807779 h 884640"/>
                <a:gd name="connsiteX29" fmla="*/ 650139 w 2793935"/>
                <a:gd name="connsiteY29" fmla="*/ 812585 h 884640"/>
                <a:gd name="connsiteX30" fmla="*/ 669341 w 2793935"/>
                <a:gd name="connsiteY30" fmla="*/ 735117 h 884640"/>
                <a:gd name="connsiteX31" fmla="*/ 1108230 w 2793935"/>
                <a:gd name="connsiteY31" fmla="*/ 735117 h 884640"/>
                <a:gd name="connsiteX32" fmla="*/ 1091075 w 2793935"/>
                <a:gd name="connsiteY32" fmla="*/ 802973 h 884640"/>
                <a:gd name="connsiteX33" fmla="*/ 1101368 w 2793935"/>
                <a:gd name="connsiteY33" fmla="*/ 802973 h 884640"/>
                <a:gd name="connsiteX34" fmla="*/ 1116207 w 2793935"/>
                <a:gd name="connsiteY34" fmla="*/ 798596 h 884640"/>
                <a:gd name="connsiteX35" fmla="*/ 1127444 w 2793935"/>
                <a:gd name="connsiteY35" fmla="*/ 786496 h 884640"/>
                <a:gd name="connsiteX36" fmla="*/ 1145785 w 2793935"/>
                <a:gd name="connsiteY36" fmla="*/ 767411 h 884640"/>
                <a:gd name="connsiteX37" fmla="*/ 1169240 w 2793935"/>
                <a:gd name="connsiteY37" fmla="*/ 715903 h 884640"/>
                <a:gd name="connsiteX38" fmla="*/ 743375 w 2793935"/>
                <a:gd name="connsiteY38" fmla="*/ 715903 h 884640"/>
                <a:gd name="connsiteX39" fmla="*/ 774110 w 2793935"/>
                <a:gd name="connsiteY39" fmla="*/ 653057 h 884640"/>
                <a:gd name="connsiteX40" fmla="*/ 804375 w 2793935"/>
                <a:gd name="connsiteY40" fmla="*/ 583544 h 884640"/>
                <a:gd name="connsiteX41" fmla="*/ 903169 w 2793935"/>
                <a:gd name="connsiteY41" fmla="*/ 603456 h 884640"/>
                <a:gd name="connsiteX42" fmla="*/ 880529 w 2793935"/>
                <a:gd name="connsiteY42" fmla="*/ 656200 h 884640"/>
                <a:gd name="connsiteX43" fmla="*/ 1064999 w 2793935"/>
                <a:gd name="connsiteY43" fmla="*/ 645220 h 884640"/>
                <a:gd name="connsiteX44" fmla="*/ 1081983 w 2793935"/>
                <a:gd name="connsiteY44" fmla="*/ 609266 h 884640"/>
                <a:gd name="connsiteX45" fmla="*/ 1097937 w 2793935"/>
                <a:gd name="connsiteY45" fmla="*/ 573245 h 884640"/>
                <a:gd name="connsiteX46" fmla="*/ 767327 w 2793935"/>
                <a:gd name="connsiteY46" fmla="*/ 578738 h 884640"/>
                <a:gd name="connsiteX47" fmla="*/ 789281 w 2793935"/>
                <a:gd name="connsiteY47" fmla="*/ 490286 h 884640"/>
                <a:gd name="connsiteX48" fmla="*/ 1144599 w 2793935"/>
                <a:gd name="connsiteY48" fmla="*/ 490286 h 884640"/>
                <a:gd name="connsiteX49" fmla="*/ 1735747 w 2793935"/>
                <a:gd name="connsiteY49" fmla="*/ 450536 h 884640"/>
                <a:gd name="connsiteX50" fmla="*/ 1783048 w 2793935"/>
                <a:gd name="connsiteY50" fmla="*/ 501455 h 884640"/>
                <a:gd name="connsiteX51" fmla="*/ 1820028 w 2793935"/>
                <a:gd name="connsiteY51" fmla="*/ 553387 h 884640"/>
                <a:gd name="connsiteX52" fmla="*/ 1741921 w 2793935"/>
                <a:gd name="connsiteY52" fmla="*/ 607499 h 884640"/>
                <a:gd name="connsiteX53" fmla="*/ 1710452 w 2793935"/>
                <a:gd name="connsiteY53" fmla="*/ 554306 h 884640"/>
                <a:gd name="connsiteX54" fmla="*/ 1665092 w 2793935"/>
                <a:gd name="connsiteY54" fmla="*/ 500600 h 884640"/>
                <a:gd name="connsiteX55" fmla="*/ 888762 w 2793935"/>
                <a:gd name="connsiteY55" fmla="*/ 408683 h 884640"/>
                <a:gd name="connsiteX56" fmla="*/ 889445 w 2793935"/>
                <a:gd name="connsiteY56" fmla="*/ 412069 h 884640"/>
                <a:gd name="connsiteX57" fmla="*/ 885128 w 2793935"/>
                <a:gd name="connsiteY57" fmla="*/ 412470 h 884640"/>
                <a:gd name="connsiteX58" fmla="*/ 484105 w 2793935"/>
                <a:gd name="connsiteY58" fmla="*/ 363440 h 884640"/>
                <a:gd name="connsiteX59" fmla="*/ 459475 w 2793935"/>
                <a:gd name="connsiteY59" fmla="*/ 462836 h 884640"/>
                <a:gd name="connsiteX60" fmla="*/ 542382 w 2793935"/>
                <a:gd name="connsiteY60" fmla="*/ 462836 h 884640"/>
                <a:gd name="connsiteX61" fmla="*/ 567071 w 2793935"/>
                <a:gd name="connsiteY61" fmla="*/ 363440 h 884640"/>
                <a:gd name="connsiteX62" fmla="*/ 182377 w 2793935"/>
                <a:gd name="connsiteY62" fmla="*/ 353839 h 884640"/>
                <a:gd name="connsiteX63" fmla="*/ 161793 w 2793935"/>
                <a:gd name="connsiteY63" fmla="*/ 358639 h 884640"/>
                <a:gd name="connsiteX64" fmla="*/ 146269 w 2793935"/>
                <a:gd name="connsiteY64" fmla="*/ 375870 h 884640"/>
                <a:gd name="connsiteX65" fmla="*/ 130231 w 2793935"/>
                <a:gd name="connsiteY65" fmla="*/ 391558 h 884640"/>
                <a:gd name="connsiteX66" fmla="*/ 173457 w 2793935"/>
                <a:gd name="connsiteY66" fmla="*/ 387443 h 884640"/>
                <a:gd name="connsiteX67" fmla="*/ 176202 w 2793935"/>
                <a:gd name="connsiteY67" fmla="*/ 377842 h 884640"/>
                <a:gd name="connsiteX68" fmla="*/ 1184981 w 2793935"/>
                <a:gd name="connsiteY68" fmla="*/ 333950 h 884640"/>
                <a:gd name="connsiteX69" fmla="*/ 1168556 w 2793935"/>
                <a:gd name="connsiteY69" fmla="*/ 398348 h 884640"/>
                <a:gd name="connsiteX70" fmla="*/ 1237098 w 2793935"/>
                <a:gd name="connsiteY70" fmla="*/ 398348 h 884640"/>
                <a:gd name="connsiteX71" fmla="*/ 1253557 w 2793935"/>
                <a:gd name="connsiteY71" fmla="*/ 333950 h 884640"/>
                <a:gd name="connsiteX72" fmla="*/ 413491 w 2793935"/>
                <a:gd name="connsiteY72" fmla="*/ 276343 h 884640"/>
                <a:gd name="connsiteX73" fmla="*/ 687772 w 2793935"/>
                <a:gd name="connsiteY73" fmla="*/ 276343 h 884640"/>
                <a:gd name="connsiteX74" fmla="*/ 619192 w 2793935"/>
                <a:gd name="connsiteY74" fmla="*/ 550611 h 884640"/>
                <a:gd name="connsiteX75" fmla="*/ 344909 w 2793935"/>
                <a:gd name="connsiteY75" fmla="*/ 550611 h 884640"/>
                <a:gd name="connsiteX76" fmla="*/ 1805660 w 2793935"/>
                <a:gd name="connsiteY76" fmla="*/ 270171 h 884640"/>
                <a:gd name="connsiteX77" fmla="*/ 1850893 w 2793935"/>
                <a:gd name="connsiteY77" fmla="*/ 321092 h 884640"/>
                <a:gd name="connsiteX78" fmla="*/ 1885864 w 2793935"/>
                <a:gd name="connsiteY78" fmla="*/ 373041 h 884640"/>
                <a:gd name="connsiteX79" fmla="*/ 1806344 w 2793935"/>
                <a:gd name="connsiteY79" fmla="*/ 425162 h 884640"/>
                <a:gd name="connsiteX80" fmla="*/ 1777830 w 2793935"/>
                <a:gd name="connsiteY80" fmla="*/ 372527 h 884640"/>
                <a:gd name="connsiteX81" fmla="*/ 1734375 w 2793935"/>
                <a:gd name="connsiteY81" fmla="*/ 318863 h 884640"/>
                <a:gd name="connsiteX82" fmla="*/ 1116465 w 2793935"/>
                <a:gd name="connsiteY82" fmla="*/ 264684 h 884640"/>
                <a:gd name="connsiteX83" fmla="*/ 1362599 w 2793935"/>
                <a:gd name="connsiteY83" fmla="*/ 264684 h 884640"/>
                <a:gd name="connsiteX84" fmla="*/ 1311850 w 2793935"/>
                <a:gd name="connsiteY84" fmla="*/ 467636 h 884640"/>
                <a:gd name="connsiteX85" fmla="*/ 1065685 w 2793935"/>
                <a:gd name="connsiteY85" fmla="*/ 467636 h 884640"/>
                <a:gd name="connsiteX86" fmla="*/ 1671952 w 2793935"/>
                <a:gd name="connsiteY86" fmla="*/ 231080 h 884640"/>
                <a:gd name="connsiteX87" fmla="*/ 1715168 w 2793935"/>
                <a:gd name="connsiteY87" fmla="*/ 316805 h 884640"/>
                <a:gd name="connsiteX88" fmla="*/ 1669637 w 2793935"/>
                <a:gd name="connsiteY88" fmla="*/ 329835 h 884640"/>
                <a:gd name="connsiteX89" fmla="*/ 1622562 w 2793935"/>
                <a:gd name="connsiteY89" fmla="*/ 340808 h 884640"/>
                <a:gd name="connsiteX90" fmla="*/ 1597868 w 2793935"/>
                <a:gd name="connsiteY90" fmla="*/ 421733 h 884640"/>
                <a:gd name="connsiteX91" fmla="*/ 1682241 w 2793935"/>
                <a:gd name="connsiteY91" fmla="*/ 421733 h 884640"/>
                <a:gd name="connsiteX92" fmla="*/ 1658919 w 2793935"/>
                <a:gd name="connsiteY92" fmla="*/ 514316 h 884640"/>
                <a:gd name="connsiteX93" fmla="*/ 1576603 w 2793935"/>
                <a:gd name="connsiteY93" fmla="*/ 514316 h 884640"/>
                <a:gd name="connsiteX94" fmla="*/ 1569743 w 2793935"/>
                <a:gd name="connsiteY94" fmla="*/ 519802 h 884640"/>
                <a:gd name="connsiteX95" fmla="*/ 1590601 w 2793935"/>
                <a:gd name="connsiteY95" fmla="*/ 546882 h 884640"/>
                <a:gd name="connsiteX96" fmla="*/ 1616338 w 2793935"/>
                <a:gd name="connsiteY96" fmla="*/ 583391 h 884640"/>
                <a:gd name="connsiteX97" fmla="*/ 1634910 w 2793935"/>
                <a:gd name="connsiteY97" fmla="*/ 609556 h 884640"/>
                <a:gd name="connsiteX98" fmla="*/ 1564255 w 2793935"/>
                <a:gd name="connsiteY98" fmla="*/ 678136 h 884640"/>
                <a:gd name="connsiteX99" fmla="*/ 1558596 w 2793935"/>
                <a:gd name="connsiteY99" fmla="*/ 651819 h 884640"/>
                <a:gd name="connsiteX100" fmla="*/ 1549850 w 2793935"/>
                <a:gd name="connsiteY100" fmla="*/ 621901 h 884640"/>
                <a:gd name="connsiteX101" fmla="*/ 1483311 w 2793935"/>
                <a:gd name="connsiteY101" fmla="*/ 880447 h 884640"/>
                <a:gd name="connsiteX102" fmla="*/ 1386688 w 2793935"/>
                <a:gd name="connsiteY102" fmla="*/ 880447 h 884640"/>
                <a:gd name="connsiteX103" fmla="*/ 1440095 w 2793935"/>
                <a:gd name="connsiteY103" fmla="*/ 674021 h 884640"/>
                <a:gd name="connsiteX104" fmla="*/ 1397642 w 2793935"/>
                <a:gd name="connsiteY104" fmla="*/ 731714 h 884640"/>
                <a:gd name="connsiteX105" fmla="*/ 1357198 w 2793935"/>
                <a:gd name="connsiteY105" fmla="*/ 775520 h 884640"/>
                <a:gd name="connsiteX106" fmla="*/ 1347426 w 2793935"/>
                <a:gd name="connsiteY106" fmla="*/ 722456 h 884640"/>
                <a:gd name="connsiteX107" fmla="*/ 1332509 w 2793935"/>
                <a:gd name="connsiteY107" fmla="*/ 671964 h 884640"/>
                <a:gd name="connsiteX108" fmla="*/ 1400115 w 2793935"/>
                <a:gd name="connsiteY108" fmla="*/ 598860 h 884640"/>
                <a:gd name="connsiteX109" fmla="*/ 1464104 w 2793935"/>
                <a:gd name="connsiteY109" fmla="*/ 508829 h 884640"/>
                <a:gd name="connsiteX110" fmla="*/ 1380516 w 2793935"/>
                <a:gd name="connsiteY110" fmla="*/ 514316 h 884640"/>
                <a:gd name="connsiteX111" fmla="*/ 1403831 w 2793935"/>
                <a:gd name="connsiteY111" fmla="*/ 421733 h 884640"/>
                <a:gd name="connsiteX112" fmla="*/ 1500460 w 2793935"/>
                <a:gd name="connsiteY112" fmla="*/ 421733 h 884640"/>
                <a:gd name="connsiteX113" fmla="*/ 1521039 w 2793935"/>
                <a:gd name="connsiteY113" fmla="*/ 358639 h 884640"/>
                <a:gd name="connsiteX114" fmla="*/ 1486741 w 2793935"/>
                <a:gd name="connsiteY114" fmla="*/ 362240 h 884640"/>
                <a:gd name="connsiteX115" fmla="*/ 1454500 w 2793935"/>
                <a:gd name="connsiteY115" fmla="*/ 360697 h 884640"/>
                <a:gd name="connsiteX116" fmla="*/ 1449613 w 2793935"/>
                <a:gd name="connsiteY116" fmla="*/ 322892 h 884640"/>
                <a:gd name="connsiteX117" fmla="*/ 1440095 w 2793935"/>
                <a:gd name="connsiteY117" fmla="*/ 284573 h 884640"/>
                <a:gd name="connsiteX118" fmla="*/ 1561168 w 2793935"/>
                <a:gd name="connsiteY118" fmla="*/ 264256 h 884640"/>
                <a:gd name="connsiteX119" fmla="*/ 1671952 w 2793935"/>
                <a:gd name="connsiteY119" fmla="*/ 231080 h 884640"/>
                <a:gd name="connsiteX120" fmla="*/ 2526401 w 2793935"/>
                <a:gd name="connsiteY120" fmla="*/ 229023 h 884640"/>
                <a:gd name="connsiteX121" fmla="*/ 2625157 w 2793935"/>
                <a:gd name="connsiteY121" fmla="*/ 229023 h 884640"/>
                <a:gd name="connsiteX122" fmla="*/ 2601839 w 2793935"/>
                <a:gd name="connsiteY122" fmla="*/ 321606 h 884640"/>
                <a:gd name="connsiteX123" fmla="*/ 2749972 w 2793935"/>
                <a:gd name="connsiteY123" fmla="*/ 321606 h 884640"/>
                <a:gd name="connsiteX124" fmla="*/ 2727341 w 2793935"/>
                <a:gd name="connsiteY124" fmla="*/ 412817 h 884640"/>
                <a:gd name="connsiteX125" fmla="*/ 2579208 w 2793935"/>
                <a:gd name="connsiteY125" fmla="*/ 412817 h 884640"/>
                <a:gd name="connsiteX126" fmla="*/ 2561377 w 2793935"/>
                <a:gd name="connsiteY126" fmla="*/ 483445 h 884640"/>
                <a:gd name="connsiteX127" fmla="*/ 2629272 w 2793935"/>
                <a:gd name="connsiteY127" fmla="*/ 483445 h 884640"/>
                <a:gd name="connsiteX128" fmla="*/ 2645731 w 2793935"/>
                <a:gd name="connsiteY128" fmla="*/ 480026 h 884640"/>
                <a:gd name="connsiteX129" fmla="*/ 2704709 w 2793935"/>
                <a:gd name="connsiteY129" fmla="*/ 510802 h 884640"/>
                <a:gd name="connsiteX130" fmla="*/ 2623871 w 2793935"/>
                <a:gd name="connsiteY130" fmla="*/ 639859 h 884640"/>
                <a:gd name="connsiteX131" fmla="*/ 2522972 w 2793935"/>
                <a:gd name="connsiteY131" fmla="*/ 742636 h 884640"/>
                <a:gd name="connsiteX132" fmla="*/ 2581351 w 2793935"/>
                <a:gd name="connsiteY132" fmla="*/ 773592 h 884640"/>
                <a:gd name="connsiteX133" fmla="*/ 2656704 w 2793935"/>
                <a:gd name="connsiteY133" fmla="*/ 800947 h 884640"/>
                <a:gd name="connsiteX134" fmla="*/ 2615984 w 2793935"/>
                <a:gd name="connsiteY134" fmla="*/ 840992 h 884640"/>
                <a:gd name="connsiteX135" fmla="*/ 2579894 w 2793935"/>
                <a:gd name="connsiteY135" fmla="*/ 884640 h 884640"/>
                <a:gd name="connsiteX136" fmla="*/ 2499312 w 2793935"/>
                <a:gd name="connsiteY136" fmla="*/ 845966 h 884640"/>
                <a:gd name="connsiteX137" fmla="*/ 2437247 w 2793935"/>
                <a:gd name="connsiteY137" fmla="*/ 801633 h 884640"/>
                <a:gd name="connsiteX138" fmla="*/ 2342584 w 2793935"/>
                <a:gd name="connsiteY138" fmla="*/ 846738 h 884640"/>
                <a:gd name="connsiteX139" fmla="*/ 2245268 w 2793935"/>
                <a:gd name="connsiteY139" fmla="*/ 874350 h 884640"/>
                <a:gd name="connsiteX140" fmla="*/ 2230175 w 2793935"/>
                <a:gd name="connsiteY140" fmla="*/ 827015 h 884640"/>
                <a:gd name="connsiteX141" fmla="*/ 2206851 w 2793935"/>
                <a:gd name="connsiteY141" fmla="*/ 783796 h 884640"/>
                <a:gd name="connsiteX142" fmla="*/ 2291060 w 2793935"/>
                <a:gd name="connsiteY142" fmla="*/ 761844 h 884640"/>
                <a:gd name="connsiteX143" fmla="*/ 2374240 w 2793935"/>
                <a:gd name="connsiteY143" fmla="*/ 723428 h 884640"/>
                <a:gd name="connsiteX144" fmla="*/ 2344827 w 2793935"/>
                <a:gd name="connsiteY144" fmla="*/ 656982 h 884640"/>
                <a:gd name="connsiteX145" fmla="*/ 2324160 w 2793935"/>
                <a:gd name="connsiteY145" fmla="*/ 576696 h 884640"/>
                <a:gd name="connsiteX146" fmla="*/ 2355031 w 2793935"/>
                <a:gd name="connsiteY146" fmla="*/ 573264 h 884640"/>
                <a:gd name="connsiteX147" fmla="*/ 2311812 w 2793935"/>
                <a:gd name="connsiteY147" fmla="*/ 573264 h 884640"/>
                <a:gd name="connsiteX148" fmla="*/ 2333764 w 2793935"/>
                <a:gd name="connsiteY148" fmla="*/ 483445 h 884640"/>
                <a:gd name="connsiteX149" fmla="*/ 2462622 w 2793935"/>
                <a:gd name="connsiteY149" fmla="*/ 483445 h 884640"/>
                <a:gd name="connsiteX150" fmla="*/ 2480453 w 2793935"/>
                <a:gd name="connsiteY150" fmla="*/ 412817 h 884640"/>
                <a:gd name="connsiteX151" fmla="*/ 2340625 w 2793935"/>
                <a:gd name="connsiteY151" fmla="*/ 412817 h 884640"/>
                <a:gd name="connsiteX152" fmla="*/ 2363263 w 2793935"/>
                <a:gd name="connsiteY152" fmla="*/ 321606 h 884640"/>
                <a:gd name="connsiteX153" fmla="*/ 2503084 w 2793935"/>
                <a:gd name="connsiteY153" fmla="*/ 321606 h 884640"/>
                <a:gd name="connsiteX154" fmla="*/ 2217141 w 2793935"/>
                <a:gd name="connsiteY154" fmla="*/ 229023 h 884640"/>
                <a:gd name="connsiteX155" fmla="*/ 2315242 w 2793935"/>
                <a:gd name="connsiteY155" fmla="*/ 229023 h 884640"/>
                <a:gd name="connsiteX156" fmla="*/ 2283685 w 2793935"/>
                <a:gd name="connsiteY156" fmla="*/ 355210 h 884640"/>
                <a:gd name="connsiteX157" fmla="*/ 2346799 w 2793935"/>
                <a:gd name="connsiteY157" fmla="*/ 355210 h 884640"/>
                <a:gd name="connsiteX158" fmla="*/ 2324160 w 2793935"/>
                <a:gd name="connsiteY158" fmla="*/ 447105 h 884640"/>
                <a:gd name="connsiteX159" fmla="*/ 2261046 w 2793935"/>
                <a:gd name="connsiteY159" fmla="*/ 447105 h 884640"/>
                <a:gd name="connsiteX160" fmla="*/ 2239780 w 2793935"/>
                <a:gd name="connsiteY160" fmla="*/ 530708 h 884640"/>
                <a:gd name="connsiteX161" fmla="*/ 2299463 w 2793935"/>
                <a:gd name="connsiteY161" fmla="*/ 517666 h 884640"/>
                <a:gd name="connsiteX162" fmla="*/ 2293289 w 2793935"/>
                <a:gd name="connsiteY162" fmla="*/ 610321 h 884640"/>
                <a:gd name="connsiteX163" fmla="*/ 2257102 w 2793935"/>
                <a:gd name="connsiteY163" fmla="*/ 619209 h 884640"/>
                <a:gd name="connsiteX164" fmla="*/ 2219885 w 2793935"/>
                <a:gd name="connsiteY164" fmla="*/ 628096 h 884640"/>
                <a:gd name="connsiteX165" fmla="*/ 2178038 w 2793935"/>
                <a:gd name="connsiteY165" fmla="*/ 778994 h 884640"/>
                <a:gd name="connsiteX166" fmla="*/ 2160030 w 2793935"/>
                <a:gd name="connsiteY166" fmla="*/ 831817 h 884640"/>
                <a:gd name="connsiteX167" fmla="*/ 2130703 w 2793935"/>
                <a:gd name="connsiteY167" fmla="*/ 864060 h 884640"/>
                <a:gd name="connsiteX168" fmla="*/ 2079140 w 2793935"/>
                <a:gd name="connsiteY168" fmla="*/ 873235 h 884640"/>
                <a:gd name="connsiteX169" fmla="*/ 2016252 w 2793935"/>
                <a:gd name="connsiteY169" fmla="*/ 869548 h 884640"/>
                <a:gd name="connsiteX170" fmla="*/ 2012823 w 2793935"/>
                <a:gd name="connsiteY170" fmla="*/ 825214 h 884640"/>
                <a:gd name="connsiteX171" fmla="*/ 2003222 w 2793935"/>
                <a:gd name="connsiteY171" fmla="*/ 780366 h 884640"/>
                <a:gd name="connsiteX172" fmla="*/ 2035283 w 2793935"/>
                <a:gd name="connsiteY172" fmla="*/ 785168 h 884640"/>
                <a:gd name="connsiteX173" fmla="*/ 2056029 w 2793935"/>
                <a:gd name="connsiteY173" fmla="*/ 785854 h 884640"/>
                <a:gd name="connsiteX174" fmla="*/ 2074019 w 2793935"/>
                <a:gd name="connsiteY174" fmla="*/ 780195 h 884640"/>
                <a:gd name="connsiteX175" fmla="*/ 2082746 w 2793935"/>
                <a:gd name="connsiteY175" fmla="*/ 767332 h 884640"/>
                <a:gd name="connsiteX176" fmla="*/ 2112180 w 2793935"/>
                <a:gd name="connsiteY176" fmla="*/ 650711 h 884640"/>
                <a:gd name="connsiteX177" fmla="*/ 2051914 w 2793935"/>
                <a:gd name="connsiteY177" fmla="*/ 664431 h 884640"/>
                <a:gd name="connsiteX178" fmla="*/ 2045056 w 2793935"/>
                <a:gd name="connsiteY178" fmla="*/ 568459 h 884640"/>
                <a:gd name="connsiteX179" fmla="*/ 2085483 w 2793935"/>
                <a:gd name="connsiteY179" fmla="*/ 560909 h 884640"/>
                <a:gd name="connsiteX180" fmla="*/ 2132075 w 2793935"/>
                <a:gd name="connsiteY180" fmla="*/ 551299 h 884640"/>
                <a:gd name="connsiteX181" fmla="*/ 2162946 w 2793935"/>
                <a:gd name="connsiteY181" fmla="*/ 447105 h 884640"/>
                <a:gd name="connsiteX182" fmla="*/ 2088904 w 2793935"/>
                <a:gd name="connsiteY182" fmla="*/ 447105 h 884640"/>
                <a:gd name="connsiteX183" fmla="*/ 2111494 w 2793935"/>
                <a:gd name="connsiteY183" fmla="*/ 355210 h 884640"/>
                <a:gd name="connsiteX184" fmla="*/ 2185584 w 2793935"/>
                <a:gd name="connsiteY184" fmla="*/ 355210 h 884640"/>
                <a:gd name="connsiteX185" fmla="*/ 1930441 w 2793935"/>
                <a:gd name="connsiteY185" fmla="*/ 228337 h 884640"/>
                <a:gd name="connsiteX186" fmla="*/ 2028511 w 2793935"/>
                <a:gd name="connsiteY186" fmla="*/ 228337 h 884640"/>
                <a:gd name="connsiteX187" fmla="*/ 1932499 w 2793935"/>
                <a:gd name="connsiteY187" fmla="*/ 612985 h 884640"/>
                <a:gd name="connsiteX188" fmla="*/ 1996278 w 2793935"/>
                <a:gd name="connsiteY188" fmla="*/ 602012 h 884640"/>
                <a:gd name="connsiteX189" fmla="*/ 1988049 w 2793935"/>
                <a:gd name="connsiteY189" fmla="*/ 695967 h 884640"/>
                <a:gd name="connsiteX190" fmla="*/ 1908496 w 2793935"/>
                <a:gd name="connsiteY190" fmla="*/ 709683 h 884640"/>
                <a:gd name="connsiteX191" fmla="*/ 1865976 w 2793935"/>
                <a:gd name="connsiteY191" fmla="*/ 879761 h 884640"/>
                <a:gd name="connsiteX192" fmla="*/ 1767987 w 2793935"/>
                <a:gd name="connsiteY192" fmla="*/ 879761 h 884640"/>
                <a:gd name="connsiteX193" fmla="*/ 1806344 w 2793935"/>
                <a:gd name="connsiteY193" fmla="*/ 727514 h 884640"/>
                <a:gd name="connsiteX194" fmla="*/ 1599925 w 2793935"/>
                <a:gd name="connsiteY194" fmla="*/ 763861 h 884640"/>
                <a:gd name="connsiteX195" fmla="*/ 1607471 w 2793935"/>
                <a:gd name="connsiteY195" fmla="*/ 668535 h 884640"/>
                <a:gd name="connsiteX196" fmla="*/ 1830315 w 2793935"/>
                <a:gd name="connsiteY196" fmla="*/ 630130 h 884640"/>
                <a:gd name="connsiteX197" fmla="*/ 879157 w 2793935"/>
                <a:gd name="connsiteY197" fmla="*/ 225594 h 884640"/>
                <a:gd name="connsiteX198" fmla="*/ 967660 w 2793935"/>
                <a:gd name="connsiteY198" fmla="*/ 236567 h 884640"/>
                <a:gd name="connsiteX199" fmla="*/ 960028 w 2793935"/>
                <a:gd name="connsiteY199" fmla="*/ 262113 h 884640"/>
                <a:gd name="connsiteX200" fmla="*/ 951881 w 2793935"/>
                <a:gd name="connsiteY200" fmla="*/ 286630 h 884640"/>
                <a:gd name="connsiteX201" fmla="*/ 1095192 w 2793935"/>
                <a:gd name="connsiteY201" fmla="*/ 281144 h 884640"/>
                <a:gd name="connsiteX202" fmla="*/ 1088759 w 2793935"/>
                <a:gd name="connsiteY202" fmla="*/ 295803 h 884640"/>
                <a:gd name="connsiteX203" fmla="*/ 1078723 w 2793935"/>
                <a:gd name="connsiteY203" fmla="*/ 322292 h 884640"/>
                <a:gd name="connsiteX204" fmla="*/ 1044756 w 2793935"/>
                <a:gd name="connsiteY204" fmla="*/ 415433 h 884640"/>
                <a:gd name="connsiteX205" fmla="*/ 1016964 w 2793935"/>
                <a:gd name="connsiteY205" fmla="*/ 464890 h 884640"/>
                <a:gd name="connsiteX206" fmla="*/ 991197 w 2793935"/>
                <a:gd name="connsiteY206" fmla="*/ 475615 h 884640"/>
                <a:gd name="connsiteX207" fmla="*/ 969032 w 2793935"/>
                <a:gd name="connsiteY207" fmla="*/ 480677 h 884640"/>
                <a:gd name="connsiteX208" fmla="*/ 933271 w 2793935"/>
                <a:gd name="connsiteY208" fmla="*/ 479819 h 884640"/>
                <a:gd name="connsiteX209" fmla="*/ 892878 w 2793935"/>
                <a:gd name="connsiteY209" fmla="*/ 473813 h 884640"/>
                <a:gd name="connsiteX210" fmla="*/ 892621 w 2793935"/>
                <a:gd name="connsiteY210" fmla="*/ 438646 h 884640"/>
                <a:gd name="connsiteX211" fmla="*/ 891431 w 2793935"/>
                <a:gd name="connsiteY211" fmla="*/ 421917 h 884640"/>
                <a:gd name="connsiteX212" fmla="*/ 889445 w 2793935"/>
                <a:gd name="connsiteY212" fmla="*/ 412069 h 884640"/>
                <a:gd name="connsiteX213" fmla="*/ 905742 w 2793935"/>
                <a:gd name="connsiteY213" fmla="*/ 410556 h 884640"/>
                <a:gd name="connsiteX214" fmla="*/ 920321 w 2793935"/>
                <a:gd name="connsiteY214" fmla="*/ 409364 h 884640"/>
                <a:gd name="connsiteX215" fmla="*/ 937473 w 2793935"/>
                <a:gd name="connsiteY215" fmla="*/ 405674 h 884640"/>
                <a:gd name="connsiteX216" fmla="*/ 948450 w 2793935"/>
                <a:gd name="connsiteY216" fmla="*/ 394241 h 884640"/>
                <a:gd name="connsiteX217" fmla="*/ 960371 w 2793935"/>
                <a:gd name="connsiteY217" fmla="*/ 382869 h 884640"/>
                <a:gd name="connsiteX218" fmla="*/ 975893 w 2793935"/>
                <a:gd name="connsiteY218" fmla="*/ 350409 h 884640"/>
                <a:gd name="connsiteX219" fmla="*/ 920321 w 2793935"/>
                <a:gd name="connsiteY219" fmla="*/ 361382 h 884640"/>
                <a:gd name="connsiteX220" fmla="*/ 903941 w 2793935"/>
                <a:gd name="connsiteY220" fmla="*/ 387833 h 884640"/>
                <a:gd name="connsiteX221" fmla="*/ 881901 w 2793935"/>
                <a:gd name="connsiteY221" fmla="*/ 412770 h 884640"/>
                <a:gd name="connsiteX222" fmla="*/ 885128 w 2793935"/>
                <a:gd name="connsiteY222" fmla="*/ 412470 h 884640"/>
                <a:gd name="connsiteX223" fmla="*/ 859830 w 2793935"/>
                <a:gd name="connsiteY223" fmla="*/ 438829 h 884640"/>
                <a:gd name="connsiteX224" fmla="*/ 827622 w 2793935"/>
                <a:gd name="connsiteY224" fmla="*/ 463784 h 884640"/>
                <a:gd name="connsiteX225" fmla="*/ 747477 w 2793935"/>
                <a:gd name="connsiteY225" fmla="*/ 499895 h 884640"/>
                <a:gd name="connsiteX226" fmla="*/ 731116 w 2793935"/>
                <a:gd name="connsiteY226" fmla="*/ 462145 h 884640"/>
                <a:gd name="connsiteX227" fmla="*/ 706979 w 2793935"/>
                <a:gd name="connsiteY227" fmla="*/ 428513 h 884640"/>
                <a:gd name="connsiteX228" fmla="*/ 775136 w 2793935"/>
                <a:gd name="connsiteY228" fmla="*/ 395989 h 884640"/>
                <a:gd name="connsiteX229" fmla="*/ 822213 w 2793935"/>
                <a:gd name="connsiteY229" fmla="*/ 351095 h 884640"/>
                <a:gd name="connsiteX230" fmla="*/ 752264 w 2793935"/>
                <a:gd name="connsiteY230" fmla="*/ 355896 h 884640"/>
                <a:gd name="connsiteX231" fmla="*/ 770758 w 2793935"/>
                <a:gd name="connsiteY231" fmla="*/ 281144 h 884640"/>
                <a:gd name="connsiteX232" fmla="*/ 862691 w 2793935"/>
                <a:gd name="connsiteY232" fmla="*/ 275657 h 884640"/>
                <a:gd name="connsiteX233" fmla="*/ 879157 w 2793935"/>
                <a:gd name="connsiteY233" fmla="*/ 225594 h 884640"/>
                <a:gd name="connsiteX234" fmla="*/ 153560 w 2793935"/>
                <a:gd name="connsiteY234" fmla="*/ 218050 h 884640"/>
                <a:gd name="connsiteX235" fmla="*/ 236581 w 2793935"/>
                <a:gd name="connsiteY235" fmla="*/ 246854 h 884640"/>
                <a:gd name="connsiteX236" fmla="*/ 227146 w 2793935"/>
                <a:gd name="connsiteY236" fmla="*/ 265285 h 884640"/>
                <a:gd name="connsiteX237" fmla="*/ 216683 w 2793935"/>
                <a:gd name="connsiteY237" fmla="*/ 283201 h 884640"/>
                <a:gd name="connsiteX238" fmla="*/ 377175 w 2793935"/>
                <a:gd name="connsiteY238" fmla="*/ 277715 h 884640"/>
                <a:gd name="connsiteX239" fmla="*/ 357953 w 2793935"/>
                <a:gd name="connsiteY239" fmla="*/ 353839 h 884640"/>
                <a:gd name="connsiteX240" fmla="*/ 275690 w 2793935"/>
                <a:gd name="connsiteY240" fmla="*/ 353839 h 884640"/>
                <a:gd name="connsiteX241" fmla="*/ 269515 w 2793935"/>
                <a:gd name="connsiteY241" fmla="*/ 379213 h 884640"/>
                <a:gd name="connsiteX242" fmla="*/ 267456 w 2793935"/>
                <a:gd name="connsiteY242" fmla="*/ 387443 h 884640"/>
                <a:gd name="connsiteX243" fmla="*/ 365504 w 2793935"/>
                <a:gd name="connsiteY243" fmla="*/ 387443 h 884640"/>
                <a:gd name="connsiteX244" fmla="*/ 346282 w 2793935"/>
                <a:gd name="connsiteY244" fmla="*/ 464209 h 884640"/>
                <a:gd name="connsiteX245" fmla="*/ 252361 w 2793935"/>
                <a:gd name="connsiteY245" fmla="*/ 466955 h 884640"/>
                <a:gd name="connsiteX246" fmla="*/ 299915 w 2793935"/>
                <a:gd name="connsiteY246" fmla="*/ 495949 h 884640"/>
                <a:gd name="connsiteX247" fmla="*/ 336671 w 2793935"/>
                <a:gd name="connsiteY247" fmla="*/ 519757 h 884640"/>
                <a:gd name="connsiteX248" fmla="*/ 257851 w 2793935"/>
                <a:gd name="connsiteY248" fmla="*/ 575335 h 884640"/>
                <a:gd name="connsiteX249" fmla="*/ 229548 w 2793935"/>
                <a:gd name="connsiteY249" fmla="*/ 546927 h 884640"/>
                <a:gd name="connsiteX250" fmla="*/ 196099 w 2793935"/>
                <a:gd name="connsiteY250" fmla="*/ 519076 h 884640"/>
                <a:gd name="connsiteX251" fmla="*/ 152702 w 2793935"/>
                <a:gd name="connsiteY251" fmla="*/ 555340 h 884640"/>
                <a:gd name="connsiteX252" fmla="*/ 102100 w 2793935"/>
                <a:gd name="connsiteY252" fmla="*/ 587010 h 884640"/>
                <a:gd name="connsiteX253" fmla="*/ 551983 w 2793935"/>
                <a:gd name="connsiteY253" fmla="*/ 584263 h 884640"/>
                <a:gd name="connsiteX254" fmla="*/ 477948 w 2793935"/>
                <a:gd name="connsiteY254" fmla="*/ 879822 h 884640"/>
                <a:gd name="connsiteX255" fmla="*/ 375115 w 2793935"/>
                <a:gd name="connsiteY255" fmla="*/ 879822 h 884640"/>
                <a:gd name="connsiteX256" fmla="*/ 380608 w 2793935"/>
                <a:gd name="connsiteY256" fmla="*/ 858541 h 884640"/>
                <a:gd name="connsiteX257" fmla="*/ 116509 w 2793935"/>
                <a:gd name="connsiteY257" fmla="*/ 858541 h 884640"/>
                <a:gd name="connsiteX258" fmla="*/ 111020 w 2793935"/>
                <a:gd name="connsiteY258" fmla="*/ 879822 h 884640"/>
                <a:gd name="connsiteX259" fmla="*/ 13030 w 2793935"/>
                <a:gd name="connsiteY259" fmla="*/ 879822 h 884640"/>
                <a:gd name="connsiteX260" fmla="*/ 88411 w 2793935"/>
                <a:gd name="connsiteY260" fmla="*/ 594531 h 884640"/>
                <a:gd name="connsiteX261" fmla="*/ 70838 w 2793935"/>
                <a:gd name="connsiteY261" fmla="*/ 602049 h 884640"/>
                <a:gd name="connsiteX262" fmla="*/ 54803 w 2793935"/>
                <a:gd name="connsiteY262" fmla="*/ 605467 h 884640"/>
                <a:gd name="connsiteX263" fmla="*/ 30757 w 2793935"/>
                <a:gd name="connsiteY263" fmla="*/ 570860 h 884640"/>
                <a:gd name="connsiteX264" fmla="*/ 0 w 2793935"/>
                <a:gd name="connsiteY264" fmla="*/ 538249 h 884640"/>
                <a:gd name="connsiteX265" fmla="*/ 78113 w 2793935"/>
                <a:gd name="connsiteY265" fmla="*/ 502448 h 884640"/>
                <a:gd name="connsiteX266" fmla="*/ 129545 w 2793935"/>
                <a:gd name="connsiteY266" fmla="*/ 459404 h 884640"/>
                <a:gd name="connsiteX267" fmla="*/ 28118 w 2793935"/>
                <a:gd name="connsiteY267" fmla="*/ 464209 h 884640"/>
                <a:gd name="connsiteX268" fmla="*/ 47277 w 2793935"/>
                <a:gd name="connsiteY268" fmla="*/ 387443 h 884640"/>
                <a:gd name="connsiteX269" fmla="*/ 99356 w 2793935"/>
                <a:gd name="connsiteY269" fmla="*/ 384700 h 884640"/>
                <a:gd name="connsiteX270" fmla="*/ 73745 w 2793935"/>
                <a:gd name="connsiteY270" fmla="*/ 366612 h 884640"/>
                <a:gd name="connsiteX271" fmla="*/ 48646 w 2793935"/>
                <a:gd name="connsiteY271" fmla="*/ 349038 h 884640"/>
                <a:gd name="connsiteX272" fmla="*/ 106239 w 2793935"/>
                <a:gd name="connsiteY272" fmla="*/ 292031 h 884640"/>
                <a:gd name="connsiteX273" fmla="*/ 153560 w 2793935"/>
                <a:gd name="connsiteY273" fmla="*/ 218050 h 884640"/>
                <a:gd name="connsiteX274" fmla="*/ 427794 w 2793935"/>
                <a:gd name="connsiteY274" fmla="*/ 21152 h 884640"/>
                <a:gd name="connsiteX275" fmla="*/ 393145 w 2793935"/>
                <a:gd name="connsiteY275" fmla="*/ 80715 h 884640"/>
                <a:gd name="connsiteX276" fmla="*/ 431124 w 2793935"/>
                <a:gd name="connsiteY276" fmla="*/ 80715 h 884640"/>
                <a:gd name="connsiteX277" fmla="*/ 427794 w 2793935"/>
                <a:gd name="connsiteY277" fmla="*/ 21152 h 884640"/>
                <a:gd name="connsiteX278" fmla="*/ 959898 w 2793935"/>
                <a:gd name="connsiteY278" fmla="*/ 14214 h 884640"/>
                <a:gd name="connsiteX279" fmla="*/ 948154 w 2793935"/>
                <a:gd name="connsiteY279" fmla="*/ 58887 h 884640"/>
                <a:gd name="connsiteX280" fmla="*/ 968349 w 2793935"/>
                <a:gd name="connsiteY280" fmla="*/ 58887 h 884640"/>
                <a:gd name="connsiteX281" fmla="*/ 987002 w 2793935"/>
                <a:gd name="connsiteY281" fmla="*/ 52499 h 884640"/>
                <a:gd name="connsiteX282" fmla="*/ 996616 w 2793935"/>
                <a:gd name="connsiteY282" fmla="*/ 36212 h 884640"/>
                <a:gd name="connsiteX283" fmla="*/ 995551 w 2793935"/>
                <a:gd name="connsiteY283" fmla="*/ 20200 h 884640"/>
                <a:gd name="connsiteX284" fmla="*/ 980094 w 2793935"/>
                <a:gd name="connsiteY284" fmla="*/ 14214 h 884640"/>
                <a:gd name="connsiteX285" fmla="*/ 959898 w 2793935"/>
                <a:gd name="connsiteY285" fmla="*/ 14214 h 884640"/>
                <a:gd name="connsiteX286" fmla="*/ 526601 w 2793935"/>
                <a:gd name="connsiteY286" fmla="*/ 14214 h 884640"/>
                <a:gd name="connsiteX287" fmla="*/ 514857 w 2793935"/>
                <a:gd name="connsiteY287" fmla="*/ 58887 h 884640"/>
                <a:gd name="connsiteX288" fmla="*/ 535052 w 2793935"/>
                <a:gd name="connsiteY288" fmla="*/ 58887 h 884640"/>
                <a:gd name="connsiteX289" fmla="*/ 553705 w 2793935"/>
                <a:gd name="connsiteY289" fmla="*/ 52499 h 884640"/>
                <a:gd name="connsiteX290" fmla="*/ 563319 w 2793935"/>
                <a:gd name="connsiteY290" fmla="*/ 36212 h 884640"/>
                <a:gd name="connsiteX291" fmla="*/ 562253 w 2793935"/>
                <a:gd name="connsiteY291" fmla="*/ 20200 h 884640"/>
                <a:gd name="connsiteX292" fmla="*/ 546797 w 2793935"/>
                <a:gd name="connsiteY292" fmla="*/ 14214 h 884640"/>
                <a:gd name="connsiteX293" fmla="*/ 526601 w 2793935"/>
                <a:gd name="connsiteY293" fmla="*/ 14214 h 884640"/>
                <a:gd name="connsiteX294" fmla="*/ 837489 w 2793935"/>
                <a:gd name="connsiteY294" fmla="*/ 14045 h 884640"/>
                <a:gd name="connsiteX295" fmla="*/ 813110 w 2793935"/>
                <a:gd name="connsiteY295" fmla="*/ 106774 h 884640"/>
                <a:gd name="connsiteX296" fmla="*/ 832100 w 2793935"/>
                <a:gd name="connsiteY296" fmla="*/ 106774 h 884640"/>
                <a:gd name="connsiteX297" fmla="*/ 866474 w 2793935"/>
                <a:gd name="connsiteY297" fmla="*/ 94549 h 884640"/>
                <a:gd name="connsiteX298" fmla="*/ 885948 w 2793935"/>
                <a:gd name="connsiteY298" fmla="*/ 60748 h 884640"/>
                <a:gd name="connsiteX299" fmla="*/ 884335 w 2793935"/>
                <a:gd name="connsiteY299" fmla="*/ 26609 h 884640"/>
                <a:gd name="connsiteX300" fmla="*/ 856479 w 2793935"/>
                <a:gd name="connsiteY300" fmla="*/ 14045 h 884640"/>
                <a:gd name="connsiteX301" fmla="*/ 837489 w 2793935"/>
                <a:gd name="connsiteY301" fmla="*/ 14045 h 884640"/>
                <a:gd name="connsiteX302" fmla="*/ 2491688 w 2793935"/>
                <a:gd name="connsiteY302" fmla="*/ 13537 h 884640"/>
                <a:gd name="connsiteX303" fmla="*/ 2460705 w 2793935"/>
                <a:gd name="connsiteY303" fmla="*/ 26123 h 884640"/>
                <a:gd name="connsiteX304" fmla="*/ 2440632 w 2793935"/>
                <a:gd name="connsiteY304" fmla="*/ 60410 h 884640"/>
                <a:gd name="connsiteX305" fmla="*/ 2442693 w 2793935"/>
                <a:gd name="connsiteY305" fmla="*/ 94633 h 884640"/>
                <a:gd name="connsiteX306" fmla="*/ 2467042 w 2793935"/>
                <a:gd name="connsiteY306" fmla="*/ 107282 h 884640"/>
                <a:gd name="connsiteX307" fmla="*/ 2498042 w 2793935"/>
                <a:gd name="connsiteY307" fmla="*/ 94633 h 884640"/>
                <a:gd name="connsiteX308" fmla="*/ 2518098 w 2793935"/>
                <a:gd name="connsiteY308" fmla="*/ 60410 h 884640"/>
                <a:gd name="connsiteX309" fmla="*/ 2516054 w 2793935"/>
                <a:gd name="connsiteY309" fmla="*/ 26123 h 884640"/>
                <a:gd name="connsiteX310" fmla="*/ 2491688 w 2793935"/>
                <a:gd name="connsiteY310" fmla="*/ 13537 h 884640"/>
                <a:gd name="connsiteX311" fmla="*/ 2265620 w 2793935"/>
                <a:gd name="connsiteY311" fmla="*/ 13537 h 884640"/>
                <a:gd name="connsiteX312" fmla="*/ 2234637 w 2793935"/>
                <a:gd name="connsiteY312" fmla="*/ 26123 h 884640"/>
                <a:gd name="connsiteX313" fmla="*/ 2214564 w 2793935"/>
                <a:gd name="connsiteY313" fmla="*/ 60410 h 884640"/>
                <a:gd name="connsiteX314" fmla="*/ 2216625 w 2793935"/>
                <a:gd name="connsiteY314" fmla="*/ 94633 h 884640"/>
                <a:gd name="connsiteX315" fmla="*/ 2240974 w 2793935"/>
                <a:gd name="connsiteY315" fmla="*/ 107282 h 884640"/>
                <a:gd name="connsiteX316" fmla="*/ 2271974 w 2793935"/>
                <a:gd name="connsiteY316" fmla="*/ 94633 h 884640"/>
                <a:gd name="connsiteX317" fmla="*/ 2292030 w 2793935"/>
                <a:gd name="connsiteY317" fmla="*/ 60410 h 884640"/>
                <a:gd name="connsiteX318" fmla="*/ 2289986 w 2793935"/>
                <a:gd name="connsiteY318" fmla="*/ 26123 h 884640"/>
                <a:gd name="connsiteX319" fmla="*/ 2265620 w 2793935"/>
                <a:gd name="connsiteY319" fmla="*/ 13537 h 884640"/>
                <a:gd name="connsiteX320" fmla="*/ 242835 w 2793935"/>
                <a:gd name="connsiteY320" fmla="*/ 2369 h 884640"/>
                <a:gd name="connsiteX321" fmla="*/ 257605 w 2793935"/>
                <a:gd name="connsiteY321" fmla="*/ 2369 h 884640"/>
                <a:gd name="connsiteX322" fmla="*/ 270740 w 2793935"/>
                <a:gd name="connsiteY322" fmla="*/ 99160 h 884640"/>
                <a:gd name="connsiteX323" fmla="*/ 334769 w 2793935"/>
                <a:gd name="connsiteY323" fmla="*/ 2369 h 884640"/>
                <a:gd name="connsiteX324" fmla="*/ 349388 w 2793935"/>
                <a:gd name="connsiteY324" fmla="*/ 2369 h 884640"/>
                <a:gd name="connsiteX325" fmla="*/ 318603 w 2793935"/>
                <a:gd name="connsiteY325" fmla="*/ 119466 h 884640"/>
                <a:gd name="connsiteX326" fmla="*/ 304888 w 2793935"/>
                <a:gd name="connsiteY326" fmla="*/ 119466 h 884640"/>
                <a:gd name="connsiteX327" fmla="*/ 327844 w 2793935"/>
                <a:gd name="connsiteY327" fmla="*/ 32151 h 884640"/>
                <a:gd name="connsiteX328" fmla="*/ 270224 w 2793935"/>
                <a:gd name="connsiteY328" fmla="*/ 119466 h 884640"/>
                <a:gd name="connsiteX329" fmla="*/ 260579 w 2793935"/>
                <a:gd name="connsiteY329" fmla="*/ 119466 h 884640"/>
                <a:gd name="connsiteX330" fmla="*/ 248764 w 2793935"/>
                <a:gd name="connsiteY330" fmla="*/ 31982 h 884640"/>
                <a:gd name="connsiteX331" fmla="*/ 225764 w 2793935"/>
                <a:gd name="connsiteY331" fmla="*/ 119466 h 884640"/>
                <a:gd name="connsiteX332" fmla="*/ 212049 w 2793935"/>
                <a:gd name="connsiteY332" fmla="*/ 119466 h 884640"/>
                <a:gd name="connsiteX333" fmla="*/ 242835 w 2793935"/>
                <a:gd name="connsiteY333" fmla="*/ 2369 h 884640"/>
                <a:gd name="connsiteX334" fmla="*/ 424940 w 2793935"/>
                <a:gd name="connsiteY334" fmla="*/ 2200 h 884640"/>
                <a:gd name="connsiteX335" fmla="*/ 440764 w 2793935"/>
                <a:gd name="connsiteY335" fmla="*/ 2200 h 884640"/>
                <a:gd name="connsiteX336" fmla="*/ 447763 w 2793935"/>
                <a:gd name="connsiteY336" fmla="*/ 119466 h 884640"/>
                <a:gd name="connsiteX337" fmla="*/ 433295 w 2793935"/>
                <a:gd name="connsiteY337" fmla="*/ 119466 h 884640"/>
                <a:gd name="connsiteX338" fmla="*/ 431751 w 2793935"/>
                <a:gd name="connsiteY338" fmla="*/ 93237 h 884640"/>
                <a:gd name="connsiteX339" fmla="*/ 385934 w 2793935"/>
                <a:gd name="connsiteY339" fmla="*/ 93237 h 884640"/>
                <a:gd name="connsiteX340" fmla="*/ 370599 w 2793935"/>
                <a:gd name="connsiteY340" fmla="*/ 119466 h 884640"/>
                <a:gd name="connsiteX341" fmla="*/ 356130 w 2793935"/>
                <a:gd name="connsiteY341" fmla="*/ 119466 h 884640"/>
                <a:gd name="connsiteX342" fmla="*/ 424940 w 2793935"/>
                <a:gd name="connsiteY342" fmla="*/ 2200 h 884640"/>
                <a:gd name="connsiteX343" fmla="*/ 2711646 w 2793935"/>
                <a:gd name="connsiteY343" fmla="*/ 1523 h 884640"/>
                <a:gd name="connsiteX344" fmla="*/ 2726868 w 2793935"/>
                <a:gd name="connsiteY344" fmla="*/ 1523 h 884640"/>
                <a:gd name="connsiteX345" fmla="*/ 2737086 w 2793935"/>
                <a:gd name="connsiteY345" fmla="*/ 61256 h 884640"/>
                <a:gd name="connsiteX346" fmla="*/ 2778713 w 2793935"/>
                <a:gd name="connsiteY346" fmla="*/ 1523 h 884640"/>
                <a:gd name="connsiteX347" fmla="*/ 2793935 w 2793935"/>
                <a:gd name="connsiteY347" fmla="*/ 1523 h 884640"/>
                <a:gd name="connsiteX348" fmla="*/ 2740415 w 2793935"/>
                <a:gd name="connsiteY348" fmla="*/ 74962 h 884640"/>
                <a:gd name="connsiteX349" fmla="*/ 2728715 w 2793935"/>
                <a:gd name="connsiteY349" fmla="*/ 119466 h 884640"/>
                <a:gd name="connsiteX350" fmla="*/ 2715000 w 2793935"/>
                <a:gd name="connsiteY350" fmla="*/ 119466 h 884640"/>
                <a:gd name="connsiteX351" fmla="*/ 2726701 w 2793935"/>
                <a:gd name="connsiteY351" fmla="*/ 74962 h 884640"/>
                <a:gd name="connsiteX352" fmla="*/ 2711646 w 2793935"/>
                <a:gd name="connsiteY352" fmla="*/ 1523 h 884640"/>
                <a:gd name="connsiteX353" fmla="*/ 2362446 w 2793935"/>
                <a:gd name="connsiteY353" fmla="*/ 1523 h 884640"/>
                <a:gd name="connsiteX354" fmla="*/ 2376161 w 2793935"/>
                <a:gd name="connsiteY354" fmla="*/ 1523 h 884640"/>
                <a:gd name="connsiteX355" fmla="*/ 2348445 w 2793935"/>
                <a:gd name="connsiteY355" fmla="*/ 106944 h 884640"/>
                <a:gd name="connsiteX356" fmla="*/ 2385219 w 2793935"/>
                <a:gd name="connsiteY356" fmla="*/ 106944 h 884640"/>
                <a:gd name="connsiteX357" fmla="*/ 2381927 w 2793935"/>
                <a:gd name="connsiteY357" fmla="*/ 119466 h 884640"/>
                <a:gd name="connsiteX358" fmla="*/ 2331438 w 2793935"/>
                <a:gd name="connsiteY358" fmla="*/ 119466 h 884640"/>
                <a:gd name="connsiteX359" fmla="*/ 2362446 w 2793935"/>
                <a:gd name="connsiteY359" fmla="*/ 1523 h 884640"/>
                <a:gd name="connsiteX360" fmla="*/ 1976246 w 2793935"/>
                <a:gd name="connsiteY360" fmla="*/ 1523 h 884640"/>
                <a:gd name="connsiteX361" fmla="*/ 1989961 w 2793935"/>
                <a:gd name="connsiteY361" fmla="*/ 1523 h 884640"/>
                <a:gd name="connsiteX362" fmla="*/ 1976348 w 2793935"/>
                <a:gd name="connsiteY362" fmla="*/ 53303 h 884640"/>
                <a:gd name="connsiteX363" fmla="*/ 2029851 w 2793935"/>
                <a:gd name="connsiteY363" fmla="*/ 53303 h 884640"/>
                <a:gd name="connsiteX364" fmla="*/ 2043464 w 2793935"/>
                <a:gd name="connsiteY364" fmla="*/ 1523 h 884640"/>
                <a:gd name="connsiteX365" fmla="*/ 2057179 w 2793935"/>
                <a:gd name="connsiteY365" fmla="*/ 1523 h 884640"/>
                <a:gd name="connsiteX366" fmla="*/ 2026171 w 2793935"/>
                <a:gd name="connsiteY366" fmla="*/ 119466 h 884640"/>
                <a:gd name="connsiteX367" fmla="*/ 2012456 w 2793935"/>
                <a:gd name="connsiteY367" fmla="*/ 119466 h 884640"/>
                <a:gd name="connsiteX368" fmla="*/ 2026514 w 2793935"/>
                <a:gd name="connsiteY368" fmla="*/ 65994 h 884640"/>
                <a:gd name="connsiteX369" fmla="*/ 1973011 w 2793935"/>
                <a:gd name="connsiteY369" fmla="*/ 65994 h 884640"/>
                <a:gd name="connsiteX370" fmla="*/ 1958953 w 2793935"/>
                <a:gd name="connsiteY370" fmla="*/ 119466 h 884640"/>
                <a:gd name="connsiteX371" fmla="*/ 1945238 w 2793935"/>
                <a:gd name="connsiteY371" fmla="*/ 119466 h 884640"/>
                <a:gd name="connsiteX372" fmla="*/ 1976246 w 2793935"/>
                <a:gd name="connsiteY372" fmla="*/ 1523 h 884640"/>
                <a:gd name="connsiteX373" fmla="*/ 1640083 w 2793935"/>
                <a:gd name="connsiteY373" fmla="*/ 1523 h 884640"/>
                <a:gd name="connsiteX374" fmla="*/ 1711219 w 2793935"/>
                <a:gd name="connsiteY374" fmla="*/ 1523 h 884640"/>
                <a:gd name="connsiteX375" fmla="*/ 1707927 w 2793935"/>
                <a:gd name="connsiteY375" fmla="*/ 14045 h 884640"/>
                <a:gd name="connsiteX376" fmla="*/ 1679292 w 2793935"/>
                <a:gd name="connsiteY376" fmla="*/ 14045 h 884640"/>
                <a:gd name="connsiteX377" fmla="*/ 1651576 w 2793935"/>
                <a:gd name="connsiteY377" fmla="*/ 119466 h 884640"/>
                <a:gd name="connsiteX378" fmla="*/ 1637861 w 2793935"/>
                <a:gd name="connsiteY378" fmla="*/ 119466 h 884640"/>
                <a:gd name="connsiteX379" fmla="*/ 1665577 w 2793935"/>
                <a:gd name="connsiteY379" fmla="*/ 14045 h 884640"/>
                <a:gd name="connsiteX380" fmla="*/ 1636791 w 2793935"/>
                <a:gd name="connsiteY380" fmla="*/ 14045 h 884640"/>
                <a:gd name="connsiteX381" fmla="*/ 1640083 w 2793935"/>
                <a:gd name="connsiteY381" fmla="*/ 1523 h 884640"/>
                <a:gd name="connsiteX382" fmla="*/ 1241525 w 2793935"/>
                <a:gd name="connsiteY382" fmla="*/ 1523 h 884640"/>
                <a:gd name="connsiteX383" fmla="*/ 1255240 w 2793935"/>
                <a:gd name="connsiteY383" fmla="*/ 1523 h 884640"/>
                <a:gd name="connsiteX384" fmla="*/ 1224232 w 2793935"/>
                <a:gd name="connsiteY384" fmla="*/ 119466 h 884640"/>
                <a:gd name="connsiteX385" fmla="*/ 1210517 w 2793935"/>
                <a:gd name="connsiteY385" fmla="*/ 119466 h 884640"/>
                <a:gd name="connsiteX386" fmla="*/ 1241525 w 2793935"/>
                <a:gd name="connsiteY386" fmla="*/ 1523 h 884640"/>
                <a:gd name="connsiteX387" fmla="*/ 1110782 w 2793935"/>
                <a:gd name="connsiteY387" fmla="*/ 1523 h 884640"/>
                <a:gd name="connsiteX388" fmla="*/ 1125401 w 2793935"/>
                <a:gd name="connsiteY388" fmla="*/ 1523 h 884640"/>
                <a:gd name="connsiteX389" fmla="*/ 1131670 w 2793935"/>
                <a:gd name="connsiteY389" fmla="*/ 103221 h 884640"/>
                <a:gd name="connsiteX390" fmla="*/ 1191413 w 2793935"/>
                <a:gd name="connsiteY390" fmla="*/ 1523 h 884640"/>
                <a:gd name="connsiteX391" fmla="*/ 1205881 w 2793935"/>
                <a:gd name="connsiteY391" fmla="*/ 1523 h 884640"/>
                <a:gd name="connsiteX392" fmla="*/ 1135236 w 2793935"/>
                <a:gd name="connsiteY392" fmla="*/ 119466 h 884640"/>
                <a:gd name="connsiteX393" fmla="*/ 1119412 w 2793935"/>
                <a:gd name="connsiteY393" fmla="*/ 119466 h 884640"/>
                <a:gd name="connsiteX394" fmla="*/ 1110782 w 2793935"/>
                <a:gd name="connsiteY394" fmla="*/ 1523 h 884640"/>
                <a:gd name="connsiteX395" fmla="*/ 1062554 w 2793935"/>
                <a:gd name="connsiteY395" fmla="*/ 1523 h 884640"/>
                <a:gd name="connsiteX396" fmla="*/ 1076269 w 2793935"/>
                <a:gd name="connsiteY396" fmla="*/ 1523 h 884640"/>
                <a:gd name="connsiteX397" fmla="*/ 1045261 w 2793935"/>
                <a:gd name="connsiteY397" fmla="*/ 119466 h 884640"/>
                <a:gd name="connsiteX398" fmla="*/ 1031546 w 2793935"/>
                <a:gd name="connsiteY398" fmla="*/ 119466 h 884640"/>
                <a:gd name="connsiteX399" fmla="*/ 1062554 w 2793935"/>
                <a:gd name="connsiteY399" fmla="*/ 1523 h 884640"/>
                <a:gd name="connsiteX400" fmla="*/ 949520 w 2793935"/>
                <a:gd name="connsiteY400" fmla="*/ 1523 h 884640"/>
                <a:gd name="connsiteX401" fmla="*/ 983430 w 2793935"/>
                <a:gd name="connsiteY401" fmla="*/ 1523 h 884640"/>
                <a:gd name="connsiteX402" fmla="*/ 1008277 w 2793935"/>
                <a:gd name="connsiteY402" fmla="*/ 11634 h 884640"/>
                <a:gd name="connsiteX403" fmla="*/ 1010783 w 2793935"/>
                <a:gd name="connsiteY403" fmla="*/ 36212 h 884640"/>
                <a:gd name="connsiteX404" fmla="*/ 999386 w 2793935"/>
                <a:gd name="connsiteY404" fmla="*/ 57131 h 884640"/>
                <a:gd name="connsiteX405" fmla="*/ 976867 w 2793935"/>
                <a:gd name="connsiteY405" fmla="*/ 70055 h 884640"/>
                <a:gd name="connsiteX406" fmla="*/ 990251 w 2793935"/>
                <a:gd name="connsiteY406" fmla="*/ 119466 h 884640"/>
                <a:gd name="connsiteX407" fmla="*/ 973824 w 2793935"/>
                <a:gd name="connsiteY407" fmla="*/ 119466 h 884640"/>
                <a:gd name="connsiteX408" fmla="*/ 961484 w 2793935"/>
                <a:gd name="connsiteY408" fmla="*/ 71239 h 884640"/>
                <a:gd name="connsiteX409" fmla="*/ 944906 w 2793935"/>
                <a:gd name="connsiteY409" fmla="*/ 71239 h 884640"/>
                <a:gd name="connsiteX410" fmla="*/ 932227 w 2793935"/>
                <a:gd name="connsiteY410" fmla="*/ 119466 h 884640"/>
                <a:gd name="connsiteX411" fmla="*/ 918512 w 2793935"/>
                <a:gd name="connsiteY411" fmla="*/ 119466 h 884640"/>
                <a:gd name="connsiteX412" fmla="*/ 949520 w 2793935"/>
                <a:gd name="connsiteY412" fmla="*/ 1523 h 884640"/>
                <a:gd name="connsiteX413" fmla="*/ 827067 w 2793935"/>
                <a:gd name="connsiteY413" fmla="*/ 1523 h 884640"/>
                <a:gd name="connsiteX414" fmla="*/ 859771 w 2793935"/>
                <a:gd name="connsiteY414" fmla="*/ 1523 h 884640"/>
                <a:gd name="connsiteX415" fmla="*/ 896413 w 2793935"/>
                <a:gd name="connsiteY415" fmla="*/ 17429 h 884640"/>
                <a:gd name="connsiteX416" fmla="*/ 899964 w 2793935"/>
                <a:gd name="connsiteY416" fmla="*/ 60748 h 884640"/>
                <a:gd name="connsiteX417" fmla="*/ 873703 w 2793935"/>
                <a:gd name="connsiteY417" fmla="*/ 103813 h 884640"/>
                <a:gd name="connsiteX418" fmla="*/ 828763 w 2793935"/>
                <a:gd name="connsiteY418" fmla="*/ 119466 h 884640"/>
                <a:gd name="connsiteX419" fmla="*/ 796059 w 2793935"/>
                <a:gd name="connsiteY419" fmla="*/ 119466 h 884640"/>
                <a:gd name="connsiteX420" fmla="*/ 827067 w 2793935"/>
                <a:gd name="connsiteY420" fmla="*/ 1523 h 884640"/>
                <a:gd name="connsiteX421" fmla="*/ 622776 w 2793935"/>
                <a:gd name="connsiteY421" fmla="*/ 1523 h 884640"/>
                <a:gd name="connsiteX422" fmla="*/ 693913 w 2793935"/>
                <a:gd name="connsiteY422" fmla="*/ 1523 h 884640"/>
                <a:gd name="connsiteX423" fmla="*/ 690620 w 2793935"/>
                <a:gd name="connsiteY423" fmla="*/ 14045 h 884640"/>
                <a:gd name="connsiteX424" fmla="*/ 661985 w 2793935"/>
                <a:gd name="connsiteY424" fmla="*/ 14045 h 884640"/>
                <a:gd name="connsiteX425" fmla="*/ 634269 w 2793935"/>
                <a:gd name="connsiteY425" fmla="*/ 119466 h 884640"/>
                <a:gd name="connsiteX426" fmla="*/ 620555 w 2793935"/>
                <a:gd name="connsiteY426" fmla="*/ 119466 h 884640"/>
                <a:gd name="connsiteX427" fmla="*/ 648270 w 2793935"/>
                <a:gd name="connsiteY427" fmla="*/ 14045 h 884640"/>
                <a:gd name="connsiteX428" fmla="*/ 619484 w 2793935"/>
                <a:gd name="connsiteY428" fmla="*/ 14045 h 884640"/>
                <a:gd name="connsiteX429" fmla="*/ 622776 w 2793935"/>
                <a:gd name="connsiteY429" fmla="*/ 1523 h 884640"/>
                <a:gd name="connsiteX430" fmla="*/ 516223 w 2793935"/>
                <a:gd name="connsiteY430" fmla="*/ 1523 h 884640"/>
                <a:gd name="connsiteX431" fmla="*/ 550133 w 2793935"/>
                <a:gd name="connsiteY431" fmla="*/ 1523 h 884640"/>
                <a:gd name="connsiteX432" fmla="*/ 574980 w 2793935"/>
                <a:gd name="connsiteY432" fmla="*/ 11634 h 884640"/>
                <a:gd name="connsiteX433" fmla="*/ 577486 w 2793935"/>
                <a:gd name="connsiteY433" fmla="*/ 36212 h 884640"/>
                <a:gd name="connsiteX434" fmla="*/ 566089 w 2793935"/>
                <a:gd name="connsiteY434" fmla="*/ 57131 h 884640"/>
                <a:gd name="connsiteX435" fmla="*/ 543570 w 2793935"/>
                <a:gd name="connsiteY435" fmla="*/ 70055 h 884640"/>
                <a:gd name="connsiteX436" fmla="*/ 556954 w 2793935"/>
                <a:gd name="connsiteY436" fmla="*/ 119466 h 884640"/>
                <a:gd name="connsiteX437" fmla="*/ 540527 w 2793935"/>
                <a:gd name="connsiteY437" fmla="*/ 119466 h 884640"/>
                <a:gd name="connsiteX438" fmla="*/ 528187 w 2793935"/>
                <a:gd name="connsiteY438" fmla="*/ 71239 h 884640"/>
                <a:gd name="connsiteX439" fmla="*/ 511609 w 2793935"/>
                <a:gd name="connsiteY439" fmla="*/ 71239 h 884640"/>
                <a:gd name="connsiteX440" fmla="*/ 498930 w 2793935"/>
                <a:gd name="connsiteY440" fmla="*/ 119466 h 884640"/>
                <a:gd name="connsiteX441" fmla="*/ 485215 w 2793935"/>
                <a:gd name="connsiteY441" fmla="*/ 119466 h 884640"/>
                <a:gd name="connsiteX442" fmla="*/ 516223 w 2793935"/>
                <a:gd name="connsiteY442" fmla="*/ 1523 h 884640"/>
                <a:gd name="connsiteX443" fmla="*/ 2098744 w 2793935"/>
                <a:gd name="connsiteY443" fmla="*/ 1354 h 884640"/>
                <a:gd name="connsiteX444" fmla="*/ 2112459 w 2793935"/>
                <a:gd name="connsiteY444" fmla="*/ 1354 h 884640"/>
                <a:gd name="connsiteX445" fmla="*/ 2142974 w 2793935"/>
                <a:gd name="connsiteY445" fmla="*/ 95099 h 884640"/>
                <a:gd name="connsiteX446" fmla="*/ 2167620 w 2793935"/>
                <a:gd name="connsiteY446" fmla="*/ 1354 h 884640"/>
                <a:gd name="connsiteX447" fmla="*/ 2181335 w 2793935"/>
                <a:gd name="connsiteY447" fmla="*/ 1354 h 884640"/>
                <a:gd name="connsiteX448" fmla="*/ 2150282 w 2793935"/>
                <a:gd name="connsiteY448" fmla="*/ 119466 h 884640"/>
                <a:gd name="connsiteX449" fmla="*/ 2136568 w 2793935"/>
                <a:gd name="connsiteY449" fmla="*/ 119466 h 884640"/>
                <a:gd name="connsiteX450" fmla="*/ 2106098 w 2793935"/>
                <a:gd name="connsiteY450" fmla="*/ 25551 h 884640"/>
                <a:gd name="connsiteX451" fmla="*/ 2081407 w 2793935"/>
                <a:gd name="connsiteY451" fmla="*/ 119466 h 884640"/>
                <a:gd name="connsiteX452" fmla="*/ 2067692 w 2793935"/>
                <a:gd name="connsiteY452" fmla="*/ 119466 h 884640"/>
                <a:gd name="connsiteX453" fmla="*/ 2098744 w 2793935"/>
                <a:gd name="connsiteY453" fmla="*/ 1354 h 884640"/>
                <a:gd name="connsiteX454" fmla="*/ 1750223 w 2793935"/>
                <a:gd name="connsiteY454" fmla="*/ 1354 h 884640"/>
                <a:gd name="connsiteX455" fmla="*/ 1806740 w 2793935"/>
                <a:gd name="connsiteY455" fmla="*/ 1354 h 884640"/>
                <a:gd name="connsiteX456" fmla="*/ 1803403 w 2793935"/>
                <a:gd name="connsiteY456" fmla="*/ 14045 h 884640"/>
                <a:gd name="connsiteX457" fmla="*/ 1760601 w 2793935"/>
                <a:gd name="connsiteY457" fmla="*/ 14045 h 884640"/>
                <a:gd name="connsiteX458" fmla="*/ 1750235 w 2793935"/>
                <a:gd name="connsiteY458" fmla="*/ 53472 h 884640"/>
                <a:gd name="connsiteX459" fmla="*/ 1788516 w 2793935"/>
                <a:gd name="connsiteY459" fmla="*/ 53472 h 884640"/>
                <a:gd name="connsiteX460" fmla="*/ 1785180 w 2793935"/>
                <a:gd name="connsiteY460" fmla="*/ 66163 h 884640"/>
                <a:gd name="connsiteX461" fmla="*/ 1746899 w 2793935"/>
                <a:gd name="connsiteY461" fmla="*/ 66163 h 884640"/>
                <a:gd name="connsiteX462" fmla="*/ 1736222 w 2793935"/>
                <a:gd name="connsiteY462" fmla="*/ 106774 h 884640"/>
                <a:gd name="connsiteX463" fmla="*/ 1779024 w 2793935"/>
                <a:gd name="connsiteY463" fmla="*/ 106774 h 884640"/>
                <a:gd name="connsiteX464" fmla="*/ 1775687 w 2793935"/>
                <a:gd name="connsiteY464" fmla="*/ 119466 h 884640"/>
                <a:gd name="connsiteX465" fmla="*/ 1719170 w 2793935"/>
                <a:gd name="connsiteY465" fmla="*/ 119466 h 884640"/>
                <a:gd name="connsiteX466" fmla="*/ 1750223 w 2793935"/>
                <a:gd name="connsiteY466" fmla="*/ 1354 h 884640"/>
                <a:gd name="connsiteX467" fmla="*/ 1298086 w 2793935"/>
                <a:gd name="connsiteY467" fmla="*/ 1354 h 884640"/>
                <a:gd name="connsiteX468" fmla="*/ 1311801 w 2793935"/>
                <a:gd name="connsiteY468" fmla="*/ 1354 h 884640"/>
                <a:gd name="connsiteX469" fmla="*/ 1342316 w 2793935"/>
                <a:gd name="connsiteY469" fmla="*/ 95099 h 884640"/>
                <a:gd name="connsiteX470" fmla="*/ 1366962 w 2793935"/>
                <a:gd name="connsiteY470" fmla="*/ 1354 h 884640"/>
                <a:gd name="connsiteX471" fmla="*/ 1380677 w 2793935"/>
                <a:gd name="connsiteY471" fmla="*/ 1354 h 884640"/>
                <a:gd name="connsiteX472" fmla="*/ 1349624 w 2793935"/>
                <a:gd name="connsiteY472" fmla="*/ 119466 h 884640"/>
                <a:gd name="connsiteX473" fmla="*/ 1335910 w 2793935"/>
                <a:gd name="connsiteY473" fmla="*/ 119466 h 884640"/>
                <a:gd name="connsiteX474" fmla="*/ 1305439 w 2793935"/>
                <a:gd name="connsiteY474" fmla="*/ 25551 h 884640"/>
                <a:gd name="connsiteX475" fmla="*/ 1280749 w 2793935"/>
                <a:gd name="connsiteY475" fmla="*/ 119466 h 884640"/>
                <a:gd name="connsiteX476" fmla="*/ 1267034 w 2793935"/>
                <a:gd name="connsiteY476" fmla="*/ 119466 h 884640"/>
                <a:gd name="connsiteX477" fmla="*/ 1298086 w 2793935"/>
                <a:gd name="connsiteY477" fmla="*/ 1354 h 884640"/>
                <a:gd name="connsiteX478" fmla="*/ 2636495 w 2793935"/>
                <a:gd name="connsiteY478" fmla="*/ 169 h 884640"/>
                <a:gd name="connsiteX479" fmla="*/ 2663618 w 2793935"/>
                <a:gd name="connsiteY479" fmla="*/ 9434 h 884640"/>
                <a:gd name="connsiteX480" fmla="*/ 2675531 w 2793935"/>
                <a:gd name="connsiteY480" fmla="*/ 35704 h 884640"/>
                <a:gd name="connsiteX481" fmla="*/ 2659104 w 2793935"/>
                <a:gd name="connsiteY481" fmla="*/ 35704 h 884640"/>
                <a:gd name="connsiteX482" fmla="*/ 2650718 w 2793935"/>
                <a:gd name="connsiteY482" fmla="*/ 19735 h 884640"/>
                <a:gd name="connsiteX483" fmla="*/ 2632847 w 2793935"/>
                <a:gd name="connsiteY483" fmla="*/ 14045 h 884640"/>
                <a:gd name="connsiteX484" fmla="*/ 2601881 w 2793935"/>
                <a:gd name="connsiteY484" fmla="*/ 26567 h 884640"/>
                <a:gd name="connsiteX485" fmla="*/ 2581925 w 2793935"/>
                <a:gd name="connsiteY485" fmla="*/ 60410 h 884640"/>
                <a:gd name="connsiteX486" fmla="*/ 2584124 w 2793935"/>
                <a:gd name="connsiteY486" fmla="*/ 94105 h 884640"/>
                <a:gd name="connsiteX487" fmla="*/ 2608512 w 2793935"/>
                <a:gd name="connsiteY487" fmla="*/ 106605 h 884640"/>
                <a:gd name="connsiteX488" fmla="*/ 2636651 w 2793935"/>
                <a:gd name="connsiteY488" fmla="*/ 96241 h 884640"/>
                <a:gd name="connsiteX489" fmla="*/ 2655491 w 2793935"/>
                <a:gd name="connsiteY489" fmla="*/ 68363 h 884640"/>
                <a:gd name="connsiteX490" fmla="*/ 2613593 w 2793935"/>
                <a:gd name="connsiteY490" fmla="*/ 68363 h 884640"/>
                <a:gd name="connsiteX491" fmla="*/ 2616885 w 2793935"/>
                <a:gd name="connsiteY491" fmla="*/ 55841 h 884640"/>
                <a:gd name="connsiteX492" fmla="*/ 2673402 w 2793935"/>
                <a:gd name="connsiteY492" fmla="*/ 55841 h 884640"/>
                <a:gd name="connsiteX493" fmla="*/ 2670288 w 2793935"/>
                <a:gd name="connsiteY493" fmla="*/ 67686 h 884640"/>
                <a:gd name="connsiteX494" fmla="*/ 2655164 w 2793935"/>
                <a:gd name="connsiteY494" fmla="*/ 94384 h 884640"/>
                <a:gd name="connsiteX495" fmla="*/ 2632240 w 2793935"/>
                <a:gd name="connsiteY495" fmla="*/ 113299 h 884640"/>
                <a:gd name="connsiteX496" fmla="*/ 2604864 w 2793935"/>
                <a:gd name="connsiteY496" fmla="*/ 120481 h 884640"/>
                <a:gd name="connsiteX497" fmla="*/ 2580089 w 2793935"/>
                <a:gd name="connsiteY497" fmla="*/ 112766 h 884640"/>
                <a:gd name="connsiteX498" fmla="*/ 2566793 w 2793935"/>
                <a:gd name="connsiteY498" fmla="*/ 91702 h 884640"/>
                <a:gd name="connsiteX499" fmla="*/ 2567908 w 2793935"/>
                <a:gd name="connsiteY499" fmla="*/ 60410 h 884640"/>
                <a:gd name="connsiteX500" fmla="*/ 2583258 w 2793935"/>
                <a:gd name="connsiteY500" fmla="*/ 29074 h 884640"/>
                <a:gd name="connsiteX501" fmla="*/ 2607651 w 2793935"/>
                <a:gd name="connsiteY501" fmla="*/ 7928 h 884640"/>
                <a:gd name="connsiteX502" fmla="*/ 2636495 w 2793935"/>
                <a:gd name="connsiteY502" fmla="*/ 169 h 884640"/>
                <a:gd name="connsiteX503" fmla="*/ 2495202 w 2793935"/>
                <a:gd name="connsiteY503" fmla="*/ 169 h 884640"/>
                <a:gd name="connsiteX504" fmla="*/ 2520034 w 2793935"/>
                <a:gd name="connsiteY504" fmla="*/ 7928 h 884640"/>
                <a:gd name="connsiteX505" fmla="*/ 2533275 w 2793935"/>
                <a:gd name="connsiteY505" fmla="*/ 29074 h 884640"/>
                <a:gd name="connsiteX506" fmla="*/ 2532114 w 2793935"/>
                <a:gd name="connsiteY506" fmla="*/ 60410 h 884640"/>
                <a:gd name="connsiteX507" fmla="*/ 2516798 w 2793935"/>
                <a:gd name="connsiteY507" fmla="*/ 91746 h 884640"/>
                <a:gd name="connsiteX508" fmla="*/ 2492439 w 2793935"/>
                <a:gd name="connsiteY508" fmla="*/ 112891 h 884640"/>
                <a:gd name="connsiteX509" fmla="*/ 2463527 w 2793935"/>
                <a:gd name="connsiteY509" fmla="*/ 120650 h 884640"/>
                <a:gd name="connsiteX510" fmla="*/ 2438763 w 2793935"/>
                <a:gd name="connsiteY510" fmla="*/ 112891 h 884640"/>
                <a:gd name="connsiteX511" fmla="*/ 2425489 w 2793935"/>
                <a:gd name="connsiteY511" fmla="*/ 91746 h 884640"/>
                <a:gd name="connsiteX512" fmla="*/ 2426616 w 2793935"/>
                <a:gd name="connsiteY512" fmla="*/ 60410 h 884640"/>
                <a:gd name="connsiteX513" fmla="*/ 2441965 w 2793935"/>
                <a:gd name="connsiteY513" fmla="*/ 29074 h 884640"/>
                <a:gd name="connsiteX514" fmla="*/ 2466358 w 2793935"/>
                <a:gd name="connsiteY514" fmla="*/ 7928 h 884640"/>
                <a:gd name="connsiteX515" fmla="*/ 2495202 w 2793935"/>
                <a:gd name="connsiteY515" fmla="*/ 169 h 884640"/>
                <a:gd name="connsiteX516" fmla="*/ 2269134 w 2793935"/>
                <a:gd name="connsiteY516" fmla="*/ 169 h 884640"/>
                <a:gd name="connsiteX517" fmla="*/ 2293966 w 2793935"/>
                <a:gd name="connsiteY517" fmla="*/ 7928 h 884640"/>
                <a:gd name="connsiteX518" fmla="*/ 2307207 w 2793935"/>
                <a:gd name="connsiteY518" fmla="*/ 29074 h 884640"/>
                <a:gd name="connsiteX519" fmla="*/ 2306046 w 2793935"/>
                <a:gd name="connsiteY519" fmla="*/ 60410 h 884640"/>
                <a:gd name="connsiteX520" fmla="*/ 2290730 w 2793935"/>
                <a:gd name="connsiteY520" fmla="*/ 91746 h 884640"/>
                <a:gd name="connsiteX521" fmla="*/ 2266371 w 2793935"/>
                <a:gd name="connsiteY521" fmla="*/ 112891 h 884640"/>
                <a:gd name="connsiteX522" fmla="*/ 2237459 w 2793935"/>
                <a:gd name="connsiteY522" fmla="*/ 120650 h 884640"/>
                <a:gd name="connsiteX523" fmla="*/ 2212695 w 2793935"/>
                <a:gd name="connsiteY523" fmla="*/ 112891 h 884640"/>
                <a:gd name="connsiteX524" fmla="*/ 2199420 w 2793935"/>
                <a:gd name="connsiteY524" fmla="*/ 91746 h 884640"/>
                <a:gd name="connsiteX525" fmla="*/ 2200548 w 2793935"/>
                <a:gd name="connsiteY525" fmla="*/ 60410 h 884640"/>
                <a:gd name="connsiteX526" fmla="*/ 2215897 w 2793935"/>
                <a:gd name="connsiteY526" fmla="*/ 29074 h 884640"/>
                <a:gd name="connsiteX527" fmla="*/ 2240290 w 2793935"/>
                <a:gd name="connsiteY527" fmla="*/ 7928 h 884640"/>
                <a:gd name="connsiteX528" fmla="*/ 2269134 w 2793935"/>
                <a:gd name="connsiteY528" fmla="*/ 169 h 884640"/>
                <a:gd name="connsiteX529" fmla="*/ 1468476 w 2793935"/>
                <a:gd name="connsiteY529" fmla="*/ 169 h 884640"/>
                <a:gd name="connsiteX530" fmla="*/ 1495599 w 2793935"/>
                <a:gd name="connsiteY530" fmla="*/ 9434 h 884640"/>
                <a:gd name="connsiteX531" fmla="*/ 1507513 w 2793935"/>
                <a:gd name="connsiteY531" fmla="*/ 35704 h 884640"/>
                <a:gd name="connsiteX532" fmla="*/ 1491085 w 2793935"/>
                <a:gd name="connsiteY532" fmla="*/ 35704 h 884640"/>
                <a:gd name="connsiteX533" fmla="*/ 1482699 w 2793935"/>
                <a:gd name="connsiteY533" fmla="*/ 19735 h 884640"/>
                <a:gd name="connsiteX534" fmla="*/ 1464828 w 2793935"/>
                <a:gd name="connsiteY534" fmla="*/ 14045 h 884640"/>
                <a:gd name="connsiteX535" fmla="*/ 1433862 w 2793935"/>
                <a:gd name="connsiteY535" fmla="*/ 26567 h 884640"/>
                <a:gd name="connsiteX536" fmla="*/ 1413906 w 2793935"/>
                <a:gd name="connsiteY536" fmla="*/ 60410 h 884640"/>
                <a:gd name="connsiteX537" fmla="*/ 1416106 w 2793935"/>
                <a:gd name="connsiteY537" fmla="*/ 94105 h 884640"/>
                <a:gd name="connsiteX538" fmla="*/ 1440494 w 2793935"/>
                <a:gd name="connsiteY538" fmla="*/ 106605 h 884640"/>
                <a:gd name="connsiteX539" fmla="*/ 1468632 w 2793935"/>
                <a:gd name="connsiteY539" fmla="*/ 96241 h 884640"/>
                <a:gd name="connsiteX540" fmla="*/ 1487472 w 2793935"/>
                <a:gd name="connsiteY540" fmla="*/ 68363 h 884640"/>
                <a:gd name="connsiteX541" fmla="*/ 1445574 w 2793935"/>
                <a:gd name="connsiteY541" fmla="*/ 68363 h 884640"/>
                <a:gd name="connsiteX542" fmla="*/ 1448867 w 2793935"/>
                <a:gd name="connsiteY542" fmla="*/ 55841 h 884640"/>
                <a:gd name="connsiteX543" fmla="*/ 1505384 w 2793935"/>
                <a:gd name="connsiteY543" fmla="*/ 55841 h 884640"/>
                <a:gd name="connsiteX544" fmla="*/ 1502270 w 2793935"/>
                <a:gd name="connsiteY544" fmla="*/ 67686 h 884640"/>
                <a:gd name="connsiteX545" fmla="*/ 1487145 w 2793935"/>
                <a:gd name="connsiteY545" fmla="*/ 94384 h 884640"/>
                <a:gd name="connsiteX546" fmla="*/ 1464221 w 2793935"/>
                <a:gd name="connsiteY546" fmla="*/ 113299 h 884640"/>
                <a:gd name="connsiteX547" fmla="*/ 1436846 w 2793935"/>
                <a:gd name="connsiteY547" fmla="*/ 120481 h 884640"/>
                <a:gd name="connsiteX548" fmla="*/ 1412070 w 2793935"/>
                <a:gd name="connsiteY548" fmla="*/ 112766 h 884640"/>
                <a:gd name="connsiteX549" fmla="*/ 1398774 w 2793935"/>
                <a:gd name="connsiteY549" fmla="*/ 91702 h 884640"/>
                <a:gd name="connsiteX550" fmla="*/ 1399890 w 2793935"/>
                <a:gd name="connsiteY550" fmla="*/ 60410 h 884640"/>
                <a:gd name="connsiteX551" fmla="*/ 1415239 w 2793935"/>
                <a:gd name="connsiteY551" fmla="*/ 29074 h 884640"/>
                <a:gd name="connsiteX552" fmla="*/ 1439632 w 2793935"/>
                <a:gd name="connsiteY552" fmla="*/ 7928 h 884640"/>
                <a:gd name="connsiteX553" fmla="*/ 1468476 w 2793935"/>
                <a:gd name="connsiteY553" fmla="*/ 169 h 884640"/>
                <a:gd name="connsiteX554" fmla="*/ 1892097 w 2793935"/>
                <a:gd name="connsiteY554" fmla="*/ 0 h 884640"/>
                <a:gd name="connsiteX555" fmla="*/ 1919591 w 2793935"/>
                <a:gd name="connsiteY555" fmla="*/ 9286 h 884640"/>
                <a:gd name="connsiteX556" fmla="*/ 1931390 w 2793935"/>
                <a:gd name="connsiteY556" fmla="*/ 35704 h 884640"/>
                <a:gd name="connsiteX557" fmla="*/ 1914963 w 2793935"/>
                <a:gd name="connsiteY557" fmla="*/ 35704 h 884640"/>
                <a:gd name="connsiteX558" fmla="*/ 1906769 w 2793935"/>
                <a:gd name="connsiteY558" fmla="*/ 19290 h 884640"/>
                <a:gd name="connsiteX559" fmla="*/ 1888538 w 2793935"/>
                <a:gd name="connsiteY559" fmla="*/ 13537 h 884640"/>
                <a:gd name="connsiteX560" fmla="*/ 1857762 w 2793935"/>
                <a:gd name="connsiteY560" fmla="*/ 26123 h 884640"/>
                <a:gd name="connsiteX561" fmla="*/ 1837784 w 2793935"/>
                <a:gd name="connsiteY561" fmla="*/ 60410 h 884640"/>
                <a:gd name="connsiteX562" fmla="*/ 1839772 w 2793935"/>
                <a:gd name="connsiteY562" fmla="*/ 94549 h 884640"/>
                <a:gd name="connsiteX563" fmla="*/ 1863937 w 2793935"/>
                <a:gd name="connsiteY563" fmla="*/ 107113 h 884640"/>
                <a:gd name="connsiteX564" fmla="*/ 1885187 w 2793935"/>
                <a:gd name="connsiteY564" fmla="*/ 101381 h 884640"/>
                <a:gd name="connsiteX565" fmla="*/ 1901972 w 2793935"/>
                <a:gd name="connsiteY565" fmla="*/ 85115 h 884640"/>
                <a:gd name="connsiteX566" fmla="*/ 1918400 w 2793935"/>
                <a:gd name="connsiteY566" fmla="*/ 85115 h 884640"/>
                <a:gd name="connsiteX567" fmla="*/ 1892771 w 2793935"/>
                <a:gd name="connsiteY567" fmla="*/ 111301 h 884640"/>
                <a:gd name="connsiteX568" fmla="*/ 1860422 w 2793935"/>
                <a:gd name="connsiteY568" fmla="*/ 120481 h 884640"/>
                <a:gd name="connsiteX569" fmla="*/ 1835791 w 2793935"/>
                <a:gd name="connsiteY569" fmla="*/ 112766 h 884640"/>
                <a:gd name="connsiteX570" fmla="*/ 1822607 w 2793935"/>
                <a:gd name="connsiteY570" fmla="*/ 91702 h 884640"/>
                <a:gd name="connsiteX571" fmla="*/ 1823767 w 2793935"/>
                <a:gd name="connsiteY571" fmla="*/ 60410 h 884640"/>
                <a:gd name="connsiteX572" fmla="*/ 1839084 w 2793935"/>
                <a:gd name="connsiteY572" fmla="*/ 29030 h 884640"/>
                <a:gd name="connsiteX573" fmla="*/ 1863387 w 2793935"/>
                <a:gd name="connsiteY573" fmla="*/ 7803 h 884640"/>
                <a:gd name="connsiteX574" fmla="*/ 1892097 w 2793935"/>
                <a:gd name="connsiteY574" fmla="*/ 0 h 884640"/>
                <a:gd name="connsiteX575" fmla="*/ 172246 w 2793935"/>
                <a:gd name="connsiteY575" fmla="*/ 0 h 884640"/>
                <a:gd name="connsiteX576" fmla="*/ 194335 w 2793935"/>
                <a:gd name="connsiteY576" fmla="*/ 8418 h 884640"/>
                <a:gd name="connsiteX577" fmla="*/ 199097 w 2793935"/>
                <a:gd name="connsiteY577" fmla="*/ 30289 h 884640"/>
                <a:gd name="connsiteX578" fmla="*/ 184026 w 2793935"/>
                <a:gd name="connsiteY578" fmla="*/ 30289 h 884640"/>
                <a:gd name="connsiteX579" fmla="*/ 181332 w 2793935"/>
                <a:gd name="connsiteY579" fmla="*/ 18825 h 884640"/>
                <a:gd name="connsiteX580" fmla="*/ 168173 w 2793935"/>
                <a:gd name="connsiteY580" fmla="*/ 13199 h 884640"/>
                <a:gd name="connsiteX581" fmla="*/ 152630 w 2793935"/>
                <a:gd name="connsiteY581" fmla="*/ 17789 h 884640"/>
                <a:gd name="connsiteX582" fmla="*/ 142995 w 2793935"/>
                <a:gd name="connsiteY582" fmla="*/ 32151 h 884640"/>
                <a:gd name="connsiteX583" fmla="*/ 145407 w 2793935"/>
                <a:gd name="connsiteY583" fmla="*/ 45393 h 884640"/>
                <a:gd name="connsiteX584" fmla="*/ 157683 w 2793935"/>
                <a:gd name="connsiteY584" fmla="*/ 52153 h 884640"/>
                <a:gd name="connsiteX585" fmla="*/ 172970 w 2793935"/>
                <a:gd name="connsiteY585" fmla="*/ 57809 h 884640"/>
                <a:gd name="connsiteX586" fmla="*/ 184414 w 2793935"/>
                <a:gd name="connsiteY586" fmla="*/ 67737 h 884640"/>
                <a:gd name="connsiteX587" fmla="*/ 185160 w 2793935"/>
                <a:gd name="connsiteY587" fmla="*/ 87315 h 884640"/>
                <a:gd name="connsiteX588" fmla="*/ 176923 w 2793935"/>
                <a:gd name="connsiteY588" fmla="*/ 103403 h 884640"/>
                <a:gd name="connsiteX589" fmla="*/ 161904 w 2793935"/>
                <a:gd name="connsiteY589" fmla="*/ 115730 h 884640"/>
                <a:gd name="connsiteX590" fmla="*/ 141431 w 2793935"/>
                <a:gd name="connsiteY590" fmla="*/ 120650 h 884640"/>
                <a:gd name="connsiteX591" fmla="*/ 117845 w 2793935"/>
                <a:gd name="connsiteY591" fmla="*/ 111618 h 884640"/>
                <a:gd name="connsiteX592" fmla="*/ 113031 w 2793935"/>
                <a:gd name="connsiteY592" fmla="*/ 101304 h 884640"/>
                <a:gd name="connsiteX593" fmla="*/ 113695 w 2793935"/>
                <a:gd name="connsiteY593" fmla="*/ 87992 h 884640"/>
                <a:gd name="connsiteX594" fmla="*/ 128314 w 2793935"/>
                <a:gd name="connsiteY594" fmla="*/ 87992 h 884640"/>
                <a:gd name="connsiteX595" fmla="*/ 130475 w 2793935"/>
                <a:gd name="connsiteY595" fmla="*/ 101486 h 884640"/>
                <a:gd name="connsiteX596" fmla="*/ 144856 w 2793935"/>
                <a:gd name="connsiteY596" fmla="*/ 107621 h 884640"/>
                <a:gd name="connsiteX597" fmla="*/ 161859 w 2793935"/>
                <a:gd name="connsiteY597" fmla="*/ 101994 h 884640"/>
                <a:gd name="connsiteX598" fmla="*/ 171117 w 2793935"/>
                <a:gd name="connsiteY598" fmla="*/ 87992 h 884640"/>
                <a:gd name="connsiteX599" fmla="*/ 168826 w 2793935"/>
                <a:gd name="connsiteY599" fmla="*/ 74228 h 884640"/>
                <a:gd name="connsiteX600" fmla="*/ 156532 w 2793935"/>
                <a:gd name="connsiteY600" fmla="*/ 67393 h 884640"/>
                <a:gd name="connsiteX601" fmla="*/ 141156 w 2793935"/>
                <a:gd name="connsiteY601" fmla="*/ 61907 h 884640"/>
                <a:gd name="connsiteX602" fmla="*/ 129620 w 2793935"/>
                <a:gd name="connsiteY602" fmla="*/ 52189 h 884640"/>
                <a:gd name="connsiteX603" fmla="*/ 128846 w 2793935"/>
                <a:gd name="connsiteY603" fmla="*/ 32658 h 884640"/>
                <a:gd name="connsiteX604" fmla="*/ 144665 w 2793935"/>
                <a:gd name="connsiteY604" fmla="*/ 9032 h 884640"/>
                <a:gd name="connsiteX605" fmla="*/ 172246 w 2793935"/>
                <a:gd name="connsiteY605" fmla="*/ 0 h 884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Lst>
              <a:rect l="l" t="t" r="r" b="b"/>
              <a:pathLst>
                <a:path w="2793935" h="884640">
                  <a:moveTo>
                    <a:pt x="141895" y="755663"/>
                  </a:moveTo>
                  <a:lnTo>
                    <a:pt x="135720" y="780376"/>
                  </a:lnTo>
                  <a:lnTo>
                    <a:pt x="399804" y="780376"/>
                  </a:lnTo>
                  <a:lnTo>
                    <a:pt x="405963" y="755663"/>
                  </a:lnTo>
                  <a:close/>
                  <a:moveTo>
                    <a:pt x="165224" y="661720"/>
                  </a:moveTo>
                  <a:lnTo>
                    <a:pt x="159735" y="685058"/>
                  </a:lnTo>
                  <a:lnTo>
                    <a:pt x="423756" y="685058"/>
                  </a:lnTo>
                  <a:lnTo>
                    <a:pt x="429231" y="661720"/>
                  </a:lnTo>
                  <a:close/>
                  <a:moveTo>
                    <a:pt x="2560691" y="568459"/>
                  </a:moveTo>
                  <a:lnTo>
                    <a:pt x="2417359" y="578069"/>
                  </a:lnTo>
                  <a:cubicBezTo>
                    <a:pt x="2421503" y="596642"/>
                    <a:pt x="2426932" y="614008"/>
                    <a:pt x="2433647" y="630166"/>
                  </a:cubicBezTo>
                  <a:cubicBezTo>
                    <a:pt x="2440362" y="646323"/>
                    <a:pt x="2448192" y="660946"/>
                    <a:pt x="2457136" y="674035"/>
                  </a:cubicBezTo>
                  <a:cubicBezTo>
                    <a:pt x="2478038" y="657332"/>
                    <a:pt x="2497098" y="640339"/>
                    <a:pt x="2514314" y="623056"/>
                  </a:cubicBezTo>
                  <a:cubicBezTo>
                    <a:pt x="2531531" y="605773"/>
                    <a:pt x="2546990" y="587574"/>
                    <a:pt x="2560691" y="568459"/>
                  </a:cubicBezTo>
                  <a:close/>
                  <a:moveTo>
                    <a:pt x="1162347" y="486854"/>
                  </a:moveTo>
                  <a:lnTo>
                    <a:pt x="1235726" y="501954"/>
                  </a:lnTo>
                  <a:cubicBezTo>
                    <a:pt x="1225367" y="528764"/>
                    <a:pt x="1214538" y="555159"/>
                    <a:pt x="1203241" y="581140"/>
                  </a:cubicBezTo>
                  <a:cubicBezTo>
                    <a:pt x="1191943" y="607120"/>
                    <a:pt x="1180610" y="632140"/>
                    <a:pt x="1169240" y="656200"/>
                  </a:cubicBezTo>
                  <a:lnTo>
                    <a:pt x="1294705" y="650710"/>
                  </a:lnTo>
                  <a:cubicBezTo>
                    <a:pt x="1294290" y="651539"/>
                    <a:pt x="1292033" y="656915"/>
                    <a:pt x="1287933" y="666837"/>
                  </a:cubicBezTo>
                  <a:cubicBezTo>
                    <a:pt x="1283832" y="676758"/>
                    <a:pt x="1280374" y="686251"/>
                    <a:pt x="1277560" y="695316"/>
                  </a:cubicBezTo>
                  <a:cubicBezTo>
                    <a:pt x="1261715" y="742096"/>
                    <a:pt x="1247970" y="778473"/>
                    <a:pt x="1236326" y="804448"/>
                  </a:cubicBezTo>
                  <a:cubicBezTo>
                    <a:pt x="1224682" y="830424"/>
                    <a:pt x="1213509" y="849154"/>
                    <a:pt x="1202808" y="860641"/>
                  </a:cubicBezTo>
                  <a:cubicBezTo>
                    <a:pt x="1192270" y="866565"/>
                    <a:pt x="1182337" y="870743"/>
                    <a:pt x="1173008" y="873177"/>
                  </a:cubicBezTo>
                  <a:cubicBezTo>
                    <a:pt x="1163680" y="875610"/>
                    <a:pt x="1154439" y="877579"/>
                    <a:pt x="1145286" y="879083"/>
                  </a:cubicBezTo>
                  <a:cubicBezTo>
                    <a:pt x="1133134" y="879826"/>
                    <a:pt x="1119524" y="879713"/>
                    <a:pt x="1104456" y="878742"/>
                  </a:cubicBezTo>
                  <a:cubicBezTo>
                    <a:pt x="1089388" y="877771"/>
                    <a:pt x="1073720" y="875601"/>
                    <a:pt x="1057451" y="872233"/>
                  </a:cubicBezTo>
                  <a:cubicBezTo>
                    <a:pt x="1056979" y="862762"/>
                    <a:pt x="1056722" y="852287"/>
                    <a:pt x="1056679" y="840810"/>
                  </a:cubicBezTo>
                  <a:cubicBezTo>
                    <a:pt x="1056636" y="829333"/>
                    <a:pt x="1055521" y="818323"/>
                    <a:pt x="1053333" y="807779"/>
                  </a:cubicBezTo>
                  <a:lnTo>
                    <a:pt x="650139" y="812585"/>
                  </a:lnTo>
                  <a:lnTo>
                    <a:pt x="669341" y="735117"/>
                  </a:lnTo>
                  <a:lnTo>
                    <a:pt x="1108230" y="735117"/>
                  </a:lnTo>
                  <a:lnTo>
                    <a:pt x="1091075" y="802973"/>
                  </a:lnTo>
                  <a:lnTo>
                    <a:pt x="1101368" y="802973"/>
                  </a:lnTo>
                  <a:cubicBezTo>
                    <a:pt x="1106357" y="802930"/>
                    <a:pt x="1111304" y="801471"/>
                    <a:pt x="1116207" y="798596"/>
                  </a:cubicBezTo>
                  <a:cubicBezTo>
                    <a:pt x="1121111" y="795721"/>
                    <a:pt x="1124856" y="791688"/>
                    <a:pt x="1127444" y="786496"/>
                  </a:cubicBezTo>
                  <a:cubicBezTo>
                    <a:pt x="1132362" y="785484"/>
                    <a:pt x="1138476" y="779122"/>
                    <a:pt x="1145785" y="767411"/>
                  </a:cubicBezTo>
                  <a:cubicBezTo>
                    <a:pt x="1153094" y="755700"/>
                    <a:pt x="1160913" y="738530"/>
                    <a:pt x="1169240" y="715903"/>
                  </a:cubicBezTo>
                  <a:lnTo>
                    <a:pt x="743375" y="715903"/>
                  </a:lnTo>
                  <a:cubicBezTo>
                    <a:pt x="752879" y="697819"/>
                    <a:pt x="763124" y="676871"/>
                    <a:pt x="774110" y="653057"/>
                  </a:cubicBezTo>
                  <a:cubicBezTo>
                    <a:pt x="785095" y="629244"/>
                    <a:pt x="795183" y="606073"/>
                    <a:pt x="804375" y="583544"/>
                  </a:cubicBezTo>
                  <a:lnTo>
                    <a:pt x="903169" y="603456"/>
                  </a:lnTo>
                  <a:lnTo>
                    <a:pt x="880529" y="656200"/>
                  </a:lnTo>
                  <a:lnTo>
                    <a:pt x="1064999" y="645220"/>
                  </a:lnTo>
                  <a:cubicBezTo>
                    <a:pt x="1070574" y="633506"/>
                    <a:pt x="1076236" y="621521"/>
                    <a:pt x="1081983" y="609266"/>
                  </a:cubicBezTo>
                  <a:cubicBezTo>
                    <a:pt x="1087730" y="597011"/>
                    <a:pt x="1093048" y="585004"/>
                    <a:pt x="1097937" y="573245"/>
                  </a:cubicBezTo>
                  <a:lnTo>
                    <a:pt x="767327" y="578738"/>
                  </a:lnTo>
                  <a:lnTo>
                    <a:pt x="789281" y="490286"/>
                  </a:lnTo>
                  <a:lnTo>
                    <a:pt x="1144599" y="490286"/>
                  </a:lnTo>
                  <a:close/>
                  <a:moveTo>
                    <a:pt x="1735747" y="450536"/>
                  </a:moveTo>
                  <a:cubicBezTo>
                    <a:pt x="1751180" y="465539"/>
                    <a:pt x="1766947" y="482511"/>
                    <a:pt x="1783048" y="501455"/>
                  </a:cubicBezTo>
                  <a:cubicBezTo>
                    <a:pt x="1799148" y="520398"/>
                    <a:pt x="1811475" y="537709"/>
                    <a:pt x="1820028" y="553387"/>
                  </a:cubicBezTo>
                  <a:lnTo>
                    <a:pt x="1741921" y="607499"/>
                  </a:lnTo>
                  <a:cubicBezTo>
                    <a:pt x="1735247" y="591515"/>
                    <a:pt x="1724757" y="573784"/>
                    <a:pt x="1710452" y="554306"/>
                  </a:cubicBezTo>
                  <a:cubicBezTo>
                    <a:pt x="1696147" y="534829"/>
                    <a:pt x="1681027" y="516927"/>
                    <a:pt x="1665092" y="500600"/>
                  </a:cubicBezTo>
                  <a:close/>
                  <a:moveTo>
                    <a:pt x="888762" y="408683"/>
                  </a:moveTo>
                  <a:lnTo>
                    <a:pt x="889445" y="412069"/>
                  </a:lnTo>
                  <a:lnTo>
                    <a:pt x="885128" y="412470"/>
                  </a:lnTo>
                  <a:close/>
                  <a:moveTo>
                    <a:pt x="484105" y="363440"/>
                  </a:moveTo>
                  <a:lnTo>
                    <a:pt x="459475" y="462836"/>
                  </a:lnTo>
                  <a:lnTo>
                    <a:pt x="542382" y="462836"/>
                  </a:lnTo>
                  <a:lnTo>
                    <a:pt x="567071" y="363440"/>
                  </a:lnTo>
                  <a:close/>
                  <a:moveTo>
                    <a:pt x="182377" y="353839"/>
                  </a:moveTo>
                  <a:lnTo>
                    <a:pt x="161793" y="358639"/>
                  </a:lnTo>
                  <a:cubicBezTo>
                    <a:pt x="156661" y="364768"/>
                    <a:pt x="151487" y="370512"/>
                    <a:pt x="146269" y="375870"/>
                  </a:cubicBezTo>
                  <a:cubicBezTo>
                    <a:pt x="141052" y="381228"/>
                    <a:pt x="135706" y="386457"/>
                    <a:pt x="130231" y="391558"/>
                  </a:cubicBezTo>
                  <a:lnTo>
                    <a:pt x="173457" y="387443"/>
                  </a:lnTo>
                  <a:lnTo>
                    <a:pt x="176202" y="377842"/>
                  </a:lnTo>
                  <a:close/>
                  <a:moveTo>
                    <a:pt x="1184981" y="333950"/>
                  </a:moveTo>
                  <a:lnTo>
                    <a:pt x="1168556" y="398348"/>
                  </a:lnTo>
                  <a:lnTo>
                    <a:pt x="1237098" y="398348"/>
                  </a:lnTo>
                  <a:lnTo>
                    <a:pt x="1253557" y="333950"/>
                  </a:lnTo>
                  <a:close/>
                  <a:moveTo>
                    <a:pt x="413491" y="276343"/>
                  </a:moveTo>
                  <a:lnTo>
                    <a:pt x="687772" y="276343"/>
                  </a:lnTo>
                  <a:lnTo>
                    <a:pt x="619192" y="550611"/>
                  </a:lnTo>
                  <a:lnTo>
                    <a:pt x="344909" y="550611"/>
                  </a:lnTo>
                  <a:close/>
                  <a:moveTo>
                    <a:pt x="1805660" y="270171"/>
                  </a:moveTo>
                  <a:cubicBezTo>
                    <a:pt x="1820646" y="285173"/>
                    <a:pt x="1835723" y="302146"/>
                    <a:pt x="1850893" y="321092"/>
                  </a:cubicBezTo>
                  <a:cubicBezTo>
                    <a:pt x="1866063" y="340037"/>
                    <a:pt x="1877720" y="357353"/>
                    <a:pt x="1885864" y="373041"/>
                  </a:cubicBezTo>
                  <a:lnTo>
                    <a:pt x="1806344" y="425162"/>
                  </a:lnTo>
                  <a:cubicBezTo>
                    <a:pt x="1800742" y="409503"/>
                    <a:pt x="1791238" y="391958"/>
                    <a:pt x="1777830" y="372527"/>
                  </a:cubicBezTo>
                  <a:cubicBezTo>
                    <a:pt x="1764422" y="353096"/>
                    <a:pt x="1749937" y="335208"/>
                    <a:pt x="1734375" y="318863"/>
                  </a:cubicBezTo>
                  <a:close/>
                  <a:moveTo>
                    <a:pt x="1116465" y="264684"/>
                  </a:moveTo>
                  <a:lnTo>
                    <a:pt x="1362599" y="264684"/>
                  </a:lnTo>
                  <a:lnTo>
                    <a:pt x="1311850" y="467636"/>
                  </a:lnTo>
                  <a:lnTo>
                    <a:pt x="1065685" y="467636"/>
                  </a:lnTo>
                  <a:close/>
                  <a:moveTo>
                    <a:pt x="1671952" y="231080"/>
                  </a:moveTo>
                  <a:lnTo>
                    <a:pt x="1715168" y="316805"/>
                  </a:lnTo>
                  <a:cubicBezTo>
                    <a:pt x="1700377" y="321577"/>
                    <a:pt x="1685200" y="325921"/>
                    <a:pt x="1669637" y="329835"/>
                  </a:cubicBezTo>
                  <a:cubicBezTo>
                    <a:pt x="1654074" y="333750"/>
                    <a:pt x="1638383" y="337408"/>
                    <a:pt x="1622562" y="340808"/>
                  </a:cubicBezTo>
                  <a:lnTo>
                    <a:pt x="1597868" y="421733"/>
                  </a:lnTo>
                  <a:lnTo>
                    <a:pt x="1682241" y="421733"/>
                  </a:lnTo>
                  <a:lnTo>
                    <a:pt x="1658919" y="514316"/>
                  </a:lnTo>
                  <a:lnTo>
                    <a:pt x="1576603" y="514316"/>
                  </a:lnTo>
                  <a:lnTo>
                    <a:pt x="1569743" y="519802"/>
                  </a:lnTo>
                  <a:cubicBezTo>
                    <a:pt x="1574879" y="525609"/>
                    <a:pt x="1581832" y="534636"/>
                    <a:pt x="1590601" y="546882"/>
                  </a:cubicBezTo>
                  <a:cubicBezTo>
                    <a:pt x="1599371" y="559128"/>
                    <a:pt x="1607950" y="571297"/>
                    <a:pt x="1616338" y="583391"/>
                  </a:cubicBezTo>
                  <a:cubicBezTo>
                    <a:pt x="1624726" y="595485"/>
                    <a:pt x="1630917" y="604206"/>
                    <a:pt x="1634910" y="609556"/>
                  </a:cubicBezTo>
                  <a:lnTo>
                    <a:pt x="1564255" y="678136"/>
                  </a:lnTo>
                  <a:cubicBezTo>
                    <a:pt x="1562883" y="670178"/>
                    <a:pt x="1560997" y="661406"/>
                    <a:pt x="1558596" y="651819"/>
                  </a:cubicBezTo>
                  <a:cubicBezTo>
                    <a:pt x="1556195" y="642232"/>
                    <a:pt x="1553280" y="632259"/>
                    <a:pt x="1549850" y="621901"/>
                  </a:cubicBezTo>
                  <a:lnTo>
                    <a:pt x="1483311" y="880447"/>
                  </a:lnTo>
                  <a:lnTo>
                    <a:pt x="1386688" y="880447"/>
                  </a:lnTo>
                  <a:lnTo>
                    <a:pt x="1440095" y="674021"/>
                  </a:lnTo>
                  <a:cubicBezTo>
                    <a:pt x="1425696" y="695095"/>
                    <a:pt x="1411545" y="714326"/>
                    <a:pt x="1397642" y="731714"/>
                  </a:cubicBezTo>
                  <a:cubicBezTo>
                    <a:pt x="1383739" y="749102"/>
                    <a:pt x="1370258" y="763704"/>
                    <a:pt x="1357198" y="775520"/>
                  </a:cubicBezTo>
                  <a:cubicBezTo>
                    <a:pt x="1355055" y="758646"/>
                    <a:pt x="1351798" y="740958"/>
                    <a:pt x="1347426" y="722456"/>
                  </a:cubicBezTo>
                  <a:cubicBezTo>
                    <a:pt x="1343054" y="703954"/>
                    <a:pt x="1338082" y="687123"/>
                    <a:pt x="1332509" y="671964"/>
                  </a:cubicBezTo>
                  <a:cubicBezTo>
                    <a:pt x="1354239" y="652690"/>
                    <a:pt x="1376774" y="628322"/>
                    <a:pt x="1400115" y="598860"/>
                  </a:cubicBezTo>
                  <a:cubicBezTo>
                    <a:pt x="1423456" y="569398"/>
                    <a:pt x="1444785" y="539388"/>
                    <a:pt x="1464104" y="508829"/>
                  </a:cubicBezTo>
                  <a:lnTo>
                    <a:pt x="1380516" y="514316"/>
                  </a:lnTo>
                  <a:lnTo>
                    <a:pt x="1403831" y="421733"/>
                  </a:lnTo>
                  <a:lnTo>
                    <a:pt x="1500460" y="421733"/>
                  </a:lnTo>
                  <a:lnTo>
                    <a:pt x="1521039" y="358639"/>
                  </a:lnTo>
                  <a:cubicBezTo>
                    <a:pt x="1509349" y="360439"/>
                    <a:pt x="1497916" y="361639"/>
                    <a:pt x="1486741" y="362240"/>
                  </a:cubicBezTo>
                  <a:cubicBezTo>
                    <a:pt x="1475565" y="362840"/>
                    <a:pt x="1464819" y="362325"/>
                    <a:pt x="1454500" y="360697"/>
                  </a:cubicBezTo>
                  <a:cubicBezTo>
                    <a:pt x="1453257" y="349595"/>
                    <a:pt x="1451628" y="336994"/>
                    <a:pt x="1449613" y="322892"/>
                  </a:cubicBezTo>
                  <a:cubicBezTo>
                    <a:pt x="1447598" y="308790"/>
                    <a:pt x="1444425" y="296017"/>
                    <a:pt x="1440095" y="284573"/>
                  </a:cubicBezTo>
                  <a:cubicBezTo>
                    <a:pt x="1479681" y="280844"/>
                    <a:pt x="1520039" y="274071"/>
                    <a:pt x="1561168" y="264256"/>
                  </a:cubicBezTo>
                  <a:cubicBezTo>
                    <a:pt x="1602298" y="254440"/>
                    <a:pt x="1639226" y="243382"/>
                    <a:pt x="1671952" y="231080"/>
                  </a:cubicBezTo>
                  <a:close/>
                  <a:moveTo>
                    <a:pt x="2526401" y="229023"/>
                  </a:moveTo>
                  <a:lnTo>
                    <a:pt x="2625157" y="229023"/>
                  </a:lnTo>
                  <a:lnTo>
                    <a:pt x="2601839" y="321606"/>
                  </a:lnTo>
                  <a:lnTo>
                    <a:pt x="2749972" y="321606"/>
                  </a:lnTo>
                  <a:lnTo>
                    <a:pt x="2727341" y="412817"/>
                  </a:lnTo>
                  <a:lnTo>
                    <a:pt x="2579208" y="412817"/>
                  </a:lnTo>
                  <a:lnTo>
                    <a:pt x="2561377" y="483445"/>
                  </a:lnTo>
                  <a:lnTo>
                    <a:pt x="2629272" y="483445"/>
                  </a:lnTo>
                  <a:lnTo>
                    <a:pt x="2645731" y="480026"/>
                  </a:lnTo>
                  <a:lnTo>
                    <a:pt x="2704709" y="510802"/>
                  </a:lnTo>
                  <a:cubicBezTo>
                    <a:pt x="2680549" y="558945"/>
                    <a:pt x="2653603" y="601964"/>
                    <a:pt x="2623871" y="639859"/>
                  </a:cubicBezTo>
                  <a:cubicBezTo>
                    <a:pt x="2594139" y="677755"/>
                    <a:pt x="2560506" y="712013"/>
                    <a:pt x="2522972" y="742636"/>
                  </a:cubicBezTo>
                  <a:cubicBezTo>
                    <a:pt x="2539732" y="753598"/>
                    <a:pt x="2559191" y="763916"/>
                    <a:pt x="2581351" y="773592"/>
                  </a:cubicBezTo>
                  <a:cubicBezTo>
                    <a:pt x="2603511" y="783268"/>
                    <a:pt x="2628629" y="792386"/>
                    <a:pt x="2656704" y="800947"/>
                  </a:cubicBezTo>
                  <a:cubicBezTo>
                    <a:pt x="2645145" y="811080"/>
                    <a:pt x="2631572" y="824428"/>
                    <a:pt x="2615984" y="840992"/>
                  </a:cubicBezTo>
                  <a:cubicBezTo>
                    <a:pt x="2600396" y="857557"/>
                    <a:pt x="2588366" y="872106"/>
                    <a:pt x="2579894" y="884640"/>
                  </a:cubicBezTo>
                  <a:cubicBezTo>
                    <a:pt x="2550033" y="872906"/>
                    <a:pt x="2523172" y="860015"/>
                    <a:pt x="2499312" y="845966"/>
                  </a:cubicBezTo>
                  <a:cubicBezTo>
                    <a:pt x="2475452" y="831917"/>
                    <a:pt x="2454764" y="817139"/>
                    <a:pt x="2437247" y="801633"/>
                  </a:cubicBezTo>
                  <a:cubicBezTo>
                    <a:pt x="2405841" y="819755"/>
                    <a:pt x="2374287" y="834790"/>
                    <a:pt x="2342584" y="846738"/>
                  </a:cubicBezTo>
                  <a:cubicBezTo>
                    <a:pt x="2310881" y="858686"/>
                    <a:pt x="2278442" y="867890"/>
                    <a:pt x="2245268" y="874350"/>
                  </a:cubicBezTo>
                  <a:cubicBezTo>
                    <a:pt x="2241523" y="859943"/>
                    <a:pt x="2236493" y="844165"/>
                    <a:pt x="2230175" y="827015"/>
                  </a:cubicBezTo>
                  <a:cubicBezTo>
                    <a:pt x="2223858" y="809865"/>
                    <a:pt x="2216084" y="795459"/>
                    <a:pt x="2206851" y="783796"/>
                  </a:cubicBezTo>
                  <a:cubicBezTo>
                    <a:pt x="2235006" y="779309"/>
                    <a:pt x="2263076" y="771991"/>
                    <a:pt x="2291060" y="761844"/>
                  </a:cubicBezTo>
                  <a:cubicBezTo>
                    <a:pt x="2319044" y="751697"/>
                    <a:pt x="2346770" y="738891"/>
                    <a:pt x="2374240" y="723428"/>
                  </a:cubicBezTo>
                  <a:cubicBezTo>
                    <a:pt x="2363192" y="704061"/>
                    <a:pt x="2353387" y="681912"/>
                    <a:pt x="2344827" y="656982"/>
                  </a:cubicBezTo>
                  <a:cubicBezTo>
                    <a:pt x="2336266" y="632051"/>
                    <a:pt x="2329377" y="605289"/>
                    <a:pt x="2324160" y="576696"/>
                  </a:cubicBezTo>
                  <a:lnTo>
                    <a:pt x="2355031" y="573264"/>
                  </a:lnTo>
                  <a:lnTo>
                    <a:pt x="2311812" y="573264"/>
                  </a:lnTo>
                  <a:lnTo>
                    <a:pt x="2333764" y="483445"/>
                  </a:lnTo>
                  <a:lnTo>
                    <a:pt x="2462622" y="483445"/>
                  </a:lnTo>
                  <a:lnTo>
                    <a:pt x="2480453" y="412817"/>
                  </a:lnTo>
                  <a:lnTo>
                    <a:pt x="2340625" y="412817"/>
                  </a:lnTo>
                  <a:lnTo>
                    <a:pt x="2363263" y="321606"/>
                  </a:lnTo>
                  <a:lnTo>
                    <a:pt x="2503084" y="321606"/>
                  </a:lnTo>
                  <a:close/>
                  <a:moveTo>
                    <a:pt x="2217141" y="229023"/>
                  </a:moveTo>
                  <a:lnTo>
                    <a:pt x="2315242" y="229023"/>
                  </a:lnTo>
                  <a:lnTo>
                    <a:pt x="2283685" y="355210"/>
                  </a:lnTo>
                  <a:lnTo>
                    <a:pt x="2346799" y="355210"/>
                  </a:lnTo>
                  <a:lnTo>
                    <a:pt x="2324160" y="447105"/>
                  </a:lnTo>
                  <a:lnTo>
                    <a:pt x="2261046" y="447105"/>
                  </a:lnTo>
                  <a:lnTo>
                    <a:pt x="2239780" y="530708"/>
                  </a:lnTo>
                  <a:lnTo>
                    <a:pt x="2299463" y="517666"/>
                  </a:lnTo>
                  <a:lnTo>
                    <a:pt x="2293289" y="610321"/>
                  </a:lnTo>
                  <a:cubicBezTo>
                    <a:pt x="2281313" y="613369"/>
                    <a:pt x="2269250" y="616332"/>
                    <a:pt x="2257102" y="619209"/>
                  </a:cubicBezTo>
                  <a:cubicBezTo>
                    <a:pt x="2244953" y="622086"/>
                    <a:pt x="2232548" y="625048"/>
                    <a:pt x="2219885" y="628096"/>
                  </a:cubicBezTo>
                  <a:lnTo>
                    <a:pt x="2178038" y="778994"/>
                  </a:lnTo>
                  <a:cubicBezTo>
                    <a:pt x="2172635" y="801232"/>
                    <a:pt x="2166633" y="818840"/>
                    <a:pt x="2160030" y="831817"/>
                  </a:cubicBezTo>
                  <a:cubicBezTo>
                    <a:pt x="2153427" y="844794"/>
                    <a:pt x="2143651" y="855542"/>
                    <a:pt x="2130703" y="864060"/>
                  </a:cubicBezTo>
                  <a:cubicBezTo>
                    <a:pt x="2114795" y="869733"/>
                    <a:pt x="2097607" y="872792"/>
                    <a:pt x="2079140" y="873235"/>
                  </a:cubicBezTo>
                  <a:cubicBezTo>
                    <a:pt x="2060672" y="873678"/>
                    <a:pt x="2039710" y="872449"/>
                    <a:pt x="2016252" y="869548"/>
                  </a:cubicBezTo>
                  <a:cubicBezTo>
                    <a:pt x="2015452" y="856613"/>
                    <a:pt x="2014309" y="841836"/>
                    <a:pt x="2012823" y="825214"/>
                  </a:cubicBezTo>
                  <a:cubicBezTo>
                    <a:pt x="2011337" y="808593"/>
                    <a:pt x="2008137" y="793644"/>
                    <a:pt x="2003222" y="780366"/>
                  </a:cubicBezTo>
                  <a:cubicBezTo>
                    <a:pt x="2013823" y="782996"/>
                    <a:pt x="2024510" y="784597"/>
                    <a:pt x="2035283" y="785168"/>
                  </a:cubicBezTo>
                  <a:cubicBezTo>
                    <a:pt x="2046056" y="785740"/>
                    <a:pt x="2052971" y="785969"/>
                    <a:pt x="2056029" y="785854"/>
                  </a:cubicBezTo>
                  <a:cubicBezTo>
                    <a:pt x="2063314" y="785683"/>
                    <a:pt x="2069311" y="783796"/>
                    <a:pt x="2074019" y="780195"/>
                  </a:cubicBezTo>
                  <a:cubicBezTo>
                    <a:pt x="2078726" y="776593"/>
                    <a:pt x="2081635" y="772306"/>
                    <a:pt x="2082746" y="767332"/>
                  </a:cubicBezTo>
                  <a:lnTo>
                    <a:pt x="2112180" y="650711"/>
                  </a:lnTo>
                  <a:lnTo>
                    <a:pt x="2051914" y="664431"/>
                  </a:lnTo>
                  <a:lnTo>
                    <a:pt x="2045056" y="568459"/>
                  </a:lnTo>
                  <a:cubicBezTo>
                    <a:pt x="2057426" y="566372"/>
                    <a:pt x="2070902" y="563855"/>
                    <a:pt x="2085483" y="560909"/>
                  </a:cubicBezTo>
                  <a:cubicBezTo>
                    <a:pt x="2100064" y="557963"/>
                    <a:pt x="2115594" y="554760"/>
                    <a:pt x="2132075" y="551299"/>
                  </a:cubicBezTo>
                  <a:lnTo>
                    <a:pt x="2162946" y="447105"/>
                  </a:lnTo>
                  <a:lnTo>
                    <a:pt x="2088904" y="447105"/>
                  </a:lnTo>
                  <a:lnTo>
                    <a:pt x="2111494" y="355210"/>
                  </a:lnTo>
                  <a:lnTo>
                    <a:pt x="2185584" y="355210"/>
                  </a:lnTo>
                  <a:close/>
                  <a:moveTo>
                    <a:pt x="1930441" y="228337"/>
                  </a:moveTo>
                  <a:lnTo>
                    <a:pt x="2028511" y="228337"/>
                  </a:lnTo>
                  <a:lnTo>
                    <a:pt x="1932499" y="612985"/>
                  </a:lnTo>
                  <a:lnTo>
                    <a:pt x="1996278" y="602012"/>
                  </a:lnTo>
                  <a:lnTo>
                    <a:pt x="1988049" y="695967"/>
                  </a:lnTo>
                  <a:lnTo>
                    <a:pt x="1908496" y="709683"/>
                  </a:lnTo>
                  <a:lnTo>
                    <a:pt x="1865976" y="879761"/>
                  </a:lnTo>
                  <a:lnTo>
                    <a:pt x="1767987" y="879761"/>
                  </a:lnTo>
                  <a:lnTo>
                    <a:pt x="1806344" y="727514"/>
                  </a:lnTo>
                  <a:lnTo>
                    <a:pt x="1599925" y="763861"/>
                  </a:lnTo>
                  <a:lnTo>
                    <a:pt x="1607471" y="668535"/>
                  </a:lnTo>
                  <a:lnTo>
                    <a:pt x="1830315" y="630130"/>
                  </a:lnTo>
                  <a:close/>
                  <a:moveTo>
                    <a:pt x="879157" y="225594"/>
                  </a:moveTo>
                  <a:lnTo>
                    <a:pt x="967660" y="236567"/>
                  </a:lnTo>
                  <a:cubicBezTo>
                    <a:pt x="965245" y="245168"/>
                    <a:pt x="962700" y="253683"/>
                    <a:pt x="960028" y="262113"/>
                  </a:cubicBezTo>
                  <a:cubicBezTo>
                    <a:pt x="957355" y="270542"/>
                    <a:pt x="954639" y="278715"/>
                    <a:pt x="951881" y="286630"/>
                  </a:cubicBezTo>
                  <a:lnTo>
                    <a:pt x="1095192" y="281144"/>
                  </a:lnTo>
                  <a:cubicBezTo>
                    <a:pt x="1094806" y="281872"/>
                    <a:pt x="1092662" y="286759"/>
                    <a:pt x="1088759" y="295803"/>
                  </a:cubicBezTo>
                  <a:cubicBezTo>
                    <a:pt x="1084856" y="304847"/>
                    <a:pt x="1081511" y="313676"/>
                    <a:pt x="1078723" y="322292"/>
                  </a:cubicBezTo>
                  <a:cubicBezTo>
                    <a:pt x="1065599" y="361952"/>
                    <a:pt x="1054277" y="392999"/>
                    <a:pt x="1044756" y="415433"/>
                  </a:cubicBezTo>
                  <a:cubicBezTo>
                    <a:pt x="1035235" y="437867"/>
                    <a:pt x="1025971" y="454352"/>
                    <a:pt x="1016964" y="464890"/>
                  </a:cubicBezTo>
                  <a:cubicBezTo>
                    <a:pt x="1007726" y="469881"/>
                    <a:pt x="999137" y="473455"/>
                    <a:pt x="991197" y="475615"/>
                  </a:cubicBezTo>
                  <a:cubicBezTo>
                    <a:pt x="983258" y="477774"/>
                    <a:pt x="975869" y="479461"/>
                    <a:pt x="969032" y="480677"/>
                  </a:cubicBezTo>
                  <a:cubicBezTo>
                    <a:pt x="958270" y="481077"/>
                    <a:pt x="946349" y="480791"/>
                    <a:pt x="933271" y="479819"/>
                  </a:cubicBezTo>
                  <a:cubicBezTo>
                    <a:pt x="920193" y="478846"/>
                    <a:pt x="906729" y="476844"/>
                    <a:pt x="892878" y="473813"/>
                  </a:cubicBezTo>
                  <a:cubicBezTo>
                    <a:pt x="893007" y="462686"/>
                    <a:pt x="892921" y="450964"/>
                    <a:pt x="892621" y="438646"/>
                  </a:cubicBezTo>
                  <a:cubicBezTo>
                    <a:pt x="892471" y="432487"/>
                    <a:pt x="892074" y="426911"/>
                    <a:pt x="891431" y="421917"/>
                  </a:cubicBezTo>
                  <a:lnTo>
                    <a:pt x="889445" y="412069"/>
                  </a:lnTo>
                  <a:lnTo>
                    <a:pt x="905742" y="410556"/>
                  </a:lnTo>
                  <a:cubicBezTo>
                    <a:pt x="912832" y="410074"/>
                    <a:pt x="917691" y="409677"/>
                    <a:pt x="920321" y="409364"/>
                  </a:cubicBezTo>
                  <a:cubicBezTo>
                    <a:pt x="926896" y="409635"/>
                    <a:pt x="932613" y="408405"/>
                    <a:pt x="937473" y="405674"/>
                  </a:cubicBezTo>
                  <a:cubicBezTo>
                    <a:pt x="942333" y="402943"/>
                    <a:pt x="945992" y="399132"/>
                    <a:pt x="948450" y="394241"/>
                  </a:cubicBezTo>
                  <a:cubicBezTo>
                    <a:pt x="951352" y="394172"/>
                    <a:pt x="955325" y="390381"/>
                    <a:pt x="960371" y="382869"/>
                  </a:cubicBezTo>
                  <a:cubicBezTo>
                    <a:pt x="965416" y="375357"/>
                    <a:pt x="970590" y="364537"/>
                    <a:pt x="975893" y="350409"/>
                  </a:cubicBezTo>
                  <a:lnTo>
                    <a:pt x="920321" y="361382"/>
                  </a:lnTo>
                  <a:cubicBezTo>
                    <a:pt x="915333" y="370593"/>
                    <a:pt x="909873" y="379410"/>
                    <a:pt x="903941" y="387833"/>
                  </a:cubicBezTo>
                  <a:cubicBezTo>
                    <a:pt x="898010" y="396256"/>
                    <a:pt x="890663" y="404568"/>
                    <a:pt x="881901" y="412770"/>
                  </a:cubicBezTo>
                  <a:lnTo>
                    <a:pt x="885128" y="412470"/>
                  </a:lnTo>
                  <a:lnTo>
                    <a:pt x="859830" y="438829"/>
                  </a:lnTo>
                  <a:cubicBezTo>
                    <a:pt x="849640" y="448013"/>
                    <a:pt x="838904" y="456331"/>
                    <a:pt x="827622" y="463784"/>
                  </a:cubicBezTo>
                  <a:cubicBezTo>
                    <a:pt x="805057" y="478690"/>
                    <a:pt x="778343" y="490727"/>
                    <a:pt x="747477" y="499895"/>
                  </a:cubicBezTo>
                  <a:cubicBezTo>
                    <a:pt x="743361" y="487826"/>
                    <a:pt x="737907" y="475243"/>
                    <a:pt x="731116" y="462145"/>
                  </a:cubicBezTo>
                  <a:cubicBezTo>
                    <a:pt x="724325" y="449047"/>
                    <a:pt x="716280" y="437836"/>
                    <a:pt x="706979" y="428513"/>
                  </a:cubicBezTo>
                  <a:cubicBezTo>
                    <a:pt x="733340" y="420159"/>
                    <a:pt x="756058" y="409318"/>
                    <a:pt x="775136" y="395989"/>
                  </a:cubicBezTo>
                  <a:cubicBezTo>
                    <a:pt x="794214" y="382661"/>
                    <a:pt x="809906" y="367696"/>
                    <a:pt x="822213" y="351095"/>
                  </a:cubicBezTo>
                  <a:lnTo>
                    <a:pt x="752264" y="355896"/>
                  </a:lnTo>
                  <a:lnTo>
                    <a:pt x="770758" y="281144"/>
                  </a:lnTo>
                  <a:lnTo>
                    <a:pt x="862691" y="275657"/>
                  </a:lnTo>
                  <a:cubicBezTo>
                    <a:pt x="868180" y="259998"/>
                    <a:pt x="873668" y="243310"/>
                    <a:pt x="879157" y="225594"/>
                  </a:cubicBezTo>
                  <a:close/>
                  <a:moveTo>
                    <a:pt x="153560" y="218050"/>
                  </a:moveTo>
                  <a:lnTo>
                    <a:pt x="236581" y="246854"/>
                  </a:lnTo>
                  <a:cubicBezTo>
                    <a:pt x="233522" y="253040"/>
                    <a:pt x="230377" y="259184"/>
                    <a:pt x="227146" y="265285"/>
                  </a:cubicBezTo>
                  <a:cubicBezTo>
                    <a:pt x="223916" y="271385"/>
                    <a:pt x="220428" y="277358"/>
                    <a:pt x="216683" y="283201"/>
                  </a:cubicBezTo>
                  <a:lnTo>
                    <a:pt x="377175" y="277715"/>
                  </a:lnTo>
                  <a:lnTo>
                    <a:pt x="357953" y="353839"/>
                  </a:lnTo>
                  <a:lnTo>
                    <a:pt x="275690" y="353839"/>
                  </a:lnTo>
                  <a:lnTo>
                    <a:pt x="269515" y="379213"/>
                  </a:lnTo>
                  <a:lnTo>
                    <a:pt x="267456" y="387443"/>
                  </a:lnTo>
                  <a:lnTo>
                    <a:pt x="365504" y="387443"/>
                  </a:lnTo>
                  <a:lnTo>
                    <a:pt x="346282" y="464209"/>
                  </a:lnTo>
                  <a:lnTo>
                    <a:pt x="252361" y="466955"/>
                  </a:lnTo>
                  <a:cubicBezTo>
                    <a:pt x="267322" y="475765"/>
                    <a:pt x="283173" y="485430"/>
                    <a:pt x="299915" y="495949"/>
                  </a:cubicBezTo>
                  <a:cubicBezTo>
                    <a:pt x="316657" y="506469"/>
                    <a:pt x="328909" y="514405"/>
                    <a:pt x="336671" y="519757"/>
                  </a:cubicBezTo>
                  <a:lnTo>
                    <a:pt x="257851" y="575335"/>
                  </a:lnTo>
                  <a:cubicBezTo>
                    <a:pt x="250046" y="566763"/>
                    <a:pt x="240612" y="557294"/>
                    <a:pt x="229548" y="546927"/>
                  </a:cubicBezTo>
                  <a:cubicBezTo>
                    <a:pt x="218484" y="536560"/>
                    <a:pt x="207335" y="527276"/>
                    <a:pt x="196099" y="519076"/>
                  </a:cubicBezTo>
                  <a:cubicBezTo>
                    <a:pt x="182234" y="532312"/>
                    <a:pt x="167768" y="544400"/>
                    <a:pt x="152702" y="555340"/>
                  </a:cubicBezTo>
                  <a:cubicBezTo>
                    <a:pt x="137636" y="566279"/>
                    <a:pt x="120769" y="576836"/>
                    <a:pt x="102100" y="587010"/>
                  </a:cubicBezTo>
                  <a:lnTo>
                    <a:pt x="551983" y="584263"/>
                  </a:lnTo>
                  <a:lnTo>
                    <a:pt x="477948" y="879822"/>
                  </a:lnTo>
                  <a:lnTo>
                    <a:pt x="375115" y="879822"/>
                  </a:lnTo>
                  <a:lnTo>
                    <a:pt x="380608" y="858541"/>
                  </a:lnTo>
                  <a:lnTo>
                    <a:pt x="116509" y="858541"/>
                  </a:lnTo>
                  <a:lnTo>
                    <a:pt x="111020" y="879822"/>
                  </a:lnTo>
                  <a:lnTo>
                    <a:pt x="13030" y="879822"/>
                  </a:lnTo>
                  <a:lnTo>
                    <a:pt x="88411" y="594531"/>
                  </a:lnTo>
                  <a:cubicBezTo>
                    <a:pt x="82522" y="597635"/>
                    <a:pt x="76665" y="600141"/>
                    <a:pt x="70838" y="602049"/>
                  </a:cubicBezTo>
                  <a:cubicBezTo>
                    <a:pt x="65012" y="603957"/>
                    <a:pt x="59667" y="605097"/>
                    <a:pt x="54803" y="605467"/>
                  </a:cubicBezTo>
                  <a:cubicBezTo>
                    <a:pt x="48204" y="594806"/>
                    <a:pt x="40189" y="583270"/>
                    <a:pt x="30757" y="570860"/>
                  </a:cubicBezTo>
                  <a:cubicBezTo>
                    <a:pt x="21325" y="558450"/>
                    <a:pt x="11072" y="547580"/>
                    <a:pt x="0" y="538249"/>
                  </a:cubicBezTo>
                  <a:cubicBezTo>
                    <a:pt x="30481" y="528377"/>
                    <a:pt x="56519" y="516444"/>
                    <a:pt x="78113" y="502448"/>
                  </a:cubicBezTo>
                  <a:cubicBezTo>
                    <a:pt x="99707" y="488452"/>
                    <a:pt x="116851" y="474104"/>
                    <a:pt x="129545" y="459404"/>
                  </a:cubicBezTo>
                  <a:lnTo>
                    <a:pt x="28118" y="464209"/>
                  </a:lnTo>
                  <a:lnTo>
                    <a:pt x="47277" y="387443"/>
                  </a:lnTo>
                  <a:lnTo>
                    <a:pt x="99356" y="384700"/>
                  </a:lnTo>
                  <a:cubicBezTo>
                    <a:pt x="91300" y="378799"/>
                    <a:pt x="82764" y="372769"/>
                    <a:pt x="73745" y="366612"/>
                  </a:cubicBezTo>
                  <a:cubicBezTo>
                    <a:pt x="64727" y="360454"/>
                    <a:pt x="56360" y="354596"/>
                    <a:pt x="48646" y="349038"/>
                  </a:cubicBezTo>
                  <a:cubicBezTo>
                    <a:pt x="68272" y="334450"/>
                    <a:pt x="87470" y="315448"/>
                    <a:pt x="106239" y="292031"/>
                  </a:cubicBezTo>
                  <a:cubicBezTo>
                    <a:pt x="125008" y="268614"/>
                    <a:pt x="140781" y="243953"/>
                    <a:pt x="153560" y="218050"/>
                  </a:cubicBezTo>
                  <a:close/>
                  <a:moveTo>
                    <a:pt x="427794" y="21152"/>
                  </a:moveTo>
                  <a:cubicBezTo>
                    <a:pt x="416244" y="41006"/>
                    <a:pt x="404694" y="60861"/>
                    <a:pt x="393145" y="80715"/>
                  </a:cubicBezTo>
                  <a:cubicBezTo>
                    <a:pt x="405804" y="80715"/>
                    <a:pt x="418464" y="80715"/>
                    <a:pt x="431124" y="80715"/>
                  </a:cubicBezTo>
                  <a:cubicBezTo>
                    <a:pt x="430014" y="60861"/>
                    <a:pt x="428904" y="41006"/>
                    <a:pt x="427794" y="21152"/>
                  </a:cubicBezTo>
                  <a:close/>
                  <a:moveTo>
                    <a:pt x="959898" y="14214"/>
                  </a:moveTo>
                  <a:cubicBezTo>
                    <a:pt x="955984" y="29105"/>
                    <a:pt x="952069" y="43996"/>
                    <a:pt x="948154" y="58887"/>
                  </a:cubicBezTo>
                  <a:cubicBezTo>
                    <a:pt x="954885" y="58887"/>
                    <a:pt x="961617" y="58887"/>
                    <a:pt x="968349" y="58887"/>
                  </a:cubicBezTo>
                  <a:cubicBezTo>
                    <a:pt x="976101" y="58767"/>
                    <a:pt x="982319" y="56638"/>
                    <a:pt x="987002" y="52499"/>
                  </a:cubicBezTo>
                  <a:cubicBezTo>
                    <a:pt x="991686" y="48360"/>
                    <a:pt x="994890" y="42931"/>
                    <a:pt x="996616" y="36212"/>
                  </a:cubicBezTo>
                  <a:cubicBezTo>
                    <a:pt x="998445" y="29447"/>
                    <a:pt x="998090" y="24110"/>
                    <a:pt x="995551" y="20200"/>
                  </a:cubicBezTo>
                  <a:cubicBezTo>
                    <a:pt x="993012" y="16290"/>
                    <a:pt x="987859" y="14295"/>
                    <a:pt x="980094" y="14214"/>
                  </a:cubicBezTo>
                  <a:cubicBezTo>
                    <a:pt x="973362" y="14214"/>
                    <a:pt x="966630" y="14214"/>
                    <a:pt x="959898" y="14214"/>
                  </a:cubicBezTo>
                  <a:close/>
                  <a:moveTo>
                    <a:pt x="526601" y="14214"/>
                  </a:moveTo>
                  <a:cubicBezTo>
                    <a:pt x="522686" y="29105"/>
                    <a:pt x="518771" y="43996"/>
                    <a:pt x="514857" y="58887"/>
                  </a:cubicBezTo>
                  <a:cubicBezTo>
                    <a:pt x="521588" y="58887"/>
                    <a:pt x="528320" y="58887"/>
                    <a:pt x="535052" y="58887"/>
                  </a:cubicBezTo>
                  <a:cubicBezTo>
                    <a:pt x="542804" y="58767"/>
                    <a:pt x="549022" y="56638"/>
                    <a:pt x="553705" y="52499"/>
                  </a:cubicBezTo>
                  <a:cubicBezTo>
                    <a:pt x="558389" y="48360"/>
                    <a:pt x="561593" y="42931"/>
                    <a:pt x="563319" y="36212"/>
                  </a:cubicBezTo>
                  <a:cubicBezTo>
                    <a:pt x="565147" y="29447"/>
                    <a:pt x="564792" y="24110"/>
                    <a:pt x="562253" y="20200"/>
                  </a:cubicBezTo>
                  <a:cubicBezTo>
                    <a:pt x="559714" y="16290"/>
                    <a:pt x="554562" y="14295"/>
                    <a:pt x="546797" y="14214"/>
                  </a:cubicBezTo>
                  <a:cubicBezTo>
                    <a:pt x="540065" y="14214"/>
                    <a:pt x="533333" y="14214"/>
                    <a:pt x="526601" y="14214"/>
                  </a:cubicBezTo>
                  <a:close/>
                  <a:moveTo>
                    <a:pt x="837489" y="14045"/>
                  </a:moveTo>
                  <a:cubicBezTo>
                    <a:pt x="829363" y="44955"/>
                    <a:pt x="821237" y="75865"/>
                    <a:pt x="813110" y="106774"/>
                  </a:cubicBezTo>
                  <a:cubicBezTo>
                    <a:pt x="819440" y="106774"/>
                    <a:pt x="825770" y="106774"/>
                    <a:pt x="832100" y="106774"/>
                  </a:cubicBezTo>
                  <a:cubicBezTo>
                    <a:pt x="845871" y="106655"/>
                    <a:pt x="857329" y="102579"/>
                    <a:pt x="866474" y="94549"/>
                  </a:cubicBezTo>
                  <a:cubicBezTo>
                    <a:pt x="875618" y="86518"/>
                    <a:pt x="882110" y="75251"/>
                    <a:pt x="885948" y="60748"/>
                  </a:cubicBezTo>
                  <a:cubicBezTo>
                    <a:pt x="889743" y="46217"/>
                    <a:pt x="889206" y="34837"/>
                    <a:pt x="884335" y="26609"/>
                  </a:cubicBezTo>
                  <a:cubicBezTo>
                    <a:pt x="879466" y="18381"/>
                    <a:pt x="870180" y="14193"/>
                    <a:pt x="856479" y="14045"/>
                  </a:cubicBezTo>
                  <a:cubicBezTo>
                    <a:pt x="850149" y="14045"/>
                    <a:pt x="843819" y="14045"/>
                    <a:pt x="837489" y="14045"/>
                  </a:cubicBezTo>
                  <a:close/>
                  <a:moveTo>
                    <a:pt x="2491688" y="13537"/>
                  </a:moveTo>
                  <a:cubicBezTo>
                    <a:pt x="2480343" y="13682"/>
                    <a:pt x="2470016" y="17877"/>
                    <a:pt x="2460705" y="26123"/>
                  </a:cubicBezTo>
                  <a:cubicBezTo>
                    <a:pt x="2451394" y="34368"/>
                    <a:pt x="2444703" y="45797"/>
                    <a:pt x="2440632" y="60410"/>
                  </a:cubicBezTo>
                  <a:cubicBezTo>
                    <a:pt x="2437039" y="74948"/>
                    <a:pt x="2437726" y="86356"/>
                    <a:pt x="2442693" y="94633"/>
                  </a:cubicBezTo>
                  <a:cubicBezTo>
                    <a:pt x="2447660" y="102911"/>
                    <a:pt x="2455776" y="107127"/>
                    <a:pt x="2467042" y="107282"/>
                  </a:cubicBezTo>
                  <a:cubicBezTo>
                    <a:pt x="2478389" y="107127"/>
                    <a:pt x="2488722" y="102911"/>
                    <a:pt x="2498042" y="94633"/>
                  </a:cubicBezTo>
                  <a:cubicBezTo>
                    <a:pt x="2507361" y="86356"/>
                    <a:pt x="2514047" y="74948"/>
                    <a:pt x="2518098" y="60410"/>
                  </a:cubicBezTo>
                  <a:cubicBezTo>
                    <a:pt x="2521710" y="45797"/>
                    <a:pt x="2521029" y="34368"/>
                    <a:pt x="2516054" y="26123"/>
                  </a:cubicBezTo>
                  <a:cubicBezTo>
                    <a:pt x="2511078" y="17877"/>
                    <a:pt x="2502957" y="13682"/>
                    <a:pt x="2491688" y="13537"/>
                  </a:cubicBezTo>
                  <a:close/>
                  <a:moveTo>
                    <a:pt x="2265620" y="13537"/>
                  </a:moveTo>
                  <a:cubicBezTo>
                    <a:pt x="2254275" y="13682"/>
                    <a:pt x="2243947" y="17877"/>
                    <a:pt x="2234637" y="26123"/>
                  </a:cubicBezTo>
                  <a:cubicBezTo>
                    <a:pt x="2225326" y="34368"/>
                    <a:pt x="2218634" y="45797"/>
                    <a:pt x="2214564" y="60410"/>
                  </a:cubicBezTo>
                  <a:cubicBezTo>
                    <a:pt x="2210971" y="74948"/>
                    <a:pt x="2211658" y="86356"/>
                    <a:pt x="2216625" y="94633"/>
                  </a:cubicBezTo>
                  <a:cubicBezTo>
                    <a:pt x="2221592" y="102911"/>
                    <a:pt x="2229708" y="107127"/>
                    <a:pt x="2240974" y="107282"/>
                  </a:cubicBezTo>
                  <a:cubicBezTo>
                    <a:pt x="2252321" y="107127"/>
                    <a:pt x="2262654" y="102911"/>
                    <a:pt x="2271974" y="94633"/>
                  </a:cubicBezTo>
                  <a:cubicBezTo>
                    <a:pt x="2281293" y="86356"/>
                    <a:pt x="2287978" y="74948"/>
                    <a:pt x="2292030" y="60410"/>
                  </a:cubicBezTo>
                  <a:cubicBezTo>
                    <a:pt x="2295642" y="45797"/>
                    <a:pt x="2294961" y="34368"/>
                    <a:pt x="2289986" y="26123"/>
                  </a:cubicBezTo>
                  <a:cubicBezTo>
                    <a:pt x="2285010" y="17877"/>
                    <a:pt x="2276888" y="13682"/>
                    <a:pt x="2265620" y="13537"/>
                  </a:cubicBezTo>
                  <a:close/>
                  <a:moveTo>
                    <a:pt x="242835" y="2369"/>
                  </a:moveTo>
                  <a:cubicBezTo>
                    <a:pt x="247758" y="2369"/>
                    <a:pt x="252681" y="2369"/>
                    <a:pt x="257605" y="2369"/>
                  </a:cubicBezTo>
                  <a:cubicBezTo>
                    <a:pt x="261983" y="34633"/>
                    <a:pt x="266362" y="66896"/>
                    <a:pt x="270740" y="99160"/>
                  </a:cubicBezTo>
                  <a:cubicBezTo>
                    <a:pt x="292083" y="66896"/>
                    <a:pt x="313426" y="34633"/>
                    <a:pt x="334769" y="2369"/>
                  </a:cubicBezTo>
                  <a:cubicBezTo>
                    <a:pt x="339642" y="2369"/>
                    <a:pt x="344515" y="2369"/>
                    <a:pt x="349388" y="2369"/>
                  </a:cubicBezTo>
                  <a:cubicBezTo>
                    <a:pt x="339127" y="41401"/>
                    <a:pt x="328865" y="80433"/>
                    <a:pt x="318603" y="119466"/>
                  </a:cubicBezTo>
                  <a:cubicBezTo>
                    <a:pt x="314031" y="119466"/>
                    <a:pt x="309460" y="119466"/>
                    <a:pt x="304888" y="119466"/>
                  </a:cubicBezTo>
                  <a:cubicBezTo>
                    <a:pt x="312540" y="90361"/>
                    <a:pt x="320192" y="61256"/>
                    <a:pt x="327844" y="32151"/>
                  </a:cubicBezTo>
                  <a:cubicBezTo>
                    <a:pt x="308637" y="61256"/>
                    <a:pt x="289431" y="90361"/>
                    <a:pt x="270224" y="119466"/>
                  </a:cubicBezTo>
                  <a:cubicBezTo>
                    <a:pt x="267009" y="119466"/>
                    <a:pt x="263794" y="119466"/>
                    <a:pt x="260579" y="119466"/>
                  </a:cubicBezTo>
                  <a:cubicBezTo>
                    <a:pt x="256641" y="90304"/>
                    <a:pt x="252702" y="61143"/>
                    <a:pt x="248764" y="31982"/>
                  </a:cubicBezTo>
                  <a:cubicBezTo>
                    <a:pt x="241098" y="61143"/>
                    <a:pt x="233431" y="90304"/>
                    <a:pt x="225764" y="119466"/>
                  </a:cubicBezTo>
                  <a:cubicBezTo>
                    <a:pt x="221193" y="119466"/>
                    <a:pt x="216621" y="119466"/>
                    <a:pt x="212049" y="119466"/>
                  </a:cubicBezTo>
                  <a:cubicBezTo>
                    <a:pt x="222311" y="80433"/>
                    <a:pt x="232573" y="41401"/>
                    <a:pt x="242835" y="2369"/>
                  </a:cubicBezTo>
                  <a:close/>
                  <a:moveTo>
                    <a:pt x="424940" y="2200"/>
                  </a:moveTo>
                  <a:cubicBezTo>
                    <a:pt x="430214" y="2200"/>
                    <a:pt x="435489" y="2200"/>
                    <a:pt x="440764" y="2200"/>
                  </a:cubicBezTo>
                  <a:cubicBezTo>
                    <a:pt x="443097" y="41288"/>
                    <a:pt x="445430" y="80377"/>
                    <a:pt x="447763" y="119466"/>
                  </a:cubicBezTo>
                  <a:cubicBezTo>
                    <a:pt x="442941" y="119466"/>
                    <a:pt x="438118" y="119466"/>
                    <a:pt x="433295" y="119466"/>
                  </a:cubicBezTo>
                  <a:cubicBezTo>
                    <a:pt x="432780" y="110723"/>
                    <a:pt x="432265" y="101980"/>
                    <a:pt x="431751" y="93237"/>
                  </a:cubicBezTo>
                  <a:cubicBezTo>
                    <a:pt x="416478" y="93237"/>
                    <a:pt x="401206" y="93237"/>
                    <a:pt x="385934" y="93237"/>
                  </a:cubicBezTo>
                  <a:cubicBezTo>
                    <a:pt x="380822" y="101980"/>
                    <a:pt x="375710" y="110723"/>
                    <a:pt x="370599" y="119466"/>
                  </a:cubicBezTo>
                  <a:cubicBezTo>
                    <a:pt x="365776" y="119466"/>
                    <a:pt x="360953" y="119466"/>
                    <a:pt x="356130" y="119466"/>
                  </a:cubicBezTo>
                  <a:cubicBezTo>
                    <a:pt x="379067" y="80377"/>
                    <a:pt x="402003" y="41288"/>
                    <a:pt x="424940" y="2200"/>
                  </a:cubicBezTo>
                  <a:close/>
                  <a:moveTo>
                    <a:pt x="2711646" y="1523"/>
                  </a:moveTo>
                  <a:cubicBezTo>
                    <a:pt x="2716720" y="1523"/>
                    <a:pt x="2721794" y="1523"/>
                    <a:pt x="2726868" y="1523"/>
                  </a:cubicBezTo>
                  <a:cubicBezTo>
                    <a:pt x="2730274" y="21434"/>
                    <a:pt x="2733680" y="41345"/>
                    <a:pt x="2737086" y="61256"/>
                  </a:cubicBezTo>
                  <a:cubicBezTo>
                    <a:pt x="2750962" y="41345"/>
                    <a:pt x="2764837" y="21434"/>
                    <a:pt x="2778713" y="1523"/>
                  </a:cubicBezTo>
                  <a:cubicBezTo>
                    <a:pt x="2783787" y="1523"/>
                    <a:pt x="2788861" y="1523"/>
                    <a:pt x="2793935" y="1523"/>
                  </a:cubicBezTo>
                  <a:cubicBezTo>
                    <a:pt x="2776095" y="26003"/>
                    <a:pt x="2758255" y="50482"/>
                    <a:pt x="2740415" y="74962"/>
                  </a:cubicBezTo>
                  <a:cubicBezTo>
                    <a:pt x="2736515" y="89797"/>
                    <a:pt x="2732615" y="104631"/>
                    <a:pt x="2728715" y="119466"/>
                  </a:cubicBezTo>
                  <a:cubicBezTo>
                    <a:pt x="2724143" y="119466"/>
                    <a:pt x="2719572" y="119466"/>
                    <a:pt x="2715000" y="119466"/>
                  </a:cubicBezTo>
                  <a:cubicBezTo>
                    <a:pt x="2718900" y="104631"/>
                    <a:pt x="2722801" y="89797"/>
                    <a:pt x="2726701" y="74962"/>
                  </a:cubicBezTo>
                  <a:cubicBezTo>
                    <a:pt x="2721683" y="50482"/>
                    <a:pt x="2716664" y="26003"/>
                    <a:pt x="2711646" y="1523"/>
                  </a:cubicBezTo>
                  <a:close/>
                  <a:moveTo>
                    <a:pt x="2362446" y="1523"/>
                  </a:moveTo>
                  <a:cubicBezTo>
                    <a:pt x="2367018" y="1523"/>
                    <a:pt x="2371589" y="1523"/>
                    <a:pt x="2376161" y="1523"/>
                  </a:cubicBezTo>
                  <a:cubicBezTo>
                    <a:pt x="2366922" y="36663"/>
                    <a:pt x="2357684" y="71803"/>
                    <a:pt x="2348445" y="106944"/>
                  </a:cubicBezTo>
                  <a:cubicBezTo>
                    <a:pt x="2360703" y="106944"/>
                    <a:pt x="2372961" y="106944"/>
                    <a:pt x="2385219" y="106944"/>
                  </a:cubicBezTo>
                  <a:cubicBezTo>
                    <a:pt x="2384121" y="111118"/>
                    <a:pt x="2383024" y="115292"/>
                    <a:pt x="2381927" y="119466"/>
                  </a:cubicBezTo>
                  <a:cubicBezTo>
                    <a:pt x="2365097" y="119466"/>
                    <a:pt x="2348268" y="119466"/>
                    <a:pt x="2331438" y="119466"/>
                  </a:cubicBezTo>
                  <a:cubicBezTo>
                    <a:pt x="2341774" y="80151"/>
                    <a:pt x="2352110" y="40837"/>
                    <a:pt x="2362446" y="1523"/>
                  </a:cubicBezTo>
                  <a:close/>
                  <a:moveTo>
                    <a:pt x="1976246" y="1523"/>
                  </a:moveTo>
                  <a:cubicBezTo>
                    <a:pt x="1980818" y="1523"/>
                    <a:pt x="1985389" y="1523"/>
                    <a:pt x="1989961" y="1523"/>
                  </a:cubicBezTo>
                  <a:cubicBezTo>
                    <a:pt x="1985423" y="18783"/>
                    <a:pt x="1980886" y="36043"/>
                    <a:pt x="1976348" y="53303"/>
                  </a:cubicBezTo>
                  <a:cubicBezTo>
                    <a:pt x="1994182" y="53303"/>
                    <a:pt x="2012016" y="53303"/>
                    <a:pt x="2029851" y="53303"/>
                  </a:cubicBezTo>
                  <a:cubicBezTo>
                    <a:pt x="2034388" y="36043"/>
                    <a:pt x="2038926" y="18783"/>
                    <a:pt x="2043464" y="1523"/>
                  </a:cubicBezTo>
                  <a:cubicBezTo>
                    <a:pt x="2048035" y="1523"/>
                    <a:pt x="2052607" y="1523"/>
                    <a:pt x="2057179" y="1523"/>
                  </a:cubicBezTo>
                  <a:cubicBezTo>
                    <a:pt x="2046843" y="40837"/>
                    <a:pt x="2036507" y="80151"/>
                    <a:pt x="2026171" y="119466"/>
                  </a:cubicBezTo>
                  <a:cubicBezTo>
                    <a:pt x="2021599" y="119466"/>
                    <a:pt x="2017028" y="119466"/>
                    <a:pt x="2012456" y="119466"/>
                  </a:cubicBezTo>
                  <a:cubicBezTo>
                    <a:pt x="2017142" y="101642"/>
                    <a:pt x="2021828" y="83818"/>
                    <a:pt x="2026514" y="65994"/>
                  </a:cubicBezTo>
                  <a:cubicBezTo>
                    <a:pt x="2008680" y="65994"/>
                    <a:pt x="1990846" y="65994"/>
                    <a:pt x="1973011" y="65994"/>
                  </a:cubicBezTo>
                  <a:cubicBezTo>
                    <a:pt x="1968325" y="83818"/>
                    <a:pt x="1963639" y="101642"/>
                    <a:pt x="1958953" y="119466"/>
                  </a:cubicBezTo>
                  <a:cubicBezTo>
                    <a:pt x="1954382" y="119466"/>
                    <a:pt x="1949810" y="119466"/>
                    <a:pt x="1945238" y="119466"/>
                  </a:cubicBezTo>
                  <a:cubicBezTo>
                    <a:pt x="1955574" y="80151"/>
                    <a:pt x="1965910" y="40837"/>
                    <a:pt x="1976246" y="1523"/>
                  </a:cubicBezTo>
                  <a:close/>
                  <a:moveTo>
                    <a:pt x="1640083" y="1523"/>
                  </a:moveTo>
                  <a:cubicBezTo>
                    <a:pt x="1663795" y="1523"/>
                    <a:pt x="1687507" y="1523"/>
                    <a:pt x="1711219" y="1523"/>
                  </a:cubicBezTo>
                  <a:cubicBezTo>
                    <a:pt x="1710122" y="5697"/>
                    <a:pt x="1709024" y="9871"/>
                    <a:pt x="1707927" y="14045"/>
                  </a:cubicBezTo>
                  <a:cubicBezTo>
                    <a:pt x="1698382" y="14045"/>
                    <a:pt x="1688837" y="14045"/>
                    <a:pt x="1679292" y="14045"/>
                  </a:cubicBezTo>
                  <a:cubicBezTo>
                    <a:pt x="1670053" y="49185"/>
                    <a:pt x="1660815" y="84325"/>
                    <a:pt x="1651576" y="119466"/>
                  </a:cubicBezTo>
                  <a:cubicBezTo>
                    <a:pt x="1647004" y="119466"/>
                    <a:pt x="1642433" y="119466"/>
                    <a:pt x="1637861" y="119466"/>
                  </a:cubicBezTo>
                  <a:cubicBezTo>
                    <a:pt x="1647100" y="84325"/>
                    <a:pt x="1656338" y="49185"/>
                    <a:pt x="1665577" y="14045"/>
                  </a:cubicBezTo>
                  <a:cubicBezTo>
                    <a:pt x="1655982" y="14045"/>
                    <a:pt x="1646386" y="14045"/>
                    <a:pt x="1636791" y="14045"/>
                  </a:cubicBezTo>
                  <a:cubicBezTo>
                    <a:pt x="1637888" y="9871"/>
                    <a:pt x="1638986" y="5697"/>
                    <a:pt x="1640083" y="1523"/>
                  </a:cubicBezTo>
                  <a:close/>
                  <a:moveTo>
                    <a:pt x="1241525" y="1523"/>
                  </a:moveTo>
                  <a:cubicBezTo>
                    <a:pt x="1246096" y="1523"/>
                    <a:pt x="1250668" y="1523"/>
                    <a:pt x="1255240" y="1523"/>
                  </a:cubicBezTo>
                  <a:cubicBezTo>
                    <a:pt x="1244904" y="40837"/>
                    <a:pt x="1234568" y="80151"/>
                    <a:pt x="1224232" y="119466"/>
                  </a:cubicBezTo>
                  <a:cubicBezTo>
                    <a:pt x="1219660" y="119466"/>
                    <a:pt x="1215089" y="119466"/>
                    <a:pt x="1210517" y="119466"/>
                  </a:cubicBezTo>
                  <a:cubicBezTo>
                    <a:pt x="1220853" y="80151"/>
                    <a:pt x="1231189" y="40837"/>
                    <a:pt x="1241525" y="1523"/>
                  </a:cubicBezTo>
                  <a:close/>
                  <a:moveTo>
                    <a:pt x="1110782" y="1523"/>
                  </a:moveTo>
                  <a:cubicBezTo>
                    <a:pt x="1115655" y="1523"/>
                    <a:pt x="1120528" y="1523"/>
                    <a:pt x="1125401" y="1523"/>
                  </a:cubicBezTo>
                  <a:cubicBezTo>
                    <a:pt x="1127491" y="35422"/>
                    <a:pt x="1129581" y="69322"/>
                    <a:pt x="1131670" y="103221"/>
                  </a:cubicBezTo>
                  <a:cubicBezTo>
                    <a:pt x="1151585" y="69322"/>
                    <a:pt x="1171499" y="35422"/>
                    <a:pt x="1191413" y="1523"/>
                  </a:cubicBezTo>
                  <a:cubicBezTo>
                    <a:pt x="1196236" y="1523"/>
                    <a:pt x="1201059" y="1523"/>
                    <a:pt x="1205881" y="1523"/>
                  </a:cubicBezTo>
                  <a:cubicBezTo>
                    <a:pt x="1182333" y="40837"/>
                    <a:pt x="1158785" y="80151"/>
                    <a:pt x="1135236" y="119466"/>
                  </a:cubicBezTo>
                  <a:cubicBezTo>
                    <a:pt x="1129961" y="119466"/>
                    <a:pt x="1124687" y="119466"/>
                    <a:pt x="1119412" y="119466"/>
                  </a:cubicBezTo>
                  <a:cubicBezTo>
                    <a:pt x="1116535" y="80151"/>
                    <a:pt x="1113659" y="40837"/>
                    <a:pt x="1110782" y="1523"/>
                  </a:cubicBezTo>
                  <a:close/>
                  <a:moveTo>
                    <a:pt x="1062554" y="1523"/>
                  </a:moveTo>
                  <a:cubicBezTo>
                    <a:pt x="1067126" y="1523"/>
                    <a:pt x="1071697" y="1523"/>
                    <a:pt x="1076269" y="1523"/>
                  </a:cubicBezTo>
                  <a:cubicBezTo>
                    <a:pt x="1065933" y="40837"/>
                    <a:pt x="1055597" y="80151"/>
                    <a:pt x="1045261" y="119466"/>
                  </a:cubicBezTo>
                  <a:cubicBezTo>
                    <a:pt x="1040690" y="119466"/>
                    <a:pt x="1036118" y="119466"/>
                    <a:pt x="1031546" y="119466"/>
                  </a:cubicBezTo>
                  <a:cubicBezTo>
                    <a:pt x="1041882" y="80151"/>
                    <a:pt x="1052218" y="40837"/>
                    <a:pt x="1062554" y="1523"/>
                  </a:cubicBezTo>
                  <a:close/>
                  <a:moveTo>
                    <a:pt x="949520" y="1523"/>
                  </a:moveTo>
                  <a:cubicBezTo>
                    <a:pt x="960824" y="1523"/>
                    <a:pt x="972127" y="1523"/>
                    <a:pt x="983430" y="1523"/>
                  </a:cubicBezTo>
                  <a:cubicBezTo>
                    <a:pt x="995701" y="1763"/>
                    <a:pt x="1003983" y="5133"/>
                    <a:pt x="1008277" y="11634"/>
                  </a:cubicBezTo>
                  <a:cubicBezTo>
                    <a:pt x="1012572" y="18134"/>
                    <a:pt x="1013407" y="26327"/>
                    <a:pt x="1010783" y="36212"/>
                  </a:cubicBezTo>
                  <a:cubicBezTo>
                    <a:pt x="1008812" y="43936"/>
                    <a:pt x="1005013" y="50909"/>
                    <a:pt x="999386" y="57131"/>
                  </a:cubicBezTo>
                  <a:cubicBezTo>
                    <a:pt x="993760" y="63353"/>
                    <a:pt x="986253" y="67661"/>
                    <a:pt x="976867" y="70055"/>
                  </a:cubicBezTo>
                  <a:cubicBezTo>
                    <a:pt x="981328" y="86525"/>
                    <a:pt x="985790" y="102995"/>
                    <a:pt x="990251" y="119466"/>
                  </a:cubicBezTo>
                  <a:cubicBezTo>
                    <a:pt x="984775" y="119466"/>
                    <a:pt x="979300" y="119466"/>
                    <a:pt x="973824" y="119466"/>
                  </a:cubicBezTo>
                  <a:cubicBezTo>
                    <a:pt x="969711" y="103390"/>
                    <a:pt x="965598" y="87315"/>
                    <a:pt x="961484" y="71239"/>
                  </a:cubicBezTo>
                  <a:cubicBezTo>
                    <a:pt x="955958" y="71239"/>
                    <a:pt x="950432" y="71239"/>
                    <a:pt x="944906" y="71239"/>
                  </a:cubicBezTo>
                  <a:cubicBezTo>
                    <a:pt x="940680" y="87315"/>
                    <a:pt x="936454" y="103390"/>
                    <a:pt x="932227" y="119466"/>
                  </a:cubicBezTo>
                  <a:cubicBezTo>
                    <a:pt x="927656" y="119466"/>
                    <a:pt x="923084" y="119466"/>
                    <a:pt x="918512" y="119466"/>
                  </a:cubicBezTo>
                  <a:cubicBezTo>
                    <a:pt x="928848" y="80151"/>
                    <a:pt x="939184" y="40837"/>
                    <a:pt x="949520" y="1523"/>
                  </a:cubicBezTo>
                  <a:close/>
                  <a:moveTo>
                    <a:pt x="827067" y="1523"/>
                  </a:moveTo>
                  <a:cubicBezTo>
                    <a:pt x="837968" y="1523"/>
                    <a:pt x="848870" y="1523"/>
                    <a:pt x="859771" y="1523"/>
                  </a:cubicBezTo>
                  <a:cubicBezTo>
                    <a:pt x="877146" y="1706"/>
                    <a:pt x="889360" y="7008"/>
                    <a:pt x="896413" y="17429"/>
                  </a:cubicBezTo>
                  <a:cubicBezTo>
                    <a:pt x="903467" y="27850"/>
                    <a:pt x="904650" y="42290"/>
                    <a:pt x="899964" y="60748"/>
                  </a:cubicBezTo>
                  <a:cubicBezTo>
                    <a:pt x="894950" y="79185"/>
                    <a:pt x="886196" y="93540"/>
                    <a:pt x="873703" y="103813"/>
                  </a:cubicBezTo>
                  <a:cubicBezTo>
                    <a:pt x="861209" y="114086"/>
                    <a:pt x="846229" y="119303"/>
                    <a:pt x="828763" y="119466"/>
                  </a:cubicBezTo>
                  <a:cubicBezTo>
                    <a:pt x="817862" y="119466"/>
                    <a:pt x="806960" y="119466"/>
                    <a:pt x="796059" y="119466"/>
                  </a:cubicBezTo>
                  <a:cubicBezTo>
                    <a:pt x="806395" y="80151"/>
                    <a:pt x="816731" y="40837"/>
                    <a:pt x="827067" y="1523"/>
                  </a:cubicBezTo>
                  <a:close/>
                  <a:moveTo>
                    <a:pt x="622776" y="1523"/>
                  </a:moveTo>
                  <a:cubicBezTo>
                    <a:pt x="646488" y="1523"/>
                    <a:pt x="670200" y="1523"/>
                    <a:pt x="693913" y="1523"/>
                  </a:cubicBezTo>
                  <a:cubicBezTo>
                    <a:pt x="692815" y="5697"/>
                    <a:pt x="691718" y="9871"/>
                    <a:pt x="690620" y="14045"/>
                  </a:cubicBezTo>
                  <a:cubicBezTo>
                    <a:pt x="681075" y="14045"/>
                    <a:pt x="671530" y="14045"/>
                    <a:pt x="661985" y="14045"/>
                  </a:cubicBezTo>
                  <a:cubicBezTo>
                    <a:pt x="652747" y="49185"/>
                    <a:pt x="643508" y="84325"/>
                    <a:pt x="634269" y="119466"/>
                  </a:cubicBezTo>
                  <a:cubicBezTo>
                    <a:pt x="629698" y="119466"/>
                    <a:pt x="625126" y="119466"/>
                    <a:pt x="620555" y="119466"/>
                  </a:cubicBezTo>
                  <a:cubicBezTo>
                    <a:pt x="629793" y="84325"/>
                    <a:pt x="639032" y="49185"/>
                    <a:pt x="648270" y="14045"/>
                  </a:cubicBezTo>
                  <a:cubicBezTo>
                    <a:pt x="638675" y="14045"/>
                    <a:pt x="629080" y="14045"/>
                    <a:pt x="619484" y="14045"/>
                  </a:cubicBezTo>
                  <a:cubicBezTo>
                    <a:pt x="620582" y="9871"/>
                    <a:pt x="621679" y="5697"/>
                    <a:pt x="622776" y="1523"/>
                  </a:cubicBezTo>
                  <a:close/>
                  <a:moveTo>
                    <a:pt x="516223" y="1523"/>
                  </a:moveTo>
                  <a:cubicBezTo>
                    <a:pt x="527526" y="1523"/>
                    <a:pt x="538830" y="1523"/>
                    <a:pt x="550133" y="1523"/>
                  </a:cubicBezTo>
                  <a:cubicBezTo>
                    <a:pt x="562403" y="1763"/>
                    <a:pt x="570686" y="5133"/>
                    <a:pt x="574980" y="11634"/>
                  </a:cubicBezTo>
                  <a:cubicBezTo>
                    <a:pt x="579274" y="18134"/>
                    <a:pt x="580110" y="26327"/>
                    <a:pt x="577486" y="36212"/>
                  </a:cubicBezTo>
                  <a:cubicBezTo>
                    <a:pt x="575515" y="43936"/>
                    <a:pt x="571716" y="50909"/>
                    <a:pt x="566089" y="57131"/>
                  </a:cubicBezTo>
                  <a:cubicBezTo>
                    <a:pt x="560463" y="63353"/>
                    <a:pt x="552956" y="67661"/>
                    <a:pt x="543570" y="70055"/>
                  </a:cubicBezTo>
                  <a:cubicBezTo>
                    <a:pt x="548031" y="86525"/>
                    <a:pt x="552493" y="102995"/>
                    <a:pt x="556954" y="119466"/>
                  </a:cubicBezTo>
                  <a:cubicBezTo>
                    <a:pt x="551478" y="119466"/>
                    <a:pt x="546002" y="119466"/>
                    <a:pt x="540527" y="119466"/>
                  </a:cubicBezTo>
                  <a:cubicBezTo>
                    <a:pt x="536413" y="103390"/>
                    <a:pt x="532300" y="87315"/>
                    <a:pt x="528187" y="71239"/>
                  </a:cubicBezTo>
                  <a:cubicBezTo>
                    <a:pt x="522661" y="71239"/>
                    <a:pt x="517135" y="71239"/>
                    <a:pt x="511609" y="71239"/>
                  </a:cubicBezTo>
                  <a:cubicBezTo>
                    <a:pt x="507383" y="87315"/>
                    <a:pt x="503156" y="103390"/>
                    <a:pt x="498930" y="119466"/>
                  </a:cubicBezTo>
                  <a:cubicBezTo>
                    <a:pt x="494358" y="119466"/>
                    <a:pt x="489787" y="119466"/>
                    <a:pt x="485215" y="119466"/>
                  </a:cubicBezTo>
                  <a:cubicBezTo>
                    <a:pt x="495551" y="80151"/>
                    <a:pt x="505887" y="40837"/>
                    <a:pt x="516223" y="1523"/>
                  </a:cubicBezTo>
                  <a:close/>
                  <a:moveTo>
                    <a:pt x="2098744" y="1354"/>
                  </a:moveTo>
                  <a:cubicBezTo>
                    <a:pt x="2103316" y="1354"/>
                    <a:pt x="2107888" y="1354"/>
                    <a:pt x="2112459" y="1354"/>
                  </a:cubicBezTo>
                  <a:cubicBezTo>
                    <a:pt x="2122631" y="32602"/>
                    <a:pt x="2132802" y="63850"/>
                    <a:pt x="2142974" y="95099"/>
                  </a:cubicBezTo>
                  <a:cubicBezTo>
                    <a:pt x="2151189" y="63850"/>
                    <a:pt x="2159404" y="32602"/>
                    <a:pt x="2167620" y="1354"/>
                  </a:cubicBezTo>
                  <a:cubicBezTo>
                    <a:pt x="2172191" y="1354"/>
                    <a:pt x="2176763" y="1354"/>
                    <a:pt x="2181335" y="1354"/>
                  </a:cubicBezTo>
                  <a:cubicBezTo>
                    <a:pt x="2170984" y="40724"/>
                    <a:pt x="2160633" y="80095"/>
                    <a:pt x="2150282" y="119466"/>
                  </a:cubicBezTo>
                  <a:cubicBezTo>
                    <a:pt x="2145711" y="119466"/>
                    <a:pt x="2141139" y="119466"/>
                    <a:pt x="2136568" y="119466"/>
                  </a:cubicBezTo>
                  <a:cubicBezTo>
                    <a:pt x="2126411" y="88161"/>
                    <a:pt x="2116254" y="56856"/>
                    <a:pt x="2106098" y="25551"/>
                  </a:cubicBezTo>
                  <a:cubicBezTo>
                    <a:pt x="2097867" y="56856"/>
                    <a:pt x="2089637" y="88161"/>
                    <a:pt x="2081407" y="119466"/>
                  </a:cubicBezTo>
                  <a:cubicBezTo>
                    <a:pt x="2076835" y="119466"/>
                    <a:pt x="2072264" y="119466"/>
                    <a:pt x="2067692" y="119466"/>
                  </a:cubicBezTo>
                  <a:cubicBezTo>
                    <a:pt x="2078043" y="80095"/>
                    <a:pt x="2088394" y="40724"/>
                    <a:pt x="2098744" y="1354"/>
                  </a:cubicBezTo>
                  <a:close/>
                  <a:moveTo>
                    <a:pt x="1750223" y="1354"/>
                  </a:moveTo>
                  <a:cubicBezTo>
                    <a:pt x="1769062" y="1354"/>
                    <a:pt x="1787901" y="1354"/>
                    <a:pt x="1806740" y="1354"/>
                  </a:cubicBezTo>
                  <a:cubicBezTo>
                    <a:pt x="1805627" y="5584"/>
                    <a:pt x="1804515" y="9814"/>
                    <a:pt x="1803403" y="14045"/>
                  </a:cubicBezTo>
                  <a:cubicBezTo>
                    <a:pt x="1789136" y="14045"/>
                    <a:pt x="1774868" y="14045"/>
                    <a:pt x="1760601" y="14045"/>
                  </a:cubicBezTo>
                  <a:cubicBezTo>
                    <a:pt x="1757146" y="27187"/>
                    <a:pt x="1753691" y="40330"/>
                    <a:pt x="1750235" y="53472"/>
                  </a:cubicBezTo>
                  <a:cubicBezTo>
                    <a:pt x="1762996" y="53472"/>
                    <a:pt x="1775756" y="53472"/>
                    <a:pt x="1788516" y="53472"/>
                  </a:cubicBezTo>
                  <a:cubicBezTo>
                    <a:pt x="1787404" y="57702"/>
                    <a:pt x="1786292" y="61933"/>
                    <a:pt x="1785180" y="66163"/>
                  </a:cubicBezTo>
                  <a:cubicBezTo>
                    <a:pt x="1772419" y="66163"/>
                    <a:pt x="1759659" y="66163"/>
                    <a:pt x="1746899" y="66163"/>
                  </a:cubicBezTo>
                  <a:cubicBezTo>
                    <a:pt x="1743340" y="79700"/>
                    <a:pt x="1739781" y="93237"/>
                    <a:pt x="1736222" y="106774"/>
                  </a:cubicBezTo>
                  <a:cubicBezTo>
                    <a:pt x="1750489" y="106774"/>
                    <a:pt x="1764757" y="106774"/>
                    <a:pt x="1779024" y="106774"/>
                  </a:cubicBezTo>
                  <a:cubicBezTo>
                    <a:pt x="1777912" y="111005"/>
                    <a:pt x="1776800" y="115235"/>
                    <a:pt x="1775687" y="119466"/>
                  </a:cubicBezTo>
                  <a:cubicBezTo>
                    <a:pt x="1756848" y="119466"/>
                    <a:pt x="1738009" y="119466"/>
                    <a:pt x="1719170" y="119466"/>
                  </a:cubicBezTo>
                  <a:cubicBezTo>
                    <a:pt x="1729521" y="80095"/>
                    <a:pt x="1739872" y="40724"/>
                    <a:pt x="1750223" y="1354"/>
                  </a:cubicBezTo>
                  <a:close/>
                  <a:moveTo>
                    <a:pt x="1298086" y="1354"/>
                  </a:moveTo>
                  <a:cubicBezTo>
                    <a:pt x="1302658" y="1354"/>
                    <a:pt x="1307230" y="1354"/>
                    <a:pt x="1311801" y="1354"/>
                  </a:cubicBezTo>
                  <a:cubicBezTo>
                    <a:pt x="1321973" y="32602"/>
                    <a:pt x="1332144" y="63850"/>
                    <a:pt x="1342316" y="95099"/>
                  </a:cubicBezTo>
                  <a:cubicBezTo>
                    <a:pt x="1350531" y="63850"/>
                    <a:pt x="1358746" y="32602"/>
                    <a:pt x="1366962" y="1354"/>
                  </a:cubicBezTo>
                  <a:cubicBezTo>
                    <a:pt x="1371533" y="1354"/>
                    <a:pt x="1376105" y="1354"/>
                    <a:pt x="1380677" y="1354"/>
                  </a:cubicBezTo>
                  <a:cubicBezTo>
                    <a:pt x="1370326" y="40724"/>
                    <a:pt x="1359975" y="80095"/>
                    <a:pt x="1349624" y="119466"/>
                  </a:cubicBezTo>
                  <a:cubicBezTo>
                    <a:pt x="1345053" y="119466"/>
                    <a:pt x="1340481" y="119466"/>
                    <a:pt x="1335910" y="119466"/>
                  </a:cubicBezTo>
                  <a:cubicBezTo>
                    <a:pt x="1325753" y="88161"/>
                    <a:pt x="1315596" y="56856"/>
                    <a:pt x="1305439" y="25551"/>
                  </a:cubicBezTo>
                  <a:cubicBezTo>
                    <a:pt x="1297209" y="56856"/>
                    <a:pt x="1288979" y="88161"/>
                    <a:pt x="1280749" y="119466"/>
                  </a:cubicBezTo>
                  <a:cubicBezTo>
                    <a:pt x="1276177" y="119466"/>
                    <a:pt x="1271606" y="119466"/>
                    <a:pt x="1267034" y="119466"/>
                  </a:cubicBezTo>
                  <a:cubicBezTo>
                    <a:pt x="1277385" y="80095"/>
                    <a:pt x="1287736" y="40724"/>
                    <a:pt x="1298086" y="1354"/>
                  </a:cubicBezTo>
                  <a:close/>
                  <a:moveTo>
                    <a:pt x="2636495" y="169"/>
                  </a:moveTo>
                  <a:cubicBezTo>
                    <a:pt x="2647697" y="233"/>
                    <a:pt x="2656738" y="3321"/>
                    <a:pt x="2663618" y="9434"/>
                  </a:cubicBezTo>
                  <a:cubicBezTo>
                    <a:pt x="2670498" y="15547"/>
                    <a:pt x="2674469" y="24303"/>
                    <a:pt x="2675531" y="35704"/>
                  </a:cubicBezTo>
                  <a:cubicBezTo>
                    <a:pt x="2670055" y="35704"/>
                    <a:pt x="2664580" y="35704"/>
                    <a:pt x="2659104" y="35704"/>
                  </a:cubicBezTo>
                  <a:cubicBezTo>
                    <a:pt x="2658004" y="28805"/>
                    <a:pt x="2655209" y="23482"/>
                    <a:pt x="2650718" y="19735"/>
                  </a:cubicBezTo>
                  <a:cubicBezTo>
                    <a:pt x="2646227" y="15987"/>
                    <a:pt x="2640270" y="14091"/>
                    <a:pt x="2632847" y="14045"/>
                  </a:cubicBezTo>
                  <a:cubicBezTo>
                    <a:pt x="2621499" y="14200"/>
                    <a:pt x="2611178" y="18374"/>
                    <a:pt x="2601881" y="26567"/>
                  </a:cubicBezTo>
                  <a:cubicBezTo>
                    <a:pt x="2592583" y="34760"/>
                    <a:pt x="2585931" y="46041"/>
                    <a:pt x="2581925" y="60410"/>
                  </a:cubicBezTo>
                  <a:cubicBezTo>
                    <a:pt x="2578397" y="74698"/>
                    <a:pt x="2579131" y="85929"/>
                    <a:pt x="2584124" y="94105"/>
                  </a:cubicBezTo>
                  <a:cubicBezTo>
                    <a:pt x="2589118" y="102280"/>
                    <a:pt x="2597247" y="106447"/>
                    <a:pt x="2608512" y="106605"/>
                  </a:cubicBezTo>
                  <a:cubicBezTo>
                    <a:pt x="2618988" y="106471"/>
                    <a:pt x="2628367" y="103016"/>
                    <a:pt x="2636651" y="96241"/>
                  </a:cubicBezTo>
                  <a:cubicBezTo>
                    <a:pt x="2644935" y="89465"/>
                    <a:pt x="2651215" y="80173"/>
                    <a:pt x="2655491" y="68363"/>
                  </a:cubicBezTo>
                  <a:cubicBezTo>
                    <a:pt x="2641525" y="68363"/>
                    <a:pt x="2627559" y="68363"/>
                    <a:pt x="2613593" y="68363"/>
                  </a:cubicBezTo>
                  <a:cubicBezTo>
                    <a:pt x="2614691" y="64189"/>
                    <a:pt x="2615788" y="60015"/>
                    <a:pt x="2616885" y="55841"/>
                  </a:cubicBezTo>
                  <a:cubicBezTo>
                    <a:pt x="2635724" y="55841"/>
                    <a:pt x="2654563" y="55841"/>
                    <a:pt x="2673402" y="55841"/>
                  </a:cubicBezTo>
                  <a:cubicBezTo>
                    <a:pt x="2672364" y="59789"/>
                    <a:pt x="2671326" y="63738"/>
                    <a:pt x="2670288" y="67686"/>
                  </a:cubicBezTo>
                  <a:cubicBezTo>
                    <a:pt x="2666826" y="77554"/>
                    <a:pt x="2661784" y="86453"/>
                    <a:pt x="2655164" y="94384"/>
                  </a:cubicBezTo>
                  <a:cubicBezTo>
                    <a:pt x="2648543" y="102315"/>
                    <a:pt x="2640902" y="108620"/>
                    <a:pt x="2632240" y="113299"/>
                  </a:cubicBezTo>
                  <a:cubicBezTo>
                    <a:pt x="2623577" y="117977"/>
                    <a:pt x="2614452" y="120371"/>
                    <a:pt x="2604864" y="120481"/>
                  </a:cubicBezTo>
                  <a:cubicBezTo>
                    <a:pt x="2594937" y="120394"/>
                    <a:pt x="2586678" y="117822"/>
                    <a:pt x="2580089" y="112766"/>
                  </a:cubicBezTo>
                  <a:cubicBezTo>
                    <a:pt x="2573499" y="107709"/>
                    <a:pt x="2569067" y="100688"/>
                    <a:pt x="2566793" y="91702"/>
                  </a:cubicBezTo>
                  <a:cubicBezTo>
                    <a:pt x="2564518" y="82716"/>
                    <a:pt x="2564890" y="72285"/>
                    <a:pt x="2567908" y="60410"/>
                  </a:cubicBezTo>
                  <a:cubicBezTo>
                    <a:pt x="2571135" y="48532"/>
                    <a:pt x="2576252" y="38087"/>
                    <a:pt x="2583258" y="29074"/>
                  </a:cubicBezTo>
                  <a:cubicBezTo>
                    <a:pt x="2590264" y="20060"/>
                    <a:pt x="2598395" y="13012"/>
                    <a:pt x="2607651" y="7928"/>
                  </a:cubicBezTo>
                  <a:cubicBezTo>
                    <a:pt x="2616906" y="2844"/>
                    <a:pt x="2626521" y="258"/>
                    <a:pt x="2636495" y="169"/>
                  </a:cubicBezTo>
                  <a:close/>
                  <a:moveTo>
                    <a:pt x="2495202" y="169"/>
                  </a:moveTo>
                  <a:cubicBezTo>
                    <a:pt x="2505177" y="258"/>
                    <a:pt x="2513455" y="2844"/>
                    <a:pt x="2520034" y="7928"/>
                  </a:cubicBezTo>
                  <a:cubicBezTo>
                    <a:pt x="2526614" y="13012"/>
                    <a:pt x="2531027" y="20060"/>
                    <a:pt x="2533275" y="29074"/>
                  </a:cubicBezTo>
                  <a:cubicBezTo>
                    <a:pt x="2535522" y="38087"/>
                    <a:pt x="2535135" y="48532"/>
                    <a:pt x="2532114" y="60410"/>
                  </a:cubicBezTo>
                  <a:cubicBezTo>
                    <a:pt x="2528890" y="72287"/>
                    <a:pt x="2523785" y="82732"/>
                    <a:pt x="2516798" y="91746"/>
                  </a:cubicBezTo>
                  <a:cubicBezTo>
                    <a:pt x="2509811" y="100759"/>
                    <a:pt x="2501691" y="107807"/>
                    <a:pt x="2492439" y="112891"/>
                  </a:cubicBezTo>
                  <a:cubicBezTo>
                    <a:pt x="2483186" y="117975"/>
                    <a:pt x="2473549" y="120561"/>
                    <a:pt x="2463527" y="120650"/>
                  </a:cubicBezTo>
                  <a:cubicBezTo>
                    <a:pt x="2453600" y="120561"/>
                    <a:pt x="2445345" y="117975"/>
                    <a:pt x="2438763" y="112891"/>
                  </a:cubicBezTo>
                  <a:cubicBezTo>
                    <a:pt x="2432180" y="107807"/>
                    <a:pt x="2427756" y="100759"/>
                    <a:pt x="2425489" y="91746"/>
                  </a:cubicBezTo>
                  <a:cubicBezTo>
                    <a:pt x="2423222" y="82732"/>
                    <a:pt x="2423597" y="72287"/>
                    <a:pt x="2426616" y="60410"/>
                  </a:cubicBezTo>
                  <a:cubicBezTo>
                    <a:pt x="2429843" y="48532"/>
                    <a:pt x="2434959" y="38087"/>
                    <a:pt x="2441965" y="29074"/>
                  </a:cubicBezTo>
                  <a:cubicBezTo>
                    <a:pt x="2448972" y="20060"/>
                    <a:pt x="2457103" y="13012"/>
                    <a:pt x="2466358" y="7928"/>
                  </a:cubicBezTo>
                  <a:cubicBezTo>
                    <a:pt x="2475614" y="2844"/>
                    <a:pt x="2485228" y="258"/>
                    <a:pt x="2495202" y="169"/>
                  </a:cubicBezTo>
                  <a:close/>
                  <a:moveTo>
                    <a:pt x="2269134" y="169"/>
                  </a:moveTo>
                  <a:cubicBezTo>
                    <a:pt x="2279109" y="258"/>
                    <a:pt x="2287387" y="2844"/>
                    <a:pt x="2293966" y="7928"/>
                  </a:cubicBezTo>
                  <a:cubicBezTo>
                    <a:pt x="2300545" y="13012"/>
                    <a:pt x="2304959" y="20060"/>
                    <a:pt x="2307207" y="29074"/>
                  </a:cubicBezTo>
                  <a:cubicBezTo>
                    <a:pt x="2309454" y="38087"/>
                    <a:pt x="2309067" y="48532"/>
                    <a:pt x="2306046" y="60410"/>
                  </a:cubicBezTo>
                  <a:cubicBezTo>
                    <a:pt x="2302822" y="72287"/>
                    <a:pt x="2297716" y="82732"/>
                    <a:pt x="2290730" y="91746"/>
                  </a:cubicBezTo>
                  <a:cubicBezTo>
                    <a:pt x="2283743" y="100759"/>
                    <a:pt x="2275623" y="107807"/>
                    <a:pt x="2266371" y="112891"/>
                  </a:cubicBezTo>
                  <a:cubicBezTo>
                    <a:pt x="2257118" y="117975"/>
                    <a:pt x="2247481" y="120561"/>
                    <a:pt x="2237459" y="120650"/>
                  </a:cubicBezTo>
                  <a:cubicBezTo>
                    <a:pt x="2227532" y="120561"/>
                    <a:pt x="2219277" y="117975"/>
                    <a:pt x="2212695" y="112891"/>
                  </a:cubicBezTo>
                  <a:cubicBezTo>
                    <a:pt x="2206112" y="107807"/>
                    <a:pt x="2201688" y="100759"/>
                    <a:pt x="2199420" y="91746"/>
                  </a:cubicBezTo>
                  <a:cubicBezTo>
                    <a:pt x="2197153" y="82732"/>
                    <a:pt x="2197529" y="72287"/>
                    <a:pt x="2200548" y="60410"/>
                  </a:cubicBezTo>
                  <a:cubicBezTo>
                    <a:pt x="2203774" y="48532"/>
                    <a:pt x="2208891" y="38087"/>
                    <a:pt x="2215897" y="29074"/>
                  </a:cubicBezTo>
                  <a:cubicBezTo>
                    <a:pt x="2222904" y="20060"/>
                    <a:pt x="2231035" y="13012"/>
                    <a:pt x="2240290" y="7928"/>
                  </a:cubicBezTo>
                  <a:cubicBezTo>
                    <a:pt x="2249546" y="2844"/>
                    <a:pt x="2259160" y="258"/>
                    <a:pt x="2269134" y="169"/>
                  </a:cubicBezTo>
                  <a:close/>
                  <a:moveTo>
                    <a:pt x="1468476" y="169"/>
                  </a:moveTo>
                  <a:cubicBezTo>
                    <a:pt x="1479678" y="233"/>
                    <a:pt x="1488719" y="3321"/>
                    <a:pt x="1495599" y="9434"/>
                  </a:cubicBezTo>
                  <a:cubicBezTo>
                    <a:pt x="1502479" y="15547"/>
                    <a:pt x="1506450" y="24303"/>
                    <a:pt x="1507513" y="35704"/>
                  </a:cubicBezTo>
                  <a:cubicBezTo>
                    <a:pt x="1502037" y="35704"/>
                    <a:pt x="1496561" y="35704"/>
                    <a:pt x="1491085" y="35704"/>
                  </a:cubicBezTo>
                  <a:cubicBezTo>
                    <a:pt x="1489985" y="28805"/>
                    <a:pt x="1487190" y="23482"/>
                    <a:pt x="1482699" y="19735"/>
                  </a:cubicBezTo>
                  <a:cubicBezTo>
                    <a:pt x="1478208" y="15987"/>
                    <a:pt x="1472251" y="14091"/>
                    <a:pt x="1464828" y="14045"/>
                  </a:cubicBezTo>
                  <a:cubicBezTo>
                    <a:pt x="1453481" y="14200"/>
                    <a:pt x="1443159" y="18374"/>
                    <a:pt x="1433862" y="26567"/>
                  </a:cubicBezTo>
                  <a:cubicBezTo>
                    <a:pt x="1424565" y="34760"/>
                    <a:pt x="1417913" y="46041"/>
                    <a:pt x="1413906" y="60410"/>
                  </a:cubicBezTo>
                  <a:cubicBezTo>
                    <a:pt x="1410379" y="74698"/>
                    <a:pt x="1411112" y="85929"/>
                    <a:pt x="1416106" y="94105"/>
                  </a:cubicBezTo>
                  <a:cubicBezTo>
                    <a:pt x="1421100" y="102280"/>
                    <a:pt x="1429229" y="106447"/>
                    <a:pt x="1440494" y="106605"/>
                  </a:cubicBezTo>
                  <a:cubicBezTo>
                    <a:pt x="1450969" y="106471"/>
                    <a:pt x="1460348" y="103016"/>
                    <a:pt x="1468632" y="96241"/>
                  </a:cubicBezTo>
                  <a:cubicBezTo>
                    <a:pt x="1476916" y="89465"/>
                    <a:pt x="1483196" y="80173"/>
                    <a:pt x="1487472" y="68363"/>
                  </a:cubicBezTo>
                  <a:cubicBezTo>
                    <a:pt x="1473506" y="68363"/>
                    <a:pt x="1459540" y="68363"/>
                    <a:pt x="1445574" y="68363"/>
                  </a:cubicBezTo>
                  <a:cubicBezTo>
                    <a:pt x="1446672" y="64189"/>
                    <a:pt x="1447769" y="60015"/>
                    <a:pt x="1448867" y="55841"/>
                  </a:cubicBezTo>
                  <a:cubicBezTo>
                    <a:pt x="1467706" y="55841"/>
                    <a:pt x="1486545" y="55841"/>
                    <a:pt x="1505384" y="55841"/>
                  </a:cubicBezTo>
                  <a:cubicBezTo>
                    <a:pt x="1504346" y="59789"/>
                    <a:pt x="1503308" y="63738"/>
                    <a:pt x="1502270" y="67686"/>
                  </a:cubicBezTo>
                  <a:cubicBezTo>
                    <a:pt x="1498807" y="77554"/>
                    <a:pt x="1493766" y="86453"/>
                    <a:pt x="1487145" y="94384"/>
                  </a:cubicBezTo>
                  <a:cubicBezTo>
                    <a:pt x="1480525" y="102315"/>
                    <a:pt x="1472883" y="108620"/>
                    <a:pt x="1464221" y="113299"/>
                  </a:cubicBezTo>
                  <a:cubicBezTo>
                    <a:pt x="1455559" y="117977"/>
                    <a:pt x="1446434" y="120371"/>
                    <a:pt x="1436846" y="120481"/>
                  </a:cubicBezTo>
                  <a:cubicBezTo>
                    <a:pt x="1426918" y="120394"/>
                    <a:pt x="1418659" y="117822"/>
                    <a:pt x="1412070" y="112766"/>
                  </a:cubicBezTo>
                  <a:cubicBezTo>
                    <a:pt x="1405480" y="107709"/>
                    <a:pt x="1401048" y="100688"/>
                    <a:pt x="1398774" y="91702"/>
                  </a:cubicBezTo>
                  <a:cubicBezTo>
                    <a:pt x="1396500" y="82716"/>
                    <a:pt x="1396872" y="72285"/>
                    <a:pt x="1399890" y="60410"/>
                  </a:cubicBezTo>
                  <a:cubicBezTo>
                    <a:pt x="1403116" y="48532"/>
                    <a:pt x="1408233" y="38087"/>
                    <a:pt x="1415239" y="29074"/>
                  </a:cubicBezTo>
                  <a:cubicBezTo>
                    <a:pt x="1422246" y="20060"/>
                    <a:pt x="1430377" y="13012"/>
                    <a:pt x="1439632" y="7928"/>
                  </a:cubicBezTo>
                  <a:cubicBezTo>
                    <a:pt x="1448888" y="2844"/>
                    <a:pt x="1458502" y="258"/>
                    <a:pt x="1468476" y="169"/>
                  </a:cubicBezTo>
                  <a:close/>
                  <a:moveTo>
                    <a:pt x="1892097" y="0"/>
                  </a:moveTo>
                  <a:cubicBezTo>
                    <a:pt x="1903576" y="60"/>
                    <a:pt x="1912741" y="3155"/>
                    <a:pt x="1919591" y="9286"/>
                  </a:cubicBezTo>
                  <a:cubicBezTo>
                    <a:pt x="1926441" y="15416"/>
                    <a:pt x="1930374" y="24222"/>
                    <a:pt x="1931390" y="35704"/>
                  </a:cubicBezTo>
                  <a:cubicBezTo>
                    <a:pt x="1925914" y="35704"/>
                    <a:pt x="1920439" y="35704"/>
                    <a:pt x="1914963" y="35704"/>
                  </a:cubicBezTo>
                  <a:cubicBezTo>
                    <a:pt x="1913952" y="28562"/>
                    <a:pt x="1911221" y="23091"/>
                    <a:pt x="1906769" y="19290"/>
                  </a:cubicBezTo>
                  <a:cubicBezTo>
                    <a:pt x="1902317" y="15490"/>
                    <a:pt x="1896240" y="13572"/>
                    <a:pt x="1888538" y="13537"/>
                  </a:cubicBezTo>
                  <a:cubicBezTo>
                    <a:pt x="1877272" y="13682"/>
                    <a:pt x="1867013" y="17877"/>
                    <a:pt x="1857762" y="26123"/>
                  </a:cubicBezTo>
                  <a:cubicBezTo>
                    <a:pt x="1848511" y="34368"/>
                    <a:pt x="1841851" y="45797"/>
                    <a:pt x="1837784" y="60410"/>
                  </a:cubicBezTo>
                  <a:cubicBezTo>
                    <a:pt x="1834189" y="74941"/>
                    <a:pt x="1834852" y="86321"/>
                    <a:pt x="1839772" y="94549"/>
                  </a:cubicBezTo>
                  <a:cubicBezTo>
                    <a:pt x="1844693" y="102777"/>
                    <a:pt x="1852747" y="106965"/>
                    <a:pt x="1863937" y="107113"/>
                  </a:cubicBezTo>
                  <a:cubicBezTo>
                    <a:pt x="1871658" y="107074"/>
                    <a:pt x="1878742" y="105163"/>
                    <a:pt x="1885187" y="101381"/>
                  </a:cubicBezTo>
                  <a:cubicBezTo>
                    <a:pt x="1891632" y="97598"/>
                    <a:pt x="1897227" y="92176"/>
                    <a:pt x="1901972" y="85115"/>
                  </a:cubicBezTo>
                  <a:cubicBezTo>
                    <a:pt x="1907448" y="85115"/>
                    <a:pt x="1912924" y="85115"/>
                    <a:pt x="1918400" y="85115"/>
                  </a:cubicBezTo>
                  <a:cubicBezTo>
                    <a:pt x="1911370" y="96509"/>
                    <a:pt x="1902827" y="105237"/>
                    <a:pt x="1892771" y="111301"/>
                  </a:cubicBezTo>
                  <a:cubicBezTo>
                    <a:pt x="1882715" y="117364"/>
                    <a:pt x="1871932" y="120424"/>
                    <a:pt x="1860422" y="120481"/>
                  </a:cubicBezTo>
                  <a:cubicBezTo>
                    <a:pt x="1850545" y="120394"/>
                    <a:pt x="1842335" y="117822"/>
                    <a:pt x="1835791" y="112766"/>
                  </a:cubicBezTo>
                  <a:cubicBezTo>
                    <a:pt x="1829247" y="107709"/>
                    <a:pt x="1824853" y="100688"/>
                    <a:pt x="1822607" y="91702"/>
                  </a:cubicBezTo>
                  <a:cubicBezTo>
                    <a:pt x="1820362" y="82716"/>
                    <a:pt x="1820749" y="72285"/>
                    <a:pt x="1823767" y="60410"/>
                  </a:cubicBezTo>
                  <a:cubicBezTo>
                    <a:pt x="1826994" y="48530"/>
                    <a:pt x="1832099" y="38070"/>
                    <a:pt x="1839084" y="29030"/>
                  </a:cubicBezTo>
                  <a:cubicBezTo>
                    <a:pt x="1846069" y="19989"/>
                    <a:pt x="1854170" y="12914"/>
                    <a:pt x="1863387" y="7803"/>
                  </a:cubicBezTo>
                  <a:cubicBezTo>
                    <a:pt x="1872603" y="2692"/>
                    <a:pt x="1882174" y="91"/>
                    <a:pt x="1892097" y="0"/>
                  </a:cubicBezTo>
                  <a:close/>
                  <a:moveTo>
                    <a:pt x="172246" y="0"/>
                  </a:moveTo>
                  <a:cubicBezTo>
                    <a:pt x="182326" y="141"/>
                    <a:pt x="189689" y="2947"/>
                    <a:pt x="194335" y="8418"/>
                  </a:cubicBezTo>
                  <a:cubicBezTo>
                    <a:pt x="198982" y="13890"/>
                    <a:pt x="200569" y="21180"/>
                    <a:pt x="199097" y="30289"/>
                  </a:cubicBezTo>
                  <a:cubicBezTo>
                    <a:pt x="194074" y="30289"/>
                    <a:pt x="189050" y="30289"/>
                    <a:pt x="184026" y="30289"/>
                  </a:cubicBezTo>
                  <a:cubicBezTo>
                    <a:pt x="184683" y="26108"/>
                    <a:pt x="183785" y="22287"/>
                    <a:pt x="181332" y="18825"/>
                  </a:cubicBezTo>
                  <a:cubicBezTo>
                    <a:pt x="178879" y="15363"/>
                    <a:pt x="174493" y="13488"/>
                    <a:pt x="168173" y="13199"/>
                  </a:cubicBezTo>
                  <a:cubicBezTo>
                    <a:pt x="162426" y="13047"/>
                    <a:pt x="157245" y="14577"/>
                    <a:pt x="152630" y="17789"/>
                  </a:cubicBezTo>
                  <a:cubicBezTo>
                    <a:pt x="148015" y="21000"/>
                    <a:pt x="144803" y="25788"/>
                    <a:pt x="142995" y="32151"/>
                  </a:cubicBezTo>
                  <a:cubicBezTo>
                    <a:pt x="141584" y="38093"/>
                    <a:pt x="142388" y="42507"/>
                    <a:pt x="145407" y="45393"/>
                  </a:cubicBezTo>
                  <a:cubicBezTo>
                    <a:pt x="148426" y="48279"/>
                    <a:pt x="152518" y="50532"/>
                    <a:pt x="157683" y="52153"/>
                  </a:cubicBezTo>
                  <a:cubicBezTo>
                    <a:pt x="162848" y="53775"/>
                    <a:pt x="167944" y="55660"/>
                    <a:pt x="172970" y="57809"/>
                  </a:cubicBezTo>
                  <a:cubicBezTo>
                    <a:pt x="177996" y="59958"/>
                    <a:pt x="181811" y="63268"/>
                    <a:pt x="184414" y="67737"/>
                  </a:cubicBezTo>
                  <a:cubicBezTo>
                    <a:pt x="187016" y="72207"/>
                    <a:pt x="187265" y="78733"/>
                    <a:pt x="185160" y="87315"/>
                  </a:cubicBezTo>
                  <a:cubicBezTo>
                    <a:pt x="183655" y="93000"/>
                    <a:pt x="180909" y="98363"/>
                    <a:pt x="176923" y="103403"/>
                  </a:cubicBezTo>
                  <a:cubicBezTo>
                    <a:pt x="172936" y="108443"/>
                    <a:pt x="167930" y="112552"/>
                    <a:pt x="161904" y="115730"/>
                  </a:cubicBezTo>
                  <a:cubicBezTo>
                    <a:pt x="155878" y="118909"/>
                    <a:pt x="149054" y="120549"/>
                    <a:pt x="141431" y="120650"/>
                  </a:cubicBezTo>
                  <a:cubicBezTo>
                    <a:pt x="130743" y="120505"/>
                    <a:pt x="122881" y="117495"/>
                    <a:pt x="117845" y="111618"/>
                  </a:cubicBezTo>
                  <a:cubicBezTo>
                    <a:pt x="115327" y="108680"/>
                    <a:pt x="113722" y="105242"/>
                    <a:pt x="113031" y="101304"/>
                  </a:cubicBezTo>
                  <a:cubicBezTo>
                    <a:pt x="113252" y="96867"/>
                    <a:pt x="113474" y="92429"/>
                    <a:pt x="113695" y="87992"/>
                  </a:cubicBezTo>
                  <a:cubicBezTo>
                    <a:pt x="118568" y="87992"/>
                    <a:pt x="123441" y="87992"/>
                    <a:pt x="128314" y="87992"/>
                  </a:cubicBezTo>
                  <a:cubicBezTo>
                    <a:pt x="127357" y="93103"/>
                    <a:pt x="128077" y="97602"/>
                    <a:pt x="130475" y="101486"/>
                  </a:cubicBezTo>
                  <a:cubicBezTo>
                    <a:pt x="132873" y="105371"/>
                    <a:pt x="137667" y="107416"/>
                    <a:pt x="144856" y="107621"/>
                  </a:cubicBezTo>
                  <a:cubicBezTo>
                    <a:pt x="151569" y="107501"/>
                    <a:pt x="157237" y="105625"/>
                    <a:pt x="161859" y="101994"/>
                  </a:cubicBezTo>
                  <a:cubicBezTo>
                    <a:pt x="166481" y="98363"/>
                    <a:pt x="169567" y="93696"/>
                    <a:pt x="171117" y="87992"/>
                  </a:cubicBezTo>
                  <a:cubicBezTo>
                    <a:pt x="172597" y="81784"/>
                    <a:pt x="171833" y="77196"/>
                    <a:pt x="168826" y="74228"/>
                  </a:cubicBezTo>
                  <a:cubicBezTo>
                    <a:pt x="165818" y="71260"/>
                    <a:pt x="161720" y="68982"/>
                    <a:pt x="156532" y="67393"/>
                  </a:cubicBezTo>
                  <a:cubicBezTo>
                    <a:pt x="151343" y="65805"/>
                    <a:pt x="146218" y="63976"/>
                    <a:pt x="141156" y="61907"/>
                  </a:cubicBezTo>
                  <a:cubicBezTo>
                    <a:pt x="136094" y="59838"/>
                    <a:pt x="132249" y="56598"/>
                    <a:pt x="129620" y="52189"/>
                  </a:cubicBezTo>
                  <a:cubicBezTo>
                    <a:pt x="126992" y="47779"/>
                    <a:pt x="126733" y="41269"/>
                    <a:pt x="128846" y="32658"/>
                  </a:cubicBezTo>
                  <a:cubicBezTo>
                    <a:pt x="131592" y="22784"/>
                    <a:pt x="136865" y="14909"/>
                    <a:pt x="144665" y="9032"/>
                  </a:cubicBezTo>
                  <a:cubicBezTo>
                    <a:pt x="152465" y="3155"/>
                    <a:pt x="161658" y="145"/>
                    <a:pt x="172246"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endParaRPr lang="en-US" dirty="0"/>
            </a:p>
          </p:txBody>
        </p:sp>
      </p:grpSp>
      <p:grpSp>
        <p:nvGrpSpPr>
          <p:cNvPr id="225" name="组合 224">
            <a:extLst>
              <a:ext uri="{FF2B5EF4-FFF2-40B4-BE49-F238E27FC236}">
                <a16:creationId xmlns:a16="http://schemas.microsoft.com/office/drawing/2014/main" id="{944D4FAA-A74A-6E78-3CA1-7431C7B65D41}"/>
              </a:ext>
            </a:extLst>
          </p:cNvPr>
          <p:cNvGrpSpPr/>
          <p:nvPr/>
        </p:nvGrpSpPr>
        <p:grpSpPr>
          <a:xfrm>
            <a:off x="510828" y="1490333"/>
            <a:ext cx="5506578" cy="973063"/>
            <a:chOff x="510828" y="1405711"/>
            <a:chExt cx="5506578" cy="973063"/>
          </a:xfrm>
        </p:grpSpPr>
        <p:grpSp>
          <p:nvGrpSpPr>
            <p:cNvPr id="115" name="组合 114">
              <a:extLst>
                <a:ext uri="{FF2B5EF4-FFF2-40B4-BE49-F238E27FC236}">
                  <a16:creationId xmlns:a16="http://schemas.microsoft.com/office/drawing/2014/main" id="{F10F8962-6DBD-D43E-1C38-6FF2ACEC2257}"/>
                </a:ext>
              </a:extLst>
            </p:cNvPr>
            <p:cNvGrpSpPr/>
            <p:nvPr/>
          </p:nvGrpSpPr>
          <p:grpSpPr>
            <a:xfrm>
              <a:off x="510828" y="1405711"/>
              <a:ext cx="5506578" cy="973063"/>
              <a:chOff x="544307" y="1447148"/>
              <a:chExt cx="5506578" cy="832013"/>
            </a:xfrm>
          </p:grpSpPr>
          <p:sp>
            <p:nvSpPr>
              <p:cNvPr id="108" name="矩形 107">
                <a:extLst>
                  <a:ext uri="{FF2B5EF4-FFF2-40B4-BE49-F238E27FC236}">
                    <a16:creationId xmlns:a16="http://schemas.microsoft.com/office/drawing/2014/main" id="{23F1339F-BD92-5F36-507B-D98B4FBD6322}"/>
                  </a:ext>
                </a:extLst>
              </p:cNvPr>
              <p:cNvSpPr/>
              <p:nvPr/>
            </p:nvSpPr>
            <p:spPr>
              <a:xfrm>
                <a:off x="544307" y="1447148"/>
                <a:ext cx="5506578" cy="832013"/>
              </a:xfrm>
              <a:prstGeom prst="rect">
                <a:avLst/>
              </a:prstGeom>
              <a:gradFill>
                <a:gsLst>
                  <a:gs pos="0">
                    <a:schemeClr val="accent1">
                      <a:alpha val="0"/>
                    </a:schemeClr>
                  </a:gs>
                  <a:gs pos="66000">
                    <a:schemeClr val="accent1">
                      <a:alpha val="9000"/>
                    </a:schemeClr>
                  </a:gs>
                </a:gsLst>
                <a:lin ang="10800000" scaled="1"/>
              </a:gradFill>
              <a:ln w="3175">
                <a:gradFill flip="none" rotWithShape="1">
                  <a:gsLst>
                    <a:gs pos="0">
                      <a:schemeClr val="accent1">
                        <a:alpha val="36000"/>
                      </a:schemeClr>
                    </a:gs>
                    <a:gs pos="77000">
                      <a:schemeClr val="accent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1" name="直接连接符 110">
                <a:extLst>
                  <a:ext uri="{FF2B5EF4-FFF2-40B4-BE49-F238E27FC236}">
                    <a16:creationId xmlns:a16="http://schemas.microsoft.com/office/drawing/2014/main" id="{B36A687D-3069-54BA-B02C-D34567C27687}"/>
                  </a:ext>
                </a:extLst>
              </p:cNvPr>
              <p:cNvCxnSpPr>
                <a:cxnSpLocks/>
              </p:cNvCxnSpPr>
              <p:nvPr/>
            </p:nvCxnSpPr>
            <p:spPr>
              <a:xfrm>
                <a:off x="544307" y="1447148"/>
                <a:ext cx="0" cy="832013"/>
              </a:xfrm>
              <a:prstGeom prst="line">
                <a:avLst/>
              </a:prstGeom>
              <a:ln w="57150">
                <a:gradFill>
                  <a:gsLst>
                    <a:gs pos="45000">
                      <a:schemeClr val="accent1"/>
                    </a:gs>
                    <a:gs pos="100000">
                      <a:schemeClr val="accent2"/>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104" name="组合 103">
              <a:extLst>
                <a:ext uri="{FF2B5EF4-FFF2-40B4-BE49-F238E27FC236}">
                  <a16:creationId xmlns:a16="http://schemas.microsoft.com/office/drawing/2014/main" id="{3BDB0711-8594-9215-4828-25A9B3C7575A}"/>
                </a:ext>
              </a:extLst>
            </p:cNvPr>
            <p:cNvGrpSpPr/>
            <p:nvPr/>
          </p:nvGrpSpPr>
          <p:grpSpPr>
            <a:xfrm>
              <a:off x="713429" y="1510646"/>
              <a:ext cx="4858049" cy="731511"/>
              <a:chOff x="767924" y="1349825"/>
              <a:chExt cx="4267626" cy="731511"/>
            </a:xfrm>
          </p:grpSpPr>
          <p:sp>
            <p:nvSpPr>
              <p:cNvPr id="55" name="文本框 54">
                <a:extLst>
                  <a:ext uri="{FF2B5EF4-FFF2-40B4-BE49-F238E27FC236}">
                    <a16:creationId xmlns:a16="http://schemas.microsoft.com/office/drawing/2014/main" id="{9279FA82-5555-3EED-5840-9BC32E1182B0}"/>
                  </a:ext>
                </a:extLst>
              </p:cNvPr>
              <p:cNvSpPr txBox="1"/>
              <p:nvPr/>
            </p:nvSpPr>
            <p:spPr>
              <a:xfrm>
                <a:off x="767924" y="1712004"/>
                <a:ext cx="4267626" cy="369332"/>
              </a:xfrm>
              <a:prstGeom prst="rect">
                <a:avLst/>
              </a:prstGeom>
              <a:noFill/>
            </p:spPr>
            <p:txBody>
              <a:bodyPr wrap="square">
                <a:spAutoFit/>
              </a:bodyPr>
              <a:lstStyle/>
              <a:p>
                <a:r>
                  <a:rPr lang="zh-CN" altLang="en-US" sz="1400" b="1" dirty="0">
                    <a:solidFill>
                      <a:schemeClr val="bg1"/>
                    </a:solidFill>
                    <a:latin typeface="+mn-ea"/>
                  </a:rPr>
                  <a:t>正在以超预期的速度落地，但是 </a:t>
                </a:r>
                <a:r>
                  <a:rPr lang="zh-CN" altLang="en-US" b="1" dirty="0">
                    <a:gradFill>
                      <a:gsLst>
                        <a:gs pos="63000">
                          <a:schemeClr val="accent1"/>
                        </a:gs>
                        <a:gs pos="0">
                          <a:schemeClr val="accent2"/>
                        </a:gs>
                      </a:gsLst>
                      <a:path path="circle">
                        <a:fillToRect l="100000" b="100000"/>
                      </a:path>
                    </a:gradFill>
                    <a:latin typeface="+mn-ea"/>
                  </a:rPr>
                  <a:t>困难和挑战依然不少</a:t>
                </a:r>
                <a:endParaRPr lang="en-US" b="1" dirty="0">
                  <a:gradFill>
                    <a:gsLst>
                      <a:gs pos="63000">
                        <a:schemeClr val="accent1"/>
                      </a:gs>
                      <a:gs pos="0">
                        <a:schemeClr val="accent2"/>
                      </a:gs>
                    </a:gsLst>
                    <a:path path="circle">
                      <a:fillToRect l="100000" b="100000"/>
                    </a:path>
                  </a:gradFill>
                  <a:latin typeface="+mn-ea"/>
                </a:endParaRPr>
              </a:p>
            </p:txBody>
          </p:sp>
          <p:grpSp>
            <p:nvGrpSpPr>
              <p:cNvPr id="57" name="组合 56">
                <a:extLst>
                  <a:ext uri="{FF2B5EF4-FFF2-40B4-BE49-F238E27FC236}">
                    <a16:creationId xmlns:a16="http://schemas.microsoft.com/office/drawing/2014/main" id="{2C137957-304A-91F8-4ECE-E6E411B1060F}"/>
                  </a:ext>
                </a:extLst>
              </p:cNvPr>
              <p:cNvGrpSpPr/>
              <p:nvPr/>
            </p:nvGrpSpPr>
            <p:grpSpPr>
              <a:xfrm>
                <a:off x="767924" y="1349825"/>
                <a:ext cx="3829476" cy="400110"/>
                <a:chOff x="767924" y="1349825"/>
                <a:chExt cx="3829476" cy="400110"/>
              </a:xfrm>
            </p:grpSpPr>
            <p:sp>
              <p:nvSpPr>
                <p:cNvPr id="54" name="文本框 53">
                  <a:extLst>
                    <a:ext uri="{FF2B5EF4-FFF2-40B4-BE49-F238E27FC236}">
                      <a16:creationId xmlns:a16="http://schemas.microsoft.com/office/drawing/2014/main" id="{322872C0-9562-C685-3058-2B8910127A44}"/>
                    </a:ext>
                  </a:extLst>
                </p:cNvPr>
                <p:cNvSpPr txBox="1"/>
                <p:nvPr/>
              </p:nvSpPr>
              <p:spPr>
                <a:xfrm>
                  <a:off x="767924" y="1349825"/>
                  <a:ext cx="1784776" cy="400110"/>
                </a:xfrm>
                <a:prstGeom prst="rect">
                  <a:avLst/>
                </a:prstGeom>
                <a:noFill/>
              </p:spPr>
              <p:txBody>
                <a:bodyPr wrap="square">
                  <a:spAutoFit/>
                </a:bodyPr>
                <a:lstStyle/>
                <a:p>
                  <a:r>
                    <a:rPr lang="zh-CN" altLang="en-US" sz="2000" b="1" dirty="0">
                      <a:gradFill>
                        <a:gsLst>
                          <a:gs pos="63000">
                            <a:schemeClr val="accent1"/>
                          </a:gs>
                          <a:gs pos="0">
                            <a:schemeClr val="accent2"/>
                          </a:gs>
                        </a:gsLst>
                        <a:path path="circle">
                          <a:fillToRect l="100000" b="100000"/>
                        </a:path>
                      </a:gradFill>
                      <a:latin typeface="+mn-ea"/>
                    </a:rPr>
                    <a:t>自动驾驶技术</a:t>
                  </a:r>
                  <a:endParaRPr lang="en-US" sz="2000" b="1" dirty="0">
                    <a:gradFill>
                      <a:gsLst>
                        <a:gs pos="63000">
                          <a:schemeClr val="accent1"/>
                        </a:gs>
                        <a:gs pos="0">
                          <a:schemeClr val="accent2"/>
                        </a:gs>
                      </a:gsLst>
                      <a:path path="circle">
                        <a:fillToRect l="100000" b="100000"/>
                      </a:path>
                    </a:gradFill>
                    <a:latin typeface="+mn-ea"/>
                  </a:endParaRPr>
                </a:p>
              </p:txBody>
            </p:sp>
            <p:sp>
              <p:nvSpPr>
                <p:cNvPr id="56" name="文本框 55">
                  <a:extLst>
                    <a:ext uri="{FF2B5EF4-FFF2-40B4-BE49-F238E27FC236}">
                      <a16:creationId xmlns:a16="http://schemas.microsoft.com/office/drawing/2014/main" id="{E45857CA-2FE1-BA05-60A9-A3782C8DDAE0}"/>
                    </a:ext>
                  </a:extLst>
                </p:cNvPr>
                <p:cNvSpPr txBox="1"/>
                <p:nvPr/>
              </p:nvSpPr>
              <p:spPr>
                <a:xfrm>
                  <a:off x="2203024" y="1463164"/>
                  <a:ext cx="2394376" cy="246221"/>
                </a:xfrm>
                <a:prstGeom prst="rect">
                  <a:avLst/>
                </a:prstGeom>
                <a:noFill/>
              </p:spPr>
              <p:txBody>
                <a:bodyPr wrap="square">
                  <a:spAutoFit/>
                </a:bodyPr>
                <a:lstStyle/>
                <a:p>
                  <a:r>
                    <a:rPr lang="en-US" altLang="zh-CN" sz="1000" dirty="0">
                      <a:solidFill>
                        <a:schemeClr val="bg1">
                          <a:alpha val="55000"/>
                        </a:schemeClr>
                      </a:solidFill>
                      <a:latin typeface="+mn-ea"/>
                    </a:rPr>
                    <a:t>/ AUTOMATIC DRIVING TECHNOLOGY</a:t>
                  </a:r>
                  <a:endParaRPr lang="en-US" sz="1000" dirty="0">
                    <a:solidFill>
                      <a:schemeClr val="bg1">
                        <a:alpha val="55000"/>
                      </a:schemeClr>
                    </a:solidFill>
                    <a:latin typeface="+mn-ea"/>
                  </a:endParaRPr>
                </a:p>
              </p:txBody>
            </p:sp>
          </p:grpSp>
        </p:grpSp>
      </p:grpSp>
      <p:grpSp>
        <p:nvGrpSpPr>
          <p:cNvPr id="103" name="组合 102">
            <a:extLst>
              <a:ext uri="{FF2B5EF4-FFF2-40B4-BE49-F238E27FC236}">
                <a16:creationId xmlns:a16="http://schemas.microsoft.com/office/drawing/2014/main" id="{742AED38-3519-2506-64B0-87048AE3B87A}"/>
              </a:ext>
            </a:extLst>
          </p:cNvPr>
          <p:cNvGrpSpPr/>
          <p:nvPr/>
        </p:nvGrpSpPr>
        <p:grpSpPr>
          <a:xfrm>
            <a:off x="5830340" y="1859198"/>
            <a:ext cx="6054665" cy="4093944"/>
            <a:chOff x="5830340" y="1737112"/>
            <a:chExt cx="6054665" cy="4093944"/>
          </a:xfrm>
        </p:grpSpPr>
        <p:sp>
          <p:nvSpPr>
            <p:cNvPr id="78" name="任意多边形: 形状 77">
              <a:extLst>
                <a:ext uri="{FF2B5EF4-FFF2-40B4-BE49-F238E27FC236}">
                  <a16:creationId xmlns:a16="http://schemas.microsoft.com/office/drawing/2014/main" id="{65CBA72C-DADA-DEE8-E5E8-D946AB566E19}"/>
                </a:ext>
              </a:extLst>
            </p:cNvPr>
            <p:cNvSpPr/>
            <p:nvPr/>
          </p:nvSpPr>
          <p:spPr>
            <a:xfrm>
              <a:off x="6520873" y="2152076"/>
              <a:ext cx="4673600" cy="2770909"/>
            </a:xfrm>
            <a:custGeom>
              <a:avLst/>
              <a:gdLst>
                <a:gd name="connsiteX0" fmla="*/ 0 w 4673600"/>
                <a:gd name="connsiteY0" fmla="*/ 0 h 2770909"/>
                <a:gd name="connsiteX1" fmla="*/ 655782 w 4673600"/>
                <a:gd name="connsiteY1" fmla="*/ 498764 h 2770909"/>
                <a:gd name="connsiteX2" fmla="*/ 1348509 w 4673600"/>
                <a:gd name="connsiteY2" fmla="*/ 1246909 h 2770909"/>
                <a:gd name="connsiteX3" fmla="*/ 2004291 w 4673600"/>
                <a:gd name="connsiteY3" fmla="*/ 1727200 h 2770909"/>
                <a:gd name="connsiteX4" fmla="*/ 2678545 w 4673600"/>
                <a:gd name="connsiteY4" fmla="*/ 1995055 h 2770909"/>
                <a:gd name="connsiteX5" fmla="*/ 3334327 w 4673600"/>
                <a:gd name="connsiteY5" fmla="*/ 2401455 h 2770909"/>
                <a:gd name="connsiteX6" fmla="*/ 3999345 w 4673600"/>
                <a:gd name="connsiteY6" fmla="*/ 2632364 h 2770909"/>
                <a:gd name="connsiteX7" fmla="*/ 4673600 w 4673600"/>
                <a:gd name="connsiteY7" fmla="*/ 2770909 h 2770909"/>
                <a:gd name="connsiteX8" fmla="*/ 4673600 w 4673600"/>
                <a:gd name="connsiteY8" fmla="*/ 2770909 h 2770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73600" h="2770909">
                  <a:moveTo>
                    <a:pt x="0" y="0"/>
                  </a:moveTo>
                  <a:lnTo>
                    <a:pt x="655782" y="498764"/>
                  </a:lnTo>
                  <a:lnTo>
                    <a:pt x="1348509" y="1246909"/>
                  </a:lnTo>
                  <a:lnTo>
                    <a:pt x="2004291" y="1727200"/>
                  </a:lnTo>
                  <a:lnTo>
                    <a:pt x="2678545" y="1995055"/>
                  </a:lnTo>
                  <a:lnTo>
                    <a:pt x="3334327" y="2401455"/>
                  </a:lnTo>
                  <a:lnTo>
                    <a:pt x="3999345" y="2632364"/>
                  </a:lnTo>
                  <a:lnTo>
                    <a:pt x="4673600" y="2770909"/>
                  </a:lnTo>
                  <a:lnTo>
                    <a:pt x="4673600" y="2770909"/>
                  </a:lnTo>
                </a:path>
              </a:pathLst>
            </a:custGeom>
            <a:noFill/>
            <a:ln w="317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9" name="图表 18">
              <a:extLst>
                <a:ext uri="{FF2B5EF4-FFF2-40B4-BE49-F238E27FC236}">
                  <a16:creationId xmlns:a16="http://schemas.microsoft.com/office/drawing/2014/main" id="{88E551CD-A872-D73F-134B-F06F5C550B9C}"/>
                </a:ext>
              </a:extLst>
            </p:cNvPr>
            <p:cNvGraphicFramePr/>
            <p:nvPr>
              <p:extLst>
                <p:ext uri="{D42A27DB-BD31-4B8C-83A1-F6EECF244321}">
                  <p14:modId xmlns:p14="http://schemas.microsoft.com/office/powerpoint/2010/main" val="4019605581"/>
                </p:ext>
              </p:extLst>
            </p:nvPr>
          </p:nvGraphicFramePr>
          <p:xfrm>
            <a:off x="5830340" y="1737112"/>
            <a:ext cx="6054665" cy="4017327"/>
          </p:xfrm>
          <a:graphic>
            <a:graphicData uri="http://schemas.openxmlformats.org/drawingml/2006/chart">
              <c:chart xmlns:c="http://schemas.openxmlformats.org/drawingml/2006/chart" xmlns:r="http://schemas.openxmlformats.org/officeDocument/2006/relationships" r:id="rId6"/>
            </a:graphicData>
          </a:graphic>
        </p:graphicFrame>
        <p:cxnSp>
          <p:nvCxnSpPr>
            <p:cNvPr id="20" name="直接连接符 19">
              <a:extLst>
                <a:ext uri="{FF2B5EF4-FFF2-40B4-BE49-F238E27FC236}">
                  <a16:creationId xmlns:a16="http://schemas.microsoft.com/office/drawing/2014/main" id="{049D8FE7-1401-38C3-B8F2-EDF6CB16D17D}"/>
                </a:ext>
              </a:extLst>
            </p:cNvPr>
            <p:cNvCxnSpPr>
              <a:cxnSpLocks/>
            </p:cNvCxnSpPr>
            <p:nvPr/>
          </p:nvCxnSpPr>
          <p:spPr>
            <a:xfrm>
              <a:off x="6337976" y="5457420"/>
              <a:ext cx="381000" cy="0"/>
            </a:xfrm>
            <a:prstGeom prst="line">
              <a:avLst/>
            </a:prstGeom>
            <a:ln w="31750">
              <a:gradFill flip="none" rotWithShape="1">
                <a:gsLst>
                  <a:gs pos="22000">
                    <a:schemeClr val="accent1"/>
                  </a:gs>
                  <a:gs pos="100000">
                    <a:schemeClr val="accent2"/>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21" name="文本框 20">
              <a:extLst>
                <a:ext uri="{FF2B5EF4-FFF2-40B4-BE49-F238E27FC236}">
                  <a16:creationId xmlns:a16="http://schemas.microsoft.com/office/drawing/2014/main" id="{3DA42D9D-7914-004C-F46F-8A4D8D7A8E4B}"/>
                </a:ext>
              </a:extLst>
            </p:cNvPr>
            <p:cNvSpPr txBox="1"/>
            <p:nvPr/>
          </p:nvSpPr>
          <p:spPr>
            <a:xfrm>
              <a:off x="6225131" y="5569446"/>
              <a:ext cx="594496" cy="261610"/>
            </a:xfrm>
            <a:prstGeom prst="rect">
              <a:avLst/>
            </a:prstGeom>
            <a:noFill/>
          </p:spPr>
          <p:txBody>
            <a:bodyPr wrap="square" rtlCol="0">
              <a:spAutoFit/>
            </a:bodyPr>
            <a:lstStyle/>
            <a:p>
              <a:pPr algn="ctr"/>
              <a:r>
                <a:rPr lang="en-US" altLang="zh-CN" sz="1100" dirty="0">
                  <a:solidFill>
                    <a:schemeClr val="bg1">
                      <a:alpha val="63000"/>
                    </a:schemeClr>
                  </a:solidFill>
                </a:rPr>
                <a:t>2018</a:t>
              </a:r>
            </a:p>
          </p:txBody>
        </p:sp>
        <p:cxnSp>
          <p:nvCxnSpPr>
            <p:cNvPr id="22" name="直接连接符 21">
              <a:extLst>
                <a:ext uri="{FF2B5EF4-FFF2-40B4-BE49-F238E27FC236}">
                  <a16:creationId xmlns:a16="http://schemas.microsoft.com/office/drawing/2014/main" id="{FDEC6452-4211-7C36-5B04-75434461FC96}"/>
                </a:ext>
              </a:extLst>
            </p:cNvPr>
            <p:cNvCxnSpPr>
              <a:cxnSpLocks/>
            </p:cNvCxnSpPr>
            <p:nvPr/>
          </p:nvCxnSpPr>
          <p:spPr>
            <a:xfrm>
              <a:off x="7005611" y="5457420"/>
              <a:ext cx="381000" cy="0"/>
            </a:xfrm>
            <a:prstGeom prst="line">
              <a:avLst/>
            </a:prstGeom>
            <a:ln w="31750">
              <a:gradFill flip="none" rotWithShape="1">
                <a:gsLst>
                  <a:gs pos="22000">
                    <a:schemeClr val="accent1"/>
                  </a:gs>
                  <a:gs pos="100000">
                    <a:schemeClr val="accent2"/>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id="{5396FD26-166D-F9EE-7061-D62626EA925D}"/>
                </a:ext>
              </a:extLst>
            </p:cNvPr>
            <p:cNvCxnSpPr>
              <a:cxnSpLocks/>
            </p:cNvCxnSpPr>
            <p:nvPr/>
          </p:nvCxnSpPr>
          <p:spPr>
            <a:xfrm>
              <a:off x="7673246" y="5457420"/>
              <a:ext cx="381000" cy="0"/>
            </a:xfrm>
            <a:prstGeom prst="line">
              <a:avLst/>
            </a:prstGeom>
            <a:ln w="31750">
              <a:gradFill flip="none" rotWithShape="1">
                <a:gsLst>
                  <a:gs pos="22000">
                    <a:schemeClr val="accent1"/>
                  </a:gs>
                  <a:gs pos="100000">
                    <a:schemeClr val="accent2"/>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id="{7BDB2B9F-A055-25CE-630D-8AFDE3A8D050}"/>
                </a:ext>
              </a:extLst>
            </p:cNvPr>
            <p:cNvCxnSpPr>
              <a:cxnSpLocks/>
            </p:cNvCxnSpPr>
            <p:nvPr/>
          </p:nvCxnSpPr>
          <p:spPr>
            <a:xfrm>
              <a:off x="8340881" y="5457420"/>
              <a:ext cx="381000" cy="0"/>
            </a:xfrm>
            <a:prstGeom prst="line">
              <a:avLst/>
            </a:prstGeom>
            <a:ln w="31750">
              <a:gradFill flip="none" rotWithShape="1">
                <a:gsLst>
                  <a:gs pos="22000">
                    <a:schemeClr val="accent1"/>
                  </a:gs>
                  <a:gs pos="100000">
                    <a:schemeClr val="accent2"/>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id="{52EC5E53-D2AD-D9CF-FB50-D0DECC0CEEF8}"/>
                </a:ext>
              </a:extLst>
            </p:cNvPr>
            <p:cNvCxnSpPr>
              <a:cxnSpLocks/>
            </p:cNvCxnSpPr>
            <p:nvPr/>
          </p:nvCxnSpPr>
          <p:spPr>
            <a:xfrm>
              <a:off x="9008516" y="5457420"/>
              <a:ext cx="381000" cy="0"/>
            </a:xfrm>
            <a:prstGeom prst="line">
              <a:avLst/>
            </a:prstGeom>
            <a:ln w="31750">
              <a:gradFill flip="none" rotWithShape="1">
                <a:gsLst>
                  <a:gs pos="22000">
                    <a:schemeClr val="accent1"/>
                  </a:gs>
                  <a:gs pos="100000">
                    <a:schemeClr val="accent2"/>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48FEFE75-52C3-F65C-8ED0-2AF7AEC7AB18}"/>
                </a:ext>
              </a:extLst>
            </p:cNvPr>
            <p:cNvCxnSpPr>
              <a:cxnSpLocks/>
            </p:cNvCxnSpPr>
            <p:nvPr/>
          </p:nvCxnSpPr>
          <p:spPr>
            <a:xfrm>
              <a:off x="9676151" y="5457420"/>
              <a:ext cx="381000" cy="0"/>
            </a:xfrm>
            <a:prstGeom prst="line">
              <a:avLst/>
            </a:prstGeom>
            <a:ln w="31750">
              <a:gradFill flip="none" rotWithShape="1">
                <a:gsLst>
                  <a:gs pos="22000">
                    <a:schemeClr val="accent1"/>
                  </a:gs>
                  <a:gs pos="100000">
                    <a:schemeClr val="accent2"/>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A68CB1F8-AFA1-C0C5-14C1-5B1FFF3F63B2}"/>
                </a:ext>
              </a:extLst>
            </p:cNvPr>
            <p:cNvCxnSpPr>
              <a:cxnSpLocks/>
            </p:cNvCxnSpPr>
            <p:nvPr/>
          </p:nvCxnSpPr>
          <p:spPr>
            <a:xfrm>
              <a:off x="10343786" y="5457420"/>
              <a:ext cx="381000" cy="0"/>
            </a:xfrm>
            <a:prstGeom prst="line">
              <a:avLst/>
            </a:prstGeom>
            <a:ln w="31750">
              <a:gradFill flip="none" rotWithShape="1">
                <a:gsLst>
                  <a:gs pos="22000">
                    <a:schemeClr val="accent1"/>
                  </a:gs>
                  <a:gs pos="100000">
                    <a:schemeClr val="accent2"/>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id="{BB3432C5-239F-66CB-2E68-D772C538B74F}"/>
                </a:ext>
              </a:extLst>
            </p:cNvPr>
            <p:cNvCxnSpPr>
              <a:cxnSpLocks/>
            </p:cNvCxnSpPr>
            <p:nvPr/>
          </p:nvCxnSpPr>
          <p:spPr>
            <a:xfrm>
              <a:off x="11011419" y="5457420"/>
              <a:ext cx="381000" cy="0"/>
            </a:xfrm>
            <a:prstGeom prst="line">
              <a:avLst/>
            </a:prstGeom>
            <a:ln w="31750">
              <a:gradFill flip="none" rotWithShape="1">
                <a:gsLst>
                  <a:gs pos="22000">
                    <a:schemeClr val="accent1"/>
                  </a:gs>
                  <a:gs pos="100000">
                    <a:schemeClr val="accent2"/>
                  </a:gs>
                </a:gsLst>
                <a:lin ang="0" scaled="1"/>
                <a:tileRect/>
              </a:gradFill>
            </a:ln>
          </p:spPr>
          <p:style>
            <a:lnRef idx="1">
              <a:schemeClr val="accent1"/>
            </a:lnRef>
            <a:fillRef idx="0">
              <a:schemeClr val="accent1"/>
            </a:fillRef>
            <a:effectRef idx="0">
              <a:schemeClr val="accent1"/>
            </a:effectRef>
            <a:fontRef idx="minor">
              <a:schemeClr val="tx1"/>
            </a:fontRef>
          </p:style>
        </p:cxnSp>
        <p:grpSp>
          <p:nvGrpSpPr>
            <p:cNvPr id="29" name="组合 28">
              <a:extLst>
                <a:ext uri="{FF2B5EF4-FFF2-40B4-BE49-F238E27FC236}">
                  <a16:creationId xmlns:a16="http://schemas.microsoft.com/office/drawing/2014/main" id="{5F0D4AA5-64DF-9D42-73CE-B7797C03EF2F}"/>
                </a:ext>
              </a:extLst>
            </p:cNvPr>
            <p:cNvGrpSpPr/>
            <p:nvPr/>
          </p:nvGrpSpPr>
          <p:grpSpPr>
            <a:xfrm>
              <a:off x="10215871" y="1968958"/>
              <a:ext cx="1464767" cy="261610"/>
              <a:chOff x="8810867" y="5444933"/>
              <a:chExt cx="1464767" cy="261610"/>
            </a:xfrm>
          </p:grpSpPr>
          <p:sp>
            <p:nvSpPr>
              <p:cNvPr id="37" name="文本框 36">
                <a:extLst>
                  <a:ext uri="{FF2B5EF4-FFF2-40B4-BE49-F238E27FC236}">
                    <a16:creationId xmlns:a16="http://schemas.microsoft.com/office/drawing/2014/main" id="{3F6A5E7F-9D26-6AE3-283E-A3ED4A2A885C}"/>
                  </a:ext>
                </a:extLst>
              </p:cNvPr>
              <p:cNvSpPr txBox="1"/>
              <p:nvPr/>
            </p:nvSpPr>
            <p:spPr>
              <a:xfrm flipH="1">
                <a:off x="8960357" y="5444933"/>
                <a:ext cx="1315277" cy="261610"/>
              </a:xfrm>
              <a:prstGeom prst="rect">
                <a:avLst/>
              </a:prstGeom>
              <a:noFill/>
            </p:spPr>
            <p:txBody>
              <a:bodyPr wrap="square" rtlCol="0">
                <a:spAutoFit/>
              </a:bodyPr>
              <a:lstStyle/>
              <a:p>
                <a:r>
                  <a:rPr lang="zh-CN" altLang="en-US" sz="1100" dirty="0">
                    <a:solidFill>
                      <a:schemeClr val="bg1"/>
                    </a:solidFill>
                    <a:latin typeface="+mj-lt"/>
                    <a:ea typeface="+mj-ea"/>
                  </a:rPr>
                  <a:t>自动驾驶错误率</a:t>
                </a:r>
                <a:endParaRPr lang="zh-CN" altLang="en-US" sz="1100" dirty="0">
                  <a:solidFill>
                    <a:schemeClr val="bg1"/>
                  </a:solidFill>
                  <a:latin typeface="+mn-ea"/>
                </a:endParaRPr>
              </a:p>
            </p:txBody>
          </p:sp>
          <p:sp>
            <p:nvSpPr>
              <p:cNvPr id="38" name="矩形 37">
                <a:extLst>
                  <a:ext uri="{FF2B5EF4-FFF2-40B4-BE49-F238E27FC236}">
                    <a16:creationId xmlns:a16="http://schemas.microsoft.com/office/drawing/2014/main" id="{C43E9BC3-69C1-2982-039E-3A25FD66D6E8}"/>
                  </a:ext>
                </a:extLst>
              </p:cNvPr>
              <p:cNvSpPr/>
              <p:nvPr/>
            </p:nvSpPr>
            <p:spPr>
              <a:xfrm>
                <a:off x="8810867" y="5489253"/>
                <a:ext cx="185888" cy="191780"/>
              </a:xfrm>
              <a:prstGeom prst="rect">
                <a:avLst/>
              </a:prstGeom>
              <a:gradFill>
                <a:gsLst>
                  <a:gs pos="0">
                    <a:schemeClr val="accent1"/>
                  </a:gs>
                  <a:gs pos="99000">
                    <a:schemeClr val="accent1">
                      <a:alpha val="2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 name="文本框 29">
              <a:extLst>
                <a:ext uri="{FF2B5EF4-FFF2-40B4-BE49-F238E27FC236}">
                  <a16:creationId xmlns:a16="http://schemas.microsoft.com/office/drawing/2014/main" id="{5FC8B6B3-829C-88EB-F75E-FD5F7B8A9B68}"/>
                </a:ext>
              </a:extLst>
            </p:cNvPr>
            <p:cNvSpPr txBox="1"/>
            <p:nvPr/>
          </p:nvSpPr>
          <p:spPr>
            <a:xfrm>
              <a:off x="6897473" y="5569446"/>
              <a:ext cx="594496" cy="261610"/>
            </a:xfrm>
            <a:prstGeom prst="rect">
              <a:avLst/>
            </a:prstGeom>
            <a:noFill/>
          </p:spPr>
          <p:txBody>
            <a:bodyPr wrap="square" rtlCol="0">
              <a:spAutoFit/>
            </a:bodyPr>
            <a:lstStyle/>
            <a:p>
              <a:pPr algn="ctr"/>
              <a:r>
                <a:rPr lang="en-US" altLang="zh-CN" sz="1100" dirty="0">
                  <a:solidFill>
                    <a:schemeClr val="bg1">
                      <a:alpha val="63000"/>
                    </a:schemeClr>
                  </a:solidFill>
                </a:rPr>
                <a:t>2019</a:t>
              </a:r>
            </a:p>
          </p:txBody>
        </p:sp>
        <p:sp>
          <p:nvSpPr>
            <p:cNvPr id="31" name="文本框 30">
              <a:extLst>
                <a:ext uri="{FF2B5EF4-FFF2-40B4-BE49-F238E27FC236}">
                  <a16:creationId xmlns:a16="http://schemas.microsoft.com/office/drawing/2014/main" id="{7F412871-3F7D-3410-5667-54E78DC047B1}"/>
                </a:ext>
              </a:extLst>
            </p:cNvPr>
            <p:cNvSpPr txBox="1"/>
            <p:nvPr/>
          </p:nvSpPr>
          <p:spPr>
            <a:xfrm>
              <a:off x="7569815" y="5569446"/>
              <a:ext cx="594496" cy="261610"/>
            </a:xfrm>
            <a:prstGeom prst="rect">
              <a:avLst/>
            </a:prstGeom>
            <a:noFill/>
          </p:spPr>
          <p:txBody>
            <a:bodyPr wrap="square" rtlCol="0">
              <a:spAutoFit/>
            </a:bodyPr>
            <a:lstStyle/>
            <a:p>
              <a:pPr algn="ctr"/>
              <a:r>
                <a:rPr lang="en-US" altLang="zh-CN" sz="1100" dirty="0">
                  <a:solidFill>
                    <a:schemeClr val="bg1">
                      <a:alpha val="63000"/>
                    </a:schemeClr>
                  </a:solidFill>
                </a:rPr>
                <a:t>2020</a:t>
              </a:r>
            </a:p>
          </p:txBody>
        </p:sp>
        <p:sp>
          <p:nvSpPr>
            <p:cNvPr id="32" name="文本框 31">
              <a:extLst>
                <a:ext uri="{FF2B5EF4-FFF2-40B4-BE49-F238E27FC236}">
                  <a16:creationId xmlns:a16="http://schemas.microsoft.com/office/drawing/2014/main" id="{04207E7B-65ED-F7AB-47B8-E8E2774476EB}"/>
                </a:ext>
              </a:extLst>
            </p:cNvPr>
            <p:cNvSpPr txBox="1"/>
            <p:nvPr/>
          </p:nvSpPr>
          <p:spPr>
            <a:xfrm>
              <a:off x="8242157" y="5569446"/>
              <a:ext cx="594496" cy="261610"/>
            </a:xfrm>
            <a:prstGeom prst="rect">
              <a:avLst/>
            </a:prstGeom>
            <a:noFill/>
          </p:spPr>
          <p:txBody>
            <a:bodyPr wrap="square" rtlCol="0">
              <a:spAutoFit/>
            </a:bodyPr>
            <a:lstStyle/>
            <a:p>
              <a:pPr algn="ctr"/>
              <a:r>
                <a:rPr lang="en-US" altLang="zh-CN" sz="1100" dirty="0">
                  <a:solidFill>
                    <a:schemeClr val="bg1">
                      <a:alpha val="63000"/>
                    </a:schemeClr>
                  </a:solidFill>
                </a:rPr>
                <a:t>2021</a:t>
              </a:r>
            </a:p>
          </p:txBody>
        </p:sp>
        <p:sp>
          <p:nvSpPr>
            <p:cNvPr id="33" name="文本框 32">
              <a:extLst>
                <a:ext uri="{FF2B5EF4-FFF2-40B4-BE49-F238E27FC236}">
                  <a16:creationId xmlns:a16="http://schemas.microsoft.com/office/drawing/2014/main" id="{71495153-FC31-EAF9-6DB8-263823E9DF3A}"/>
                </a:ext>
              </a:extLst>
            </p:cNvPr>
            <p:cNvSpPr txBox="1"/>
            <p:nvPr/>
          </p:nvSpPr>
          <p:spPr>
            <a:xfrm>
              <a:off x="8914499" y="5569446"/>
              <a:ext cx="594496" cy="261610"/>
            </a:xfrm>
            <a:prstGeom prst="rect">
              <a:avLst/>
            </a:prstGeom>
            <a:noFill/>
          </p:spPr>
          <p:txBody>
            <a:bodyPr wrap="square" rtlCol="0">
              <a:spAutoFit/>
            </a:bodyPr>
            <a:lstStyle/>
            <a:p>
              <a:pPr algn="ctr"/>
              <a:r>
                <a:rPr lang="en-US" altLang="zh-CN" sz="1100" dirty="0">
                  <a:solidFill>
                    <a:schemeClr val="bg1">
                      <a:alpha val="63000"/>
                    </a:schemeClr>
                  </a:solidFill>
                </a:rPr>
                <a:t>2022</a:t>
              </a:r>
            </a:p>
          </p:txBody>
        </p:sp>
        <p:sp>
          <p:nvSpPr>
            <p:cNvPr id="34" name="文本框 33">
              <a:extLst>
                <a:ext uri="{FF2B5EF4-FFF2-40B4-BE49-F238E27FC236}">
                  <a16:creationId xmlns:a16="http://schemas.microsoft.com/office/drawing/2014/main" id="{55971DA5-5867-6F0E-7E7D-6496EC6F33B2}"/>
                </a:ext>
              </a:extLst>
            </p:cNvPr>
            <p:cNvSpPr txBox="1"/>
            <p:nvPr/>
          </p:nvSpPr>
          <p:spPr>
            <a:xfrm>
              <a:off x="9586841" y="5569446"/>
              <a:ext cx="594496" cy="261610"/>
            </a:xfrm>
            <a:prstGeom prst="rect">
              <a:avLst/>
            </a:prstGeom>
            <a:noFill/>
          </p:spPr>
          <p:txBody>
            <a:bodyPr wrap="square" rtlCol="0">
              <a:spAutoFit/>
            </a:bodyPr>
            <a:lstStyle/>
            <a:p>
              <a:pPr algn="ctr"/>
              <a:r>
                <a:rPr lang="en-US" altLang="zh-CN" sz="1100" dirty="0">
                  <a:solidFill>
                    <a:schemeClr val="bg1">
                      <a:alpha val="63000"/>
                    </a:schemeClr>
                  </a:solidFill>
                </a:rPr>
                <a:t>2023</a:t>
              </a:r>
            </a:p>
          </p:txBody>
        </p:sp>
        <p:sp>
          <p:nvSpPr>
            <p:cNvPr id="35" name="文本框 34">
              <a:extLst>
                <a:ext uri="{FF2B5EF4-FFF2-40B4-BE49-F238E27FC236}">
                  <a16:creationId xmlns:a16="http://schemas.microsoft.com/office/drawing/2014/main" id="{6B5BC525-DE9B-B5DD-B198-4C81D1EDF162}"/>
                </a:ext>
              </a:extLst>
            </p:cNvPr>
            <p:cNvSpPr txBox="1"/>
            <p:nvPr/>
          </p:nvSpPr>
          <p:spPr>
            <a:xfrm>
              <a:off x="10259183" y="5569446"/>
              <a:ext cx="594496" cy="261610"/>
            </a:xfrm>
            <a:prstGeom prst="rect">
              <a:avLst/>
            </a:prstGeom>
            <a:noFill/>
          </p:spPr>
          <p:txBody>
            <a:bodyPr wrap="square" rtlCol="0">
              <a:spAutoFit/>
            </a:bodyPr>
            <a:lstStyle/>
            <a:p>
              <a:pPr algn="ctr"/>
              <a:r>
                <a:rPr lang="en-US" altLang="zh-CN" sz="1100" dirty="0">
                  <a:solidFill>
                    <a:schemeClr val="bg1">
                      <a:alpha val="63000"/>
                    </a:schemeClr>
                  </a:solidFill>
                </a:rPr>
                <a:t>2024</a:t>
              </a:r>
            </a:p>
          </p:txBody>
        </p:sp>
        <p:sp>
          <p:nvSpPr>
            <p:cNvPr id="36" name="文本框 35">
              <a:extLst>
                <a:ext uri="{FF2B5EF4-FFF2-40B4-BE49-F238E27FC236}">
                  <a16:creationId xmlns:a16="http://schemas.microsoft.com/office/drawing/2014/main" id="{707517F4-8B89-1D3D-30BF-773D084A950E}"/>
                </a:ext>
              </a:extLst>
            </p:cNvPr>
            <p:cNvSpPr txBox="1"/>
            <p:nvPr/>
          </p:nvSpPr>
          <p:spPr>
            <a:xfrm>
              <a:off x="10931523" y="5569446"/>
              <a:ext cx="594496" cy="261610"/>
            </a:xfrm>
            <a:prstGeom prst="rect">
              <a:avLst/>
            </a:prstGeom>
            <a:noFill/>
          </p:spPr>
          <p:txBody>
            <a:bodyPr wrap="square" rtlCol="0">
              <a:spAutoFit/>
            </a:bodyPr>
            <a:lstStyle/>
            <a:p>
              <a:pPr algn="ctr"/>
              <a:r>
                <a:rPr lang="en-US" altLang="zh-CN" sz="1100" dirty="0">
                  <a:solidFill>
                    <a:schemeClr val="bg1">
                      <a:alpha val="63000"/>
                    </a:schemeClr>
                  </a:solidFill>
                </a:rPr>
                <a:t>2025</a:t>
              </a:r>
            </a:p>
          </p:txBody>
        </p:sp>
        <p:sp>
          <p:nvSpPr>
            <p:cNvPr id="50" name="对话气泡: 圆角矩形 49">
              <a:extLst>
                <a:ext uri="{FF2B5EF4-FFF2-40B4-BE49-F238E27FC236}">
                  <a16:creationId xmlns:a16="http://schemas.microsoft.com/office/drawing/2014/main" id="{019AF040-C309-81F9-0E25-41FF4B0A1C81}"/>
                </a:ext>
              </a:extLst>
            </p:cNvPr>
            <p:cNvSpPr/>
            <p:nvPr/>
          </p:nvSpPr>
          <p:spPr>
            <a:xfrm>
              <a:off x="7773807" y="2622807"/>
              <a:ext cx="936928" cy="366343"/>
            </a:xfrm>
            <a:prstGeom prst="wedgeRoundRectCallout">
              <a:avLst>
                <a:gd name="adj1" fmla="val -35749"/>
                <a:gd name="adj2" fmla="val 84844"/>
                <a:gd name="adj3" fmla="val 16667"/>
              </a:avLst>
            </a:prstGeom>
            <a:gradFill flip="none" rotWithShape="1">
              <a:gsLst>
                <a:gs pos="54000">
                  <a:schemeClr val="accent1">
                    <a:alpha val="8000"/>
                  </a:schemeClr>
                </a:gs>
                <a:gs pos="12000">
                  <a:schemeClr val="accent1">
                    <a:alpha val="0"/>
                  </a:schemeClr>
                </a:gs>
                <a:gs pos="100000">
                  <a:schemeClr val="accent1">
                    <a:alpha val="20000"/>
                  </a:schemeClr>
                </a:gs>
              </a:gsLst>
              <a:lin ang="16200000" scaled="1"/>
              <a:tileRect/>
            </a:gradFill>
            <a:ln>
              <a:gradFill>
                <a:gsLst>
                  <a:gs pos="67000">
                    <a:schemeClr val="accent1"/>
                  </a:gs>
                  <a:gs pos="32000">
                    <a:schemeClr val="accent2"/>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algn="ctr"/>
              <a:r>
                <a:rPr lang="zh-CN" altLang="en-US" sz="1200" b="1" dirty="0">
                  <a:gradFill>
                    <a:gsLst>
                      <a:gs pos="63000">
                        <a:schemeClr val="accent1"/>
                      </a:gs>
                      <a:gs pos="0">
                        <a:schemeClr val="accent2"/>
                      </a:gs>
                    </a:gsLst>
                    <a:path path="circle">
                      <a:fillToRect l="100000" b="100000"/>
                    </a:path>
                  </a:gradFill>
                  <a:latin typeface="+mn-ea"/>
                </a:rPr>
                <a:t>超过人眼</a:t>
              </a:r>
              <a:endParaRPr lang="en-US" altLang="zh-CN" sz="1200" b="1" dirty="0">
                <a:gradFill>
                  <a:gsLst>
                    <a:gs pos="63000">
                      <a:schemeClr val="accent1"/>
                    </a:gs>
                    <a:gs pos="0">
                      <a:schemeClr val="accent2"/>
                    </a:gs>
                  </a:gsLst>
                  <a:path path="circle">
                    <a:fillToRect l="100000" b="100000"/>
                  </a:path>
                </a:gradFill>
                <a:latin typeface="+mn-ea"/>
              </a:endParaRPr>
            </a:p>
          </p:txBody>
        </p:sp>
        <p:sp>
          <p:nvSpPr>
            <p:cNvPr id="51" name="对话气泡: 圆角矩形 50">
              <a:extLst>
                <a:ext uri="{FF2B5EF4-FFF2-40B4-BE49-F238E27FC236}">
                  <a16:creationId xmlns:a16="http://schemas.microsoft.com/office/drawing/2014/main" id="{4D01C280-5FC7-B1B4-049A-3EF4AE86DE7E}"/>
                </a:ext>
              </a:extLst>
            </p:cNvPr>
            <p:cNvSpPr/>
            <p:nvPr/>
          </p:nvSpPr>
          <p:spPr>
            <a:xfrm>
              <a:off x="9103417" y="3457504"/>
              <a:ext cx="1026491" cy="307774"/>
            </a:xfrm>
            <a:prstGeom prst="wedgeRoundRectCallout">
              <a:avLst>
                <a:gd name="adj1" fmla="val -35749"/>
                <a:gd name="adj2" fmla="val 84844"/>
                <a:gd name="adj3" fmla="val 16667"/>
              </a:avLst>
            </a:prstGeom>
            <a:gradFill flip="none" rotWithShape="1">
              <a:gsLst>
                <a:gs pos="54000">
                  <a:schemeClr val="accent1">
                    <a:alpha val="8000"/>
                  </a:schemeClr>
                </a:gs>
                <a:gs pos="12000">
                  <a:schemeClr val="accent1">
                    <a:alpha val="0"/>
                  </a:schemeClr>
                </a:gs>
                <a:gs pos="100000">
                  <a:schemeClr val="accent1">
                    <a:alpha val="20000"/>
                  </a:schemeClr>
                </a:gs>
              </a:gsLst>
              <a:lin ang="16200000" scaled="1"/>
              <a:tileRect/>
            </a:gradFill>
            <a:ln>
              <a:gradFill>
                <a:gsLst>
                  <a:gs pos="67000">
                    <a:schemeClr val="accent1"/>
                  </a:gs>
                  <a:gs pos="32000">
                    <a:schemeClr val="accent2"/>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algn="ctr"/>
              <a:r>
                <a:rPr lang="en-US" altLang="zh-CN" sz="1200" b="1" dirty="0">
                  <a:gradFill>
                    <a:gsLst>
                      <a:gs pos="63000">
                        <a:schemeClr val="accent1"/>
                      </a:gs>
                      <a:gs pos="0">
                        <a:schemeClr val="accent2"/>
                      </a:gs>
                    </a:gsLst>
                    <a:path path="circle">
                      <a:fillToRect l="100000" b="100000"/>
                    </a:path>
                  </a:gradFill>
                  <a:latin typeface="+mn-ea"/>
                </a:rPr>
                <a:t>IGBII</a:t>
              </a:r>
              <a:r>
                <a:rPr lang="zh-CN" altLang="en-US" sz="1200" b="1" dirty="0">
                  <a:gradFill>
                    <a:gsLst>
                      <a:gs pos="63000">
                        <a:schemeClr val="accent1"/>
                      </a:gs>
                      <a:gs pos="0">
                        <a:schemeClr val="accent2"/>
                      </a:gs>
                    </a:gsLst>
                    <a:path path="circle">
                      <a:fillToRect l="100000" b="100000"/>
                    </a:path>
                  </a:gradFill>
                  <a:latin typeface="+mn-ea"/>
                </a:rPr>
                <a:t>学习架构</a:t>
              </a:r>
              <a:endParaRPr lang="en-US" altLang="zh-CN" sz="1200" b="1" dirty="0">
                <a:gradFill>
                  <a:gsLst>
                    <a:gs pos="63000">
                      <a:schemeClr val="accent1"/>
                    </a:gs>
                    <a:gs pos="0">
                      <a:schemeClr val="accent2"/>
                    </a:gs>
                  </a:gsLst>
                  <a:path path="circle">
                    <a:fillToRect l="100000" b="100000"/>
                  </a:path>
                </a:gradFill>
                <a:latin typeface="+mn-ea"/>
              </a:endParaRPr>
            </a:p>
          </p:txBody>
        </p:sp>
        <p:sp>
          <p:nvSpPr>
            <p:cNvPr id="69" name="等腰三角形 68">
              <a:extLst>
                <a:ext uri="{FF2B5EF4-FFF2-40B4-BE49-F238E27FC236}">
                  <a16:creationId xmlns:a16="http://schemas.microsoft.com/office/drawing/2014/main" id="{02B89CBA-6781-7905-AB1F-7776FADD2376}"/>
                </a:ext>
              </a:extLst>
            </p:cNvPr>
            <p:cNvSpPr/>
            <p:nvPr/>
          </p:nvSpPr>
          <p:spPr>
            <a:xfrm flipV="1">
              <a:off x="6423002" y="1868064"/>
              <a:ext cx="198753" cy="171339"/>
            </a:xfrm>
            <a:prstGeom prst="triangle">
              <a:avLst/>
            </a:prstGeom>
            <a:gradFill>
              <a:gsLst>
                <a:gs pos="32000">
                  <a:schemeClr val="accent2"/>
                </a:gs>
                <a:gs pos="100000">
                  <a:schemeClr val="accent2">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等腰三角形 70">
              <a:extLst>
                <a:ext uri="{FF2B5EF4-FFF2-40B4-BE49-F238E27FC236}">
                  <a16:creationId xmlns:a16="http://schemas.microsoft.com/office/drawing/2014/main" id="{AB5D2BEF-ECBD-7697-1319-B507214D3637}"/>
                </a:ext>
              </a:extLst>
            </p:cNvPr>
            <p:cNvSpPr/>
            <p:nvPr/>
          </p:nvSpPr>
          <p:spPr>
            <a:xfrm flipV="1">
              <a:off x="7095344" y="2367838"/>
              <a:ext cx="198753" cy="171339"/>
            </a:xfrm>
            <a:prstGeom prst="triangle">
              <a:avLst/>
            </a:prstGeom>
            <a:gradFill>
              <a:gsLst>
                <a:gs pos="32000">
                  <a:schemeClr val="accent2"/>
                </a:gs>
                <a:gs pos="100000">
                  <a:schemeClr val="accent2">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等腰三角形 71">
              <a:extLst>
                <a:ext uri="{FF2B5EF4-FFF2-40B4-BE49-F238E27FC236}">
                  <a16:creationId xmlns:a16="http://schemas.microsoft.com/office/drawing/2014/main" id="{4964CF5E-9270-1536-B90F-CBA7EC23D7B2}"/>
                </a:ext>
              </a:extLst>
            </p:cNvPr>
            <p:cNvSpPr/>
            <p:nvPr/>
          </p:nvSpPr>
          <p:spPr>
            <a:xfrm flipV="1">
              <a:off x="7767686" y="3088000"/>
              <a:ext cx="198753" cy="171339"/>
            </a:xfrm>
            <a:prstGeom prst="triangle">
              <a:avLst/>
            </a:prstGeom>
            <a:gradFill>
              <a:gsLst>
                <a:gs pos="32000">
                  <a:schemeClr val="accent2"/>
                </a:gs>
                <a:gs pos="100000">
                  <a:schemeClr val="accent2">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等腰三角形 72">
              <a:extLst>
                <a:ext uri="{FF2B5EF4-FFF2-40B4-BE49-F238E27FC236}">
                  <a16:creationId xmlns:a16="http://schemas.microsoft.com/office/drawing/2014/main" id="{2AAC10EB-3654-7A3C-9520-459B2D888F06}"/>
                </a:ext>
              </a:extLst>
            </p:cNvPr>
            <p:cNvSpPr/>
            <p:nvPr/>
          </p:nvSpPr>
          <p:spPr>
            <a:xfrm flipV="1">
              <a:off x="8440028" y="3574437"/>
              <a:ext cx="198753" cy="171339"/>
            </a:xfrm>
            <a:prstGeom prst="triangle">
              <a:avLst/>
            </a:prstGeom>
            <a:gradFill>
              <a:gsLst>
                <a:gs pos="32000">
                  <a:schemeClr val="accent2"/>
                </a:gs>
                <a:gs pos="100000">
                  <a:schemeClr val="accent2">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等腰三角形 73">
              <a:extLst>
                <a:ext uri="{FF2B5EF4-FFF2-40B4-BE49-F238E27FC236}">
                  <a16:creationId xmlns:a16="http://schemas.microsoft.com/office/drawing/2014/main" id="{D7DA384D-F824-6F56-BCBF-276AEC60ED16}"/>
                </a:ext>
              </a:extLst>
            </p:cNvPr>
            <p:cNvSpPr/>
            <p:nvPr/>
          </p:nvSpPr>
          <p:spPr>
            <a:xfrm flipV="1">
              <a:off x="9112370" y="3862634"/>
              <a:ext cx="198753" cy="171339"/>
            </a:xfrm>
            <a:prstGeom prst="triangle">
              <a:avLst/>
            </a:prstGeom>
            <a:gradFill>
              <a:gsLst>
                <a:gs pos="32000">
                  <a:schemeClr val="accent2"/>
                </a:gs>
                <a:gs pos="100000">
                  <a:schemeClr val="accent2">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等腰三角形 74">
              <a:extLst>
                <a:ext uri="{FF2B5EF4-FFF2-40B4-BE49-F238E27FC236}">
                  <a16:creationId xmlns:a16="http://schemas.microsoft.com/office/drawing/2014/main" id="{FEF84BEC-ABBE-CDE2-D586-5ADC26D4389C}"/>
                </a:ext>
              </a:extLst>
            </p:cNvPr>
            <p:cNvSpPr/>
            <p:nvPr/>
          </p:nvSpPr>
          <p:spPr>
            <a:xfrm flipV="1">
              <a:off x="9729296" y="4242392"/>
              <a:ext cx="198753" cy="171339"/>
            </a:xfrm>
            <a:prstGeom prst="triangle">
              <a:avLst/>
            </a:prstGeom>
            <a:gradFill>
              <a:gsLst>
                <a:gs pos="32000">
                  <a:schemeClr val="accent2"/>
                </a:gs>
                <a:gs pos="100000">
                  <a:schemeClr val="accent2">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等腰三角形 75">
              <a:extLst>
                <a:ext uri="{FF2B5EF4-FFF2-40B4-BE49-F238E27FC236}">
                  <a16:creationId xmlns:a16="http://schemas.microsoft.com/office/drawing/2014/main" id="{EC324848-29C5-7419-36F5-4A3542FF3FE0}"/>
                </a:ext>
              </a:extLst>
            </p:cNvPr>
            <p:cNvSpPr/>
            <p:nvPr/>
          </p:nvSpPr>
          <p:spPr>
            <a:xfrm flipV="1">
              <a:off x="10401638" y="4483791"/>
              <a:ext cx="198753" cy="171339"/>
            </a:xfrm>
            <a:prstGeom prst="triangle">
              <a:avLst/>
            </a:prstGeom>
            <a:gradFill>
              <a:gsLst>
                <a:gs pos="32000">
                  <a:schemeClr val="accent2"/>
                </a:gs>
                <a:gs pos="100000">
                  <a:schemeClr val="accent2">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等腰三角形 76">
              <a:extLst>
                <a:ext uri="{FF2B5EF4-FFF2-40B4-BE49-F238E27FC236}">
                  <a16:creationId xmlns:a16="http://schemas.microsoft.com/office/drawing/2014/main" id="{B1E34863-86CF-A33D-6C66-1E4D6600C945}"/>
                </a:ext>
              </a:extLst>
            </p:cNvPr>
            <p:cNvSpPr/>
            <p:nvPr/>
          </p:nvSpPr>
          <p:spPr>
            <a:xfrm flipV="1">
              <a:off x="11073980" y="4627432"/>
              <a:ext cx="198753" cy="171339"/>
            </a:xfrm>
            <a:prstGeom prst="triangle">
              <a:avLst/>
            </a:prstGeom>
            <a:gradFill>
              <a:gsLst>
                <a:gs pos="32000">
                  <a:schemeClr val="accent2"/>
                </a:gs>
                <a:gs pos="100000">
                  <a:schemeClr val="accent2">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1" name="组合 80">
              <a:extLst>
                <a:ext uri="{FF2B5EF4-FFF2-40B4-BE49-F238E27FC236}">
                  <a16:creationId xmlns:a16="http://schemas.microsoft.com/office/drawing/2014/main" id="{F7F5A72A-7010-B2A2-F0B3-30C0B1724531}"/>
                </a:ext>
              </a:extLst>
            </p:cNvPr>
            <p:cNvGrpSpPr/>
            <p:nvPr/>
          </p:nvGrpSpPr>
          <p:grpSpPr>
            <a:xfrm>
              <a:off x="6442613" y="2077504"/>
              <a:ext cx="146404" cy="146404"/>
              <a:chOff x="9337656" y="1357400"/>
              <a:chExt cx="171339" cy="171339"/>
            </a:xfrm>
          </p:grpSpPr>
          <p:sp>
            <p:nvSpPr>
              <p:cNvPr id="79" name="椭圆 78">
                <a:extLst>
                  <a:ext uri="{FF2B5EF4-FFF2-40B4-BE49-F238E27FC236}">
                    <a16:creationId xmlns:a16="http://schemas.microsoft.com/office/drawing/2014/main" id="{D25BDC48-089C-829C-4123-845536996430}"/>
                  </a:ext>
                </a:extLst>
              </p:cNvPr>
              <p:cNvSpPr/>
              <p:nvPr/>
            </p:nvSpPr>
            <p:spPr>
              <a:xfrm>
                <a:off x="9337656" y="1357400"/>
                <a:ext cx="171339" cy="171339"/>
              </a:xfrm>
              <a:prstGeom prst="ellipse">
                <a:avLst/>
              </a:prstGeom>
              <a:gradFill flip="none" rotWithShape="1">
                <a:gsLst>
                  <a:gs pos="48000">
                    <a:schemeClr val="accent1"/>
                  </a:gs>
                  <a:gs pos="100000">
                    <a:schemeClr val="accent2"/>
                  </a:gs>
                </a:gsLst>
                <a:path path="circle">
                  <a:fillToRect l="100000" t="100000"/>
                </a:path>
                <a:tileRect r="-100000" b="-100000"/>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a:extLst>
                  <a:ext uri="{FF2B5EF4-FFF2-40B4-BE49-F238E27FC236}">
                    <a16:creationId xmlns:a16="http://schemas.microsoft.com/office/drawing/2014/main" id="{051B3842-7EEA-5203-AADF-3A8FF4846BF3}"/>
                  </a:ext>
                </a:extLst>
              </p:cNvPr>
              <p:cNvSpPr/>
              <p:nvPr/>
            </p:nvSpPr>
            <p:spPr>
              <a:xfrm>
                <a:off x="9369817" y="1389561"/>
                <a:ext cx="106503" cy="106503"/>
              </a:xfrm>
              <a:prstGeom prst="ellipse">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2" name="组合 81">
              <a:extLst>
                <a:ext uri="{FF2B5EF4-FFF2-40B4-BE49-F238E27FC236}">
                  <a16:creationId xmlns:a16="http://schemas.microsoft.com/office/drawing/2014/main" id="{DBBC1704-A98A-9DE2-ED9F-D520CBB09322}"/>
                </a:ext>
              </a:extLst>
            </p:cNvPr>
            <p:cNvGrpSpPr/>
            <p:nvPr/>
          </p:nvGrpSpPr>
          <p:grpSpPr>
            <a:xfrm>
              <a:off x="7121518" y="2592201"/>
              <a:ext cx="146404" cy="146404"/>
              <a:chOff x="9337656" y="1357400"/>
              <a:chExt cx="171339" cy="171339"/>
            </a:xfrm>
          </p:grpSpPr>
          <p:sp>
            <p:nvSpPr>
              <p:cNvPr id="83" name="椭圆 82">
                <a:extLst>
                  <a:ext uri="{FF2B5EF4-FFF2-40B4-BE49-F238E27FC236}">
                    <a16:creationId xmlns:a16="http://schemas.microsoft.com/office/drawing/2014/main" id="{8E3C3BDB-6F51-F582-C332-8EB3EF8761AA}"/>
                  </a:ext>
                </a:extLst>
              </p:cNvPr>
              <p:cNvSpPr/>
              <p:nvPr/>
            </p:nvSpPr>
            <p:spPr>
              <a:xfrm>
                <a:off x="9337656" y="1357400"/>
                <a:ext cx="171339" cy="171339"/>
              </a:xfrm>
              <a:prstGeom prst="ellipse">
                <a:avLst/>
              </a:prstGeom>
              <a:gradFill flip="none" rotWithShape="1">
                <a:gsLst>
                  <a:gs pos="48000">
                    <a:schemeClr val="accent1"/>
                  </a:gs>
                  <a:gs pos="100000">
                    <a:schemeClr val="accent2"/>
                  </a:gs>
                </a:gsLst>
                <a:path path="circle">
                  <a:fillToRect l="100000" t="100000"/>
                </a:path>
                <a:tileRect r="-100000" b="-100000"/>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a:extLst>
                  <a:ext uri="{FF2B5EF4-FFF2-40B4-BE49-F238E27FC236}">
                    <a16:creationId xmlns:a16="http://schemas.microsoft.com/office/drawing/2014/main" id="{8E642D02-929F-B44C-5D48-E6CB7740879D}"/>
                  </a:ext>
                </a:extLst>
              </p:cNvPr>
              <p:cNvSpPr/>
              <p:nvPr/>
            </p:nvSpPr>
            <p:spPr>
              <a:xfrm>
                <a:off x="9369817" y="1389561"/>
                <a:ext cx="106503" cy="106503"/>
              </a:xfrm>
              <a:prstGeom prst="ellipse">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5" name="组合 84">
              <a:extLst>
                <a:ext uri="{FF2B5EF4-FFF2-40B4-BE49-F238E27FC236}">
                  <a16:creationId xmlns:a16="http://schemas.microsoft.com/office/drawing/2014/main" id="{CDA2F72C-DD77-316A-3B2A-8D428C130101}"/>
                </a:ext>
              </a:extLst>
            </p:cNvPr>
            <p:cNvGrpSpPr/>
            <p:nvPr/>
          </p:nvGrpSpPr>
          <p:grpSpPr>
            <a:xfrm>
              <a:off x="7790544" y="3331675"/>
              <a:ext cx="146404" cy="146404"/>
              <a:chOff x="9337656" y="1357400"/>
              <a:chExt cx="171339" cy="171339"/>
            </a:xfrm>
          </p:grpSpPr>
          <p:sp>
            <p:nvSpPr>
              <p:cNvPr id="86" name="椭圆 85">
                <a:extLst>
                  <a:ext uri="{FF2B5EF4-FFF2-40B4-BE49-F238E27FC236}">
                    <a16:creationId xmlns:a16="http://schemas.microsoft.com/office/drawing/2014/main" id="{77BE50EA-D9FA-688A-C60C-90957ACDCD72}"/>
                  </a:ext>
                </a:extLst>
              </p:cNvPr>
              <p:cNvSpPr/>
              <p:nvPr/>
            </p:nvSpPr>
            <p:spPr>
              <a:xfrm>
                <a:off x="9337656" y="1357400"/>
                <a:ext cx="171339" cy="171339"/>
              </a:xfrm>
              <a:prstGeom prst="ellipse">
                <a:avLst/>
              </a:prstGeom>
              <a:gradFill flip="none" rotWithShape="1">
                <a:gsLst>
                  <a:gs pos="48000">
                    <a:schemeClr val="accent1"/>
                  </a:gs>
                  <a:gs pos="100000">
                    <a:schemeClr val="accent2"/>
                  </a:gs>
                </a:gsLst>
                <a:path path="circle">
                  <a:fillToRect l="100000" t="100000"/>
                </a:path>
                <a:tileRect r="-100000" b="-100000"/>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a:extLst>
                  <a:ext uri="{FF2B5EF4-FFF2-40B4-BE49-F238E27FC236}">
                    <a16:creationId xmlns:a16="http://schemas.microsoft.com/office/drawing/2014/main" id="{74FA408E-850E-116A-FF74-869077F90EFB}"/>
                  </a:ext>
                </a:extLst>
              </p:cNvPr>
              <p:cNvSpPr/>
              <p:nvPr/>
            </p:nvSpPr>
            <p:spPr>
              <a:xfrm>
                <a:off x="9369817" y="1389561"/>
                <a:ext cx="106503" cy="106503"/>
              </a:xfrm>
              <a:prstGeom prst="ellipse">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8" name="组合 87">
              <a:extLst>
                <a:ext uri="{FF2B5EF4-FFF2-40B4-BE49-F238E27FC236}">
                  <a16:creationId xmlns:a16="http://schemas.microsoft.com/office/drawing/2014/main" id="{687938A2-079D-9C6E-55B1-0C514B4414C7}"/>
                </a:ext>
              </a:extLst>
            </p:cNvPr>
            <p:cNvGrpSpPr/>
            <p:nvPr/>
          </p:nvGrpSpPr>
          <p:grpSpPr>
            <a:xfrm>
              <a:off x="8458179" y="3801899"/>
              <a:ext cx="146404" cy="146404"/>
              <a:chOff x="9337656" y="1357400"/>
              <a:chExt cx="171339" cy="171339"/>
            </a:xfrm>
          </p:grpSpPr>
          <p:sp>
            <p:nvSpPr>
              <p:cNvPr id="89" name="椭圆 88">
                <a:extLst>
                  <a:ext uri="{FF2B5EF4-FFF2-40B4-BE49-F238E27FC236}">
                    <a16:creationId xmlns:a16="http://schemas.microsoft.com/office/drawing/2014/main" id="{6F87A6D5-8F16-37A8-4101-33CBEC016AA8}"/>
                  </a:ext>
                </a:extLst>
              </p:cNvPr>
              <p:cNvSpPr/>
              <p:nvPr/>
            </p:nvSpPr>
            <p:spPr>
              <a:xfrm>
                <a:off x="9337656" y="1357400"/>
                <a:ext cx="171339" cy="171339"/>
              </a:xfrm>
              <a:prstGeom prst="ellipse">
                <a:avLst/>
              </a:prstGeom>
              <a:gradFill flip="none" rotWithShape="1">
                <a:gsLst>
                  <a:gs pos="48000">
                    <a:schemeClr val="accent1"/>
                  </a:gs>
                  <a:gs pos="100000">
                    <a:schemeClr val="accent2"/>
                  </a:gs>
                </a:gsLst>
                <a:path path="circle">
                  <a:fillToRect l="100000" t="100000"/>
                </a:path>
                <a:tileRect r="-100000" b="-100000"/>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89">
                <a:extLst>
                  <a:ext uri="{FF2B5EF4-FFF2-40B4-BE49-F238E27FC236}">
                    <a16:creationId xmlns:a16="http://schemas.microsoft.com/office/drawing/2014/main" id="{BD3FF264-B314-F594-6875-7D9EF8735EB3}"/>
                  </a:ext>
                </a:extLst>
              </p:cNvPr>
              <p:cNvSpPr/>
              <p:nvPr/>
            </p:nvSpPr>
            <p:spPr>
              <a:xfrm>
                <a:off x="9369817" y="1389561"/>
                <a:ext cx="106503" cy="106503"/>
              </a:xfrm>
              <a:prstGeom prst="ellipse">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1" name="组合 90">
              <a:extLst>
                <a:ext uri="{FF2B5EF4-FFF2-40B4-BE49-F238E27FC236}">
                  <a16:creationId xmlns:a16="http://schemas.microsoft.com/office/drawing/2014/main" id="{B1A1744E-D692-6E19-D600-93A1539A2241}"/>
                </a:ext>
              </a:extLst>
            </p:cNvPr>
            <p:cNvGrpSpPr/>
            <p:nvPr/>
          </p:nvGrpSpPr>
          <p:grpSpPr>
            <a:xfrm>
              <a:off x="9125814" y="4081584"/>
              <a:ext cx="146404" cy="146404"/>
              <a:chOff x="9337656" y="1357400"/>
              <a:chExt cx="171339" cy="171339"/>
            </a:xfrm>
          </p:grpSpPr>
          <p:sp>
            <p:nvSpPr>
              <p:cNvPr id="92" name="椭圆 91">
                <a:extLst>
                  <a:ext uri="{FF2B5EF4-FFF2-40B4-BE49-F238E27FC236}">
                    <a16:creationId xmlns:a16="http://schemas.microsoft.com/office/drawing/2014/main" id="{BD11C016-7A53-3D9F-0048-04FDF9728D26}"/>
                  </a:ext>
                </a:extLst>
              </p:cNvPr>
              <p:cNvSpPr/>
              <p:nvPr/>
            </p:nvSpPr>
            <p:spPr>
              <a:xfrm>
                <a:off x="9337656" y="1357400"/>
                <a:ext cx="171339" cy="171339"/>
              </a:xfrm>
              <a:prstGeom prst="ellipse">
                <a:avLst/>
              </a:prstGeom>
              <a:gradFill flip="none" rotWithShape="1">
                <a:gsLst>
                  <a:gs pos="48000">
                    <a:schemeClr val="accent1"/>
                  </a:gs>
                  <a:gs pos="100000">
                    <a:schemeClr val="accent2"/>
                  </a:gs>
                </a:gsLst>
                <a:path path="circle">
                  <a:fillToRect l="100000" t="100000"/>
                </a:path>
                <a:tileRect r="-100000" b="-100000"/>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椭圆 92">
                <a:extLst>
                  <a:ext uri="{FF2B5EF4-FFF2-40B4-BE49-F238E27FC236}">
                    <a16:creationId xmlns:a16="http://schemas.microsoft.com/office/drawing/2014/main" id="{C7FEEE1C-FFEA-582D-FC75-4B0391CCA6E2}"/>
                  </a:ext>
                </a:extLst>
              </p:cNvPr>
              <p:cNvSpPr/>
              <p:nvPr/>
            </p:nvSpPr>
            <p:spPr>
              <a:xfrm>
                <a:off x="9369817" y="1389561"/>
                <a:ext cx="106503" cy="106503"/>
              </a:xfrm>
              <a:prstGeom prst="ellipse">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4" name="组合 93">
              <a:extLst>
                <a:ext uri="{FF2B5EF4-FFF2-40B4-BE49-F238E27FC236}">
                  <a16:creationId xmlns:a16="http://schemas.microsoft.com/office/drawing/2014/main" id="{56F1AE50-5C04-FF55-D564-836DF935A660}"/>
                </a:ext>
              </a:extLst>
            </p:cNvPr>
            <p:cNvGrpSpPr/>
            <p:nvPr/>
          </p:nvGrpSpPr>
          <p:grpSpPr>
            <a:xfrm>
              <a:off x="9755470" y="4456282"/>
              <a:ext cx="146404" cy="146404"/>
              <a:chOff x="9337656" y="1357400"/>
              <a:chExt cx="171339" cy="171339"/>
            </a:xfrm>
          </p:grpSpPr>
          <p:sp>
            <p:nvSpPr>
              <p:cNvPr id="95" name="椭圆 94">
                <a:extLst>
                  <a:ext uri="{FF2B5EF4-FFF2-40B4-BE49-F238E27FC236}">
                    <a16:creationId xmlns:a16="http://schemas.microsoft.com/office/drawing/2014/main" id="{903FD02A-16BA-F60B-66DA-BEA2ABC662C1}"/>
                  </a:ext>
                </a:extLst>
              </p:cNvPr>
              <p:cNvSpPr/>
              <p:nvPr/>
            </p:nvSpPr>
            <p:spPr>
              <a:xfrm>
                <a:off x="9337656" y="1357400"/>
                <a:ext cx="171339" cy="171339"/>
              </a:xfrm>
              <a:prstGeom prst="ellipse">
                <a:avLst/>
              </a:prstGeom>
              <a:gradFill flip="none" rotWithShape="1">
                <a:gsLst>
                  <a:gs pos="48000">
                    <a:schemeClr val="accent1"/>
                  </a:gs>
                  <a:gs pos="100000">
                    <a:schemeClr val="accent2"/>
                  </a:gs>
                </a:gsLst>
                <a:path path="circle">
                  <a:fillToRect l="100000" t="100000"/>
                </a:path>
                <a:tileRect r="-100000" b="-100000"/>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a:extLst>
                  <a:ext uri="{FF2B5EF4-FFF2-40B4-BE49-F238E27FC236}">
                    <a16:creationId xmlns:a16="http://schemas.microsoft.com/office/drawing/2014/main" id="{F378744A-CD0E-4EF4-75D8-0649C878765A}"/>
                  </a:ext>
                </a:extLst>
              </p:cNvPr>
              <p:cNvSpPr/>
              <p:nvPr/>
            </p:nvSpPr>
            <p:spPr>
              <a:xfrm>
                <a:off x="9369817" y="1389561"/>
                <a:ext cx="106503" cy="106503"/>
              </a:xfrm>
              <a:prstGeom prst="ellipse">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7" name="组合 96">
              <a:extLst>
                <a:ext uri="{FF2B5EF4-FFF2-40B4-BE49-F238E27FC236}">
                  <a16:creationId xmlns:a16="http://schemas.microsoft.com/office/drawing/2014/main" id="{B55B5398-A33A-37BD-6791-6EBC1BD15F15}"/>
                </a:ext>
              </a:extLst>
            </p:cNvPr>
            <p:cNvGrpSpPr/>
            <p:nvPr/>
          </p:nvGrpSpPr>
          <p:grpSpPr>
            <a:xfrm>
              <a:off x="10427812" y="4693953"/>
              <a:ext cx="146404" cy="146404"/>
              <a:chOff x="9337656" y="1357400"/>
              <a:chExt cx="171339" cy="171339"/>
            </a:xfrm>
          </p:grpSpPr>
          <p:sp>
            <p:nvSpPr>
              <p:cNvPr id="98" name="椭圆 97">
                <a:extLst>
                  <a:ext uri="{FF2B5EF4-FFF2-40B4-BE49-F238E27FC236}">
                    <a16:creationId xmlns:a16="http://schemas.microsoft.com/office/drawing/2014/main" id="{1886EF51-049A-FAB3-AE2A-69E9E930BC50}"/>
                  </a:ext>
                </a:extLst>
              </p:cNvPr>
              <p:cNvSpPr/>
              <p:nvPr/>
            </p:nvSpPr>
            <p:spPr>
              <a:xfrm>
                <a:off x="9337656" y="1357400"/>
                <a:ext cx="171339" cy="171339"/>
              </a:xfrm>
              <a:prstGeom prst="ellipse">
                <a:avLst/>
              </a:prstGeom>
              <a:gradFill flip="none" rotWithShape="1">
                <a:gsLst>
                  <a:gs pos="48000">
                    <a:schemeClr val="accent1"/>
                  </a:gs>
                  <a:gs pos="100000">
                    <a:schemeClr val="accent2"/>
                  </a:gs>
                </a:gsLst>
                <a:path path="circle">
                  <a:fillToRect l="100000" t="100000"/>
                </a:path>
                <a:tileRect r="-100000" b="-100000"/>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a:extLst>
                  <a:ext uri="{FF2B5EF4-FFF2-40B4-BE49-F238E27FC236}">
                    <a16:creationId xmlns:a16="http://schemas.microsoft.com/office/drawing/2014/main" id="{E2949C25-AFAF-F063-8164-6D1795F73C4F}"/>
                  </a:ext>
                </a:extLst>
              </p:cNvPr>
              <p:cNvSpPr/>
              <p:nvPr/>
            </p:nvSpPr>
            <p:spPr>
              <a:xfrm>
                <a:off x="9369817" y="1389561"/>
                <a:ext cx="106503" cy="106503"/>
              </a:xfrm>
              <a:prstGeom prst="ellipse">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0" name="组合 99">
              <a:extLst>
                <a:ext uri="{FF2B5EF4-FFF2-40B4-BE49-F238E27FC236}">
                  <a16:creationId xmlns:a16="http://schemas.microsoft.com/office/drawing/2014/main" id="{03A647FA-38FE-408A-D24A-B0C6E48ECBE6}"/>
                </a:ext>
              </a:extLst>
            </p:cNvPr>
            <p:cNvGrpSpPr/>
            <p:nvPr/>
          </p:nvGrpSpPr>
          <p:grpSpPr>
            <a:xfrm>
              <a:off x="11098848" y="4832594"/>
              <a:ext cx="146404" cy="146404"/>
              <a:chOff x="9337656" y="1357400"/>
              <a:chExt cx="171339" cy="171339"/>
            </a:xfrm>
          </p:grpSpPr>
          <p:sp>
            <p:nvSpPr>
              <p:cNvPr id="101" name="椭圆 100">
                <a:extLst>
                  <a:ext uri="{FF2B5EF4-FFF2-40B4-BE49-F238E27FC236}">
                    <a16:creationId xmlns:a16="http://schemas.microsoft.com/office/drawing/2014/main" id="{4B99703C-30F0-6A19-17B9-B0DC845818F3}"/>
                  </a:ext>
                </a:extLst>
              </p:cNvPr>
              <p:cNvSpPr/>
              <p:nvPr/>
            </p:nvSpPr>
            <p:spPr>
              <a:xfrm>
                <a:off x="9337656" y="1357400"/>
                <a:ext cx="171339" cy="171339"/>
              </a:xfrm>
              <a:prstGeom prst="ellipse">
                <a:avLst/>
              </a:prstGeom>
              <a:gradFill flip="none" rotWithShape="1">
                <a:gsLst>
                  <a:gs pos="48000">
                    <a:schemeClr val="accent1"/>
                  </a:gs>
                  <a:gs pos="100000">
                    <a:schemeClr val="accent2"/>
                  </a:gs>
                </a:gsLst>
                <a:path path="circle">
                  <a:fillToRect l="100000" t="100000"/>
                </a:path>
                <a:tileRect r="-100000" b="-100000"/>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椭圆 101">
                <a:extLst>
                  <a:ext uri="{FF2B5EF4-FFF2-40B4-BE49-F238E27FC236}">
                    <a16:creationId xmlns:a16="http://schemas.microsoft.com/office/drawing/2014/main" id="{25994278-A6CD-EF8D-EBA9-C214C0D88622}"/>
                  </a:ext>
                </a:extLst>
              </p:cNvPr>
              <p:cNvSpPr/>
              <p:nvPr/>
            </p:nvSpPr>
            <p:spPr>
              <a:xfrm>
                <a:off x="9369817" y="1389561"/>
                <a:ext cx="106503" cy="106503"/>
              </a:xfrm>
              <a:prstGeom prst="ellipse">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30" name="组合 229">
            <a:extLst>
              <a:ext uri="{FF2B5EF4-FFF2-40B4-BE49-F238E27FC236}">
                <a16:creationId xmlns:a16="http://schemas.microsoft.com/office/drawing/2014/main" id="{B530FF52-7E08-42EF-9589-204903C94957}"/>
              </a:ext>
            </a:extLst>
          </p:cNvPr>
          <p:cNvGrpSpPr/>
          <p:nvPr/>
        </p:nvGrpSpPr>
        <p:grpSpPr>
          <a:xfrm>
            <a:off x="900652" y="2949128"/>
            <a:ext cx="4507435" cy="1354871"/>
            <a:chOff x="900652" y="2925925"/>
            <a:chExt cx="4507435" cy="1354871"/>
          </a:xfrm>
        </p:grpSpPr>
        <p:grpSp>
          <p:nvGrpSpPr>
            <p:cNvPr id="180" name="组合 179">
              <a:extLst>
                <a:ext uri="{FF2B5EF4-FFF2-40B4-BE49-F238E27FC236}">
                  <a16:creationId xmlns:a16="http://schemas.microsoft.com/office/drawing/2014/main" id="{5407FE14-011A-600E-5F7E-AF78CE664A5F}"/>
                </a:ext>
              </a:extLst>
            </p:cNvPr>
            <p:cNvGrpSpPr/>
            <p:nvPr/>
          </p:nvGrpSpPr>
          <p:grpSpPr>
            <a:xfrm>
              <a:off x="900652" y="2925925"/>
              <a:ext cx="911921" cy="848267"/>
              <a:chOff x="922820" y="3005816"/>
              <a:chExt cx="911921" cy="848267"/>
            </a:xfrm>
          </p:grpSpPr>
          <p:grpSp>
            <p:nvGrpSpPr>
              <p:cNvPr id="171" name="组合 170">
                <a:extLst>
                  <a:ext uri="{FF2B5EF4-FFF2-40B4-BE49-F238E27FC236}">
                    <a16:creationId xmlns:a16="http://schemas.microsoft.com/office/drawing/2014/main" id="{78D26A20-1907-0DC7-8F77-674C1873EDCC}"/>
                  </a:ext>
                </a:extLst>
              </p:cNvPr>
              <p:cNvGrpSpPr/>
              <p:nvPr/>
            </p:nvGrpSpPr>
            <p:grpSpPr>
              <a:xfrm>
                <a:off x="997527" y="3096965"/>
                <a:ext cx="763624" cy="757118"/>
                <a:chOff x="1883009" y="4732564"/>
                <a:chExt cx="1564996" cy="1551665"/>
              </a:xfrm>
            </p:grpSpPr>
            <p:sp>
              <p:nvSpPr>
                <p:cNvPr id="172" name="菱形 171">
                  <a:extLst>
                    <a:ext uri="{FF2B5EF4-FFF2-40B4-BE49-F238E27FC236}">
                      <a16:creationId xmlns:a16="http://schemas.microsoft.com/office/drawing/2014/main" id="{EB716DA2-AEEA-33CF-761D-BDE437C21AFF}"/>
                    </a:ext>
                  </a:extLst>
                </p:cNvPr>
                <p:cNvSpPr/>
                <p:nvPr/>
              </p:nvSpPr>
              <p:spPr>
                <a:xfrm>
                  <a:off x="2055094" y="5116255"/>
                  <a:ext cx="1218541" cy="445634"/>
                </a:xfrm>
                <a:prstGeom prst="diamond">
                  <a:avLst/>
                </a:prstGeom>
                <a:gradFill>
                  <a:gsLst>
                    <a:gs pos="0">
                      <a:schemeClr val="accent1">
                        <a:alpha val="0"/>
                      </a:schemeClr>
                    </a:gs>
                    <a:gs pos="100000">
                      <a:schemeClr val="accent1">
                        <a:alpha val="63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prstClr val="white"/>
                    </a:solidFill>
                    <a:effectLst/>
                    <a:uLnTx/>
                    <a:uFillTx/>
                    <a:latin typeface="等线" panose="02010600030101010101" pitchFamily="2" charset="-122"/>
                    <a:ea typeface="等线" panose="02010600030101010101" pitchFamily="2" charset="-122"/>
                    <a:cs typeface="+mn-cs"/>
                  </a:endParaRPr>
                </a:p>
              </p:txBody>
            </p:sp>
            <p:sp>
              <p:nvSpPr>
                <p:cNvPr id="173" name="等腰三角形 276">
                  <a:extLst>
                    <a:ext uri="{FF2B5EF4-FFF2-40B4-BE49-F238E27FC236}">
                      <a16:creationId xmlns:a16="http://schemas.microsoft.com/office/drawing/2014/main" id="{524A294A-B6CF-9084-BF79-8E00D67FA462}"/>
                    </a:ext>
                  </a:extLst>
                </p:cNvPr>
                <p:cNvSpPr/>
                <p:nvPr/>
              </p:nvSpPr>
              <p:spPr>
                <a:xfrm>
                  <a:off x="2057573" y="5339072"/>
                  <a:ext cx="614508" cy="942212"/>
                </a:xfrm>
                <a:custGeom>
                  <a:avLst/>
                  <a:gdLst>
                    <a:gd name="connsiteX0" fmla="*/ 0 w 854075"/>
                    <a:gd name="connsiteY0" fmla="*/ 1339850 h 1339850"/>
                    <a:gd name="connsiteX1" fmla="*/ 427038 w 854075"/>
                    <a:gd name="connsiteY1" fmla="*/ 0 h 1339850"/>
                    <a:gd name="connsiteX2" fmla="*/ 854075 w 854075"/>
                    <a:gd name="connsiteY2" fmla="*/ 1339850 h 1339850"/>
                    <a:gd name="connsiteX3" fmla="*/ 0 w 854075"/>
                    <a:gd name="connsiteY3" fmla="*/ 1339850 h 1339850"/>
                    <a:gd name="connsiteX0-1" fmla="*/ 0 w 854075"/>
                    <a:gd name="connsiteY0-2" fmla="*/ 1004093 h 1004093"/>
                    <a:gd name="connsiteX1-3" fmla="*/ 846138 w 854075"/>
                    <a:gd name="connsiteY1-4" fmla="*/ 0 h 1004093"/>
                    <a:gd name="connsiteX2-5" fmla="*/ 854075 w 854075"/>
                    <a:gd name="connsiteY2-6" fmla="*/ 1004093 h 1004093"/>
                    <a:gd name="connsiteX3-7" fmla="*/ 0 w 854075"/>
                    <a:gd name="connsiteY3-8" fmla="*/ 1004093 h 1004093"/>
                    <a:gd name="connsiteX0-9" fmla="*/ 0 w 868363"/>
                    <a:gd name="connsiteY0-10" fmla="*/ 0 h 1338263"/>
                    <a:gd name="connsiteX1-11" fmla="*/ 860426 w 868363"/>
                    <a:gd name="connsiteY1-12" fmla="*/ 334170 h 1338263"/>
                    <a:gd name="connsiteX2-13" fmla="*/ 868363 w 868363"/>
                    <a:gd name="connsiteY2-14" fmla="*/ 1338263 h 1338263"/>
                    <a:gd name="connsiteX3-15" fmla="*/ 0 w 868363"/>
                    <a:gd name="connsiteY3-16" fmla="*/ 0 h 1338263"/>
                    <a:gd name="connsiteX0-17" fmla="*/ 0 w 868438"/>
                    <a:gd name="connsiteY0-18" fmla="*/ 0 h 1338263"/>
                    <a:gd name="connsiteX1-19" fmla="*/ 867570 w 868438"/>
                    <a:gd name="connsiteY1-20" fmla="*/ 331789 h 1338263"/>
                    <a:gd name="connsiteX2-21" fmla="*/ 868363 w 868438"/>
                    <a:gd name="connsiteY2-22" fmla="*/ 1338263 h 1338263"/>
                    <a:gd name="connsiteX3-23" fmla="*/ 0 w 868438"/>
                    <a:gd name="connsiteY3-24" fmla="*/ 0 h 1338263"/>
                    <a:gd name="connsiteX0-25" fmla="*/ 0 w 872812"/>
                    <a:gd name="connsiteY0-26" fmla="*/ 0 h 1338263"/>
                    <a:gd name="connsiteX1-27" fmla="*/ 872332 w 872812"/>
                    <a:gd name="connsiteY1-28" fmla="*/ 322264 h 1338263"/>
                    <a:gd name="connsiteX2-29" fmla="*/ 868363 w 872812"/>
                    <a:gd name="connsiteY2-30" fmla="*/ 1338263 h 1338263"/>
                    <a:gd name="connsiteX3-31" fmla="*/ 0 w 872812"/>
                    <a:gd name="connsiteY3-32" fmla="*/ 0 h 1338263"/>
                  </a:gdLst>
                  <a:ahLst/>
                  <a:cxnLst>
                    <a:cxn ang="0">
                      <a:pos x="connsiteX0-1" y="connsiteY0-2"/>
                    </a:cxn>
                    <a:cxn ang="0">
                      <a:pos x="connsiteX1-3" y="connsiteY1-4"/>
                    </a:cxn>
                    <a:cxn ang="0">
                      <a:pos x="connsiteX2-5" y="connsiteY2-6"/>
                    </a:cxn>
                    <a:cxn ang="0">
                      <a:pos x="connsiteX3-7" y="connsiteY3-8"/>
                    </a:cxn>
                  </a:cxnLst>
                  <a:rect l="l" t="t" r="r" b="b"/>
                  <a:pathLst>
                    <a:path w="872812" h="1338263">
                      <a:moveTo>
                        <a:pt x="0" y="0"/>
                      </a:moveTo>
                      <a:lnTo>
                        <a:pt x="872332" y="322264"/>
                      </a:lnTo>
                      <a:cubicBezTo>
                        <a:pt x="874978" y="656962"/>
                        <a:pt x="865717" y="1003565"/>
                        <a:pt x="868363" y="1338263"/>
                      </a:cubicBezTo>
                      <a:lnTo>
                        <a:pt x="0" y="0"/>
                      </a:lnTo>
                      <a:close/>
                    </a:path>
                  </a:pathLst>
                </a:custGeom>
                <a:gradFill>
                  <a:gsLst>
                    <a:gs pos="0">
                      <a:schemeClr val="accent1">
                        <a:alpha val="0"/>
                      </a:schemeClr>
                    </a:gs>
                    <a:gs pos="10000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prstClr val="white"/>
                    </a:solidFill>
                    <a:effectLst/>
                    <a:uLnTx/>
                    <a:uFillTx/>
                    <a:latin typeface="等线" panose="02010600030101010101" pitchFamily="2" charset="-122"/>
                    <a:ea typeface="等线" panose="02010600030101010101" pitchFamily="2" charset="-122"/>
                    <a:cs typeface="+mn-cs"/>
                  </a:endParaRPr>
                </a:p>
              </p:txBody>
            </p:sp>
            <p:sp>
              <p:nvSpPr>
                <p:cNvPr id="174" name="等腰三角形 276">
                  <a:extLst>
                    <a:ext uri="{FF2B5EF4-FFF2-40B4-BE49-F238E27FC236}">
                      <a16:creationId xmlns:a16="http://schemas.microsoft.com/office/drawing/2014/main" id="{529E645E-ABCA-5026-4A93-32D44DCEC099}"/>
                    </a:ext>
                  </a:extLst>
                </p:cNvPr>
                <p:cNvSpPr/>
                <p:nvPr/>
              </p:nvSpPr>
              <p:spPr>
                <a:xfrm flipH="1">
                  <a:off x="2666617" y="5338664"/>
                  <a:ext cx="618082" cy="945565"/>
                </a:xfrm>
                <a:custGeom>
                  <a:avLst/>
                  <a:gdLst>
                    <a:gd name="connsiteX0" fmla="*/ 0 w 854075"/>
                    <a:gd name="connsiteY0" fmla="*/ 1339850 h 1339850"/>
                    <a:gd name="connsiteX1" fmla="*/ 427038 w 854075"/>
                    <a:gd name="connsiteY1" fmla="*/ 0 h 1339850"/>
                    <a:gd name="connsiteX2" fmla="*/ 854075 w 854075"/>
                    <a:gd name="connsiteY2" fmla="*/ 1339850 h 1339850"/>
                    <a:gd name="connsiteX3" fmla="*/ 0 w 854075"/>
                    <a:gd name="connsiteY3" fmla="*/ 1339850 h 1339850"/>
                    <a:gd name="connsiteX0-1" fmla="*/ 0 w 854075"/>
                    <a:gd name="connsiteY0-2" fmla="*/ 1004093 h 1004093"/>
                    <a:gd name="connsiteX1-3" fmla="*/ 846138 w 854075"/>
                    <a:gd name="connsiteY1-4" fmla="*/ 0 h 1004093"/>
                    <a:gd name="connsiteX2-5" fmla="*/ 854075 w 854075"/>
                    <a:gd name="connsiteY2-6" fmla="*/ 1004093 h 1004093"/>
                    <a:gd name="connsiteX3-7" fmla="*/ 0 w 854075"/>
                    <a:gd name="connsiteY3-8" fmla="*/ 1004093 h 1004093"/>
                    <a:gd name="connsiteX0-9" fmla="*/ 0 w 868363"/>
                    <a:gd name="connsiteY0-10" fmla="*/ 0 h 1338263"/>
                    <a:gd name="connsiteX1-11" fmla="*/ 860426 w 868363"/>
                    <a:gd name="connsiteY1-12" fmla="*/ 334170 h 1338263"/>
                    <a:gd name="connsiteX2-13" fmla="*/ 868363 w 868363"/>
                    <a:gd name="connsiteY2-14" fmla="*/ 1338263 h 1338263"/>
                    <a:gd name="connsiteX3-15" fmla="*/ 0 w 868363"/>
                    <a:gd name="connsiteY3-16" fmla="*/ 0 h 1338263"/>
                    <a:gd name="connsiteX0-17" fmla="*/ 0 w 868438"/>
                    <a:gd name="connsiteY0-18" fmla="*/ 0 h 1338263"/>
                    <a:gd name="connsiteX1-19" fmla="*/ 867570 w 868438"/>
                    <a:gd name="connsiteY1-20" fmla="*/ 331789 h 1338263"/>
                    <a:gd name="connsiteX2-21" fmla="*/ 868363 w 868438"/>
                    <a:gd name="connsiteY2-22" fmla="*/ 1338263 h 1338263"/>
                    <a:gd name="connsiteX3-23" fmla="*/ 0 w 868438"/>
                    <a:gd name="connsiteY3-24" fmla="*/ 0 h 1338263"/>
                    <a:gd name="connsiteX0-25" fmla="*/ 0 w 872812"/>
                    <a:gd name="connsiteY0-26" fmla="*/ 0 h 1338263"/>
                    <a:gd name="connsiteX1-27" fmla="*/ 872332 w 872812"/>
                    <a:gd name="connsiteY1-28" fmla="*/ 322264 h 1338263"/>
                    <a:gd name="connsiteX2-29" fmla="*/ 868363 w 872812"/>
                    <a:gd name="connsiteY2-30" fmla="*/ 1338263 h 1338263"/>
                    <a:gd name="connsiteX3-31" fmla="*/ 0 w 872812"/>
                    <a:gd name="connsiteY3-32" fmla="*/ 0 h 1338263"/>
                    <a:gd name="connsiteX0-33" fmla="*/ 0 w 875507"/>
                    <a:gd name="connsiteY0-34" fmla="*/ 0 h 1338263"/>
                    <a:gd name="connsiteX1-35" fmla="*/ 872332 w 875507"/>
                    <a:gd name="connsiteY1-36" fmla="*/ 322264 h 1338263"/>
                    <a:gd name="connsiteX2-37" fmla="*/ 875507 w 875507"/>
                    <a:gd name="connsiteY2-38" fmla="*/ 1338263 h 1338263"/>
                    <a:gd name="connsiteX3-39" fmla="*/ 0 w 875507"/>
                    <a:gd name="connsiteY3-40" fmla="*/ 0 h 1338263"/>
                    <a:gd name="connsiteX0-41" fmla="*/ 0 w 877888"/>
                    <a:gd name="connsiteY0-42" fmla="*/ 0 h 1343025"/>
                    <a:gd name="connsiteX1-43" fmla="*/ 872332 w 877888"/>
                    <a:gd name="connsiteY1-44" fmla="*/ 322264 h 1343025"/>
                    <a:gd name="connsiteX2-45" fmla="*/ 877888 w 877888"/>
                    <a:gd name="connsiteY2-46" fmla="*/ 1343025 h 1343025"/>
                    <a:gd name="connsiteX3-47" fmla="*/ 0 w 877888"/>
                    <a:gd name="connsiteY3-48" fmla="*/ 0 h 1343025"/>
                    <a:gd name="connsiteX0-49" fmla="*/ 0 w 877888"/>
                    <a:gd name="connsiteY0-50" fmla="*/ 0 h 1343025"/>
                    <a:gd name="connsiteX1-51" fmla="*/ 874713 w 877888"/>
                    <a:gd name="connsiteY1-52" fmla="*/ 315120 h 1343025"/>
                    <a:gd name="connsiteX2-53" fmla="*/ 877888 w 877888"/>
                    <a:gd name="connsiteY2-54" fmla="*/ 1343025 h 1343025"/>
                    <a:gd name="connsiteX3-55" fmla="*/ 0 w 877888"/>
                    <a:gd name="connsiteY3-56" fmla="*/ 0 h 1343025"/>
                  </a:gdLst>
                  <a:ahLst/>
                  <a:cxnLst>
                    <a:cxn ang="0">
                      <a:pos x="connsiteX0-1" y="connsiteY0-2"/>
                    </a:cxn>
                    <a:cxn ang="0">
                      <a:pos x="connsiteX1-3" y="connsiteY1-4"/>
                    </a:cxn>
                    <a:cxn ang="0">
                      <a:pos x="connsiteX2-5" y="connsiteY2-6"/>
                    </a:cxn>
                    <a:cxn ang="0">
                      <a:pos x="connsiteX3-7" y="connsiteY3-8"/>
                    </a:cxn>
                  </a:cxnLst>
                  <a:rect l="l" t="t" r="r" b="b"/>
                  <a:pathLst>
                    <a:path w="877888" h="1343025">
                      <a:moveTo>
                        <a:pt x="0" y="0"/>
                      </a:moveTo>
                      <a:lnTo>
                        <a:pt x="874713" y="315120"/>
                      </a:lnTo>
                      <a:cubicBezTo>
                        <a:pt x="877359" y="649818"/>
                        <a:pt x="875242" y="1008327"/>
                        <a:pt x="877888" y="1343025"/>
                      </a:cubicBezTo>
                      <a:lnTo>
                        <a:pt x="0" y="0"/>
                      </a:lnTo>
                      <a:close/>
                    </a:path>
                  </a:pathLst>
                </a:custGeom>
                <a:gradFill>
                  <a:gsLst>
                    <a:gs pos="0">
                      <a:schemeClr val="accent1">
                        <a:alpha val="0"/>
                      </a:schemeClr>
                    </a:gs>
                    <a:gs pos="10000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prstClr val="white"/>
                    </a:solidFill>
                    <a:effectLst/>
                    <a:uLnTx/>
                    <a:uFillTx/>
                    <a:latin typeface="等线" panose="02010600030101010101" pitchFamily="2" charset="-122"/>
                    <a:ea typeface="等线" panose="02010600030101010101" pitchFamily="2" charset="-122"/>
                    <a:cs typeface="+mn-cs"/>
                  </a:endParaRPr>
                </a:p>
              </p:txBody>
            </p:sp>
            <p:cxnSp>
              <p:nvCxnSpPr>
                <p:cNvPr id="175" name="直接连接符 174">
                  <a:extLst>
                    <a:ext uri="{FF2B5EF4-FFF2-40B4-BE49-F238E27FC236}">
                      <a16:creationId xmlns:a16="http://schemas.microsoft.com/office/drawing/2014/main" id="{D1EE1B6D-82BA-F18C-2E1E-2745199B04F9}"/>
                    </a:ext>
                  </a:extLst>
                </p:cNvPr>
                <p:cNvCxnSpPr/>
                <p:nvPr/>
              </p:nvCxnSpPr>
              <p:spPr>
                <a:xfrm>
                  <a:off x="2667717" y="5561889"/>
                  <a:ext cx="0" cy="681394"/>
                </a:xfrm>
                <a:prstGeom prst="line">
                  <a:avLst/>
                </a:prstGeom>
                <a:ln w="6350">
                  <a:gradFill>
                    <a:gsLst>
                      <a:gs pos="100000">
                        <a:schemeClr val="bg1">
                          <a:alpha val="0"/>
                        </a:schemeClr>
                      </a:gs>
                      <a:gs pos="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76" name="直接连接符 175">
                  <a:extLst>
                    <a:ext uri="{FF2B5EF4-FFF2-40B4-BE49-F238E27FC236}">
                      <a16:creationId xmlns:a16="http://schemas.microsoft.com/office/drawing/2014/main" id="{098CDE6D-8E64-C7C9-4128-81B0AADBEABB}"/>
                    </a:ext>
                  </a:extLst>
                </p:cNvPr>
                <p:cNvCxnSpPr>
                  <a:endCxn id="173" idx="0"/>
                </p:cNvCxnSpPr>
                <p:nvPr/>
              </p:nvCxnSpPr>
              <p:spPr>
                <a:xfrm flipH="1" flipV="1">
                  <a:off x="2057573" y="5339072"/>
                  <a:ext cx="610145" cy="222817"/>
                </a:xfrm>
                <a:prstGeom prst="line">
                  <a:avLst/>
                </a:prstGeom>
                <a:ln w="6350">
                  <a:gradFill>
                    <a:gsLst>
                      <a:gs pos="100000">
                        <a:schemeClr val="bg1">
                          <a:alpha val="0"/>
                        </a:schemeClr>
                      </a:gs>
                      <a:gs pos="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0D490B84-4478-FFF0-8B79-B0075E60CB7F}"/>
                    </a:ext>
                  </a:extLst>
                </p:cNvPr>
                <p:cNvCxnSpPr/>
                <p:nvPr/>
              </p:nvCxnSpPr>
              <p:spPr>
                <a:xfrm flipV="1">
                  <a:off x="2667717" y="5331249"/>
                  <a:ext cx="611018" cy="230641"/>
                </a:xfrm>
                <a:prstGeom prst="line">
                  <a:avLst/>
                </a:prstGeom>
                <a:ln w="6350">
                  <a:gradFill>
                    <a:gsLst>
                      <a:gs pos="100000">
                        <a:schemeClr val="bg1">
                          <a:alpha val="0"/>
                        </a:schemeClr>
                      </a:gs>
                      <a:gs pos="0">
                        <a:schemeClr val="bg1"/>
                      </a:gs>
                    </a:gsLst>
                    <a:lin ang="5400000" scaled="1"/>
                  </a:gradFill>
                </a:ln>
              </p:spPr>
              <p:style>
                <a:lnRef idx="1">
                  <a:schemeClr val="accent1"/>
                </a:lnRef>
                <a:fillRef idx="0">
                  <a:schemeClr val="accent1"/>
                </a:fillRef>
                <a:effectRef idx="0">
                  <a:schemeClr val="accent1"/>
                </a:effectRef>
                <a:fontRef idx="minor">
                  <a:schemeClr val="tx1"/>
                </a:fontRef>
              </p:style>
            </p:cxnSp>
            <p:sp>
              <p:nvSpPr>
                <p:cNvPr id="178" name="任意多边形: 形状 177">
                  <a:extLst>
                    <a:ext uri="{FF2B5EF4-FFF2-40B4-BE49-F238E27FC236}">
                      <a16:creationId xmlns:a16="http://schemas.microsoft.com/office/drawing/2014/main" id="{0BC9D136-1D1C-274F-BBA2-73A9F4AD8EC4}"/>
                    </a:ext>
                  </a:extLst>
                </p:cNvPr>
                <p:cNvSpPr/>
                <p:nvPr/>
              </p:nvSpPr>
              <p:spPr>
                <a:xfrm>
                  <a:off x="1883009" y="4732564"/>
                  <a:ext cx="1564996" cy="829325"/>
                </a:xfrm>
                <a:custGeom>
                  <a:avLst/>
                  <a:gdLst>
                    <a:gd name="connsiteX0" fmla="*/ 0 w 2222829"/>
                    <a:gd name="connsiteY0" fmla="*/ 0 h 1177925"/>
                    <a:gd name="connsiteX1" fmla="*/ 2222829 w 2222829"/>
                    <a:gd name="connsiteY1" fmla="*/ 0 h 1177925"/>
                    <a:gd name="connsiteX2" fmla="*/ 1970688 w 2222829"/>
                    <a:gd name="connsiteY2" fmla="*/ 859812 h 1177925"/>
                    <a:gd name="connsiteX3" fmla="*/ 1975164 w 2222829"/>
                    <a:gd name="connsiteY3" fmla="*/ 861449 h 1177925"/>
                    <a:gd name="connsiteX4" fmla="*/ 1109792 w 2222829"/>
                    <a:gd name="connsiteY4" fmla="*/ 1177925 h 1177925"/>
                    <a:gd name="connsiteX5" fmla="*/ 244420 w 2222829"/>
                    <a:gd name="connsiteY5" fmla="*/ 861449 h 1177925"/>
                    <a:gd name="connsiteX6" fmla="*/ 251827 w 2222829"/>
                    <a:gd name="connsiteY6" fmla="*/ 858741 h 1177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22829" h="1177925">
                      <a:moveTo>
                        <a:pt x="0" y="0"/>
                      </a:moveTo>
                      <a:lnTo>
                        <a:pt x="2222829" y="0"/>
                      </a:lnTo>
                      <a:lnTo>
                        <a:pt x="1970688" y="859812"/>
                      </a:lnTo>
                      <a:lnTo>
                        <a:pt x="1975164" y="861449"/>
                      </a:lnTo>
                      <a:lnTo>
                        <a:pt x="1109792" y="1177925"/>
                      </a:lnTo>
                      <a:lnTo>
                        <a:pt x="244420" y="861449"/>
                      </a:lnTo>
                      <a:lnTo>
                        <a:pt x="251827" y="858741"/>
                      </a:lnTo>
                      <a:close/>
                    </a:path>
                  </a:pathLst>
                </a:custGeom>
                <a:gradFill>
                  <a:gsLst>
                    <a:gs pos="100000">
                      <a:schemeClr val="accent1">
                        <a:alpha val="31000"/>
                      </a:schemeClr>
                    </a:gs>
                    <a:gs pos="0">
                      <a:schemeClr val="accent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prstClr val="white"/>
                    </a:solidFill>
                    <a:effectLst/>
                    <a:uLnTx/>
                    <a:uFillTx/>
                    <a:latin typeface="等线" panose="02010600030101010101" pitchFamily="2" charset="-122"/>
                    <a:ea typeface="等线" panose="02010600030101010101" pitchFamily="2" charset="-122"/>
                    <a:cs typeface="+mn-cs"/>
                  </a:endParaRPr>
                </a:p>
              </p:txBody>
            </p:sp>
          </p:grpSp>
          <p:sp>
            <p:nvSpPr>
              <p:cNvPr id="179" name="文本框 178">
                <a:extLst>
                  <a:ext uri="{FF2B5EF4-FFF2-40B4-BE49-F238E27FC236}">
                    <a16:creationId xmlns:a16="http://schemas.microsoft.com/office/drawing/2014/main" id="{5E00FC99-C1A2-68D3-5603-41011C569AFC}"/>
                  </a:ext>
                </a:extLst>
              </p:cNvPr>
              <p:cNvSpPr txBox="1"/>
              <p:nvPr/>
            </p:nvSpPr>
            <p:spPr>
              <a:xfrm>
                <a:off x="922820" y="3005816"/>
                <a:ext cx="911921" cy="307777"/>
              </a:xfrm>
              <a:prstGeom prst="rect">
                <a:avLst/>
              </a:prstGeom>
              <a:noFill/>
            </p:spPr>
            <p:txBody>
              <a:bodyPr wrap="square">
                <a:spAutoFit/>
              </a:bodyPr>
              <a:lstStyle/>
              <a:p>
                <a:pPr algn="ctr"/>
                <a:r>
                  <a:rPr lang="zh-CN" altLang="en-US" sz="1400" b="1" dirty="0">
                    <a:gradFill>
                      <a:gsLst>
                        <a:gs pos="63000">
                          <a:schemeClr val="accent1"/>
                        </a:gs>
                        <a:gs pos="0">
                          <a:schemeClr val="accent2"/>
                        </a:gs>
                      </a:gsLst>
                      <a:path path="circle">
                        <a:fillToRect l="100000" b="100000"/>
                      </a:path>
                    </a:gradFill>
                    <a:latin typeface="+mn-ea"/>
                  </a:rPr>
                  <a:t>技术</a:t>
                </a:r>
                <a:endParaRPr lang="en-US" sz="1400" b="1" dirty="0">
                  <a:gradFill>
                    <a:gsLst>
                      <a:gs pos="63000">
                        <a:schemeClr val="accent1"/>
                      </a:gs>
                      <a:gs pos="0">
                        <a:schemeClr val="accent2"/>
                      </a:gs>
                    </a:gsLst>
                    <a:path path="circle">
                      <a:fillToRect l="100000" b="100000"/>
                    </a:path>
                  </a:gradFill>
                  <a:latin typeface="+mn-ea"/>
                </a:endParaRPr>
              </a:p>
            </p:txBody>
          </p:sp>
        </p:grpSp>
        <p:grpSp>
          <p:nvGrpSpPr>
            <p:cNvPr id="181" name="组合 180">
              <a:extLst>
                <a:ext uri="{FF2B5EF4-FFF2-40B4-BE49-F238E27FC236}">
                  <a16:creationId xmlns:a16="http://schemas.microsoft.com/office/drawing/2014/main" id="{D393DC8F-226B-CB4B-3F92-2F1AE04BE9AC}"/>
                </a:ext>
              </a:extLst>
            </p:cNvPr>
            <p:cNvGrpSpPr/>
            <p:nvPr/>
          </p:nvGrpSpPr>
          <p:grpSpPr>
            <a:xfrm>
              <a:off x="4496166" y="2925925"/>
              <a:ext cx="911921" cy="848267"/>
              <a:chOff x="922820" y="3005816"/>
              <a:chExt cx="911921" cy="848267"/>
            </a:xfrm>
          </p:grpSpPr>
          <p:grpSp>
            <p:nvGrpSpPr>
              <p:cNvPr id="182" name="组合 181">
                <a:extLst>
                  <a:ext uri="{FF2B5EF4-FFF2-40B4-BE49-F238E27FC236}">
                    <a16:creationId xmlns:a16="http://schemas.microsoft.com/office/drawing/2014/main" id="{D79AD982-2CC6-8C20-8B44-DD7010EB7153}"/>
                  </a:ext>
                </a:extLst>
              </p:cNvPr>
              <p:cNvGrpSpPr/>
              <p:nvPr/>
            </p:nvGrpSpPr>
            <p:grpSpPr>
              <a:xfrm>
                <a:off x="997527" y="3096965"/>
                <a:ext cx="763624" cy="757118"/>
                <a:chOff x="1883009" y="4732564"/>
                <a:chExt cx="1564996" cy="1551665"/>
              </a:xfrm>
            </p:grpSpPr>
            <p:sp>
              <p:nvSpPr>
                <p:cNvPr id="184" name="菱形 183">
                  <a:extLst>
                    <a:ext uri="{FF2B5EF4-FFF2-40B4-BE49-F238E27FC236}">
                      <a16:creationId xmlns:a16="http://schemas.microsoft.com/office/drawing/2014/main" id="{2C31E61E-27B5-7F5E-B112-99CC29CB998F}"/>
                    </a:ext>
                  </a:extLst>
                </p:cNvPr>
                <p:cNvSpPr/>
                <p:nvPr/>
              </p:nvSpPr>
              <p:spPr>
                <a:xfrm>
                  <a:off x="2055094" y="5116255"/>
                  <a:ext cx="1218541" cy="445634"/>
                </a:xfrm>
                <a:prstGeom prst="diamond">
                  <a:avLst/>
                </a:prstGeom>
                <a:gradFill>
                  <a:gsLst>
                    <a:gs pos="0">
                      <a:schemeClr val="accent1">
                        <a:alpha val="0"/>
                      </a:schemeClr>
                    </a:gs>
                    <a:gs pos="100000">
                      <a:schemeClr val="accent1">
                        <a:alpha val="63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prstClr val="white"/>
                    </a:solidFill>
                    <a:effectLst/>
                    <a:uLnTx/>
                    <a:uFillTx/>
                    <a:latin typeface="等线" panose="02010600030101010101" pitchFamily="2" charset="-122"/>
                    <a:ea typeface="等线" panose="02010600030101010101" pitchFamily="2" charset="-122"/>
                    <a:cs typeface="+mn-cs"/>
                  </a:endParaRPr>
                </a:p>
              </p:txBody>
            </p:sp>
            <p:sp>
              <p:nvSpPr>
                <p:cNvPr id="185" name="等腰三角形 276">
                  <a:extLst>
                    <a:ext uri="{FF2B5EF4-FFF2-40B4-BE49-F238E27FC236}">
                      <a16:creationId xmlns:a16="http://schemas.microsoft.com/office/drawing/2014/main" id="{D9A1D5DB-7AA8-D520-4476-86DCCF8C1CF0}"/>
                    </a:ext>
                  </a:extLst>
                </p:cNvPr>
                <p:cNvSpPr/>
                <p:nvPr/>
              </p:nvSpPr>
              <p:spPr>
                <a:xfrm>
                  <a:off x="2057573" y="5339072"/>
                  <a:ext cx="614508" cy="942212"/>
                </a:xfrm>
                <a:custGeom>
                  <a:avLst/>
                  <a:gdLst>
                    <a:gd name="connsiteX0" fmla="*/ 0 w 854075"/>
                    <a:gd name="connsiteY0" fmla="*/ 1339850 h 1339850"/>
                    <a:gd name="connsiteX1" fmla="*/ 427038 w 854075"/>
                    <a:gd name="connsiteY1" fmla="*/ 0 h 1339850"/>
                    <a:gd name="connsiteX2" fmla="*/ 854075 w 854075"/>
                    <a:gd name="connsiteY2" fmla="*/ 1339850 h 1339850"/>
                    <a:gd name="connsiteX3" fmla="*/ 0 w 854075"/>
                    <a:gd name="connsiteY3" fmla="*/ 1339850 h 1339850"/>
                    <a:gd name="connsiteX0-1" fmla="*/ 0 w 854075"/>
                    <a:gd name="connsiteY0-2" fmla="*/ 1004093 h 1004093"/>
                    <a:gd name="connsiteX1-3" fmla="*/ 846138 w 854075"/>
                    <a:gd name="connsiteY1-4" fmla="*/ 0 h 1004093"/>
                    <a:gd name="connsiteX2-5" fmla="*/ 854075 w 854075"/>
                    <a:gd name="connsiteY2-6" fmla="*/ 1004093 h 1004093"/>
                    <a:gd name="connsiteX3-7" fmla="*/ 0 w 854075"/>
                    <a:gd name="connsiteY3-8" fmla="*/ 1004093 h 1004093"/>
                    <a:gd name="connsiteX0-9" fmla="*/ 0 w 868363"/>
                    <a:gd name="connsiteY0-10" fmla="*/ 0 h 1338263"/>
                    <a:gd name="connsiteX1-11" fmla="*/ 860426 w 868363"/>
                    <a:gd name="connsiteY1-12" fmla="*/ 334170 h 1338263"/>
                    <a:gd name="connsiteX2-13" fmla="*/ 868363 w 868363"/>
                    <a:gd name="connsiteY2-14" fmla="*/ 1338263 h 1338263"/>
                    <a:gd name="connsiteX3-15" fmla="*/ 0 w 868363"/>
                    <a:gd name="connsiteY3-16" fmla="*/ 0 h 1338263"/>
                    <a:gd name="connsiteX0-17" fmla="*/ 0 w 868438"/>
                    <a:gd name="connsiteY0-18" fmla="*/ 0 h 1338263"/>
                    <a:gd name="connsiteX1-19" fmla="*/ 867570 w 868438"/>
                    <a:gd name="connsiteY1-20" fmla="*/ 331789 h 1338263"/>
                    <a:gd name="connsiteX2-21" fmla="*/ 868363 w 868438"/>
                    <a:gd name="connsiteY2-22" fmla="*/ 1338263 h 1338263"/>
                    <a:gd name="connsiteX3-23" fmla="*/ 0 w 868438"/>
                    <a:gd name="connsiteY3-24" fmla="*/ 0 h 1338263"/>
                    <a:gd name="connsiteX0-25" fmla="*/ 0 w 872812"/>
                    <a:gd name="connsiteY0-26" fmla="*/ 0 h 1338263"/>
                    <a:gd name="connsiteX1-27" fmla="*/ 872332 w 872812"/>
                    <a:gd name="connsiteY1-28" fmla="*/ 322264 h 1338263"/>
                    <a:gd name="connsiteX2-29" fmla="*/ 868363 w 872812"/>
                    <a:gd name="connsiteY2-30" fmla="*/ 1338263 h 1338263"/>
                    <a:gd name="connsiteX3-31" fmla="*/ 0 w 872812"/>
                    <a:gd name="connsiteY3-32" fmla="*/ 0 h 1338263"/>
                  </a:gdLst>
                  <a:ahLst/>
                  <a:cxnLst>
                    <a:cxn ang="0">
                      <a:pos x="connsiteX0-1" y="connsiteY0-2"/>
                    </a:cxn>
                    <a:cxn ang="0">
                      <a:pos x="connsiteX1-3" y="connsiteY1-4"/>
                    </a:cxn>
                    <a:cxn ang="0">
                      <a:pos x="connsiteX2-5" y="connsiteY2-6"/>
                    </a:cxn>
                    <a:cxn ang="0">
                      <a:pos x="connsiteX3-7" y="connsiteY3-8"/>
                    </a:cxn>
                  </a:cxnLst>
                  <a:rect l="l" t="t" r="r" b="b"/>
                  <a:pathLst>
                    <a:path w="872812" h="1338263">
                      <a:moveTo>
                        <a:pt x="0" y="0"/>
                      </a:moveTo>
                      <a:lnTo>
                        <a:pt x="872332" y="322264"/>
                      </a:lnTo>
                      <a:cubicBezTo>
                        <a:pt x="874978" y="656962"/>
                        <a:pt x="865717" y="1003565"/>
                        <a:pt x="868363" y="1338263"/>
                      </a:cubicBezTo>
                      <a:lnTo>
                        <a:pt x="0" y="0"/>
                      </a:lnTo>
                      <a:close/>
                    </a:path>
                  </a:pathLst>
                </a:custGeom>
                <a:gradFill>
                  <a:gsLst>
                    <a:gs pos="0">
                      <a:schemeClr val="accent1">
                        <a:alpha val="0"/>
                      </a:schemeClr>
                    </a:gs>
                    <a:gs pos="10000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prstClr val="white"/>
                    </a:solidFill>
                    <a:effectLst/>
                    <a:uLnTx/>
                    <a:uFillTx/>
                    <a:latin typeface="等线" panose="02010600030101010101" pitchFamily="2" charset="-122"/>
                    <a:ea typeface="等线" panose="02010600030101010101" pitchFamily="2" charset="-122"/>
                    <a:cs typeface="+mn-cs"/>
                  </a:endParaRPr>
                </a:p>
              </p:txBody>
            </p:sp>
            <p:sp>
              <p:nvSpPr>
                <p:cNvPr id="186" name="等腰三角形 276">
                  <a:extLst>
                    <a:ext uri="{FF2B5EF4-FFF2-40B4-BE49-F238E27FC236}">
                      <a16:creationId xmlns:a16="http://schemas.microsoft.com/office/drawing/2014/main" id="{E1F94756-89DB-2386-891A-39D016213FCE}"/>
                    </a:ext>
                  </a:extLst>
                </p:cNvPr>
                <p:cNvSpPr/>
                <p:nvPr/>
              </p:nvSpPr>
              <p:spPr>
                <a:xfrm flipH="1">
                  <a:off x="2666617" y="5338664"/>
                  <a:ext cx="618082" cy="945565"/>
                </a:xfrm>
                <a:custGeom>
                  <a:avLst/>
                  <a:gdLst>
                    <a:gd name="connsiteX0" fmla="*/ 0 w 854075"/>
                    <a:gd name="connsiteY0" fmla="*/ 1339850 h 1339850"/>
                    <a:gd name="connsiteX1" fmla="*/ 427038 w 854075"/>
                    <a:gd name="connsiteY1" fmla="*/ 0 h 1339850"/>
                    <a:gd name="connsiteX2" fmla="*/ 854075 w 854075"/>
                    <a:gd name="connsiteY2" fmla="*/ 1339850 h 1339850"/>
                    <a:gd name="connsiteX3" fmla="*/ 0 w 854075"/>
                    <a:gd name="connsiteY3" fmla="*/ 1339850 h 1339850"/>
                    <a:gd name="connsiteX0-1" fmla="*/ 0 w 854075"/>
                    <a:gd name="connsiteY0-2" fmla="*/ 1004093 h 1004093"/>
                    <a:gd name="connsiteX1-3" fmla="*/ 846138 w 854075"/>
                    <a:gd name="connsiteY1-4" fmla="*/ 0 h 1004093"/>
                    <a:gd name="connsiteX2-5" fmla="*/ 854075 w 854075"/>
                    <a:gd name="connsiteY2-6" fmla="*/ 1004093 h 1004093"/>
                    <a:gd name="connsiteX3-7" fmla="*/ 0 w 854075"/>
                    <a:gd name="connsiteY3-8" fmla="*/ 1004093 h 1004093"/>
                    <a:gd name="connsiteX0-9" fmla="*/ 0 w 868363"/>
                    <a:gd name="connsiteY0-10" fmla="*/ 0 h 1338263"/>
                    <a:gd name="connsiteX1-11" fmla="*/ 860426 w 868363"/>
                    <a:gd name="connsiteY1-12" fmla="*/ 334170 h 1338263"/>
                    <a:gd name="connsiteX2-13" fmla="*/ 868363 w 868363"/>
                    <a:gd name="connsiteY2-14" fmla="*/ 1338263 h 1338263"/>
                    <a:gd name="connsiteX3-15" fmla="*/ 0 w 868363"/>
                    <a:gd name="connsiteY3-16" fmla="*/ 0 h 1338263"/>
                    <a:gd name="connsiteX0-17" fmla="*/ 0 w 868438"/>
                    <a:gd name="connsiteY0-18" fmla="*/ 0 h 1338263"/>
                    <a:gd name="connsiteX1-19" fmla="*/ 867570 w 868438"/>
                    <a:gd name="connsiteY1-20" fmla="*/ 331789 h 1338263"/>
                    <a:gd name="connsiteX2-21" fmla="*/ 868363 w 868438"/>
                    <a:gd name="connsiteY2-22" fmla="*/ 1338263 h 1338263"/>
                    <a:gd name="connsiteX3-23" fmla="*/ 0 w 868438"/>
                    <a:gd name="connsiteY3-24" fmla="*/ 0 h 1338263"/>
                    <a:gd name="connsiteX0-25" fmla="*/ 0 w 872812"/>
                    <a:gd name="connsiteY0-26" fmla="*/ 0 h 1338263"/>
                    <a:gd name="connsiteX1-27" fmla="*/ 872332 w 872812"/>
                    <a:gd name="connsiteY1-28" fmla="*/ 322264 h 1338263"/>
                    <a:gd name="connsiteX2-29" fmla="*/ 868363 w 872812"/>
                    <a:gd name="connsiteY2-30" fmla="*/ 1338263 h 1338263"/>
                    <a:gd name="connsiteX3-31" fmla="*/ 0 w 872812"/>
                    <a:gd name="connsiteY3-32" fmla="*/ 0 h 1338263"/>
                    <a:gd name="connsiteX0-33" fmla="*/ 0 w 875507"/>
                    <a:gd name="connsiteY0-34" fmla="*/ 0 h 1338263"/>
                    <a:gd name="connsiteX1-35" fmla="*/ 872332 w 875507"/>
                    <a:gd name="connsiteY1-36" fmla="*/ 322264 h 1338263"/>
                    <a:gd name="connsiteX2-37" fmla="*/ 875507 w 875507"/>
                    <a:gd name="connsiteY2-38" fmla="*/ 1338263 h 1338263"/>
                    <a:gd name="connsiteX3-39" fmla="*/ 0 w 875507"/>
                    <a:gd name="connsiteY3-40" fmla="*/ 0 h 1338263"/>
                    <a:gd name="connsiteX0-41" fmla="*/ 0 w 877888"/>
                    <a:gd name="connsiteY0-42" fmla="*/ 0 h 1343025"/>
                    <a:gd name="connsiteX1-43" fmla="*/ 872332 w 877888"/>
                    <a:gd name="connsiteY1-44" fmla="*/ 322264 h 1343025"/>
                    <a:gd name="connsiteX2-45" fmla="*/ 877888 w 877888"/>
                    <a:gd name="connsiteY2-46" fmla="*/ 1343025 h 1343025"/>
                    <a:gd name="connsiteX3-47" fmla="*/ 0 w 877888"/>
                    <a:gd name="connsiteY3-48" fmla="*/ 0 h 1343025"/>
                    <a:gd name="connsiteX0-49" fmla="*/ 0 w 877888"/>
                    <a:gd name="connsiteY0-50" fmla="*/ 0 h 1343025"/>
                    <a:gd name="connsiteX1-51" fmla="*/ 874713 w 877888"/>
                    <a:gd name="connsiteY1-52" fmla="*/ 315120 h 1343025"/>
                    <a:gd name="connsiteX2-53" fmla="*/ 877888 w 877888"/>
                    <a:gd name="connsiteY2-54" fmla="*/ 1343025 h 1343025"/>
                    <a:gd name="connsiteX3-55" fmla="*/ 0 w 877888"/>
                    <a:gd name="connsiteY3-56" fmla="*/ 0 h 1343025"/>
                  </a:gdLst>
                  <a:ahLst/>
                  <a:cxnLst>
                    <a:cxn ang="0">
                      <a:pos x="connsiteX0-1" y="connsiteY0-2"/>
                    </a:cxn>
                    <a:cxn ang="0">
                      <a:pos x="connsiteX1-3" y="connsiteY1-4"/>
                    </a:cxn>
                    <a:cxn ang="0">
                      <a:pos x="connsiteX2-5" y="connsiteY2-6"/>
                    </a:cxn>
                    <a:cxn ang="0">
                      <a:pos x="connsiteX3-7" y="connsiteY3-8"/>
                    </a:cxn>
                  </a:cxnLst>
                  <a:rect l="l" t="t" r="r" b="b"/>
                  <a:pathLst>
                    <a:path w="877888" h="1343025">
                      <a:moveTo>
                        <a:pt x="0" y="0"/>
                      </a:moveTo>
                      <a:lnTo>
                        <a:pt x="874713" y="315120"/>
                      </a:lnTo>
                      <a:cubicBezTo>
                        <a:pt x="877359" y="649818"/>
                        <a:pt x="875242" y="1008327"/>
                        <a:pt x="877888" y="1343025"/>
                      </a:cubicBezTo>
                      <a:lnTo>
                        <a:pt x="0" y="0"/>
                      </a:lnTo>
                      <a:close/>
                    </a:path>
                  </a:pathLst>
                </a:custGeom>
                <a:gradFill>
                  <a:gsLst>
                    <a:gs pos="0">
                      <a:schemeClr val="accent1">
                        <a:alpha val="0"/>
                      </a:schemeClr>
                    </a:gs>
                    <a:gs pos="10000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prstClr val="white"/>
                    </a:solidFill>
                    <a:effectLst/>
                    <a:uLnTx/>
                    <a:uFillTx/>
                    <a:latin typeface="等线" panose="02010600030101010101" pitchFamily="2" charset="-122"/>
                    <a:ea typeface="等线" panose="02010600030101010101" pitchFamily="2" charset="-122"/>
                    <a:cs typeface="+mn-cs"/>
                  </a:endParaRPr>
                </a:p>
              </p:txBody>
            </p:sp>
            <p:cxnSp>
              <p:nvCxnSpPr>
                <p:cNvPr id="187" name="直接连接符 186">
                  <a:extLst>
                    <a:ext uri="{FF2B5EF4-FFF2-40B4-BE49-F238E27FC236}">
                      <a16:creationId xmlns:a16="http://schemas.microsoft.com/office/drawing/2014/main" id="{434ECB08-FAEE-916F-E8BA-E37F2A72E7CB}"/>
                    </a:ext>
                  </a:extLst>
                </p:cNvPr>
                <p:cNvCxnSpPr/>
                <p:nvPr/>
              </p:nvCxnSpPr>
              <p:spPr>
                <a:xfrm>
                  <a:off x="2667717" y="5561889"/>
                  <a:ext cx="0" cy="681394"/>
                </a:xfrm>
                <a:prstGeom prst="line">
                  <a:avLst/>
                </a:prstGeom>
                <a:ln w="6350">
                  <a:gradFill>
                    <a:gsLst>
                      <a:gs pos="100000">
                        <a:schemeClr val="bg1">
                          <a:alpha val="0"/>
                        </a:schemeClr>
                      </a:gs>
                      <a:gs pos="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88" name="直接连接符 187">
                  <a:extLst>
                    <a:ext uri="{FF2B5EF4-FFF2-40B4-BE49-F238E27FC236}">
                      <a16:creationId xmlns:a16="http://schemas.microsoft.com/office/drawing/2014/main" id="{552023BB-8320-A7CC-7039-D796C0457C44}"/>
                    </a:ext>
                  </a:extLst>
                </p:cNvPr>
                <p:cNvCxnSpPr>
                  <a:endCxn id="185" idx="0"/>
                </p:cNvCxnSpPr>
                <p:nvPr/>
              </p:nvCxnSpPr>
              <p:spPr>
                <a:xfrm flipH="1" flipV="1">
                  <a:off x="2057573" y="5339072"/>
                  <a:ext cx="610145" cy="222817"/>
                </a:xfrm>
                <a:prstGeom prst="line">
                  <a:avLst/>
                </a:prstGeom>
                <a:ln w="6350">
                  <a:gradFill>
                    <a:gsLst>
                      <a:gs pos="100000">
                        <a:schemeClr val="bg1">
                          <a:alpha val="0"/>
                        </a:schemeClr>
                      </a:gs>
                      <a:gs pos="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89" name="直接连接符 188">
                  <a:extLst>
                    <a:ext uri="{FF2B5EF4-FFF2-40B4-BE49-F238E27FC236}">
                      <a16:creationId xmlns:a16="http://schemas.microsoft.com/office/drawing/2014/main" id="{EE5A61D3-33A3-3A8C-0E09-A4DAB79E06D8}"/>
                    </a:ext>
                  </a:extLst>
                </p:cNvPr>
                <p:cNvCxnSpPr/>
                <p:nvPr/>
              </p:nvCxnSpPr>
              <p:spPr>
                <a:xfrm flipV="1">
                  <a:off x="2667717" y="5331249"/>
                  <a:ext cx="611018" cy="230641"/>
                </a:xfrm>
                <a:prstGeom prst="line">
                  <a:avLst/>
                </a:prstGeom>
                <a:ln w="6350">
                  <a:gradFill>
                    <a:gsLst>
                      <a:gs pos="100000">
                        <a:schemeClr val="bg1">
                          <a:alpha val="0"/>
                        </a:schemeClr>
                      </a:gs>
                      <a:gs pos="0">
                        <a:schemeClr val="bg1"/>
                      </a:gs>
                    </a:gsLst>
                    <a:lin ang="5400000" scaled="1"/>
                  </a:gradFill>
                </a:ln>
              </p:spPr>
              <p:style>
                <a:lnRef idx="1">
                  <a:schemeClr val="accent1"/>
                </a:lnRef>
                <a:fillRef idx="0">
                  <a:schemeClr val="accent1"/>
                </a:fillRef>
                <a:effectRef idx="0">
                  <a:schemeClr val="accent1"/>
                </a:effectRef>
                <a:fontRef idx="minor">
                  <a:schemeClr val="tx1"/>
                </a:fontRef>
              </p:style>
            </p:cxnSp>
            <p:sp>
              <p:nvSpPr>
                <p:cNvPr id="190" name="任意多边形: 形状 189">
                  <a:extLst>
                    <a:ext uri="{FF2B5EF4-FFF2-40B4-BE49-F238E27FC236}">
                      <a16:creationId xmlns:a16="http://schemas.microsoft.com/office/drawing/2014/main" id="{BDCBAED9-0B47-050A-93C2-C3BA11EBC975}"/>
                    </a:ext>
                  </a:extLst>
                </p:cNvPr>
                <p:cNvSpPr/>
                <p:nvPr/>
              </p:nvSpPr>
              <p:spPr>
                <a:xfrm>
                  <a:off x="1883009" y="4732564"/>
                  <a:ext cx="1564996" cy="829325"/>
                </a:xfrm>
                <a:custGeom>
                  <a:avLst/>
                  <a:gdLst>
                    <a:gd name="connsiteX0" fmla="*/ 0 w 2222829"/>
                    <a:gd name="connsiteY0" fmla="*/ 0 h 1177925"/>
                    <a:gd name="connsiteX1" fmla="*/ 2222829 w 2222829"/>
                    <a:gd name="connsiteY1" fmla="*/ 0 h 1177925"/>
                    <a:gd name="connsiteX2" fmla="*/ 1970688 w 2222829"/>
                    <a:gd name="connsiteY2" fmla="*/ 859812 h 1177925"/>
                    <a:gd name="connsiteX3" fmla="*/ 1975164 w 2222829"/>
                    <a:gd name="connsiteY3" fmla="*/ 861449 h 1177925"/>
                    <a:gd name="connsiteX4" fmla="*/ 1109792 w 2222829"/>
                    <a:gd name="connsiteY4" fmla="*/ 1177925 h 1177925"/>
                    <a:gd name="connsiteX5" fmla="*/ 244420 w 2222829"/>
                    <a:gd name="connsiteY5" fmla="*/ 861449 h 1177925"/>
                    <a:gd name="connsiteX6" fmla="*/ 251827 w 2222829"/>
                    <a:gd name="connsiteY6" fmla="*/ 858741 h 1177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22829" h="1177925">
                      <a:moveTo>
                        <a:pt x="0" y="0"/>
                      </a:moveTo>
                      <a:lnTo>
                        <a:pt x="2222829" y="0"/>
                      </a:lnTo>
                      <a:lnTo>
                        <a:pt x="1970688" y="859812"/>
                      </a:lnTo>
                      <a:lnTo>
                        <a:pt x="1975164" y="861449"/>
                      </a:lnTo>
                      <a:lnTo>
                        <a:pt x="1109792" y="1177925"/>
                      </a:lnTo>
                      <a:lnTo>
                        <a:pt x="244420" y="861449"/>
                      </a:lnTo>
                      <a:lnTo>
                        <a:pt x="251827" y="858741"/>
                      </a:lnTo>
                      <a:close/>
                    </a:path>
                  </a:pathLst>
                </a:custGeom>
                <a:gradFill>
                  <a:gsLst>
                    <a:gs pos="100000">
                      <a:schemeClr val="accent1">
                        <a:alpha val="31000"/>
                      </a:schemeClr>
                    </a:gs>
                    <a:gs pos="0">
                      <a:schemeClr val="accent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prstClr val="white"/>
                    </a:solidFill>
                    <a:effectLst/>
                    <a:uLnTx/>
                    <a:uFillTx/>
                    <a:latin typeface="等线" panose="02010600030101010101" pitchFamily="2" charset="-122"/>
                    <a:ea typeface="等线" panose="02010600030101010101" pitchFamily="2" charset="-122"/>
                    <a:cs typeface="+mn-cs"/>
                  </a:endParaRPr>
                </a:p>
              </p:txBody>
            </p:sp>
          </p:grpSp>
          <p:sp>
            <p:nvSpPr>
              <p:cNvPr id="183" name="文本框 182">
                <a:extLst>
                  <a:ext uri="{FF2B5EF4-FFF2-40B4-BE49-F238E27FC236}">
                    <a16:creationId xmlns:a16="http://schemas.microsoft.com/office/drawing/2014/main" id="{C31B174B-5215-56C9-FA40-A6FF0881D0E4}"/>
                  </a:ext>
                </a:extLst>
              </p:cNvPr>
              <p:cNvSpPr txBox="1"/>
              <p:nvPr/>
            </p:nvSpPr>
            <p:spPr>
              <a:xfrm>
                <a:off x="922820" y="3005816"/>
                <a:ext cx="911921" cy="307777"/>
              </a:xfrm>
              <a:prstGeom prst="rect">
                <a:avLst/>
              </a:prstGeom>
              <a:noFill/>
            </p:spPr>
            <p:txBody>
              <a:bodyPr wrap="square">
                <a:spAutoFit/>
              </a:bodyPr>
              <a:lstStyle/>
              <a:p>
                <a:pPr algn="ctr"/>
                <a:r>
                  <a:rPr lang="zh-CN" altLang="en-US" sz="1400" b="1" dirty="0">
                    <a:gradFill>
                      <a:gsLst>
                        <a:gs pos="63000">
                          <a:schemeClr val="accent1"/>
                        </a:gs>
                        <a:gs pos="0">
                          <a:schemeClr val="accent2"/>
                        </a:gs>
                      </a:gsLst>
                      <a:path path="circle">
                        <a:fillToRect l="100000" b="100000"/>
                      </a:path>
                    </a:gradFill>
                    <a:latin typeface="+mn-ea"/>
                  </a:rPr>
                  <a:t>成本</a:t>
                </a:r>
                <a:endParaRPr lang="en-US" sz="1400" b="1" dirty="0">
                  <a:gradFill>
                    <a:gsLst>
                      <a:gs pos="63000">
                        <a:schemeClr val="accent1"/>
                      </a:gs>
                      <a:gs pos="0">
                        <a:schemeClr val="accent2"/>
                      </a:gs>
                    </a:gsLst>
                    <a:path path="circle">
                      <a:fillToRect l="100000" b="100000"/>
                    </a:path>
                  </a:gradFill>
                  <a:latin typeface="+mn-ea"/>
                </a:endParaRPr>
              </a:p>
            </p:txBody>
          </p:sp>
        </p:grpSp>
        <p:grpSp>
          <p:nvGrpSpPr>
            <p:cNvPr id="191" name="组合 190">
              <a:extLst>
                <a:ext uri="{FF2B5EF4-FFF2-40B4-BE49-F238E27FC236}">
                  <a16:creationId xmlns:a16="http://schemas.microsoft.com/office/drawing/2014/main" id="{4566E8C9-B17E-C204-085A-163281611B05}"/>
                </a:ext>
              </a:extLst>
            </p:cNvPr>
            <p:cNvGrpSpPr/>
            <p:nvPr/>
          </p:nvGrpSpPr>
          <p:grpSpPr>
            <a:xfrm>
              <a:off x="1799531" y="3119632"/>
              <a:ext cx="911921" cy="984325"/>
              <a:chOff x="922820" y="2869758"/>
              <a:chExt cx="911921" cy="984325"/>
            </a:xfrm>
          </p:grpSpPr>
          <p:grpSp>
            <p:nvGrpSpPr>
              <p:cNvPr id="192" name="组合 191">
                <a:extLst>
                  <a:ext uri="{FF2B5EF4-FFF2-40B4-BE49-F238E27FC236}">
                    <a16:creationId xmlns:a16="http://schemas.microsoft.com/office/drawing/2014/main" id="{9CCA5464-1980-7AC5-E6E7-0F62A9C11759}"/>
                  </a:ext>
                </a:extLst>
              </p:cNvPr>
              <p:cNvGrpSpPr/>
              <p:nvPr/>
            </p:nvGrpSpPr>
            <p:grpSpPr>
              <a:xfrm>
                <a:off x="997527" y="3096965"/>
                <a:ext cx="763624" cy="757118"/>
                <a:chOff x="1883009" y="4732564"/>
                <a:chExt cx="1564996" cy="1551665"/>
              </a:xfrm>
            </p:grpSpPr>
            <p:sp>
              <p:nvSpPr>
                <p:cNvPr id="194" name="菱形 193">
                  <a:extLst>
                    <a:ext uri="{FF2B5EF4-FFF2-40B4-BE49-F238E27FC236}">
                      <a16:creationId xmlns:a16="http://schemas.microsoft.com/office/drawing/2014/main" id="{028A3AAD-9D96-DC8E-F70B-C62FB5160F87}"/>
                    </a:ext>
                  </a:extLst>
                </p:cNvPr>
                <p:cNvSpPr/>
                <p:nvPr/>
              </p:nvSpPr>
              <p:spPr>
                <a:xfrm>
                  <a:off x="2055094" y="5116255"/>
                  <a:ext cx="1218541" cy="445634"/>
                </a:xfrm>
                <a:prstGeom prst="diamond">
                  <a:avLst/>
                </a:prstGeom>
                <a:gradFill>
                  <a:gsLst>
                    <a:gs pos="0">
                      <a:schemeClr val="accent1">
                        <a:alpha val="0"/>
                      </a:schemeClr>
                    </a:gs>
                    <a:gs pos="100000">
                      <a:schemeClr val="accent1">
                        <a:alpha val="63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prstClr val="white"/>
                    </a:solidFill>
                    <a:effectLst/>
                    <a:uLnTx/>
                    <a:uFillTx/>
                    <a:latin typeface="等线" panose="02010600030101010101" pitchFamily="2" charset="-122"/>
                    <a:ea typeface="等线" panose="02010600030101010101" pitchFamily="2" charset="-122"/>
                    <a:cs typeface="+mn-cs"/>
                  </a:endParaRPr>
                </a:p>
              </p:txBody>
            </p:sp>
            <p:sp>
              <p:nvSpPr>
                <p:cNvPr id="195" name="等腰三角形 276">
                  <a:extLst>
                    <a:ext uri="{FF2B5EF4-FFF2-40B4-BE49-F238E27FC236}">
                      <a16:creationId xmlns:a16="http://schemas.microsoft.com/office/drawing/2014/main" id="{0FD1618D-AF42-4348-DA87-C3139800BC0E}"/>
                    </a:ext>
                  </a:extLst>
                </p:cNvPr>
                <p:cNvSpPr/>
                <p:nvPr/>
              </p:nvSpPr>
              <p:spPr>
                <a:xfrm>
                  <a:off x="2057573" y="5339072"/>
                  <a:ext cx="614508" cy="942212"/>
                </a:xfrm>
                <a:custGeom>
                  <a:avLst/>
                  <a:gdLst>
                    <a:gd name="connsiteX0" fmla="*/ 0 w 854075"/>
                    <a:gd name="connsiteY0" fmla="*/ 1339850 h 1339850"/>
                    <a:gd name="connsiteX1" fmla="*/ 427038 w 854075"/>
                    <a:gd name="connsiteY1" fmla="*/ 0 h 1339850"/>
                    <a:gd name="connsiteX2" fmla="*/ 854075 w 854075"/>
                    <a:gd name="connsiteY2" fmla="*/ 1339850 h 1339850"/>
                    <a:gd name="connsiteX3" fmla="*/ 0 w 854075"/>
                    <a:gd name="connsiteY3" fmla="*/ 1339850 h 1339850"/>
                    <a:gd name="connsiteX0-1" fmla="*/ 0 w 854075"/>
                    <a:gd name="connsiteY0-2" fmla="*/ 1004093 h 1004093"/>
                    <a:gd name="connsiteX1-3" fmla="*/ 846138 w 854075"/>
                    <a:gd name="connsiteY1-4" fmla="*/ 0 h 1004093"/>
                    <a:gd name="connsiteX2-5" fmla="*/ 854075 w 854075"/>
                    <a:gd name="connsiteY2-6" fmla="*/ 1004093 h 1004093"/>
                    <a:gd name="connsiteX3-7" fmla="*/ 0 w 854075"/>
                    <a:gd name="connsiteY3-8" fmla="*/ 1004093 h 1004093"/>
                    <a:gd name="connsiteX0-9" fmla="*/ 0 w 868363"/>
                    <a:gd name="connsiteY0-10" fmla="*/ 0 h 1338263"/>
                    <a:gd name="connsiteX1-11" fmla="*/ 860426 w 868363"/>
                    <a:gd name="connsiteY1-12" fmla="*/ 334170 h 1338263"/>
                    <a:gd name="connsiteX2-13" fmla="*/ 868363 w 868363"/>
                    <a:gd name="connsiteY2-14" fmla="*/ 1338263 h 1338263"/>
                    <a:gd name="connsiteX3-15" fmla="*/ 0 w 868363"/>
                    <a:gd name="connsiteY3-16" fmla="*/ 0 h 1338263"/>
                    <a:gd name="connsiteX0-17" fmla="*/ 0 w 868438"/>
                    <a:gd name="connsiteY0-18" fmla="*/ 0 h 1338263"/>
                    <a:gd name="connsiteX1-19" fmla="*/ 867570 w 868438"/>
                    <a:gd name="connsiteY1-20" fmla="*/ 331789 h 1338263"/>
                    <a:gd name="connsiteX2-21" fmla="*/ 868363 w 868438"/>
                    <a:gd name="connsiteY2-22" fmla="*/ 1338263 h 1338263"/>
                    <a:gd name="connsiteX3-23" fmla="*/ 0 w 868438"/>
                    <a:gd name="connsiteY3-24" fmla="*/ 0 h 1338263"/>
                    <a:gd name="connsiteX0-25" fmla="*/ 0 w 872812"/>
                    <a:gd name="connsiteY0-26" fmla="*/ 0 h 1338263"/>
                    <a:gd name="connsiteX1-27" fmla="*/ 872332 w 872812"/>
                    <a:gd name="connsiteY1-28" fmla="*/ 322264 h 1338263"/>
                    <a:gd name="connsiteX2-29" fmla="*/ 868363 w 872812"/>
                    <a:gd name="connsiteY2-30" fmla="*/ 1338263 h 1338263"/>
                    <a:gd name="connsiteX3-31" fmla="*/ 0 w 872812"/>
                    <a:gd name="connsiteY3-32" fmla="*/ 0 h 1338263"/>
                  </a:gdLst>
                  <a:ahLst/>
                  <a:cxnLst>
                    <a:cxn ang="0">
                      <a:pos x="connsiteX0-1" y="connsiteY0-2"/>
                    </a:cxn>
                    <a:cxn ang="0">
                      <a:pos x="connsiteX1-3" y="connsiteY1-4"/>
                    </a:cxn>
                    <a:cxn ang="0">
                      <a:pos x="connsiteX2-5" y="connsiteY2-6"/>
                    </a:cxn>
                    <a:cxn ang="0">
                      <a:pos x="connsiteX3-7" y="connsiteY3-8"/>
                    </a:cxn>
                  </a:cxnLst>
                  <a:rect l="l" t="t" r="r" b="b"/>
                  <a:pathLst>
                    <a:path w="872812" h="1338263">
                      <a:moveTo>
                        <a:pt x="0" y="0"/>
                      </a:moveTo>
                      <a:lnTo>
                        <a:pt x="872332" y="322264"/>
                      </a:lnTo>
                      <a:cubicBezTo>
                        <a:pt x="874978" y="656962"/>
                        <a:pt x="865717" y="1003565"/>
                        <a:pt x="868363" y="1338263"/>
                      </a:cubicBezTo>
                      <a:lnTo>
                        <a:pt x="0" y="0"/>
                      </a:lnTo>
                      <a:close/>
                    </a:path>
                  </a:pathLst>
                </a:custGeom>
                <a:gradFill>
                  <a:gsLst>
                    <a:gs pos="0">
                      <a:schemeClr val="accent1">
                        <a:alpha val="0"/>
                      </a:schemeClr>
                    </a:gs>
                    <a:gs pos="10000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prstClr val="white"/>
                    </a:solidFill>
                    <a:effectLst/>
                    <a:uLnTx/>
                    <a:uFillTx/>
                    <a:latin typeface="等线" panose="02010600030101010101" pitchFamily="2" charset="-122"/>
                    <a:ea typeface="等线" panose="02010600030101010101" pitchFamily="2" charset="-122"/>
                    <a:cs typeface="+mn-cs"/>
                  </a:endParaRPr>
                </a:p>
              </p:txBody>
            </p:sp>
            <p:sp>
              <p:nvSpPr>
                <p:cNvPr id="196" name="等腰三角形 276">
                  <a:extLst>
                    <a:ext uri="{FF2B5EF4-FFF2-40B4-BE49-F238E27FC236}">
                      <a16:creationId xmlns:a16="http://schemas.microsoft.com/office/drawing/2014/main" id="{28DA155E-0B55-173C-E01E-1FD59869F00E}"/>
                    </a:ext>
                  </a:extLst>
                </p:cNvPr>
                <p:cNvSpPr/>
                <p:nvPr/>
              </p:nvSpPr>
              <p:spPr>
                <a:xfrm flipH="1">
                  <a:off x="2666617" y="5338664"/>
                  <a:ext cx="618082" cy="945565"/>
                </a:xfrm>
                <a:custGeom>
                  <a:avLst/>
                  <a:gdLst>
                    <a:gd name="connsiteX0" fmla="*/ 0 w 854075"/>
                    <a:gd name="connsiteY0" fmla="*/ 1339850 h 1339850"/>
                    <a:gd name="connsiteX1" fmla="*/ 427038 w 854075"/>
                    <a:gd name="connsiteY1" fmla="*/ 0 h 1339850"/>
                    <a:gd name="connsiteX2" fmla="*/ 854075 w 854075"/>
                    <a:gd name="connsiteY2" fmla="*/ 1339850 h 1339850"/>
                    <a:gd name="connsiteX3" fmla="*/ 0 w 854075"/>
                    <a:gd name="connsiteY3" fmla="*/ 1339850 h 1339850"/>
                    <a:gd name="connsiteX0-1" fmla="*/ 0 w 854075"/>
                    <a:gd name="connsiteY0-2" fmla="*/ 1004093 h 1004093"/>
                    <a:gd name="connsiteX1-3" fmla="*/ 846138 w 854075"/>
                    <a:gd name="connsiteY1-4" fmla="*/ 0 h 1004093"/>
                    <a:gd name="connsiteX2-5" fmla="*/ 854075 w 854075"/>
                    <a:gd name="connsiteY2-6" fmla="*/ 1004093 h 1004093"/>
                    <a:gd name="connsiteX3-7" fmla="*/ 0 w 854075"/>
                    <a:gd name="connsiteY3-8" fmla="*/ 1004093 h 1004093"/>
                    <a:gd name="connsiteX0-9" fmla="*/ 0 w 868363"/>
                    <a:gd name="connsiteY0-10" fmla="*/ 0 h 1338263"/>
                    <a:gd name="connsiteX1-11" fmla="*/ 860426 w 868363"/>
                    <a:gd name="connsiteY1-12" fmla="*/ 334170 h 1338263"/>
                    <a:gd name="connsiteX2-13" fmla="*/ 868363 w 868363"/>
                    <a:gd name="connsiteY2-14" fmla="*/ 1338263 h 1338263"/>
                    <a:gd name="connsiteX3-15" fmla="*/ 0 w 868363"/>
                    <a:gd name="connsiteY3-16" fmla="*/ 0 h 1338263"/>
                    <a:gd name="connsiteX0-17" fmla="*/ 0 w 868438"/>
                    <a:gd name="connsiteY0-18" fmla="*/ 0 h 1338263"/>
                    <a:gd name="connsiteX1-19" fmla="*/ 867570 w 868438"/>
                    <a:gd name="connsiteY1-20" fmla="*/ 331789 h 1338263"/>
                    <a:gd name="connsiteX2-21" fmla="*/ 868363 w 868438"/>
                    <a:gd name="connsiteY2-22" fmla="*/ 1338263 h 1338263"/>
                    <a:gd name="connsiteX3-23" fmla="*/ 0 w 868438"/>
                    <a:gd name="connsiteY3-24" fmla="*/ 0 h 1338263"/>
                    <a:gd name="connsiteX0-25" fmla="*/ 0 w 872812"/>
                    <a:gd name="connsiteY0-26" fmla="*/ 0 h 1338263"/>
                    <a:gd name="connsiteX1-27" fmla="*/ 872332 w 872812"/>
                    <a:gd name="connsiteY1-28" fmla="*/ 322264 h 1338263"/>
                    <a:gd name="connsiteX2-29" fmla="*/ 868363 w 872812"/>
                    <a:gd name="connsiteY2-30" fmla="*/ 1338263 h 1338263"/>
                    <a:gd name="connsiteX3-31" fmla="*/ 0 w 872812"/>
                    <a:gd name="connsiteY3-32" fmla="*/ 0 h 1338263"/>
                    <a:gd name="connsiteX0-33" fmla="*/ 0 w 875507"/>
                    <a:gd name="connsiteY0-34" fmla="*/ 0 h 1338263"/>
                    <a:gd name="connsiteX1-35" fmla="*/ 872332 w 875507"/>
                    <a:gd name="connsiteY1-36" fmla="*/ 322264 h 1338263"/>
                    <a:gd name="connsiteX2-37" fmla="*/ 875507 w 875507"/>
                    <a:gd name="connsiteY2-38" fmla="*/ 1338263 h 1338263"/>
                    <a:gd name="connsiteX3-39" fmla="*/ 0 w 875507"/>
                    <a:gd name="connsiteY3-40" fmla="*/ 0 h 1338263"/>
                    <a:gd name="connsiteX0-41" fmla="*/ 0 w 877888"/>
                    <a:gd name="connsiteY0-42" fmla="*/ 0 h 1343025"/>
                    <a:gd name="connsiteX1-43" fmla="*/ 872332 w 877888"/>
                    <a:gd name="connsiteY1-44" fmla="*/ 322264 h 1343025"/>
                    <a:gd name="connsiteX2-45" fmla="*/ 877888 w 877888"/>
                    <a:gd name="connsiteY2-46" fmla="*/ 1343025 h 1343025"/>
                    <a:gd name="connsiteX3-47" fmla="*/ 0 w 877888"/>
                    <a:gd name="connsiteY3-48" fmla="*/ 0 h 1343025"/>
                    <a:gd name="connsiteX0-49" fmla="*/ 0 w 877888"/>
                    <a:gd name="connsiteY0-50" fmla="*/ 0 h 1343025"/>
                    <a:gd name="connsiteX1-51" fmla="*/ 874713 w 877888"/>
                    <a:gd name="connsiteY1-52" fmla="*/ 315120 h 1343025"/>
                    <a:gd name="connsiteX2-53" fmla="*/ 877888 w 877888"/>
                    <a:gd name="connsiteY2-54" fmla="*/ 1343025 h 1343025"/>
                    <a:gd name="connsiteX3-55" fmla="*/ 0 w 877888"/>
                    <a:gd name="connsiteY3-56" fmla="*/ 0 h 1343025"/>
                  </a:gdLst>
                  <a:ahLst/>
                  <a:cxnLst>
                    <a:cxn ang="0">
                      <a:pos x="connsiteX0-1" y="connsiteY0-2"/>
                    </a:cxn>
                    <a:cxn ang="0">
                      <a:pos x="connsiteX1-3" y="connsiteY1-4"/>
                    </a:cxn>
                    <a:cxn ang="0">
                      <a:pos x="connsiteX2-5" y="connsiteY2-6"/>
                    </a:cxn>
                    <a:cxn ang="0">
                      <a:pos x="connsiteX3-7" y="connsiteY3-8"/>
                    </a:cxn>
                  </a:cxnLst>
                  <a:rect l="l" t="t" r="r" b="b"/>
                  <a:pathLst>
                    <a:path w="877888" h="1343025">
                      <a:moveTo>
                        <a:pt x="0" y="0"/>
                      </a:moveTo>
                      <a:lnTo>
                        <a:pt x="874713" y="315120"/>
                      </a:lnTo>
                      <a:cubicBezTo>
                        <a:pt x="877359" y="649818"/>
                        <a:pt x="875242" y="1008327"/>
                        <a:pt x="877888" y="1343025"/>
                      </a:cubicBezTo>
                      <a:lnTo>
                        <a:pt x="0" y="0"/>
                      </a:lnTo>
                      <a:close/>
                    </a:path>
                  </a:pathLst>
                </a:custGeom>
                <a:gradFill>
                  <a:gsLst>
                    <a:gs pos="0">
                      <a:schemeClr val="accent1">
                        <a:alpha val="0"/>
                      </a:schemeClr>
                    </a:gs>
                    <a:gs pos="10000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prstClr val="white"/>
                    </a:solidFill>
                    <a:effectLst/>
                    <a:uLnTx/>
                    <a:uFillTx/>
                    <a:latin typeface="等线" panose="02010600030101010101" pitchFamily="2" charset="-122"/>
                    <a:ea typeface="等线" panose="02010600030101010101" pitchFamily="2" charset="-122"/>
                    <a:cs typeface="+mn-cs"/>
                  </a:endParaRPr>
                </a:p>
              </p:txBody>
            </p:sp>
            <p:cxnSp>
              <p:nvCxnSpPr>
                <p:cNvPr id="197" name="直接连接符 196">
                  <a:extLst>
                    <a:ext uri="{FF2B5EF4-FFF2-40B4-BE49-F238E27FC236}">
                      <a16:creationId xmlns:a16="http://schemas.microsoft.com/office/drawing/2014/main" id="{CA58C443-2387-719B-270B-00CD841D273E}"/>
                    </a:ext>
                  </a:extLst>
                </p:cNvPr>
                <p:cNvCxnSpPr/>
                <p:nvPr/>
              </p:nvCxnSpPr>
              <p:spPr>
                <a:xfrm>
                  <a:off x="2667717" y="5561889"/>
                  <a:ext cx="0" cy="681394"/>
                </a:xfrm>
                <a:prstGeom prst="line">
                  <a:avLst/>
                </a:prstGeom>
                <a:ln w="6350">
                  <a:gradFill>
                    <a:gsLst>
                      <a:gs pos="100000">
                        <a:schemeClr val="bg1">
                          <a:alpha val="0"/>
                        </a:schemeClr>
                      </a:gs>
                      <a:gs pos="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98" name="直接连接符 197">
                  <a:extLst>
                    <a:ext uri="{FF2B5EF4-FFF2-40B4-BE49-F238E27FC236}">
                      <a16:creationId xmlns:a16="http://schemas.microsoft.com/office/drawing/2014/main" id="{DFB74CE6-8668-9128-38FF-762803686472}"/>
                    </a:ext>
                  </a:extLst>
                </p:cNvPr>
                <p:cNvCxnSpPr>
                  <a:endCxn id="195" idx="0"/>
                </p:cNvCxnSpPr>
                <p:nvPr/>
              </p:nvCxnSpPr>
              <p:spPr>
                <a:xfrm flipH="1" flipV="1">
                  <a:off x="2057573" y="5339072"/>
                  <a:ext cx="610145" cy="222817"/>
                </a:xfrm>
                <a:prstGeom prst="line">
                  <a:avLst/>
                </a:prstGeom>
                <a:ln w="6350">
                  <a:gradFill>
                    <a:gsLst>
                      <a:gs pos="100000">
                        <a:schemeClr val="bg1">
                          <a:alpha val="0"/>
                        </a:schemeClr>
                      </a:gs>
                      <a:gs pos="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99" name="直接连接符 198">
                  <a:extLst>
                    <a:ext uri="{FF2B5EF4-FFF2-40B4-BE49-F238E27FC236}">
                      <a16:creationId xmlns:a16="http://schemas.microsoft.com/office/drawing/2014/main" id="{CA8839AD-61C3-2B9F-9735-CF03C083787F}"/>
                    </a:ext>
                  </a:extLst>
                </p:cNvPr>
                <p:cNvCxnSpPr/>
                <p:nvPr/>
              </p:nvCxnSpPr>
              <p:spPr>
                <a:xfrm flipV="1">
                  <a:off x="2667717" y="5331249"/>
                  <a:ext cx="611018" cy="230641"/>
                </a:xfrm>
                <a:prstGeom prst="line">
                  <a:avLst/>
                </a:prstGeom>
                <a:ln w="6350">
                  <a:gradFill>
                    <a:gsLst>
                      <a:gs pos="100000">
                        <a:schemeClr val="bg1">
                          <a:alpha val="0"/>
                        </a:schemeClr>
                      </a:gs>
                      <a:gs pos="0">
                        <a:schemeClr val="bg1"/>
                      </a:gs>
                    </a:gsLst>
                    <a:lin ang="5400000" scaled="1"/>
                  </a:gradFill>
                </a:ln>
              </p:spPr>
              <p:style>
                <a:lnRef idx="1">
                  <a:schemeClr val="accent1"/>
                </a:lnRef>
                <a:fillRef idx="0">
                  <a:schemeClr val="accent1"/>
                </a:fillRef>
                <a:effectRef idx="0">
                  <a:schemeClr val="accent1"/>
                </a:effectRef>
                <a:fontRef idx="minor">
                  <a:schemeClr val="tx1"/>
                </a:fontRef>
              </p:style>
            </p:cxnSp>
            <p:sp>
              <p:nvSpPr>
                <p:cNvPr id="200" name="任意多边形: 形状 199">
                  <a:extLst>
                    <a:ext uri="{FF2B5EF4-FFF2-40B4-BE49-F238E27FC236}">
                      <a16:creationId xmlns:a16="http://schemas.microsoft.com/office/drawing/2014/main" id="{4F548C21-6512-8A45-8755-73E6BC8AB039}"/>
                    </a:ext>
                  </a:extLst>
                </p:cNvPr>
                <p:cNvSpPr/>
                <p:nvPr/>
              </p:nvSpPr>
              <p:spPr>
                <a:xfrm>
                  <a:off x="1883009" y="4732564"/>
                  <a:ext cx="1564996" cy="829325"/>
                </a:xfrm>
                <a:custGeom>
                  <a:avLst/>
                  <a:gdLst>
                    <a:gd name="connsiteX0" fmla="*/ 0 w 2222829"/>
                    <a:gd name="connsiteY0" fmla="*/ 0 h 1177925"/>
                    <a:gd name="connsiteX1" fmla="*/ 2222829 w 2222829"/>
                    <a:gd name="connsiteY1" fmla="*/ 0 h 1177925"/>
                    <a:gd name="connsiteX2" fmla="*/ 1970688 w 2222829"/>
                    <a:gd name="connsiteY2" fmla="*/ 859812 h 1177925"/>
                    <a:gd name="connsiteX3" fmla="*/ 1975164 w 2222829"/>
                    <a:gd name="connsiteY3" fmla="*/ 861449 h 1177925"/>
                    <a:gd name="connsiteX4" fmla="*/ 1109792 w 2222829"/>
                    <a:gd name="connsiteY4" fmla="*/ 1177925 h 1177925"/>
                    <a:gd name="connsiteX5" fmla="*/ 244420 w 2222829"/>
                    <a:gd name="connsiteY5" fmla="*/ 861449 h 1177925"/>
                    <a:gd name="connsiteX6" fmla="*/ 251827 w 2222829"/>
                    <a:gd name="connsiteY6" fmla="*/ 858741 h 1177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22829" h="1177925">
                      <a:moveTo>
                        <a:pt x="0" y="0"/>
                      </a:moveTo>
                      <a:lnTo>
                        <a:pt x="2222829" y="0"/>
                      </a:lnTo>
                      <a:lnTo>
                        <a:pt x="1970688" y="859812"/>
                      </a:lnTo>
                      <a:lnTo>
                        <a:pt x="1975164" y="861449"/>
                      </a:lnTo>
                      <a:lnTo>
                        <a:pt x="1109792" y="1177925"/>
                      </a:lnTo>
                      <a:lnTo>
                        <a:pt x="244420" y="861449"/>
                      </a:lnTo>
                      <a:lnTo>
                        <a:pt x="251827" y="858741"/>
                      </a:lnTo>
                      <a:close/>
                    </a:path>
                  </a:pathLst>
                </a:custGeom>
                <a:gradFill>
                  <a:gsLst>
                    <a:gs pos="100000">
                      <a:schemeClr val="accent1">
                        <a:alpha val="31000"/>
                      </a:schemeClr>
                    </a:gs>
                    <a:gs pos="0">
                      <a:schemeClr val="accent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prstClr val="white"/>
                    </a:solidFill>
                    <a:effectLst/>
                    <a:uLnTx/>
                    <a:uFillTx/>
                    <a:latin typeface="等线" panose="02010600030101010101" pitchFamily="2" charset="-122"/>
                    <a:ea typeface="等线" panose="02010600030101010101" pitchFamily="2" charset="-122"/>
                    <a:cs typeface="+mn-cs"/>
                  </a:endParaRPr>
                </a:p>
              </p:txBody>
            </p:sp>
          </p:grpSp>
          <p:sp>
            <p:nvSpPr>
              <p:cNvPr id="193" name="文本框 192">
                <a:extLst>
                  <a:ext uri="{FF2B5EF4-FFF2-40B4-BE49-F238E27FC236}">
                    <a16:creationId xmlns:a16="http://schemas.microsoft.com/office/drawing/2014/main" id="{9A8EEBC8-77D9-5D95-AE18-CA398C4310CB}"/>
                  </a:ext>
                </a:extLst>
              </p:cNvPr>
              <p:cNvSpPr txBox="1"/>
              <p:nvPr/>
            </p:nvSpPr>
            <p:spPr>
              <a:xfrm>
                <a:off x="922820" y="2869758"/>
                <a:ext cx="911921" cy="523220"/>
              </a:xfrm>
              <a:prstGeom prst="rect">
                <a:avLst/>
              </a:prstGeom>
              <a:noFill/>
            </p:spPr>
            <p:txBody>
              <a:bodyPr wrap="square">
                <a:spAutoFit/>
              </a:bodyPr>
              <a:lstStyle/>
              <a:p>
                <a:pPr algn="ctr"/>
                <a:r>
                  <a:rPr lang="zh-CN" altLang="en-US" sz="1400" b="1" dirty="0">
                    <a:gradFill>
                      <a:gsLst>
                        <a:gs pos="63000">
                          <a:schemeClr val="accent1"/>
                        </a:gs>
                        <a:gs pos="0">
                          <a:schemeClr val="accent2"/>
                        </a:gs>
                      </a:gsLst>
                      <a:path path="circle">
                        <a:fillToRect l="100000" b="100000"/>
                      </a:path>
                    </a:gradFill>
                    <a:latin typeface="+mn-ea"/>
                  </a:rPr>
                  <a:t>产品</a:t>
                </a:r>
                <a:endParaRPr lang="en-US" altLang="zh-CN" sz="1400" b="1" dirty="0">
                  <a:gradFill>
                    <a:gsLst>
                      <a:gs pos="63000">
                        <a:schemeClr val="accent1"/>
                      </a:gs>
                      <a:gs pos="0">
                        <a:schemeClr val="accent2"/>
                      </a:gs>
                    </a:gsLst>
                    <a:path path="circle">
                      <a:fillToRect l="100000" b="100000"/>
                    </a:path>
                  </a:gradFill>
                  <a:latin typeface="+mn-ea"/>
                </a:endParaRPr>
              </a:p>
              <a:p>
                <a:pPr algn="ctr"/>
                <a:r>
                  <a:rPr lang="zh-CN" altLang="en-US" sz="1400" b="1" dirty="0">
                    <a:gradFill>
                      <a:gsLst>
                        <a:gs pos="63000">
                          <a:schemeClr val="accent1"/>
                        </a:gs>
                        <a:gs pos="0">
                          <a:schemeClr val="accent2"/>
                        </a:gs>
                      </a:gsLst>
                      <a:path path="circle">
                        <a:fillToRect l="100000" b="100000"/>
                      </a:path>
                    </a:gradFill>
                    <a:latin typeface="+mn-ea"/>
                  </a:rPr>
                  <a:t>质量</a:t>
                </a:r>
                <a:endParaRPr lang="en-US" sz="1400" b="1" dirty="0">
                  <a:gradFill>
                    <a:gsLst>
                      <a:gs pos="63000">
                        <a:schemeClr val="accent1"/>
                      </a:gs>
                      <a:gs pos="0">
                        <a:schemeClr val="accent2"/>
                      </a:gs>
                    </a:gsLst>
                    <a:path path="circle">
                      <a:fillToRect l="100000" b="100000"/>
                    </a:path>
                  </a:gradFill>
                  <a:latin typeface="+mn-ea"/>
                </a:endParaRPr>
              </a:p>
            </p:txBody>
          </p:sp>
        </p:grpSp>
        <p:grpSp>
          <p:nvGrpSpPr>
            <p:cNvPr id="201" name="组合 200">
              <a:extLst>
                <a:ext uri="{FF2B5EF4-FFF2-40B4-BE49-F238E27FC236}">
                  <a16:creationId xmlns:a16="http://schemas.microsoft.com/office/drawing/2014/main" id="{2DEACDD2-9DCB-F409-9773-F3602E06E196}"/>
                </a:ext>
              </a:extLst>
            </p:cNvPr>
            <p:cNvGrpSpPr/>
            <p:nvPr/>
          </p:nvGrpSpPr>
          <p:grpSpPr>
            <a:xfrm>
              <a:off x="3597289" y="3200496"/>
              <a:ext cx="911921" cy="984325"/>
              <a:chOff x="922820" y="2869758"/>
              <a:chExt cx="911921" cy="984325"/>
            </a:xfrm>
          </p:grpSpPr>
          <p:grpSp>
            <p:nvGrpSpPr>
              <p:cNvPr id="202" name="组合 201">
                <a:extLst>
                  <a:ext uri="{FF2B5EF4-FFF2-40B4-BE49-F238E27FC236}">
                    <a16:creationId xmlns:a16="http://schemas.microsoft.com/office/drawing/2014/main" id="{95F8EAD1-8DC2-DFA0-A3A7-7E83C99C77A8}"/>
                  </a:ext>
                </a:extLst>
              </p:cNvPr>
              <p:cNvGrpSpPr/>
              <p:nvPr/>
            </p:nvGrpSpPr>
            <p:grpSpPr>
              <a:xfrm>
                <a:off x="997527" y="3096965"/>
                <a:ext cx="763624" cy="757118"/>
                <a:chOff x="1883009" y="4732564"/>
                <a:chExt cx="1564996" cy="1551665"/>
              </a:xfrm>
            </p:grpSpPr>
            <p:sp>
              <p:nvSpPr>
                <p:cNvPr id="204" name="菱形 203">
                  <a:extLst>
                    <a:ext uri="{FF2B5EF4-FFF2-40B4-BE49-F238E27FC236}">
                      <a16:creationId xmlns:a16="http://schemas.microsoft.com/office/drawing/2014/main" id="{DCB43509-710A-F520-0B6B-94D62E5D4C44}"/>
                    </a:ext>
                  </a:extLst>
                </p:cNvPr>
                <p:cNvSpPr/>
                <p:nvPr/>
              </p:nvSpPr>
              <p:spPr>
                <a:xfrm>
                  <a:off x="2055094" y="5116255"/>
                  <a:ext cx="1218541" cy="445634"/>
                </a:xfrm>
                <a:prstGeom prst="diamond">
                  <a:avLst/>
                </a:prstGeom>
                <a:gradFill>
                  <a:gsLst>
                    <a:gs pos="0">
                      <a:schemeClr val="accent1">
                        <a:alpha val="0"/>
                      </a:schemeClr>
                    </a:gs>
                    <a:gs pos="100000">
                      <a:schemeClr val="accent1">
                        <a:alpha val="63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prstClr val="white"/>
                    </a:solidFill>
                    <a:effectLst/>
                    <a:uLnTx/>
                    <a:uFillTx/>
                    <a:latin typeface="等线" panose="02010600030101010101" pitchFamily="2" charset="-122"/>
                    <a:ea typeface="等线" panose="02010600030101010101" pitchFamily="2" charset="-122"/>
                    <a:cs typeface="+mn-cs"/>
                  </a:endParaRPr>
                </a:p>
              </p:txBody>
            </p:sp>
            <p:sp>
              <p:nvSpPr>
                <p:cNvPr id="205" name="等腰三角形 276">
                  <a:extLst>
                    <a:ext uri="{FF2B5EF4-FFF2-40B4-BE49-F238E27FC236}">
                      <a16:creationId xmlns:a16="http://schemas.microsoft.com/office/drawing/2014/main" id="{E578E688-0C6B-B3F5-6E09-8822837D30D9}"/>
                    </a:ext>
                  </a:extLst>
                </p:cNvPr>
                <p:cNvSpPr/>
                <p:nvPr/>
              </p:nvSpPr>
              <p:spPr>
                <a:xfrm>
                  <a:off x="2057573" y="5339072"/>
                  <a:ext cx="614508" cy="942212"/>
                </a:xfrm>
                <a:custGeom>
                  <a:avLst/>
                  <a:gdLst>
                    <a:gd name="connsiteX0" fmla="*/ 0 w 854075"/>
                    <a:gd name="connsiteY0" fmla="*/ 1339850 h 1339850"/>
                    <a:gd name="connsiteX1" fmla="*/ 427038 w 854075"/>
                    <a:gd name="connsiteY1" fmla="*/ 0 h 1339850"/>
                    <a:gd name="connsiteX2" fmla="*/ 854075 w 854075"/>
                    <a:gd name="connsiteY2" fmla="*/ 1339850 h 1339850"/>
                    <a:gd name="connsiteX3" fmla="*/ 0 w 854075"/>
                    <a:gd name="connsiteY3" fmla="*/ 1339850 h 1339850"/>
                    <a:gd name="connsiteX0-1" fmla="*/ 0 w 854075"/>
                    <a:gd name="connsiteY0-2" fmla="*/ 1004093 h 1004093"/>
                    <a:gd name="connsiteX1-3" fmla="*/ 846138 w 854075"/>
                    <a:gd name="connsiteY1-4" fmla="*/ 0 h 1004093"/>
                    <a:gd name="connsiteX2-5" fmla="*/ 854075 w 854075"/>
                    <a:gd name="connsiteY2-6" fmla="*/ 1004093 h 1004093"/>
                    <a:gd name="connsiteX3-7" fmla="*/ 0 w 854075"/>
                    <a:gd name="connsiteY3-8" fmla="*/ 1004093 h 1004093"/>
                    <a:gd name="connsiteX0-9" fmla="*/ 0 w 868363"/>
                    <a:gd name="connsiteY0-10" fmla="*/ 0 h 1338263"/>
                    <a:gd name="connsiteX1-11" fmla="*/ 860426 w 868363"/>
                    <a:gd name="connsiteY1-12" fmla="*/ 334170 h 1338263"/>
                    <a:gd name="connsiteX2-13" fmla="*/ 868363 w 868363"/>
                    <a:gd name="connsiteY2-14" fmla="*/ 1338263 h 1338263"/>
                    <a:gd name="connsiteX3-15" fmla="*/ 0 w 868363"/>
                    <a:gd name="connsiteY3-16" fmla="*/ 0 h 1338263"/>
                    <a:gd name="connsiteX0-17" fmla="*/ 0 w 868438"/>
                    <a:gd name="connsiteY0-18" fmla="*/ 0 h 1338263"/>
                    <a:gd name="connsiteX1-19" fmla="*/ 867570 w 868438"/>
                    <a:gd name="connsiteY1-20" fmla="*/ 331789 h 1338263"/>
                    <a:gd name="connsiteX2-21" fmla="*/ 868363 w 868438"/>
                    <a:gd name="connsiteY2-22" fmla="*/ 1338263 h 1338263"/>
                    <a:gd name="connsiteX3-23" fmla="*/ 0 w 868438"/>
                    <a:gd name="connsiteY3-24" fmla="*/ 0 h 1338263"/>
                    <a:gd name="connsiteX0-25" fmla="*/ 0 w 872812"/>
                    <a:gd name="connsiteY0-26" fmla="*/ 0 h 1338263"/>
                    <a:gd name="connsiteX1-27" fmla="*/ 872332 w 872812"/>
                    <a:gd name="connsiteY1-28" fmla="*/ 322264 h 1338263"/>
                    <a:gd name="connsiteX2-29" fmla="*/ 868363 w 872812"/>
                    <a:gd name="connsiteY2-30" fmla="*/ 1338263 h 1338263"/>
                    <a:gd name="connsiteX3-31" fmla="*/ 0 w 872812"/>
                    <a:gd name="connsiteY3-32" fmla="*/ 0 h 1338263"/>
                  </a:gdLst>
                  <a:ahLst/>
                  <a:cxnLst>
                    <a:cxn ang="0">
                      <a:pos x="connsiteX0-1" y="connsiteY0-2"/>
                    </a:cxn>
                    <a:cxn ang="0">
                      <a:pos x="connsiteX1-3" y="connsiteY1-4"/>
                    </a:cxn>
                    <a:cxn ang="0">
                      <a:pos x="connsiteX2-5" y="connsiteY2-6"/>
                    </a:cxn>
                    <a:cxn ang="0">
                      <a:pos x="connsiteX3-7" y="connsiteY3-8"/>
                    </a:cxn>
                  </a:cxnLst>
                  <a:rect l="l" t="t" r="r" b="b"/>
                  <a:pathLst>
                    <a:path w="872812" h="1338263">
                      <a:moveTo>
                        <a:pt x="0" y="0"/>
                      </a:moveTo>
                      <a:lnTo>
                        <a:pt x="872332" y="322264"/>
                      </a:lnTo>
                      <a:cubicBezTo>
                        <a:pt x="874978" y="656962"/>
                        <a:pt x="865717" y="1003565"/>
                        <a:pt x="868363" y="1338263"/>
                      </a:cubicBezTo>
                      <a:lnTo>
                        <a:pt x="0" y="0"/>
                      </a:lnTo>
                      <a:close/>
                    </a:path>
                  </a:pathLst>
                </a:custGeom>
                <a:gradFill>
                  <a:gsLst>
                    <a:gs pos="0">
                      <a:schemeClr val="accent1">
                        <a:alpha val="0"/>
                      </a:schemeClr>
                    </a:gs>
                    <a:gs pos="10000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prstClr val="white"/>
                    </a:solidFill>
                    <a:effectLst/>
                    <a:uLnTx/>
                    <a:uFillTx/>
                    <a:latin typeface="等线" panose="02010600030101010101" pitchFamily="2" charset="-122"/>
                    <a:ea typeface="等线" panose="02010600030101010101" pitchFamily="2" charset="-122"/>
                    <a:cs typeface="+mn-cs"/>
                  </a:endParaRPr>
                </a:p>
              </p:txBody>
            </p:sp>
            <p:sp>
              <p:nvSpPr>
                <p:cNvPr id="206" name="等腰三角形 276">
                  <a:extLst>
                    <a:ext uri="{FF2B5EF4-FFF2-40B4-BE49-F238E27FC236}">
                      <a16:creationId xmlns:a16="http://schemas.microsoft.com/office/drawing/2014/main" id="{8C2ABAFF-2B58-1C37-40DC-EB5CE0501716}"/>
                    </a:ext>
                  </a:extLst>
                </p:cNvPr>
                <p:cNvSpPr/>
                <p:nvPr/>
              </p:nvSpPr>
              <p:spPr>
                <a:xfrm flipH="1">
                  <a:off x="2666617" y="5338664"/>
                  <a:ext cx="618082" cy="945565"/>
                </a:xfrm>
                <a:custGeom>
                  <a:avLst/>
                  <a:gdLst>
                    <a:gd name="connsiteX0" fmla="*/ 0 w 854075"/>
                    <a:gd name="connsiteY0" fmla="*/ 1339850 h 1339850"/>
                    <a:gd name="connsiteX1" fmla="*/ 427038 w 854075"/>
                    <a:gd name="connsiteY1" fmla="*/ 0 h 1339850"/>
                    <a:gd name="connsiteX2" fmla="*/ 854075 w 854075"/>
                    <a:gd name="connsiteY2" fmla="*/ 1339850 h 1339850"/>
                    <a:gd name="connsiteX3" fmla="*/ 0 w 854075"/>
                    <a:gd name="connsiteY3" fmla="*/ 1339850 h 1339850"/>
                    <a:gd name="connsiteX0-1" fmla="*/ 0 w 854075"/>
                    <a:gd name="connsiteY0-2" fmla="*/ 1004093 h 1004093"/>
                    <a:gd name="connsiteX1-3" fmla="*/ 846138 w 854075"/>
                    <a:gd name="connsiteY1-4" fmla="*/ 0 h 1004093"/>
                    <a:gd name="connsiteX2-5" fmla="*/ 854075 w 854075"/>
                    <a:gd name="connsiteY2-6" fmla="*/ 1004093 h 1004093"/>
                    <a:gd name="connsiteX3-7" fmla="*/ 0 w 854075"/>
                    <a:gd name="connsiteY3-8" fmla="*/ 1004093 h 1004093"/>
                    <a:gd name="connsiteX0-9" fmla="*/ 0 w 868363"/>
                    <a:gd name="connsiteY0-10" fmla="*/ 0 h 1338263"/>
                    <a:gd name="connsiteX1-11" fmla="*/ 860426 w 868363"/>
                    <a:gd name="connsiteY1-12" fmla="*/ 334170 h 1338263"/>
                    <a:gd name="connsiteX2-13" fmla="*/ 868363 w 868363"/>
                    <a:gd name="connsiteY2-14" fmla="*/ 1338263 h 1338263"/>
                    <a:gd name="connsiteX3-15" fmla="*/ 0 w 868363"/>
                    <a:gd name="connsiteY3-16" fmla="*/ 0 h 1338263"/>
                    <a:gd name="connsiteX0-17" fmla="*/ 0 w 868438"/>
                    <a:gd name="connsiteY0-18" fmla="*/ 0 h 1338263"/>
                    <a:gd name="connsiteX1-19" fmla="*/ 867570 w 868438"/>
                    <a:gd name="connsiteY1-20" fmla="*/ 331789 h 1338263"/>
                    <a:gd name="connsiteX2-21" fmla="*/ 868363 w 868438"/>
                    <a:gd name="connsiteY2-22" fmla="*/ 1338263 h 1338263"/>
                    <a:gd name="connsiteX3-23" fmla="*/ 0 w 868438"/>
                    <a:gd name="connsiteY3-24" fmla="*/ 0 h 1338263"/>
                    <a:gd name="connsiteX0-25" fmla="*/ 0 w 872812"/>
                    <a:gd name="connsiteY0-26" fmla="*/ 0 h 1338263"/>
                    <a:gd name="connsiteX1-27" fmla="*/ 872332 w 872812"/>
                    <a:gd name="connsiteY1-28" fmla="*/ 322264 h 1338263"/>
                    <a:gd name="connsiteX2-29" fmla="*/ 868363 w 872812"/>
                    <a:gd name="connsiteY2-30" fmla="*/ 1338263 h 1338263"/>
                    <a:gd name="connsiteX3-31" fmla="*/ 0 w 872812"/>
                    <a:gd name="connsiteY3-32" fmla="*/ 0 h 1338263"/>
                    <a:gd name="connsiteX0-33" fmla="*/ 0 w 875507"/>
                    <a:gd name="connsiteY0-34" fmla="*/ 0 h 1338263"/>
                    <a:gd name="connsiteX1-35" fmla="*/ 872332 w 875507"/>
                    <a:gd name="connsiteY1-36" fmla="*/ 322264 h 1338263"/>
                    <a:gd name="connsiteX2-37" fmla="*/ 875507 w 875507"/>
                    <a:gd name="connsiteY2-38" fmla="*/ 1338263 h 1338263"/>
                    <a:gd name="connsiteX3-39" fmla="*/ 0 w 875507"/>
                    <a:gd name="connsiteY3-40" fmla="*/ 0 h 1338263"/>
                    <a:gd name="connsiteX0-41" fmla="*/ 0 w 877888"/>
                    <a:gd name="connsiteY0-42" fmla="*/ 0 h 1343025"/>
                    <a:gd name="connsiteX1-43" fmla="*/ 872332 w 877888"/>
                    <a:gd name="connsiteY1-44" fmla="*/ 322264 h 1343025"/>
                    <a:gd name="connsiteX2-45" fmla="*/ 877888 w 877888"/>
                    <a:gd name="connsiteY2-46" fmla="*/ 1343025 h 1343025"/>
                    <a:gd name="connsiteX3-47" fmla="*/ 0 w 877888"/>
                    <a:gd name="connsiteY3-48" fmla="*/ 0 h 1343025"/>
                    <a:gd name="connsiteX0-49" fmla="*/ 0 w 877888"/>
                    <a:gd name="connsiteY0-50" fmla="*/ 0 h 1343025"/>
                    <a:gd name="connsiteX1-51" fmla="*/ 874713 w 877888"/>
                    <a:gd name="connsiteY1-52" fmla="*/ 315120 h 1343025"/>
                    <a:gd name="connsiteX2-53" fmla="*/ 877888 w 877888"/>
                    <a:gd name="connsiteY2-54" fmla="*/ 1343025 h 1343025"/>
                    <a:gd name="connsiteX3-55" fmla="*/ 0 w 877888"/>
                    <a:gd name="connsiteY3-56" fmla="*/ 0 h 1343025"/>
                  </a:gdLst>
                  <a:ahLst/>
                  <a:cxnLst>
                    <a:cxn ang="0">
                      <a:pos x="connsiteX0-1" y="connsiteY0-2"/>
                    </a:cxn>
                    <a:cxn ang="0">
                      <a:pos x="connsiteX1-3" y="connsiteY1-4"/>
                    </a:cxn>
                    <a:cxn ang="0">
                      <a:pos x="connsiteX2-5" y="connsiteY2-6"/>
                    </a:cxn>
                    <a:cxn ang="0">
                      <a:pos x="connsiteX3-7" y="connsiteY3-8"/>
                    </a:cxn>
                  </a:cxnLst>
                  <a:rect l="l" t="t" r="r" b="b"/>
                  <a:pathLst>
                    <a:path w="877888" h="1343025">
                      <a:moveTo>
                        <a:pt x="0" y="0"/>
                      </a:moveTo>
                      <a:lnTo>
                        <a:pt x="874713" y="315120"/>
                      </a:lnTo>
                      <a:cubicBezTo>
                        <a:pt x="877359" y="649818"/>
                        <a:pt x="875242" y="1008327"/>
                        <a:pt x="877888" y="1343025"/>
                      </a:cubicBezTo>
                      <a:lnTo>
                        <a:pt x="0" y="0"/>
                      </a:lnTo>
                      <a:close/>
                    </a:path>
                  </a:pathLst>
                </a:custGeom>
                <a:gradFill>
                  <a:gsLst>
                    <a:gs pos="0">
                      <a:schemeClr val="accent1">
                        <a:alpha val="0"/>
                      </a:schemeClr>
                    </a:gs>
                    <a:gs pos="10000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prstClr val="white"/>
                    </a:solidFill>
                    <a:effectLst/>
                    <a:uLnTx/>
                    <a:uFillTx/>
                    <a:latin typeface="等线" panose="02010600030101010101" pitchFamily="2" charset="-122"/>
                    <a:ea typeface="等线" panose="02010600030101010101" pitchFamily="2" charset="-122"/>
                    <a:cs typeface="+mn-cs"/>
                  </a:endParaRPr>
                </a:p>
              </p:txBody>
            </p:sp>
            <p:cxnSp>
              <p:nvCxnSpPr>
                <p:cNvPr id="207" name="直接连接符 206">
                  <a:extLst>
                    <a:ext uri="{FF2B5EF4-FFF2-40B4-BE49-F238E27FC236}">
                      <a16:creationId xmlns:a16="http://schemas.microsoft.com/office/drawing/2014/main" id="{3D44E0CB-83F7-5921-0A8B-C0048170B65D}"/>
                    </a:ext>
                  </a:extLst>
                </p:cNvPr>
                <p:cNvCxnSpPr/>
                <p:nvPr/>
              </p:nvCxnSpPr>
              <p:spPr>
                <a:xfrm>
                  <a:off x="2667717" y="5561889"/>
                  <a:ext cx="0" cy="681394"/>
                </a:xfrm>
                <a:prstGeom prst="line">
                  <a:avLst/>
                </a:prstGeom>
                <a:ln w="6350">
                  <a:gradFill>
                    <a:gsLst>
                      <a:gs pos="100000">
                        <a:schemeClr val="bg1">
                          <a:alpha val="0"/>
                        </a:schemeClr>
                      </a:gs>
                      <a:gs pos="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08" name="直接连接符 207">
                  <a:extLst>
                    <a:ext uri="{FF2B5EF4-FFF2-40B4-BE49-F238E27FC236}">
                      <a16:creationId xmlns:a16="http://schemas.microsoft.com/office/drawing/2014/main" id="{95D7F973-8622-488A-732E-CB0066A52158}"/>
                    </a:ext>
                  </a:extLst>
                </p:cNvPr>
                <p:cNvCxnSpPr>
                  <a:endCxn id="205" idx="0"/>
                </p:cNvCxnSpPr>
                <p:nvPr/>
              </p:nvCxnSpPr>
              <p:spPr>
                <a:xfrm flipH="1" flipV="1">
                  <a:off x="2057573" y="5339072"/>
                  <a:ext cx="610145" cy="222817"/>
                </a:xfrm>
                <a:prstGeom prst="line">
                  <a:avLst/>
                </a:prstGeom>
                <a:ln w="6350">
                  <a:gradFill>
                    <a:gsLst>
                      <a:gs pos="100000">
                        <a:schemeClr val="bg1">
                          <a:alpha val="0"/>
                        </a:schemeClr>
                      </a:gs>
                      <a:gs pos="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09" name="直接连接符 208">
                  <a:extLst>
                    <a:ext uri="{FF2B5EF4-FFF2-40B4-BE49-F238E27FC236}">
                      <a16:creationId xmlns:a16="http://schemas.microsoft.com/office/drawing/2014/main" id="{D20C1BDE-6DA1-2E21-884B-E137854D0057}"/>
                    </a:ext>
                  </a:extLst>
                </p:cNvPr>
                <p:cNvCxnSpPr/>
                <p:nvPr/>
              </p:nvCxnSpPr>
              <p:spPr>
                <a:xfrm flipV="1">
                  <a:off x="2667717" y="5331249"/>
                  <a:ext cx="611018" cy="230641"/>
                </a:xfrm>
                <a:prstGeom prst="line">
                  <a:avLst/>
                </a:prstGeom>
                <a:ln w="6350">
                  <a:gradFill>
                    <a:gsLst>
                      <a:gs pos="100000">
                        <a:schemeClr val="bg1">
                          <a:alpha val="0"/>
                        </a:schemeClr>
                      </a:gs>
                      <a:gs pos="0">
                        <a:schemeClr val="bg1"/>
                      </a:gs>
                    </a:gsLst>
                    <a:lin ang="5400000" scaled="1"/>
                  </a:gradFill>
                </a:ln>
              </p:spPr>
              <p:style>
                <a:lnRef idx="1">
                  <a:schemeClr val="accent1"/>
                </a:lnRef>
                <a:fillRef idx="0">
                  <a:schemeClr val="accent1"/>
                </a:fillRef>
                <a:effectRef idx="0">
                  <a:schemeClr val="accent1"/>
                </a:effectRef>
                <a:fontRef idx="minor">
                  <a:schemeClr val="tx1"/>
                </a:fontRef>
              </p:style>
            </p:cxnSp>
            <p:sp>
              <p:nvSpPr>
                <p:cNvPr id="210" name="任意多边形: 形状 209">
                  <a:extLst>
                    <a:ext uri="{FF2B5EF4-FFF2-40B4-BE49-F238E27FC236}">
                      <a16:creationId xmlns:a16="http://schemas.microsoft.com/office/drawing/2014/main" id="{F57A9559-8882-3D05-85E8-213F9AC16E6B}"/>
                    </a:ext>
                  </a:extLst>
                </p:cNvPr>
                <p:cNvSpPr/>
                <p:nvPr/>
              </p:nvSpPr>
              <p:spPr>
                <a:xfrm>
                  <a:off x="1883009" y="4732564"/>
                  <a:ext cx="1564996" cy="829325"/>
                </a:xfrm>
                <a:custGeom>
                  <a:avLst/>
                  <a:gdLst>
                    <a:gd name="connsiteX0" fmla="*/ 0 w 2222829"/>
                    <a:gd name="connsiteY0" fmla="*/ 0 h 1177925"/>
                    <a:gd name="connsiteX1" fmla="*/ 2222829 w 2222829"/>
                    <a:gd name="connsiteY1" fmla="*/ 0 h 1177925"/>
                    <a:gd name="connsiteX2" fmla="*/ 1970688 w 2222829"/>
                    <a:gd name="connsiteY2" fmla="*/ 859812 h 1177925"/>
                    <a:gd name="connsiteX3" fmla="*/ 1975164 w 2222829"/>
                    <a:gd name="connsiteY3" fmla="*/ 861449 h 1177925"/>
                    <a:gd name="connsiteX4" fmla="*/ 1109792 w 2222829"/>
                    <a:gd name="connsiteY4" fmla="*/ 1177925 h 1177925"/>
                    <a:gd name="connsiteX5" fmla="*/ 244420 w 2222829"/>
                    <a:gd name="connsiteY5" fmla="*/ 861449 h 1177925"/>
                    <a:gd name="connsiteX6" fmla="*/ 251827 w 2222829"/>
                    <a:gd name="connsiteY6" fmla="*/ 858741 h 1177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22829" h="1177925">
                      <a:moveTo>
                        <a:pt x="0" y="0"/>
                      </a:moveTo>
                      <a:lnTo>
                        <a:pt x="2222829" y="0"/>
                      </a:lnTo>
                      <a:lnTo>
                        <a:pt x="1970688" y="859812"/>
                      </a:lnTo>
                      <a:lnTo>
                        <a:pt x="1975164" y="861449"/>
                      </a:lnTo>
                      <a:lnTo>
                        <a:pt x="1109792" y="1177925"/>
                      </a:lnTo>
                      <a:lnTo>
                        <a:pt x="244420" y="861449"/>
                      </a:lnTo>
                      <a:lnTo>
                        <a:pt x="251827" y="858741"/>
                      </a:lnTo>
                      <a:close/>
                    </a:path>
                  </a:pathLst>
                </a:custGeom>
                <a:gradFill>
                  <a:gsLst>
                    <a:gs pos="100000">
                      <a:schemeClr val="accent1">
                        <a:alpha val="31000"/>
                      </a:schemeClr>
                    </a:gs>
                    <a:gs pos="0">
                      <a:schemeClr val="accent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prstClr val="white"/>
                    </a:solidFill>
                    <a:effectLst/>
                    <a:uLnTx/>
                    <a:uFillTx/>
                    <a:latin typeface="等线" panose="02010600030101010101" pitchFamily="2" charset="-122"/>
                    <a:ea typeface="等线" panose="02010600030101010101" pitchFamily="2" charset="-122"/>
                    <a:cs typeface="+mn-cs"/>
                  </a:endParaRPr>
                </a:p>
              </p:txBody>
            </p:sp>
          </p:grpSp>
          <p:sp>
            <p:nvSpPr>
              <p:cNvPr id="203" name="文本框 202">
                <a:extLst>
                  <a:ext uri="{FF2B5EF4-FFF2-40B4-BE49-F238E27FC236}">
                    <a16:creationId xmlns:a16="http://schemas.microsoft.com/office/drawing/2014/main" id="{78A39784-87E4-8295-9A69-87922A67D5BF}"/>
                  </a:ext>
                </a:extLst>
              </p:cNvPr>
              <p:cNvSpPr txBox="1"/>
              <p:nvPr/>
            </p:nvSpPr>
            <p:spPr>
              <a:xfrm>
                <a:off x="922820" y="2869758"/>
                <a:ext cx="911921" cy="523220"/>
              </a:xfrm>
              <a:prstGeom prst="rect">
                <a:avLst/>
              </a:prstGeom>
              <a:noFill/>
            </p:spPr>
            <p:txBody>
              <a:bodyPr wrap="square">
                <a:spAutoFit/>
              </a:bodyPr>
              <a:lstStyle/>
              <a:p>
                <a:pPr algn="ctr"/>
                <a:r>
                  <a:rPr lang="zh-CN" altLang="en-US" sz="1400" b="1" dirty="0">
                    <a:gradFill>
                      <a:gsLst>
                        <a:gs pos="63000">
                          <a:schemeClr val="accent1"/>
                        </a:gs>
                        <a:gs pos="0">
                          <a:schemeClr val="accent2"/>
                        </a:gs>
                      </a:gsLst>
                      <a:path path="circle">
                        <a:fillToRect l="100000" b="100000"/>
                      </a:path>
                    </a:gradFill>
                    <a:latin typeface="+mn-ea"/>
                  </a:rPr>
                  <a:t>法律</a:t>
                </a:r>
                <a:endParaRPr lang="en-US" altLang="zh-CN" sz="1400" b="1" dirty="0">
                  <a:gradFill>
                    <a:gsLst>
                      <a:gs pos="63000">
                        <a:schemeClr val="accent1"/>
                      </a:gs>
                      <a:gs pos="0">
                        <a:schemeClr val="accent2"/>
                      </a:gs>
                    </a:gsLst>
                    <a:path path="circle">
                      <a:fillToRect l="100000" b="100000"/>
                    </a:path>
                  </a:gradFill>
                  <a:latin typeface="+mn-ea"/>
                </a:endParaRPr>
              </a:p>
              <a:p>
                <a:pPr algn="ctr"/>
                <a:r>
                  <a:rPr lang="zh-CN" altLang="en-US" sz="1400" b="1" dirty="0">
                    <a:gradFill>
                      <a:gsLst>
                        <a:gs pos="63000">
                          <a:schemeClr val="accent1"/>
                        </a:gs>
                        <a:gs pos="0">
                          <a:schemeClr val="accent2"/>
                        </a:gs>
                      </a:gsLst>
                      <a:path path="circle">
                        <a:fillToRect l="100000" b="100000"/>
                      </a:path>
                    </a:gradFill>
                    <a:latin typeface="+mn-ea"/>
                  </a:rPr>
                  <a:t>法规</a:t>
                </a:r>
                <a:endParaRPr lang="en-US" sz="1400" b="1" dirty="0">
                  <a:gradFill>
                    <a:gsLst>
                      <a:gs pos="63000">
                        <a:schemeClr val="accent1"/>
                      </a:gs>
                      <a:gs pos="0">
                        <a:schemeClr val="accent2"/>
                      </a:gs>
                    </a:gsLst>
                    <a:path path="circle">
                      <a:fillToRect l="100000" b="100000"/>
                    </a:path>
                  </a:gradFill>
                  <a:latin typeface="+mn-ea"/>
                </a:endParaRPr>
              </a:p>
            </p:txBody>
          </p:sp>
        </p:grpSp>
        <p:grpSp>
          <p:nvGrpSpPr>
            <p:cNvPr id="211" name="组合 210">
              <a:extLst>
                <a:ext uri="{FF2B5EF4-FFF2-40B4-BE49-F238E27FC236}">
                  <a16:creationId xmlns:a16="http://schemas.microsoft.com/office/drawing/2014/main" id="{7C0EF876-6EB5-4A63-4C53-0E97515ACD99}"/>
                </a:ext>
              </a:extLst>
            </p:cNvPr>
            <p:cNvGrpSpPr/>
            <p:nvPr/>
          </p:nvGrpSpPr>
          <p:grpSpPr>
            <a:xfrm>
              <a:off x="2698410" y="3296471"/>
              <a:ext cx="911921" cy="984325"/>
              <a:chOff x="922820" y="2869758"/>
              <a:chExt cx="911921" cy="984325"/>
            </a:xfrm>
          </p:grpSpPr>
          <p:grpSp>
            <p:nvGrpSpPr>
              <p:cNvPr id="212" name="组合 211">
                <a:extLst>
                  <a:ext uri="{FF2B5EF4-FFF2-40B4-BE49-F238E27FC236}">
                    <a16:creationId xmlns:a16="http://schemas.microsoft.com/office/drawing/2014/main" id="{62DB448D-B188-1C09-14DC-CEC7E50B2B98}"/>
                  </a:ext>
                </a:extLst>
              </p:cNvPr>
              <p:cNvGrpSpPr/>
              <p:nvPr/>
            </p:nvGrpSpPr>
            <p:grpSpPr>
              <a:xfrm>
                <a:off x="997527" y="3096965"/>
                <a:ext cx="763624" cy="757118"/>
                <a:chOff x="1883009" y="4732564"/>
                <a:chExt cx="1564996" cy="1551665"/>
              </a:xfrm>
            </p:grpSpPr>
            <p:sp>
              <p:nvSpPr>
                <p:cNvPr id="214" name="菱形 213">
                  <a:extLst>
                    <a:ext uri="{FF2B5EF4-FFF2-40B4-BE49-F238E27FC236}">
                      <a16:creationId xmlns:a16="http://schemas.microsoft.com/office/drawing/2014/main" id="{1C5A2CC8-1335-66AB-1383-0BA1634D869E}"/>
                    </a:ext>
                  </a:extLst>
                </p:cNvPr>
                <p:cNvSpPr/>
                <p:nvPr/>
              </p:nvSpPr>
              <p:spPr>
                <a:xfrm>
                  <a:off x="2055094" y="5116255"/>
                  <a:ext cx="1218541" cy="445634"/>
                </a:xfrm>
                <a:prstGeom prst="diamond">
                  <a:avLst/>
                </a:prstGeom>
                <a:gradFill>
                  <a:gsLst>
                    <a:gs pos="0">
                      <a:schemeClr val="accent1">
                        <a:alpha val="0"/>
                      </a:schemeClr>
                    </a:gs>
                    <a:gs pos="100000">
                      <a:schemeClr val="accent1">
                        <a:alpha val="63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prstClr val="white"/>
                    </a:solidFill>
                    <a:effectLst/>
                    <a:uLnTx/>
                    <a:uFillTx/>
                    <a:latin typeface="等线" panose="02010600030101010101" pitchFamily="2" charset="-122"/>
                    <a:ea typeface="等线" panose="02010600030101010101" pitchFamily="2" charset="-122"/>
                    <a:cs typeface="+mn-cs"/>
                  </a:endParaRPr>
                </a:p>
              </p:txBody>
            </p:sp>
            <p:sp>
              <p:nvSpPr>
                <p:cNvPr id="215" name="等腰三角形 276">
                  <a:extLst>
                    <a:ext uri="{FF2B5EF4-FFF2-40B4-BE49-F238E27FC236}">
                      <a16:creationId xmlns:a16="http://schemas.microsoft.com/office/drawing/2014/main" id="{DDD68607-3268-C3CB-8899-1D8C1F948EE8}"/>
                    </a:ext>
                  </a:extLst>
                </p:cNvPr>
                <p:cNvSpPr/>
                <p:nvPr/>
              </p:nvSpPr>
              <p:spPr>
                <a:xfrm>
                  <a:off x="2057573" y="5339072"/>
                  <a:ext cx="614508" cy="942212"/>
                </a:xfrm>
                <a:custGeom>
                  <a:avLst/>
                  <a:gdLst>
                    <a:gd name="connsiteX0" fmla="*/ 0 w 854075"/>
                    <a:gd name="connsiteY0" fmla="*/ 1339850 h 1339850"/>
                    <a:gd name="connsiteX1" fmla="*/ 427038 w 854075"/>
                    <a:gd name="connsiteY1" fmla="*/ 0 h 1339850"/>
                    <a:gd name="connsiteX2" fmla="*/ 854075 w 854075"/>
                    <a:gd name="connsiteY2" fmla="*/ 1339850 h 1339850"/>
                    <a:gd name="connsiteX3" fmla="*/ 0 w 854075"/>
                    <a:gd name="connsiteY3" fmla="*/ 1339850 h 1339850"/>
                    <a:gd name="connsiteX0-1" fmla="*/ 0 w 854075"/>
                    <a:gd name="connsiteY0-2" fmla="*/ 1004093 h 1004093"/>
                    <a:gd name="connsiteX1-3" fmla="*/ 846138 w 854075"/>
                    <a:gd name="connsiteY1-4" fmla="*/ 0 h 1004093"/>
                    <a:gd name="connsiteX2-5" fmla="*/ 854075 w 854075"/>
                    <a:gd name="connsiteY2-6" fmla="*/ 1004093 h 1004093"/>
                    <a:gd name="connsiteX3-7" fmla="*/ 0 w 854075"/>
                    <a:gd name="connsiteY3-8" fmla="*/ 1004093 h 1004093"/>
                    <a:gd name="connsiteX0-9" fmla="*/ 0 w 868363"/>
                    <a:gd name="connsiteY0-10" fmla="*/ 0 h 1338263"/>
                    <a:gd name="connsiteX1-11" fmla="*/ 860426 w 868363"/>
                    <a:gd name="connsiteY1-12" fmla="*/ 334170 h 1338263"/>
                    <a:gd name="connsiteX2-13" fmla="*/ 868363 w 868363"/>
                    <a:gd name="connsiteY2-14" fmla="*/ 1338263 h 1338263"/>
                    <a:gd name="connsiteX3-15" fmla="*/ 0 w 868363"/>
                    <a:gd name="connsiteY3-16" fmla="*/ 0 h 1338263"/>
                    <a:gd name="connsiteX0-17" fmla="*/ 0 w 868438"/>
                    <a:gd name="connsiteY0-18" fmla="*/ 0 h 1338263"/>
                    <a:gd name="connsiteX1-19" fmla="*/ 867570 w 868438"/>
                    <a:gd name="connsiteY1-20" fmla="*/ 331789 h 1338263"/>
                    <a:gd name="connsiteX2-21" fmla="*/ 868363 w 868438"/>
                    <a:gd name="connsiteY2-22" fmla="*/ 1338263 h 1338263"/>
                    <a:gd name="connsiteX3-23" fmla="*/ 0 w 868438"/>
                    <a:gd name="connsiteY3-24" fmla="*/ 0 h 1338263"/>
                    <a:gd name="connsiteX0-25" fmla="*/ 0 w 872812"/>
                    <a:gd name="connsiteY0-26" fmla="*/ 0 h 1338263"/>
                    <a:gd name="connsiteX1-27" fmla="*/ 872332 w 872812"/>
                    <a:gd name="connsiteY1-28" fmla="*/ 322264 h 1338263"/>
                    <a:gd name="connsiteX2-29" fmla="*/ 868363 w 872812"/>
                    <a:gd name="connsiteY2-30" fmla="*/ 1338263 h 1338263"/>
                    <a:gd name="connsiteX3-31" fmla="*/ 0 w 872812"/>
                    <a:gd name="connsiteY3-32" fmla="*/ 0 h 1338263"/>
                  </a:gdLst>
                  <a:ahLst/>
                  <a:cxnLst>
                    <a:cxn ang="0">
                      <a:pos x="connsiteX0-1" y="connsiteY0-2"/>
                    </a:cxn>
                    <a:cxn ang="0">
                      <a:pos x="connsiteX1-3" y="connsiteY1-4"/>
                    </a:cxn>
                    <a:cxn ang="0">
                      <a:pos x="connsiteX2-5" y="connsiteY2-6"/>
                    </a:cxn>
                    <a:cxn ang="0">
                      <a:pos x="connsiteX3-7" y="connsiteY3-8"/>
                    </a:cxn>
                  </a:cxnLst>
                  <a:rect l="l" t="t" r="r" b="b"/>
                  <a:pathLst>
                    <a:path w="872812" h="1338263">
                      <a:moveTo>
                        <a:pt x="0" y="0"/>
                      </a:moveTo>
                      <a:lnTo>
                        <a:pt x="872332" y="322264"/>
                      </a:lnTo>
                      <a:cubicBezTo>
                        <a:pt x="874978" y="656962"/>
                        <a:pt x="865717" y="1003565"/>
                        <a:pt x="868363" y="1338263"/>
                      </a:cubicBezTo>
                      <a:lnTo>
                        <a:pt x="0" y="0"/>
                      </a:lnTo>
                      <a:close/>
                    </a:path>
                  </a:pathLst>
                </a:custGeom>
                <a:gradFill>
                  <a:gsLst>
                    <a:gs pos="0">
                      <a:schemeClr val="accent1">
                        <a:alpha val="0"/>
                      </a:schemeClr>
                    </a:gs>
                    <a:gs pos="10000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prstClr val="white"/>
                    </a:solidFill>
                    <a:effectLst/>
                    <a:uLnTx/>
                    <a:uFillTx/>
                    <a:latin typeface="等线" panose="02010600030101010101" pitchFamily="2" charset="-122"/>
                    <a:ea typeface="等线" panose="02010600030101010101" pitchFamily="2" charset="-122"/>
                    <a:cs typeface="+mn-cs"/>
                  </a:endParaRPr>
                </a:p>
              </p:txBody>
            </p:sp>
            <p:sp>
              <p:nvSpPr>
                <p:cNvPr id="216" name="等腰三角形 276">
                  <a:extLst>
                    <a:ext uri="{FF2B5EF4-FFF2-40B4-BE49-F238E27FC236}">
                      <a16:creationId xmlns:a16="http://schemas.microsoft.com/office/drawing/2014/main" id="{C98FAB1F-A3CA-3509-B605-42CAEBAB68D4}"/>
                    </a:ext>
                  </a:extLst>
                </p:cNvPr>
                <p:cNvSpPr/>
                <p:nvPr/>
              </p:nvSpPr>
              <p:spPr>
                <a:xfrm flipH="1">
                  <a:off x="2666617" y="5338664"/>
                  <a:ext cx="618082" cy="945565"/>
                </a:xfrm>
                <a:custGeom>
                  <a:avLst/>
                  <a:gdLst>
                    <a:gd name="connsiteX0" fmla="*/ 0 w 854075"/>
                    <a:gd name="connsiteY0" fmla="*/ 1339850 h 1339850"/>
                    <a:gd name="connsiteX1" fmla="*/ 427038 w 854075"/>
                    <a:gd name="connsiteY1" fmla="*/ 0 h 1339850"/>
                    <a:gd name="connsiteX2" fmla="*/ 854075 w 854075"/>
                    <a:gd name="connsiteY2" fmla="*/ 1339850 h 1339850"/>
                    <a:gd name="connsiteX3" fmla="*/ 0 w 854075"/>
                    <a:gd name="connsiteY3" fmla="*/ 1339850 h 1339850"/>
                    <a:gd name="connsiteX0-1" fmla="*/ 0 w 854075"/>
                    <a:gd name="connsiteY0-2" fmla="*/ 1004093 h 1004093"/>
                    <a:gd name="connsiteX1-3" fmla="*/ 846138 w 854075"/>
                    <a:gd name="connsiteY1-4" fmla="*/ 0 h 1004093"/>
                    <a:gd name="connsiteX2-5" fmla="*/ 854075 w 854075"/>
                    <a:gd name="connsiteY2-6" fmla="*/ 1004093 h 1004093"/>
                    <a:gd name="connsiteX3-7" fmla="*/ 0 w 854075"/>
                    <a:gd name="connsiteY3-8" fmla="*/ 1004093 h 1004093"/>
                    <a:gd name="connsiteX0-9" fmla="*/ 0 w 868363"/>
                    <a:gd name="connsiteY0-10" fmla="*/ 0 h 1338263"/>
                    <a:gd name="connsiteX1-11" fmla="*/ 860426 w 868363"/>
                    <a:gd name="connsiteY1-12" fmla="*/ 334170 h 1338263"/>
                    <a:gd name="connsiteX2-13" fmla="*/ 868363 w 868363"/>
                    <a:gd name="connsiteY2-14" fmla="*/ 1338263 h 1338263"/>
                    <a:gd name="connsiteX3-15" fmla="*/ 0 w 868363"/>
                    <a:gd name="connsiteY3-16" fmla="*/ 0 h 1338263"/>
                    <a:gd name="connsiteX0-17" fmla="*/ 0 w 868438"/>
                    <a:gd name="connsiteY0-18" fmla="*/ 0 h 1338263"/>
                    <a:gd name="connsiteX1-19" fmla="*/ 867570 w 868438"/>
                    <a:gd name="connsiteY1-20" fmla="*/ 331789 h 1338263"/>
                    <a:gd name="connsiteX2-21" fmla="*/ 868363 w 868438"/>
                    <a:gd name="connsiteY2-22" fmla="*/ 1338263 h 1338263"/>
                    <a:gd name="connsiteX3-23" fmla="*/ 0 w 868438"/>
                    <a:gd name="connsiteY3-24" fmla="*/ 0 h 1338263"/>
                    <a:gd name="connsiteX0-25" fmla="*/ 0 w 872812"/>
                    <a:gd name="connsiteY0-26" fmla="*/ 0 h 1338263"/>
                    <a:gd name="connsiteX1-27" fmla="*/ 872332 w 872812"/>
                    <a:gd name="connsiteY1-28" fmla="*/ 322264 h 1338263"/>
                    <a:gd name="connsiteX2-29" fmla="*/ 868363 w 872812"/>
                    <a:gd name="connsiteY2-30" fmla="*/ 1338263 h 1338263"/>
                    <a:gd name="connsiteX3-31" fmla="*/ 0 w 872812"/>
                    <a:gd name="connsiteY3-32" fmla="*/ 0 h 1338263"/>
                    <a:gd name="connsiteX0-33" fmla="*/ 0 w 875507"/>
                    <a:gd name="connsiteY0-34" fmla="*/ 0 h 1338263"/>
                    <a:gd name="connsiteX1-35" fmla="*/ 872332 w 875507"/>
                    <a:gd name="connsiteY1-36" fmla="*/ 322264 h 1338263"/>
                    <a:gd name="connsiteX2-37" fmla="*/ 875507 w 875507"/>
                    <a:gd name="connsiteY2-38" fmla="*/ 1338263 h 1338263"/>
                    <a:gd name="connsiteX3-39" fmla="*/ 0 w 875507"/>
                    <a:gd name="connsiteY3-40" fmla="*/ 0 h 1338263"/>
                    <a:gd name="connsiteX0-41" fmla="*/ 0 w 877888"/>
                    <a:gd name="connsiteY0-42" fmla="*/ 0 h 1343025"/>
                    <a:gd name="connsiteX1-43" fmla="*/ 872332 w 877888"/>
                    <a:gd name="connsiteY1-44" fmla="*/ 322264 h 1343025"/>
                    <a:gd name="connsiteX2-45" fmla="*/ 877888 w 877888"/>
                    <a:gd name="connsiteY2-46" fmla="*/ 1343025 h 1343025"/>
                    <a:gd name="connsiteX3-47" fmla="*/ 0 w 877888"/>
                    <a:gd name="connsiteY3-48" fmla="*/ 0 h 1343025"/>
                    <a:gd name="connsiteX0-49" fmla="*/ 0 w 877888"/>
                    <a:gd name="connsiteY0-50" fmla="*/ 0 h 1343025"/>
                    <a:gd name="connsiteX1-51" fmla="*/ 874713 w 877888"/>
                    <a:gd name="connsiteY1-52" fmla="*/ 315120 h 1343025"/>
                    <a:gd name="connsiteX2-53" fmla="*/ 877888 w 877888"/>
                    <a:gd name="connsiteY2-54" fmla="*/ 1343025 h 1343025"/>
                    <a:gd name="connsiteX3-55" fmla="*/ 0 w 877888"/>
                    <a:gd name="connsiteY3-56" fmla="*/ 0 h 1343025"/>
                  </a:gdLst>
                  <a:ahLst/>
                  <a:cxnLst>
                    <a:cxn ang="0">
                      <a:pos x="connsiteX0-1" y="connsiteY0-2"/>
                    </a:cxn>
                    <a:cxn ang="0">
                      <a:pos x="connsiteX1-3" y="connsiteY1-4"/>
                    </a:cxn>
                    <a:cxn ang="0">
                      <a:pos x="connsiteX2-5" y="connsiteY2-6"/>
                    </a:cxn>
                    <a:cxn ang="0">
                      <a:pos x="connsiteX3-7" y="connsiteY3-8"/>
                    </a:cxn>
                  </a:cxnLst>
                  <a:rect l="l" t="t" r="r" b="b"/>
                  <a:pathLst>
                    <a:path w="877888" h="1343025">
                      <a:moveTo>
                        <a:pt x="0" y="0"/>
                      </a:moveTo>
                      <a:lnTo>
                        <a:pt x="874713" y="315120"/>
                      </a:lnTo>
                      <a:cubicBezTo>
                        <a:pt x="877359" y="649818"/>
                        <a:pt x="875242" y="1008327"/>
                        <a:pt x="877888" y="1343025"/>
                      </a:cubicBezTo>
                      <a:lnTo>
                        <a:pt x="0" y="0"/>
                      </a:lnTo>
                      <a:close/>
                    </a:path>
                  </a:pathLst>
                </a:custGeom>
                <a:gradFill>
                  <a:gsLst>
                    <a:gs pos="0">
                      <a:schemeClr val="accent1">
                        <a:alpha val="0"/>
                      </a:schemeClr>
                    </a:gs>
                    <a:gs pos="10000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prstClr val="white"/>
                    </a:solidFill>
                    <a:effectLst/>
                    <a:uLnTx/>
                    <a:uFillTx/>
                    <a:latin typeface="等线" panose="02010600030101010101" pitchFamily="2" charset="-122"/>
                    <a:ea typeface="等线" panose="02010600030101010101" pitchFamily="2" charset="-122"/>
                    <a:cs typeface="+mn-cs"/>
                  </a:endParaRPr>
                </a:p>
              </p:txBody>
            </p:sp>
            <p:cxnSp>
              <p:nvCxnSpPr>
                <p:cNvPr id="217" name="直接连接符 216">
                  <a:extLst>
                    <a:ext uri="{FF2B5EF4-FFF2-40B4-BE49-F238E27FC236}">
                      <a16:creationId xmlns:a16="http://schemas.microsoft.com/office/drawing/2014/main" id="{1527D484-229B-0191-D922-26AC92FA3D8C}"/>
                    </a:ext>
                  </a:extLst>
                </p:cNvPr>
                <p:cNvCxnSpPr/>
                <p:nvPr/>
              </p:nvCxnSpPr>
              <p:spPr>
                <a:xfrm>
                  <a:off x="2667717" y="5561889"/>
                  <a:ext cx="0" cy="681394"/>
                </a:xfrm>
                <a:prstGeom prst="line">
                  <a:avLst/>
                </a:prstGeom>
                <a:ln w="6350">
                  <a:gradFill>
                    <a:gsLst>
                      <a:gs pos="100000">
                        <a:schemeClr val="bg1">
                          <a:alpha val="0"/>
                        </a:schemeClr>
                      </a:gs>
                      <a:gs pos="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18" name="直接连接符 217">
                  <a:extLst>
                    <a:ext uri="{FF2B5EF4-FFF2-40B4-BE49-F238E27FC236}">
                      <a16:creationId xmlns:a16="http://schemas.microsoft.com/office/drawing/2014/main" id="{9884E10E-036C-2498-26A7-F956CD9ABB87}"/>
                    </a:ext>
                  </a:extLst>
                </p:cNvPr>
                <p:cNvCxnSpPr>
                  <a:endCxn id="215" idx="0"/>
                </p:cNvCxnSpPr>
                <p:nvPr/>
              </p:nvCxnSpPr>
              <p:spPr>
                <a:xfrm flipH="1" flipV="1">
                  <a:off x="2057573" y="5339072"/>
                  <a:ext cx="610145" cy="222817"/>
                </a:xfrm>
                <a:prstGeom prst="line">
                  <a:avLst/>
                </a:prstGeom>
                <a:ln w="6350">
                  <a:gradFill>
                    <a:gsLst>
                      <a:gs pos="100000">
                        <a:schemeClr val="bg1">
                          <a:alpha val="0"/>
                        </a:schemeClr>
                      </a:gs>
                      <a:gs pos="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19" name="直接连接符 218">
                  <a:extLst>
                    <a:ext uri="{FF2B5EF4-FFF2-40B4-BE49-F238E27FC236}">
                      <a16:creationId xmlns:a16="http://schemas.microsoft.com/office/drawing/2014/main" id="{FDD0DB36-2C33-830E-A1DB-700430F4724A}"/>
                    </a:ext>
                  </a:extLst>
                </p:cNvPr>
                <p:cNvCxnSpPr/>
                <p:nvPr/>
              </p:nvCxnSpPr>
              <p:spPr>
                <a:xfrm flipV="1">
                  <a:off x="2667717" y="5331249"/>
                  <a:ext cx="611018" cy="230641"/>
                </a:xfrm>
                <a:prstGeom prst="line">
                  <a:avLst/>
                </a:prstGeom>
                <a:ln w="6350">
                  <a:gradFill>
                    <a:gsLst>
                      <a:gs pos="100000">
                        <a:schemeClr val="bg1">
                          <a:alpha val="0"/>
                        </a:schemeClr>
                      </a:gs>
                      <a:gs pos="0">
                        <a:schemeClr val="bg1"/>
                      </a:gs>
                    </a:gsLst>
                    <a:lin ang="5400000" scaled="1"/>
                  </a:gradFill>
                </a:ln>
              </p:spPr>
              <p:style>
                <a:lnRef idx="1">
                  <a:schemeClr val="accent1"/>
                </a:lnRef>
                <a:fillRef idx="0">
                  <a:schemeClr val="accent1"/>
                </a:fillRef>
                <a:effectRef idx="0">
                  <a:schemeClr val="accent1"/>
                </a:effectRef>
                <a:fontRef idx="minor">
                  <a:schemeClr val="tx1"/>
                </a:fontRef>
              </p:style>
            </p:cxnSp>
            <p:sp>
              <p:nvSpPr>
                <p:cNvPr id="220" name="任意多边形: 形状 219">
                  <a:extLst>
                    <a:ext uri="{FF2B5EF4-FFF2-40B4-BE49-F238E27FC236}">
                      <a16:creationId xmlns:a16="http://schemas.microsoft.com/office/drawing/2014/main" id="{47EABF86-0B04-6943-59D4-F54B58D737B0}"/>
                    </a:ext>
                  </a:extLst>
                </p:cNvPr>
                <p:cNvSpPr/>
                <p:nvPr/>
              </p:nvSpPr>
              <p:spPr>
                <a:xfrm>
                  <a:off x="1883009" y="4732564"/>
                  <a:ext cx="1564996" cy="829325"/>
                </a:xfrm>
                <a:custGeom>
                  <a:avLst/>
                  <a:gdLst>
                    <a:gd name="connsiteX0" fmla="*/ 0 w 2222829"/>
                    <a:gd name="connsiteY0" fmla="*/ 0 h 1177925"/>
                    <a:gd name="connsiteX1" fmla="*/ 2222829 w 2222829"/>
                    <a:gd name="connsiteY1" fmla="*/ 0 h 1177925"/>
                    <a:gd name="connsiteX2" fmla="*/ 1970688 w 2222829"/>
                    <a:gd name="connsiteY2" fmla="*/ 859812 h 1177925"/>
                    <a:gd name="connsiteX3" fmla="*/ 1975164 w 2222829"/>
                    <a:gd name="connsiteY3" fmla="*/ 861449 h 1177925"/>
                    <a:gd name="connsiteX4" fmla="*/ 1109792 w 2222829"/>
                    <a:gd name="connsiteY4" fmla="*/ 1177925 h 1177925"/>
                    <a:gd name="connsiteX5" fmla="*/ 244420 w 2222829"/>
                    <a:gd name="connsiteY5" fmla="*/ 861449 h 1177925"/>
                    <a:gd name="connsiteX6" fmla="*/ 251827 w 2222829"/>
                    <a:gd name="connsiteY6" fmla="*/ 858741 h 1177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22829" h="1177925">
                      <a:moveTo>
                        <a:pt x="0" y="0"/>
                      </a:moveTo>
                      <a:lnTo>
                        <a:pt x="2222829" y="0"/>
                      </a:lnTo>
                      <a:lnTo>
                        <a:pt x="1970688" y="859812"/>
                      </a:lnTo>
                      <a:lnTo>
                        <a:pt x="1975164" y="861449"/>
                      </a:lnTo>
                      <a:lnTo>
                        <a:pt x="1109792" y="1177925"/>
                      </a:lnTo>
                      <a:lnTo>
                        <a:pt x="244420" y="861449"/>
                      </a:lnTo>
                      <a:lnTo>
                        <a:pt x="251827" y="858741"/>
                      </a:lnTo>
                      <a:close/>
                    </a:path>
                  </a:pathLst>
                </a:custGeom>
                <a:gradFill>
                  <a:gsLst>
                    <a:gs pos="100000">
                      <a:schemeClr val="accent1">
                        <a:alpha val="31000"/>
                      </a:schemeClr>
                    </a:gs>
                    <a:gs pos="0">
                      <a:schemeClr val="accent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prstClr val="white"/>
                    </a:solidFill>
                    <a:effectLst/>
                    <a:uLnTx/>
                    <a:uFillTx/>
                    <a:latin typeface="等线" panose="02010600030101010101" pitchFamily="2" charset="-122"/>
                    <a:ea typeface="等线" panose="02010600030101010101" pitchFamily="2" charset="-122"/>
                    <a:cs typeface="+mn-cs"/>
                  </a:endParaRPr>
                </a:p>
              </p:txBody>
            </p:sp>
          </p:grpSp>
          <p:sp>
            <p:nvSpPr>
              <p:cNvPr id="213" name="文本框 212">
                <a:extLst>
                  <a:ext uri="{FF2B5EF4-FFF2-40B4-BE49-F238E27FC236}">
                    <a16:creationId xmlns:a16="http://schemas.microsoft.com/office/drawing/2014/main" id="{B2238D84-2B15-A50D-4AB1-06FF77E3A72B}"/>
                  </a:ext>
                </a:extLst>
              </p:cNvPr>
              <p:cNvSpPr txBox="1"/>
              <p:nvPr/>
            </p:nvSpPr>
            <p:spPr>
              <a:xfrm>
                <a:off x="922820" y="2869758"/>
                <a:ext cx="911921" cy="523220"/>
              </a:xfrm>
              <a:prstGeom prst="rect">
                <a:avLst/>
              </a:prstGeom>
              <a:noFill/>
            </p:spPr>
            <p:txBody>
              <a:bodyPr wrap="square">
                <a:spAutoFit/>
              </a:bodyPr>
              <a:lstStyle/>
              <a:p>
                <a:pPr algn="ctr"/>
                <a:r>
                  <a:rPr lang="zh-CN" altLang="en-US" sz="1400" b="1" dirty="0">
                    <a:gradFill>
                      <a:gsLst>
                        <a:gs pos="63000">
                          <a:schemeClr val="accent1"/>
                        </a:gs>
                        <a:gs pos="0">
                          <a:schemeClr val="accent2"/>
                        </a:gs>
                      </a:gsLst>
                      <a:path path="circle">
                        <a:fillToRect l="100000" b="100000"/>
                      </a:path>
                    </a:gradFill>
                    <a:latin typeface="+mn-ea"/>
                  </a:rPr>
                  <a:t>公众</a:t>
                </a:r>
                <a:endParaRPr lang="en-US" altLang="zh-CN" sz="1400" b="1" dirty="0">
                  <a:gradFill>
                    <a:gsLst>
                      <a:gs pos="63000">
                        <a:schemeClr val="accent1"/>
                      </a:gs>
                      <a:gs pos="0">
                        <a:schemeClr val="accent2"/>
                      </a:gs>
                    </a:gsLst>
                    <a:path path="circle">
                      <a:fillToRect l="100000" b="100000"/>
                    </a:path>
                  </a:gradFill>
                  <a:latin typeface="+mn-ea"/>
                </a:endParaRPr>
              </a:p>
              <a:p>
                <a:pPr algn="ctr"/>
                <a:r>
                  <a:rPr lang="zh-CN" altLang="en-US" sz="1400" b="1" dirty="0">
                    <a:gradFill>
                      <a:gsLst>
                        <a:gs pos="63000">
                          <a:schemeClr val="accent1"/>
                        </a:gs>
                        <a:gs pos="0">
                          <a:schemeClr val="accent2"/>
                        </a:gs>
                      </a:gsLst>
                      <a:path path="circle">
                        <a:fillToRect l="100000" b="100000"/>
                      </a:path>
                    </a:gradFill>
                    <a:latin typeface="+mn-ea"/>
                  </a:rPr>
                  <a:t>接受度</a:t>
                </a:r>
                <a:endParaRPr lang="en-US" sz="1400" b="1" dirty="0">
                  <a:gradFill>
                    <a:gsLst>
                      <a:gs pos="63000">
                        <a:schemeClr val="accent1"/>
                      </a:gs>
                      <a:gs pos="0">
                        <a:schemeClr val="accent2"/>
                      </a:gs>
                    </a:gsLst>
                    <a:path path="circle">
                      <a:fillToRect l="100000" b="100000"/>
                    </a:path>
                  </a:gradFill>
                  <a:latin typeface="+mn-ea"/>
                </a:endParaRPr>
              </a:p>
            </p:txBody>
          </p:sp>
        </p:grpSp>
      </p:grpSp>
      <p:grpSp>
        <p:nvGrpSpPr>
          <p:cNvPr id="231" name="组合 230">
            <a:extLst>
              <a:ext uri="{FF2B5EF4-FFF2-40B4-BE49-F238E27FC236}">
                <a16:creationId xmlns:a16="http://schemas.microsoft.com/office/drawing/2014/main" id="{B585E76C-99F2-CDBF-A78F-AB7BB714392F}"/>
              </a:ext>
            </a:extLst>
          </p:cNvPr>
          <p:cNvGrpSpPr/>
          <p:nvPr/>
        </p:nvGrpSpPr>
        <p:grpSpPr>
          <a:xfrm>
            <a:off x="728871" y="4965152"/>
            <a:ext cx="4850996" cy="1209242"/>
            <a:chOff x="728871" y="5063637"/>
            <a:chExt cx="4850996" cy="1209242"/>
          </a:xfrm>
        </p:grpSpPr>
        <p:sp>
          <p:nvSpPr>
            <p:cNvPr id="52" name="文本框 51">
              <a:extLst>
                <a:ext uri="{FF2B5EF4-FFF2-40B4-BE49-F238E27FC236}">
                  <a16:creationId xmlns:a16="http://schemas.microsoft.com/office/drawing/2014/main" id="{D9775E69-0DD7-41F9-58A0-55B0A8068A52}"/>
                </a:ext>
              </a:extLst>
            </p:cNvPr>
            <p:cNvSpPr txBox="1"/>
            <p:nvPr/>
          </p:nvSpPr>
          <p:spPr>
            <a:xfrm>
              <a:off x="728871" y="5063637"/>
              <a:ext cx="4850996" cy="1209242"/>
            </a:xfrm>
            <a:prstGeom prst="rect">
              <a:avLst/>
            </a:prstGeom>
            <a:noFill/>
          </p:spPr>
          <p:txBody>
            <a:bodyPr wrap="square">
              <a:spAutoFit/>
            </a:bodyPr>
            <a:lstStyle/>
            <a:p>
              <a:pPr algn="l">
                <a:lnSpc>
                  <a:spcPct val="150000"/>
                </a:lnSpc>
                <a:spcAft>
                  <a:spcPts val="1000"/>
                </a:spcAft>
              </a:pPr>
              <a:r>
                <a:rPr lang="zh-CN" altLang="en-US" sz="1100" b="0" i="0" dirty="0">
                  <a:solidFill>
                    <a:schemeClr val="bg1">
                      <a:alpha val="90000"/>
                    </a:schemeClr>
                  </a:solidFill>
                  <a:effectLst/>
                  <a:latin typeface="Hiragino Sans GB"/>
                </a:rPr>
                <a:t>自动驾驶技术的不断突破不是问题，未来制约这项技术真正投入商用和大规模应用脚步的将是法律法规和伦理考量。</a:t>
              </a:r>
              <a:endParaRPr lang="en-US" altLang="zh-CN" sz="1100" b="0" i="0" dirty="0">
                <a:solidFill>
                  <a:schemeClr val="bg1">
                    <a:alpha val="90000"/>
                  </a:schemeClr>
                </a:solidFill>
                <a:effectLst/>
                <a:latin typeface="Hiragino Sans GB"/>
              </a:endParaRPr>
            </a:p>
            <a:p>
              <a:pPr algn="l">
                <a:lnSpc>
                  <a:spcPct val="150000"/>
                </a:lnSpc>
                <a:spcAft>
                  <a:spcPts val="1000"/>
                </a:spcAft>
              </a:pPr>
              <a:r>
                <a:rPr lang="zh-CN" altLang="en-US" sz="1100" b="0" i="0" dirty="0">
                  <a:solidFill>
                    <a:schemeClr val="bg1">
                      <a:alpha val="90000"/>
                    </a:schemeClr>
                  </a:solidFill>
                  <a:effectLst/>
                  <a:latin typeface="Hiragino Sans GB"/>
                </a:rPr>
                <a:t>技术发展到了完全自动驾驶的</a:t>
              </a:r>
              <a:r>
                <a:rPr lang="en-US" altLang="zh-CN" sz="1100" b="0" i="0" dirty="0">
                  <a:solidFill>
                    <a:schemeClr val="bg1">
                      <a:alpha val="90000"/>
                    </a:schemeClr>
                  </a:solidFill>
                  <a:effectLst/>
                  <a:latin typeface="Hiragino Sans GB"/>
                </a:rPr>
                <a:t>L5</a:t>
              </a:r>
              <a:r>
                <a:rPr lang="zh-CN" altLang="en-US" sz="1100" b="0" i="0" dirty="0">
                  <a:solidFill>
                    <a:schemeClr val="bg1">
                      <a:alpha val="90000"/>
                    </a:schemeClr>
                  </a:solidFill>
                  <a:effectLst/>
                  <a:latin typeface="Hiragino Sans GB"/>
                </a:rPr>
                <a:t>级后，更重要的是与之关联的社会各项法律法规是否健全、是否支持，以及社会文明。</a:t>
              </a:r>
              <a:endParaRPr lang="en-US" sz="1100" dirty="0">
                <a:solidFill>
                  <a:schemeClr val="bg1">
                    <a:alpha val="90000"/>
                  </a:schemeClr>
                </a:solidFill>
              </a:endParaRPr>
            </a:p>
          </p:txBody>
        </p:sp>
        <p:cxnSp>
          <p:nvCxnSpPr>
            <p:cNvPr id="227" name="直接连接符 226">
              <a:extLst>
                <a:ext uri="{FF2B5EF4-FFF2-40B4-BE49-F238E27FC236}">
                  <a16:creationId xmlns:a16="http://schemas.microsoft.com/office/drawing/2014/main" id="{B91CE5D1-FA46-1E97-C58D-9974D18F3ED4}"/>
                </a:ext>
              </a:extLst>
            </p:cNvPr>
            <p:cNvCxnSpPr>
              <a:cxnSpLocks/>
            </p:cNvCxnSpPr>
            <p:nvPr/>
          </p:nvCxnSpPr>
          <p:spPr>
            <a:xfrm>
              <a:off x="791523" y="5674262"/>
              <a:ext cx="461656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sp>
        <p:nvSpPr>
          <p:cNvPr id="229" name="梯形 228">
            <a:extLst>
              <a:ext uri="{FF2B5EF4-FFF2-40B4-BE49-F238E27FC236}">
                <a16:creationId xmlns:a16="http://schemas.microsoft.com/office/drawing/2014/main" id="{B456EE70-8278-5289-E1F7-1DF02EFF20AC}"/>
              </a:ext>
            </a:extLst>
          </p:cNvPr>
          <p:cNvSpPr/>
          <p:nvPr/>
        </p:nvSpPr>
        <p:spPr>
          <a:xfrm>
            <a:off x="827089" y="4187525"/>
            <a:ext cx="4646637" cy="219076"/>
          </a:xfrm>
          <a:prstGeom prst="trapezoid">
            <a:avLst>
              <a:gd name="adj" fmla="val 206294"/>
            </a:avLst>
          </a:prstGeom>
          <a:gradFill flip="none" rotWithShape="1">
            <a:gsLst>
              <a:gs pos="35000">
                <a:schemeClr val="accent1">
                  <a:alpha val="0"/>
                </a:schemeClr>
              </a:gs>
              <a:gs pos="100000">
                <a:schemeClr val="accent1">
                  <a:alpha val="34000"/>
                </a:schemeClr>
              </a:gs>
            </a:gsLst>
            <a:lin ang="5400000" scaled="1"/>
            <a:tileRect/>
          </a:gradFill>
          <a:ln w="10668" cap="flat" cmpd="sng" algn="ctr">
            <a:gradFill flip="none" rotWithShape="1">
              <a:gsLst>
                <a:gs pos="30000">
                  <a:schemeClr val="accent1">
                    <a:alpha val="0"/>
                  </a:schemeClr>
                </a:gs>
                <a:gs pos="100000">
                  <a:schemeClr val="accent1"/>
                </a:gs>
              </a:gsLst>
              <a:lin ang="5400000" scaled="1"/>
              <a:tileRect/>
            </a:gradFill>
            <a:prstDash val="solid"/>
            <a:miter lim="800000"/>
          </a:ln>
          <a:effectLst/>
        </p:spPr>
        <p:txBody>
          <a:bodyPr rot="0" spcFirstLastPara="0" vertOverflow="overflow" horzOverflow="overflow" vert="horz" wrap="square" lIns="69127" tIns="34563" rIns="69127" bIns="34563" numCol="1" spcCol="0" rtlCol="0" fromWordArt="0" anchor="ctr" anchorCtr="0" forceAA="0" compatLnSpc="1">
            <a:prstTxWarp prst="textNoShape">
              <a:avLst/>
            </a:prstTxWarp>
            <a:noAutofit/>
          </a:bodyPr>
          <a:lstStyle/>
          <a:p>
            <a:pPr algn="ctr" defTabSz="822960"/>
            <a:endParaRPr lang="zh-CN" altLang="en-US" sz="1200" kern="0">
              <a:solidFill>
                <a:prstClr val="white"/>
              </a:solidFill>
              <a:latin typeface="思源黑体 CN Bold"/>
              <a:ea typeface="思源黑体 CN Bold"/>
            </a:endParaRPr>
          </a:p>
        </p:txBody>
      </p:sp>
      <p:grpSp>
        <p:nvGrpSpPr>
          <p:cNvPr id="241" name="组合 240">
            <a:extLst>
              <a:ext uri="{FF2B5EF4-FFF2-40B4-BE49-F238E27FC236}">
                <a16:creationId xmlns:a16="http://schemas.microsoft.com/office/drawing/2014/main" id="{E216F88F-7631-0431-EA0C-D037349A9674}"/>
              </a:ext>
            </a:extLst>
          </p:cNvPr>
          <p:cNvGrpSpPr/>
          <p:nvPr/>
        </p:nvGrpSpPr>
        <p:grpSpPr>
          <a:xfrm>
            <a:off x="643565" y="4577325"/>
            <a:ext cx="5055286" cy="513788"/>
            <a:chOff x="643565" y="4675810"/>
            <a:chExt cx="5055286" cy="513788"/>
          </a:xfrm>
        </p:grpSpPr>
        <p:grpSp>
          <p:nvGrpSpPr>
            <p:cNvPr id="232" name="组合 231">
              <a:extLst>
                <a:ext uri="{FF2B5EF4-FFF2-40B4-BE49-F238E27FC236}">
                  <a16:creationId xmlns:a16="http://schemas.microsoft.com/office/drawing/2014/main" id="{AB7C7C5B-4818-26C8-20C2-45FE36500B42}"/>
                </a:ext>
              </a:extLst>
            </p:cNvPr>
            <p:cNvGrpSpPr/>
            <p:nvPr/>
          </p:nvGrpSpPr>
          <p:grpSpPr>
            <a:xfrm>
              <a:off x="3597289" y="4675810"/>
              <a:ext cx="2101562" cy="513788"/>
              <a:chOff x="8163552" y="506499"/>
              <a:chExt cx="2570496" cy="628432"/>
            </a:xfrm>
          </p:grpSpPr>
          <p:sp>
            <p:nvSpPr>
              <p:cNvPr id="233" name="任意多边形: 形状 232">
                <a:extLst>
                  <a:ext uri="{FF2B5EF4-FFF2-40B4-BE49-F238E27FC236}">
                    <a16:creationId xmlns:a16="http://schemas.microsoft.com/office/drawing/2014/main" id="{A0CD6B3E-4EFD-716E-83B6-18399AF6944B}"/>
                  </a:ext>
                </a:extLst>
              </p:cNvPr>
              <p:cNvSpPr/>
              <p:nvPr/>
            </p:nvSpPr>
            <p:spPr>
              <a:xfrm>
                <a:off x="8163552" y="653242"/>
                <a:ext cx="2570496" cy="276410"/>
              </a:xfrm>
              <a:custGeom>
                <a:avLst/>
                <a:gdLst>
                  <a:gd name="connsiteX0" fmla="*/ 1860327 w 4728781"/>
                  <a:gd name="connsiteY0" fmla="*/ 1544192 h 1567338"/>
                  <a:gd name="connsiteX1" fmla="*/ 1897094 w 4728781"/>
                  <a:gd name="connsiteY1" fmla="*/ 1544192 h 1567338"/>
                  <a:gd name="connsiteX2" fmla="*/ 1897094 w 4728781"/>
                  <a:gd name="connsiteY2" fmla="*/ 1567338 h 1567338"/>
                  <a:gd name="connsiteX3" fmla="*/ 1860327 w 4728781"/>
                  <a:gd name="connsiteY3" fmla="*/ 1567338 h 1567338"/>
                  <a:gd name="connsiteX4" fmla="*/ 1860327 w 4728781"/>
                  <a:gd name="connsiteY4" fmla="*/ 1489519 h 1567338"/>
                  <a:gd name="connsiteX5" fmla="*/ 1897094 w 4728781"/>
                  <a:gd name="connsiteY5" fmla="*/ 1489519 h 1567338"/>
                  <a:gd name="connsiteX6" fmla="*/ 1897094 w 4728781"/>
                  <a:gd name="connsiteY6" fmla="*/ 1525904 h 1567338"/>
                  <a:gd name="connsiteX7" fmla="*/ 1860327 w 4728781"/>
                  <a:gd name="connsiteY7" fmla="*/ 1525904 h 1567338"/>
                  <a:gd name="connsiteX8" fmla="*/ 2997422 w 4728781"/>
                  <a:gd name="connsiteY8" fmla="*/ 1469421 h 1567338"/>
                  <a:gd name="connsiteX9" fmla="*/ 3034188 w 4728781"/>
                  <a:gd name="connsiteY9" fmla="*/ 1469421 h 1567338"/>
                  <a:gd name="connsiteX10" fmla="*/ 3034188 w 4728781"/>
                  <a:gd name="connsiteY10" fmla="*/ 1492567 h 1567338"/>
                  <a:gd name="connsiteX11" fmla="*/ 2997422 w 4728781"/>
                  <a:gd name="connsiteY11" fmla="*/ 1492567 h 1567338"/>
                  <a:gd name="connsiteX12" fmla="*/ 1860327 w 4728781"/>
                  <a:gd name="connsiteY12" fmla="*/ 1435893 h 1567338"/>
                  <a:gd name="connsiteX13" fmla="*/ 1897094 w 4728781"/>
                  <a:gd name="connsiteY13" fmla="*/ 1435893 h 1567338"/>
                  <a:gd name="connsiteX14" fmla="*/ 1897094 w 4728781"/>
                  <a:gd name="connsiteY14" fmla="*/ 1472183 h 1567338"/>
                  <a:gd name="connsiteX15" fmla="*/ 1860327 w 4728781"/>
                  <a:gd name="connsiteY15" fmla="*/ 1472183 h 1567338"/>
                  <a:gd name="connsiteX16" fmla="*/ 2997422 w 4728781"/>
                  <a:gd name="connsiteY16" fmla="*/ 1414271 h 1567338"/>
                  <a:gd name="connsiteX17" fmla="*/ 3034188 w 4728781"/>
                  <a:gd name="connsiteY17" fmla="*/ 1414271 h 1567338"/>
                  <a:gd name="connsiteX18" fmla="*/ 3034188 w 4728781"/>
                  <a:gd name="connsiteY18" fmla="*/ 1450847 h 1567338"/>
                  <a:gd name="connsiteX19" fmla="*/ 2997422 w 4728781"/>
                  <a:gd name="connsiteY19" fmla="*/ 1450847 h 1567338"/>
                  <a:gd name="connsiteX20" fmla="*/ 1860327 w 4728781"/>
                  <a:gd name="connsiteY20" fmla="*/ 1382172 h 1567338"/>
                  <a:gd name="connsiteX21" fmla="*/ 1897094 w 4728781"/>
                  <a:gd name="connsiteY21" fmla="*/ 1382172 h 1567338"/>
                  <a:gd name="connsiteX22" fmla="*/ 1897094 w 4728781"/>
                  <a:gd name="connsiteY22" fmla="*/ 1418557 h 1567338"/>
                  <a:gd name="connsiteX23" fmla="*/ 1860327 w 4728781"/>
                  <a:gd name="connsiteY23" fmla="*/ 1418557 h 1567338"/>
                  <a:gd name="connsiteX24" fmla="*/ 2997422 w 4728781"/>
                  <a:gd name="connsiteY24" fmla="*/ 1360170 h 1567338"/>
                  <a:gd name="connsiteX25" fmla="*/ 3034188 w 4728781"/>
                  <a:gd name="connsiteY25" fmla="*/ 1360170 h 1567338"/>
                  <a:gd name="connsiteX26" fmla="*/ 3034188 w 4728781"/>
                  <a:gd name="connsiteY26" fmla="*/ 1396746 h 1567338"/>
                  <a:gd name="connsiteX27" fmla="*/ 2997422 w 4728781"/>
                  <a:gd name="connsiteY27" fmla="*/ 1396746 h 1567338"/>
                  <a:gd name="connsiteX28" fmla="*/ 1535525 w 4728781"/>
                  <a:gd name="connsiteY28" fmla="*/ 1352645 h 1567338"/>
                  <a:gd name="connsiteX29" fmla="*/ 1572292 w 4728781"/>
                  <a:gd name="connsiteY29" fmla="*/ 1352645 h 1567338"/>
                  <a:gd name="connsiteX30" fmla="*/ 1572292 w 4728781"/>
                  <a:gd name="connsiteY30" fmla="*/ 1375791 h 1567338"/>
                  <a:gd name="connsiteX31" fmla="*/ 1535525 w 4728781"/>
                  <a:gd name="connsiteY31" fmla="*/ 1375791 h 1567338"/>
                  <a:gd name="connsiteX32" fmla="*/ 1860327 w 4728781"/>
                  <a:gd name="connsiteY32" fmla="*/ 1328642 h 1567338"/>
                  <a:gd name="connsiteX33" fmla="*/ 1897094 w 4728781"/>
                  <a:gd name="connsiteY33" fmla="*/ 1328642 h 1567338"/>
                  <a:gd name="connsiteX34" fmla="*/ 1897094 w 4728781"/>
                  <a:gd name="connsiteY34" fmla="*/ 1364932 h 1567338"/>
                  <a:gd name="connsiteX35" fmla="*/ 1860327 w 4728781"/>
                  <a:gd name="connsiteY35" fmla="*/ 1364932 h 1567338"/>
                  <a:gd name="connsiteX36" fmla="*/ 2997422 w 4728781"/>
                  <a:gd name="connsiteY36" fmla="*/ 1306163 h 1567338"/>
                  <a:gd name="connsiteX37" fmla="*/ 3034188 w 4728781"/>
                  <a:gd name="connsiteY37" fmla="*/ 1306163 h 1567338"/>
                  <a:gd name="connsiteX38" fmla="*/ 3034188 w 4728781"/>
                  <a:gd name="connsiteY38" fmla="*/ 1342739 h 1567338"/>
                  <a:gd name="connsiteX39" fmla="*/ 2997422 w 4728781"/>
                  <a:gd name="connsiteY39" fmla="*/ 1342739 h 1567338"/>
                  <a:gd name="connsiteX40" fmla="*/ 1535525 w 4728781"/>
                  <a:gd name="connsiteY40" fmla="*/ 1298257 h 1567338"/>
                  <a:gd name="connsiteX41" fmla="*/ 1572292 w 4728781"/>
                  <a:gd name="connsiteY41" fmla="*/ 1298257 h 1567338"/>
                  <a:gd name="connsiteX42" fmla="*/ 1572292 w 4728781"/>
                  <a:gd name="connsiteY42" fmla="*/ 1334452 h 1567338"/>
                  <a:gd name="connsiteX43" fmla="*/ 1535525 w 4728781"/>
                  <a:gd name="connsiteY43" fmla="*/ 1334452 h 1567338"/>
                  <a:gd name="connsiteX44" fmla="*/ 1860327 w 4728781"/>
                  <a:gd name="connsiteY44" fmla="*/ 1274921 h 1567338"/>
                  <a:gd name="connsiteX45" fmla="*/ 1897094 w 4728781"/>
                  <a:gd name="connsiteY45" fmla="*/ 1274921 h 1567338"/>
                  <a:gd name="connsiteX46" fmla="*/ 1897094 w 4728781"/>
                  <a:gd name="connsiteY46" fmla="*/ 1311306 h 1567338"/>
                  <a:gd name="connsiteX47" fmla="*/ 1860327 w 4728781"/>
                  <a:gd name="connsiteY47" fmla="*/ 1311306 h 1567338"/>
                  <a:gd name="connsiteX48" fmla="*/ 3322224 w 4728781"/>
                  <a:gd name="connsiteY48" fmla="*/ 1255395 h 1567338"/>
                  <a:gd name="connsiteX49" fmla="*/ 3358990 w 4728781"/>
                  <a:gd name="connsiteY49" fmla="*/ 1255395 h 1567338"/>
                  <a:gd name="connsiteX50" fmla="*/ 3358990 w 4728781"/>
                  <a:gd name="connsiteY50" fmla="*/ 1278541 h 1567338"/>
                  <a:gd name="connsiteX51" fmla="*/ 3322224 w 4728781"/>
                  <a:gd name="connsiteY51" fmla="*/ 1278541 h 1567338"/>
                  <a:gd name="connsiteX52" fmla="*/ 2834925 w 4728781"/>
                  <a:gd name="connsiteY52" fmla="*/ 1255395 h 1567338"/>
                  <a:gd name="connsiteX53" fmla="*/ 2871691 w 4728781"/>
                  <a:gd name="connsiteY53" fmla="*/ 1255395 h 1567338"/>
                  <a:gd name="connsiteX54" fmla="*/ 2871691 w 4728781"/>
                  <a:gd name="connsiteY54" fmla="*/ 1278541 h 1567338"/>
                  <a:gd name="connsiteX55" fmla="*/ 2834925 w 4728781"/>
                  <a:gd name="connsiteY55" fmla="*/ 1278541 h 1567338"/>
                  <a:gd name="connsiteX56" fmla="*/ 2022824 w 4728781"/>
                  <a:gd name="connsiteY56" fmla="*/ 1255395 h 1567338"/>
                  <a:gd name="connsiteX57" fmla="*/ 2059591 w 4728781"/>
                  <a:gd name="connsiteY57" fmla="*/ 1255395 h 1567338"/>
                  <a:gd name="connsiteX58" fmla="*/ 2059591 w 4728781"/>
                  <a:gd name="connsiteY58" fmla="*/ 1278541 h 1567338"/>
                  <a:gd name="connsiteX59" fmla="*/ 2022824 w 4728781"/>
                  <a:gd name="connsiteY59" fmla="*/ 1278541 h 1567338"/>
                  <a:gd name="connsiteX60" fmla="*/ 2997422 w 4728781"/>
                  <a:gd name="connsiteY60" fmla="*/ 1252061 h 1567338"/>
                  <a:gd name="connsiteX61" fmla="*/ 3034188 w 4728781"/>
                  <a:gd name="connsiteY61" fmla="*/ 1252061 h 1567338"/>
                  <a:gd name="connsiteX62" fmla="*/ 3034188 w 4728781"/>
                  <a:gd name="connsiteY62" fmla="*/ 1288637 h 1567338"/>
                  <a:gd name="connsiteX63" fmla="*/ 2997422 w 4728781"/>
                  <a:gd name="connsiteY63" fmla="*/ 1288637 h 1567338"/>
                  <a:gd name="connsiteX64" fmla="*/ 1535525 w 4728781"/>
                  <a:gd name="connsiteY64" fmla="*/ 1245012 h 1567338"/>
                  <a:gd name="connsiteX65" fmla="*/ 1572292 w 4728781"/>
                  <a:gd name="connsiteY65" fmla="*/ 1245012 h 1567338"/>
                  <a:gd name="connsiteX66" fmla="*/ 1572292 w 4728781"/>
                  <a:gd name="connsiteY66" fmla="*/ 1281207 h 1567338"/>
                  <a:gd name="connsiteX67" fmla="*/ 1535525 w 4728781"/>
                  <a:gd name="connsiteY67" fmla="*/ 1281207 h 1567338"/>
                  <a:gd name="connsiteX68" fmla="*/ 1860327 w 4728781"/>
                  <a:gd name="connsiteY68" fmla="*/ 1221390 h 1567338"/>
                  <a:gd name="connsiteX69" fmla="*/ 1897094 w 4728781"/>
                  <a:gd name="connsiteY69" fmla="*/ 1221390 h 1567338"/>
                  <a:gd name="connsiteX70" fmla="*/ 1897094 w 4728781"/>
                  <a:gd name="connsiteY70" fmla="*/ 1257680 h 1567338"/>
                  <a:gd name="connsiteX71" fmla="*/ 1860327 w 4728781"/>
                  <a:gd name="connsiteY71" fmla="*/ 1257680 h 1567338"/>
                  <a:gd name="connsiteX72" fmla="*/ 3322224 w 4728781"/>
                  <a:gd name="connsiteY72" fmla="*/ 1199959 h 1567338"/>
                  <a:gd name="connsiteX73" fmla="*/ 3358990 w 4728781"/>
                  <a:gd name="connsiteY73" fmla="*/ 1199959 h 1567338"/>
                  <a:gd name="connsiteX74" fmla="*/ 3358990 w 4728781"/>
                  <a:gd name="connsiteY74" fmla="*/ 1236630 h 1567338"/>
                  <a:gd name="connsiteX75" fmla="*/ 3322224 w 4728781"/>
                  <a:gd name="connsiteY75" fmla="*/ 1236630 h 1567338"/>
                  <a:gd name="connsiteX76" fmla="*/ 2834925 w 4728781"/>
                  <a:gd name="connsiteY76" fmla="*/ 1199959 h 1567338"/>
                  <a:gd name="connsiteX77" fmla="*/ 2871691 w 4728781"/>
                  <a:gd name="connsiteY77" fmla="*/ 1199959 h 1567338"/>
                  <a:gd name="connsiteX78" fmla="*/ 2871691 w 4728781"/>
                  <a:gd name="connsiteY78" fmla="*/ 1236630 h 1567338"/>
                  <a:gd name="connsiteX79" fmla="*/ 2834925 w 4728781"/>
                  <a:gd name="connsiteY79" fmla="*/ 1236630 h 1567338"/>
                  <a:gd name="connsiteX80" fmla="*/ 2022824 w 4728781"/>
                  <a:gd name="connsiteY80" fmla="*/ 1199959 h 1567338"/>
                  <a:gd name="connsiteX81" fmla="*/ 2059591 w 4728781"/>
                  <a:gd name="connsiteY81" fmla="*/ 1199959 h 1567338"/>
                  <a:gd name="connsiteX82" fmla="*/ 2059591 w 4728781"/>
                  <a:gd name="connsiteY82" fmla="*/ 1236630 h 1567338"/>
                  <a:gd name="connsiteX83" fmla="*/ 2022824 w 4728781"/>
                  <a:gd name="connsiteY83" fmla="*/ 1236630 h 1567338"/>
                  <a:gd name="connsiteX84" fmla="*/ 2997422 w 4728781"/>
                  <a:gd name="connsiteY84" fmla="*/ 1197959 h 1567338"/>
                  <a:gd name="connsiteX85" fmla="*/ 3034188 w 4728781"/>
                  <a:gd name="connsiteY85" fmla="*/ 1197959 h 1567338"/>
                  <a:gd name="connsiteX86" fmla="*/ 3034188 w 4728781"/>
                  <a:gd name="connsiteY86" fmla="*/ 1234535 h 1567338"/>
                  <a:gd name="connsiteX87" fmla="*/ 2997422 w 4728781"/>
                  <a:gd name="connsiteY87" fmla="*/ 1234535 h 1567338"/>
                  <a:gd name="connsiteX88" fmla="*/ 1535525 w 4728781"/>
                  <a:gd name="connsiteY88" fmla="*/ 1191768 h 1567338"/>
                  <a:gd name="connsiteX89" fmla="*/ 1572292 w 4728781"/>
                  <a:gd name="connsiteY89" fmla="*/ 1191768 h 1567338"/>
                  <a:gd name="connsiteX90" fmla="*/ 1572292 w 4728781"/>
                  <a:gd name="connsiteY90" fmla="*/ 1227963 h 1567338"/>
                  <a:gd name="connsiteX91" fmla="*/ 1535525 w 4728781"/>
                  <a:gd name="connsiteY91" fmla="*/ 1227963 h 1567338"/>
                  <a:gd name="connsiteX92" fmla="*/ 1860327 w 4728781"/>
                  <a:gd name="connsiteY92" fmla="*/ 1167669 h 1567338"/>
                  <a:gd name="connsiteX93" fmla="*/ 1897094 w 4728781"/>
                  <a:gd name="connsiteY93" fmla="*/ 1167669 h 1567338"/>
                  <a:gd name="connsiteX94" fmla="*/ 1897094 w 4728781"/>
                  <a:gd name="connsiteY94" fmla="*/ 1204055 h 1567338"/>
                  <a:gd name="connsiteX95" fmla="*/ 1860327 w 4728781"/>
                  <a:gd name="connsiteY95" fmla="*/ 1204055 h 1567338"/>
                  <a:gd name="connsiteX96" fmla="*/ 3322224 w 4728781"/>
                  <a:gd name="connsiteY96" fmla="*/ 1145666 h 1567338"/>
                  <a:gd name="connsiteX97" fmla="*/ 3358990 w 4728781"/>
                  <a:gd name="connsiteY97" fmla="*/ 1145666 h 1567338"/>
                  <a:gd name="connsiteX98" fmla="*/ 3358990 w 4728781"/>
                  <a:gd name="connsiteY98" fmla="*/ 1182337 h 1567338"/>
                  <a:gd name="connsiteX99" fmla="*/ 3322224 w 4728781"/>
                  <a:gd name="connsiteY99" fmla="*/ 1182337 h 1567338"/>
                  <a:gd name="connsiteX100" fmla="*/ 2834925 w 4728781"/>
                  <a:gd name="connsiteY100" fmla="*/ 1145666 h 1567338"/>
                  <a:gd name="connsiteX101" fmla="*/ 2871691 w 4728781"/>
                  <a:gd name="connsiteY101" fmla="*/ 1145666 h 1567338"/>
                  <a:gd name="connsiteX102" fmla="*/ 2871691 w 4728781"/>
                  <a:gd name="connsiteY102" fmla="*/ 1182337 h 1567338"/>
                  <a:gd name="connsiteX103" fmla="*/ 2834925 w 4728781"/>
                  <a:gd name="connsiteY103" fmla="*/ 1182337 h 1567338"/>
                  <a:gd name="connsiteX104" fmla="*/ 2022824 w 4728781"/>
                  <a:gd name="connsiteY104" fmla="*/ 1145666 h 1567338"/>
                  <a:gd name="connsiteX105" fmla="*/ 2059591 w 4728781"/>
                  <a:gd name="connsiteY105" fmla="*/ 1145666 h 1567338"/>
                  <a:gd name="connsiteX106" fmla="*/ 2059591 w 4728781"/>
                  <a:gd name="connsiteY106" fmla="*/ 1182337 h 1567338"/>
                  <a:gd name="connsiteX107" fmla="*/ 2022824 w 4728781"/>
                  <a:gd name="connsiteY107" fmla="*/ 1182337 h 1567338"/>
                  <a:gd name="connsiteX108" fmla="*/ 2997422 w 4728781"/>
                  <a:gd name="connsiteY108" fmla="*/ 1143857 h 1567338"/>
                  <a:gd name="connsiteX109" fmla="*/ 3034188 w 4728781"/>
                  <a:gd name="connsiteY109" fmla="*/ 1143857 h 1567338"/>
                  <a:gd name="connsiteX110" fmla="*/ 3034188 w 4728781"/>
                  <a:gd name="connsiteY110" fmla="*/ 1180433 h 1567338"/>
                  <a:gd name="connsiteX111" fmla="*/ 2997422 w 4728781"/>
                  <a:gd name="connsiteY111" fmla="*/ 1180433 h 1567338"/>
                  <a:gd name="connsiteX112" fmla="*/ 1535525 w 4728781"/>
                  <a:gd name="connsiteY112" fmla="*/ 1138523 h 1567338"/>
                  <a:gd name="connsiteX113" fmla="*/ 1572292 w 4728781"/>
                  <a:gd name="connsiteY113" fmla="*/ 1138523 h 1567338"/>
                  <a:gd name="connsiteX114" fmla="*/ 1572292 w 4728781"/>
                  <a:gd name="connsiteY114" fmla="*/ 1174718 h 1567338"/>
                  <a:gd name="connsiteX115" fmla="*/ 1535525 w 4728781"/>
                  <a:gd name="connsiteY115" fmla="*/ 1174718 h 1567338"/>
                  <a:gd name="connsiteX116" fmla="*/ 1860327 w 4728781"/>
                  <a:gd name="connsiteY116" fmla="*/ 1114043 h 1567338"/>
                  <a:gd name="connsiteX117" fmla="*/ 1897094 w 4728781"/>
                  <a:gd name="connsiteY117" fmla="*/ 1114043 h 1567338"/>
                  <a:gd name="connsiteX118" fmla="*/ 1897094 w 4728781"/>
                  <a:gd name="connsiteY118" fmla="*/ 1150428 h 1567338"/>
                  <a:gd name="connsiteX119" fmla="*/ 1860327 w 4728781"/>
                  <a:gd name="connsiteY119" fmla="*/ 1150428 h 1567338"/>
                  <a:gd name="connsiteX120" fmla="*/ 3322224 w 4728781"/>
                  <a:gd name="connsiteY120" fmla="*/ 1091279 h 1567338"/>
                  <a:gd name="connsiteX121" fmla="*/ 3358990 w 4728781"/>
                  <a:gd name="connsiteY121" fmla="*/ 1091279 h 1567338"/>
                  <a:gd name="connsiteX122" fmla="*/ 3358990 w 4728781"/>
                  <a:gd name="connsiteY122" fmla="*/ 1127950 h 1567338"/>
                  <a:gd name="connsiteX123" fmla="*/ 3322224 w 4728781"/>
                  <a:gd name="connsiteY123" fmla="*/ 1127950 h 1567338"/>
                  <a:gd name="connsiteX124" fmla="*/ 2834925 w 4728781"/>
                  <a:gd name="connsiteY124" fmla="*/ 1091279 h 1567338"/>
                  <a:gd name="connsiteX125" fmla="*/ 2871691 w 4728781"/>
                  <a:gd name="connsiteY125" fmla="*/ 1091279 h 1567338"/>
                  <a:gd name="connsiteX126" fmla="*/ 2871691 w 4728781"/>
                  <a:gd name="connsiteY126" fmla="*/ 1127950 h 1567338"/>
                  <a:gd name="connsiteX127" fmla="*/ 2834925 w 4728781"/>
                  <a:gd name="connsiteY127" fmla="*/ 1127950 h 1567338"/>
                  <a:gd name="connsiteX128" fmla="*/ 2022824 w 4728781"/>
                  <a:gd name="connsiteY128" fmla="*/ 1091279 h 1567338"/>
                  <a:gd name="connsiteX129" fmla="*/ 2059591 w 4728781"/>
                  <a:gd name="connsiteY129" fmla="*/ 1091279 h 1567338"/>
                  <a:gd name="connsiteX130" fmla="*/ 2059591 w 4728781"/>
                  <a:gd name="connsiteY130" fmla="*/ 1127950 h 1567338"/>
                  <a:gd name="connsiteX131" fmla="*/ 2022824 w 4728781"/>
                  <a:gd name="connsiteY131" fmla="*/ 1127950 h 1567338"/>
                  <a:gd name="connsiteX132" fmla="*/ 2997422 w 4728781"/>
                  <a:gd name="connsiteY132" fmla="*/ 1089850 h 1567338"/>
                  <a:gd name="connsiteX133" fmla="*/ 3034188 w 4728781"/>
                  <a:gd name="connsiteY133" fmla="*/ 1089850 h 1567338"/>
                  <a:gd name="connsiteX134" fmla="*/ 3034188 w 4728781"/>
                  <a:gd name="connsiteY134" fmla="*/ 1126426 h 1567338"/>
                  <a:gd name="connsiteX135" fmla="*/ 2997422 w 4728781"/>
                  <a:gd name="connsiteY135" fmla="*/ 1126426 h 1567338"/>
                  <a:gd name="connsiteX136" fmla="*/ 1535525 w 4728781"/>
                  <a:gd name="connsiteY136" fmla="*/ 1085183 h 1567338"/>
                  <a:gd name="connsiteX137" fmla="*/ 1572292 w 4728781"/>
                  <a:gd name="connsiteY137" fmla="*/ 1085183 h 1567338"/>
                  <a:gd name="connsiteX138" fmla="*/ 1572292 w 4728781"/>
                  <a:gd name="connsiteY138" fmla="*/ 1121378 h 1567338"/>
                  <a:gd name="connsiteX139" fmla="*/ 1535525 w 4728781"/>
                  <a:gd name="connsiteY139" fmla="*/ 1121378 h 1567338"/>
                  <a:gd name="connsiteX140" fmla="*/ 2672524 w 4728781"/>
                  <a:gd name="connsiteY140" fmla="*/ 1071657 h 1567338"/>
                  <a:gd name="connsiteX141" fmla="*/ 2709291 w 4728781"/>
                  <a:gd name="connsiteY141" fmla="*/ 1071657 h 1567338"/>
                  <a:gd name="connsiteX142" fmla="*/ 2709291 w 4728781"/>
                  <a:gd name="connsiteY142" fmla="*/ 1094803 h 1567338"/>
                  <a:gd name="connsiteX143" fmla="*/ 2672524 w 4728781"/>
                  <a:gd name="connsiteY143" fmla="*/ 1094803 h 1567338"/>
                  <a:gd name="connsiteX144" fmla="*/ 1697926 w 4728781"/>
                  <a:gd name="connsiteY144" fmla="*/ 1071657 h 1567338"/>
                  <a:gd name="connsiteX145" fmla="*/ 1734693 w 4728781"/>
                  <a:gd name="connsiteY145" fmla="*/ 1071657 h 1567338"/>
                  <a:gd name="connsiteX146" fmla="*/ 1734693 w 4728781"/>
                  <a:gd name="connsiteY146" fmla="*/ 1094803 h 1567338"/>
                  <a:gd name="connsiteX147" fmla="*/ 1697926 w 4728781"/>
                  <a:gd name="connsiteY147" fmla="*/ 1094803 h 1567338"/>
                  <a:gd name="connsiteX148" fmla="*/ 1860327 w 4728781"/>
                  <a:gd name="connsiteY148" fmla="*/ 1060418 h 1567338"/>
                  <a:gd name="connsiteX149" fmla="*/ 1897094 w 4728781"/>
                  <a:gd name="connsiteY149" fmla="*/ 1060418 h 1567338"/>
                  <a:gd name="connsiteX150" fmla="*/ 1897094 w 4728781"/>
                  <a:gd name="connsiteY150" fmla="*/ 1096803 h 1567338"/>
                  <a:gd name="connsiteX151" fmla="*/ 1860327 w 4728781"/>
                  <a:gd name="connsiteY151" fmla="*/ 1096803 h 1567338"/>
                  <a:gd name="connsiteX152" fmla="*/ 3322224 w 4728781"/>
                  <a:gd name="connsiteY152" fmla="*/ 1036986 h 1567338"/>
                  <a:gd name="connsiteX153" fmla="*/ 3358990 w 4728781"/>
                  <a:gd name="connsiteY153" fmla="*/ 1036986 h 1567338"/>
                  <a:gd name="connsiteX154" fmla="*/ 3358990 w 4728781"/>
                  <a:gd name="connsiteY154" fmla="*/ 1073657 h 1567338"/>
                  <a:gd name="connsiteX155" fmla="*/ 3322224 w 4728781"/>
                  <a:gd name="connsiteY155" fmla="*/ 1073657 h 1567338"/>
                  <a:gd name="connsiteX156" fmla="*/ 2834925 w 4728781"/>
                  <a:gd name="connsiteY156" fmla="*/ 1036986 h 1567338"/>
                  <a:gd name="connsiteX157" fmla="*/ 2871691 w 4728781"/>
                  <a:gd name="connsiteY157" fmla="*/ 1036986 h 1567338"/>
                  <a:gd name="connsiteX158" fmla="*/ 2871691 w 4728781"/>
                  <a:gd name="connsiteY158" fmla="*/ 1073657 h 1567338"/>
                  <a:gd name="connsiteX159" fmla="*/ 2834925 w 4728781"/>
                  <a:gd name="connsiteY159" fmla="*/ 1073657 h 1567338"/>
                  <a:gd name="connsiteX160" fmla="*/ 2022824 w 4728781"/>
                  <a:gd name="connsiteY160" fmla="*/ 1036986 h 1567338"/>
                  <a:gd name="connsiteX161" fmla="*/ 2059591 w 4728781"/>
                  <a:gd name="connsiteY161" fmla="*/ 1036986 h 1567338"/>
                  <a:gd name="connsiteX162" fmla="*/ 2059591 w 4728781"/>
                  <a:gd name="connsiteY162" fmla="*/ 1073657 h 1567338"/>
                  <a:gd name="connsiteX163" fmla="*/ 2022824 w 4728781"/>
                  <a:gd name="connsiteY163" fmla="*/ 1073657 h 1567338"/>
                  <a:gd name="connsiteX164" fmla="*/ 2997422 w 4728781"/>
                  <a:gd name="connsiteY164" fmla="*/ 1035748 h 1567338"/>
                  <a:gd name="connsiteX165" fmla="*/ 3034188 w 4728781"/>
                  <a:gd name="connsiteY165" fmla="*/ 1035748 h 1567338"/>
                  <a:gd name="connsiteX166" fmla="*/ 3034188 w 4728781"/>
                  <a:gd name="connsiteY166" fmla="*/ 1072324 h 1567338"/>
                  <a:gd name="connsiteX167" fmla="*/ 2997422 w 4728781"/>
                  <a:gd name="connsiteY167" fmla="*/ 1072324 h 1567338"/>
                  <a:gd name="connsiteX168" fmla="*/ 1535525 w 4728781"/>
                  <a:gd name="connsiteY168" fmla="*/ 1031938 h 1567338"/>
                  <a:gd name="connsiteX169" fmla="*/ 1572292 w 4728781"/>
                  <a:gd name="connsiteY169" fmla="*/ 1031938 h 1567338"/>
                  <a:gd name="connsiteX170" fmla="*/ 1572292 w 4728781"/>
                  <a:gd name="connsiteY170" fmla="*/ 1068133 h 1567338"/>
                  <a:gd name="connsiteX171" fmla="*/ 1535525 w 4728781"/>
                  <a:gd name="connsiteY171" fmla="*/ 1068133 h 1567338"/>
                  <a:gd name="connsiteX172" fmla="*/ 3159823 w 4728781"/>
                  <a:gd name="connsiteY172" fmla="*/ 1029366 h 1567338"/>
                  <a:gd name="connsiteX173" fmla="*/ 3196590 w 4728781"/>
                  <a:gd name="connsiteY173" fmla="*/ 1029366 h 1567338"/>
                  <a:gd name="connsiteX174" fmla="*/ 3196590 w 4728781"/>
                  <a:gd name="connsiteY174" fmla="*/ 1052512 h 1567338"/>
                  <a:gd name="connsiteX175" fmla="*/ 3159823 w 4728781"/>
                  <a:gd name="connsiteY175" fmla="*/ 1052512 h 1567338"/>
                  <a:gd name="connsiteX176" fmla="*/ 2672524 w 4728781"/>
                  <a:gd name="connsiteY176" fmla="*/ 1014888 h 1567338"/>
                  <a:gd name="connsiteX177" fmla="*/ 2709291 w 4728781"/>
                  <a:gd name="connsiteY177" fmla="*/ 1014888 h 1567338"/>
                  <a:gd name="connsiteX178" fmla="*/ 2709291 w 4728781"/>
                  <a:gd name="connsiteY178" fmla="*/ 1052226 h 1567338"/>
                  <a:gd name="connsiteX179" fmla="*/ 2672524 w 4728781"/>
                  <a:gd name="connsiteY179" fmla="*/ 1052226 h 1567338"/>
                  <a:gd name="connsiteX180" fmla="*/ 1697926 w 4728781"/>
                  <a:gd name="connsiteY180" fmla="*/ 1014888 h 1567338"/>
                  <a:gd name="connsiteX181" fmla="*/ 1734693 w 4728781"/>
                  <a:gd name="connsiteY181" fmla="*/ 1014888 h 1567338"/>
                  <a:gd name="connsiteX182" fmla="*/ 1734693 w 4728781"/>
                  <a:gd name="connsiteY182" fmla="*/ 1052226 h 1567338"/>
                  <a:gd name="connsiteX183" fmla="*/ 1697926 w 4728781"/>
                  <a:gd name="connsiteY183" fmla="*/ 1052226 h 1567338"/>
                  <a:gd name="connsiteX184" fmla="*/ 1860327 w 4728781"/>
                  <a:gd name="connsiteY184" fmla="*/ 1006792 h 1567338"/>
                  <a:gd name="connsiteX185" fmla="*/ 1897094 w 4728781"/>
                  <a:gd name="connsiteY185" fmla="*/ 1006792 h 1567338"/>
                  <a:gd name="connsiteX186" fmla="*/ 1897094 w 4728781"/>
                  <a:gd name="connsiteY186" fmla="*/ 1043177 h 1567338"/>
                  <a:gd name="connsiteX187" fmla="*/ 1860327 w 4728781"/>
                  <a:gd name="connsiteY187" fmla="*/ 1043177 h 1567338"/>
                  <a:gd name="connsiteX188" fmla="*/ 1210627 w 4728781"/>
                  <a:gd name="connsiteY188" fmla="*/ 995172 h 1567338"/>
                  <a:gd name="connsiteX189" fmla="*/ 1247394 w 4728781"/>
                  <a:gd name="connsiteY189" fmla="*/ 995172 h 1567338"/>
                  <a:gd name="connsiteX190" fmla="*/ 1247394 w 4728781"/>
                  <a:gd name="connsiteY190" fmla="*/ 1018318 h 1567338"/>
                  <a:gd name="connsiteX191" fmla="*/ 1210627 w 4728781"/>
                  <a:gd name="connsiteY191" fmla="*/ 1018318 h 1567338"/>
                  <a:gd name="connsiteX192" fmla="*/ 3322224 w 4728781"/>
                  <a:gd name="connsiteY192" fmla="*/ 982694 h 1567338"/>
                  <a:gd name="connsiteX193" fmla="*/ 3358990 w 4728781"/>
                  <a:gd name="connsiteY193" fmla="*/ 982694 h 1567338"/>
                  <a:gd name="connsiteX194" fmla="*/ 3358990 w 4728781"/>
                  <a:gd name="connsiteY194" fmla="*/ 1019365 h 1567338"/>
                  <a:gd name="connsiteX195" fmla="*/ 3322224 w 4728781"/>
                  <a:gd name="connsiteY195" fmla="*/ 1019365 h 1567338"/>
                  <a:gd name="connsiteX196" fmla="*/ 2834925 w 4728781"/>
                  <a:gd name="connsiteY196" fmla="*/ 982694 h 1567338"/>
                  <a:gd name="connsiteX197" fmla="*/ 2871691 w 4728781"/>
                  <a:gd name="connsiteY197" fmla="*/ 982694 h 1567338"/>
                  <a:gd name="connsiteX198" fmla="*/ 2871691 w 4728781"/>
                  <a:gd name="connsiteY198" fmla="*/ 1019365 h 1567338"/>
                  <a:gd name="connsiteX199" fmla="*/ 2834925 w 4728781"/>
                  <a:gd name="connsiteY199" fmla="*/ 1019365 h 1567338"/>
                  <a:gd name="connsiteX200" fmla="*/ 2022824 w 4728781"/>
                  <a:gd name="connsiteY200" fmla="*/ 982694 h 1567338"/>
                  <a:gd name="connsiteX201" fmla="*/ 2059591 w 4728781"/>
                  <a:gd name="connsiteY201" fmla="*/ 982694 h 1567338"/>
                  <a:gd name="connsiteX202" fmla="*/ 2059591 w 4728781"/>
                  <a:gd name="connsiteY202" fmla="*/ 1019365 h 1567338"/>
                  <a:gd name="connsiteX203" fmla="*/ 2022824 w 4728781"/>
                  <a:gd name="connsiteY203" fmla="*/ 1019365 h 1567338"/>
                  <a:gd name="connsiteX204" fmla="*/ 2997422 w 4728781"/>
                  <a:gd name="connsiteY204" fmla="*/ 981646 h 1567338"/>
                  <a:gd name="connsiteX205" fmla="*/ 3034188 w 4728781"/>
                  <a:gd name="connsiteY205" fmla="*/ 981646 h 1567338"/>
                  <a:gd name="connsiteX206" fmla="*/ 3034188 w 4728781"/>
                  <a:gd name="connsiteY206" fmla="*/ 1018222 h 1567338"/>
                  <a:gd name="connsiteX207" fmla="*/ 2997422 w 4728781"/>
                  <a:gd name="connsiteY207" fmla="*/ 1018222 h 1567338"/>
                  <a:gd name="connsiteX208" fmla="*/ 1535525 w 4728781"/>
                  <a:gd name="connsiteY208" fmla="*/ 978693 h 1567338"/>
                  <a:gd name="connsiteX209" fmla="*/ 1572292 w 4728781"/>
                  <a:gd name="connsiteY209" fmla="*/ 978693 h 1567338"/>
                  <a:gd name="connsiteX210" fmla="*/ 1572292 w 4728781"/>
                  <a:gd name="connsiteY210" fmla="*/ 1014888 h 1567338"/>
                  <a:gd name="connsiteX211" fmla="*/ 1535525 w 4728781"/>
                  <a:gd name="connsiteY211" fmla="*/ 1014888 h 1567338"/>
                  <a:gd name="connsiteX212" fmla="*/ 3159823 w 4728781"/>
                  <a:gd name="connsiteY212" fmla="*/ 975741 h 1567338"/>
                  <a:gd name="connsiteX213" fmla="*/ 3196590 w 4728781"/>
                  <a:gd name="connsiteY213" fmla="*/ 975741 h 1567338"/>
                  <a:gd name="connsiteX214" fmla="*/ 3196590 w 4728781"/>
                  <a:gd name="connsiteY214" fmla="*/ 1011555 h 1567338"/>
                  <a:gd name="connsiteX215" fmla="*/ 3159823 w 4728781"/>
                  <a:gd name="connsiteY215" fmla="*/ 1011555 h 1567338"/>
                  <a:gd name="connsiteX216" fmla="*/ 2672524 w 4728781"/>
                  <a:gd name="connsiteY216" fmla="*/ 959358 h 1567338"/>
                  <a:gd name="connsiteX217" fmla="*/ 2709291 w 4728781"/>
                  <a:gd name="connsiteY217" fmla="*/ 959358 h 1567338"/>
                  <a:gd name="connsiteX218" fmla="*/ 2709291 w 4728781"/>
                  <a:gd name="connsiteY218" fmla="*/ 996696 h 1567338"/>
                  <a:gd name="connsiteX219" fmla="*/ 2672524 w 4728781"/>
                  <a:gd name="connsiteY219" fmla="*/ 996696 h 1567338"/>
                  <a:gd name="connsiteX220" fmla="*/ 1697926 w 4728781"/>
                  <a:gd name="connsiteY220" fmla="*/ 959358 h 1567338"/>
                  <a:gd name="connsiteX221" fmla="*/ 1734693 w 4728781"/>
                  <a:gd name="connsiteY221" fmla="*/ 959358 h 1567338"/>
                  <a:gd name="connsiteX222" fmla="*/ 1734693 w 4728781"/>
                  <a:gd name="connsiteY222" fmla="*/ 996696 h 1567338"/>
                  <a:gd name="connsiteX223" fmla="*/ 1697926 w 4728781"/>
                  <a:gd name="connsiteY223" fmla="*/ 996696 h 1567338"/>
                  <a:gd name="connsiteX224" fmla="*/ 1860327 w 4728781"/>
                  <a:gd name="connsiteY224" fmla="*/ 953166 h 1567338"/>
                  <a:gd name="connsiteX225" fmla="*/ 1897094 w 4728781"/>
                  <a:gd name="connsiteY225" fmla="*/ 953166 h 1567338"/>
                  <a:gd name="connsiteX226" fmla="*/ 1897094 w 4728781"/>
                  <a:gd name="connsiteY226" fmla="*/ 989551 h 1567338"/>
                  <a:gd name="connsiteX227" fmla="*/ 1860327 w 4728781"/>
                  <a:gd name="connsiteY227" fmla="*/ 989551 h 1567338"/>
                  <a:gd name="connsiteX228" fmla="*/ 3484721 w 4728781"/>
                  <a:gd name="connsiteY228" fmla="*/ 949642 h 1567338"/>
                  <a:gd name="connsiteX229" fmla="*/ 3521487 w 4728781"/>
                  <a:gd name="connsiteY229" fmla="*/ 949642 h 1567338"/>
                  <a:gd name="connsiteX230" fmla="*/ 3521487 w 4728781"/>
                  <a:gd name="connsiteY230" fmla="*/ 972788 h 1567338"/>
                  <a:gd name="connsiteX231" fmla="*/ 3484721 w 4728781"/>
                  <a:gd name="connsiteY231" fmla="*/ 972788 h 1567338"/>
                  <a:gd name="connsiteX232" fmla="*/ 2185225 w 4728781"/>
                  <a:gd name="connsiteY232" fmla="*/ 949642 h 1567338"/>
                  <a:gd name="connsiteX233" fmla="*/ 2221992 w 4728781"/>
                  <a:gd name="connsiteY233" fmla="*/ 949642 h 1567338"/>
                  <a:gd name="connsiteX234" fmla="*/ 2221992 w 4728781"/>
                  <a:gd name="connsiteY234" fmla="*/ 972788 h 1567338"/>
                  <a:gd name="connsiteX235" fmla="*/ 2185225 w 4728781"/>
                  <a:gd name="connsiteY235" fmla="*/ 972788 h 1567338"/>
                  <a:gd name="connsiteX236" fmla="*/ 1373028 w 4728781"/>
                  <a:gd name="connsiteY236" fmla="*/ 949642 h 1567338"/>
                  <a:gd name="connsiteX237" fmla="*/ 1409795 w 4728781"/>
                  <a:gd name="connsiteY237" fmla="*/ 949642 h 1567338"/>
                  <a:gd name="connsiteX238" fmla="*/ 1409795 w 4728781"/>
                  <a:gd name="connsiteY238" fmla="*/ 972788 h 1567338"/>
                  <a:gd name="connsiteX239" fmla="*/ 1373028 w 4728781"/>
                  <a:gd name="connsiteY239" fmla="*/ 972788 h 1567338"/>
                  <a:gd name="connsiteX240" fmla="*/ 1210627 w 4728781"/>
                  <a:gd name="connsiteY240" fmla="*/ 936593 h 1567338"/>
                  <a:gd name="connsiteX241" fmla="*/ 1247394 w 4728781"/>
                  <a:gd name="connsiteY241" fmla="*/ 936593 h 1567338"/>
                  <a:gd name="connsiteX242" fmla="*/ 1247394 w 4728781"/>
                  <a:gd name="connsiteY242" fmla="*/ 974788 h 1567338"/>
                  <a:gd name="connsiteX243" fmla="*/ 1210627 w 4728781"/>
                  <a:gd name="connsiteY243" fmla="*/ 974788 h 1567338"/>
                  <a:gd name="connsiteX244" fmla="*/ 3322224 w 4728781"/>
                  <a:gd name="connsiteY244" fmla="*/ 928306 h 1567338"/>
                  <a:gd name="connsiteX245" fmla="*/ 3358990 w 4728781"/>
                  <a:gd name="connsiteY245" fmla="*/ 928306 h 1567338"/>
                  <a:gd name="connsiteX246" fmla="*/ 3358990 w 4728781"/>
                  <a:gd name="connsiteY246" fmla="*/ 964977 h 1567338"/>
                  <a:gd name="connsiteX247" fmla="*/ 3322224 w 4728781"/>
                  <a:gd name="connsiteY247" fmla="*/ 964977 h 1567338"/>
                  <a:gd name="connsiteX248" fmla="*/ 2834925 w 4728781"/>
                  <a:gd name="connsiteY248" fmla="*/ 928306 h 1567338"/>
                  <a:gd name="connsiteX249" fmla="*/ 2871691 w 4728781"/>
                  <a:gd name="connsiteY249" fmla="*/ 928306 h 1567338"/>
                  <a:gd name="connsiteX250" fmla="*/ 2871691 w 4728781"/>
                  <a:gd name="connsiteY250" fmla="*/ 964977 h 1567338"/>
                  <a:gd name="connsiteX251" fmla="*/ 2834925 w 4728781"/>
                  <a:gd name="connsiteY251" fmla="*/ 964977 h 1567338"/>
                  <a:gd name="connsiteX252" fmla="*/ 2022824 w 4728781"/>
                  <a:gd name="connsiteY252" fmla="*/ 928306 h 1567338"/>
                  <a:gd name="connsiteX253" fmla="*/ 2059591 w 4728781"/>
                  <a:gd name="connsiteY253" fmla="*/ 928306 h 1567338"/>
                  <a:gd name="connsiteX254" fmla="*/ 2059591 w 4728781"/>
                  <a:gd name="connsiteY254" fmla="*/ 964977 h 1567338"/>
                  <a:gd name="connsiteX255" fmla="*/ 2022824 w 4728781"/>
                  <a:gd name="connsiteY255" fmla="*/ 964977 h 1567338"/>
                  <a:gd name="connsiteX256" fmla="*/ 2997422 w 4728781"/>
                  <a:gd name="connsiteY256" fmla="*/ 927639 h 1567338"/>
                  <a:gd name="connsiteX257" fmla="*/ 3034188 w 4728781"/>
                  <a:gd name="connsiteY257" fmla="*/ 927639 h 1567338"/>
                  <a:gd name="connsiteX258" fmla="*/ 3034188 w 4728781"/>
                  <a:gd name="connsiteY258" fmla="*/ 964215 h 1567338"/>
                  <a:gd name="connsiteX259" fmla="*/ 2997422 w 4728781"/>
                  <a:gd name="connsiteY259" fmla="*/ 964215 h 1567338"/>
                  <a:gd name="connsiteX260" fmla="*/ 1535525 w 4728781"/>
                  <a:gd name="connsiteY260" fmla="*/ 925353 h 1567338"/>
                  <a:gd name="connsiteX261" fmla="*/ 1572292 w 4728781"/>
                  <a:gd name="connsiteY261" fmla="*/ 925353 h 1567338"/>
                  <a:gd name="connsiteX262" fmla="*/ 1572292 w 4728781"/>
                  <a:gd name="connsiteY262" fmla="*/ 961548 h 1567338"/>
                  <a:gd name="connsiteX263" fmla="*/ 1535525 w 4728781"/>
                  <a:gd name="connsiteY263" fmla="*/ 961548 h 1567338"/>
                  <a:gd name="connsiteX264" fmla="*/ 3159823 w 4728781"/>
                  <a:gd name="connsiteY264" fmla="*/ 923258 h 1567338"/>
                  <a:gd name="connsiteX265" fmla="*/ 3196590 w 4728781"/>
                  <a:gd name="connsiteY265" fmla="*/ 923258 h 1567338"/>
                  <a:gd name="connsiteX266" fmla="*/ 3196590 w 4728781"/>
                  <a:gd name="connsiteY266" fmla="*/ 959072 h 1567338"/>
                  <a:gd name="connsiteX267" fmla="*/ 3159823 w 4728781"/>
                  <a:gd name="connsiteY267" fmla="*/ 959072 h 1567338"/>
                  <a:gd name="connsiteX268" fmla="*/ 2672524 w 4728781"/>
                  <a:gd name="connsiteY268" fmla="*/ 903922 h 1567338"/>
                  <a:gd name="connsiteX269" fmla="*/ 2709291 w 4728781"/>
                  <a:gd name="connsiteY269" fmla="*/ 903922 h 1567338"/>
                  <a:gd name="connsiteX270" fmla="*/ 2709291 w 4728781"/>
                  <a:gd name="connsiteY270" fmla="*/ 941165 h 1567338"/>
                  <a:gd name="connsiteX271" fmla="*/ 2672524 w 4728781"/>
                  <a:gd name="connsiteY271" fmla="*/ 941165 h 1567338"/>
                  <a:gd name="connsiteX272" fmla="*/ 1697926 w 4728781"/>
                  <a:gd name="connsiteY272" fmla="*/ 903922 h 1567338"/>
                  <a:gd name="connsiteX273" fmla="*/ 1734693 w 4728781"/>
                  <a:gd name="connsiteY273" fmla="*/ 903922 h 1567338"/>
                  <a:gd name="connsiteX274" fmla="*/ 1734693 w 4728781"/>
                  <a:gd name="connsiteY274" fmla="*/ 941165 h 1567338"/>
                  <a:gd name="connsiteX275" fmla="*/ 1697926 w 4728781"/>
                  <a:gd name="connsiteY275" fmla="*/ 941165 h 1567338"/>
                  <a:gd name="connsiteX276" fmla="*/ 1860327 w 4728781"/>
                  <a:gd name="connsiteY276" fmla="*/ 899541 h 1567338"/>
                  <a:gd name="connsiteX277" fmla="*/ 1897094 w 4728781"/>
                  <a:gd name="connsiteY277" fmla="*/ 899541 h 1567338"/>
                  <a:gd name="connsiteX278" fmla="*/ 1897094 w 4728781"/>
                  <a:gd name="connsiteY278" fmla="*/ 935926 h 1567338"/>
                  <a:gd name="connsiteX279" fmla="*/ 1860327 w 4728781"/>
                  <a:gd name="connsiteY279" fmla="*/ 935926 h 1567338"/>
                  <a:gd name="connsiteX280" fmla="*/ 3484721 w 4728781"/>
                  <a:gd name="connsiteY280" fmla="*/ 896397 h 1567338"/>
                  <a:gd name="connsiteX281" fmla="*/ 3521487 w 4728781"/>
                  <a:gd name="connsiteY281" fmla="*/ 896397 h 1567338"/>
                  <a:gd name="connsiteX282" fmla="*/ 3521487 w 4728781"/>
                  <a:gd name="connsiteY282" fmla="*/ 932020 h 1567338"/>
                  <a:gd name="connsiteX283" fmla="*/ 3484721 w 4728781"/>
                  <a:gd name="connsiteY283" fmla="*/ 932020 h 1567338"/>
                  <a:gd name="connsiteX284" fmla="*/ 2185225 w 4728781"/>
                  <a:gd name="connsiteY284" fmla="*/ 896397 h 1567338"/>
                  <a:gd name="connsiteX285" fmla="*/ 2221992 w 4728781"/>
                  <a:gd name="connsiteY285" fmla="*/ 896397 h 1567338"/>
                  <a:gd name="connsiteX286" fmla="*/ 2221992 w 4728781"/>
                  <a:gd name="connsiteY286" fmla="*/ 932020 h 1567338"/>
                  <a:gd name="connsiteX287" fmla="*/ 2185225 w 4728781"/>
                  <a:gd name="connsiteY287" fmla="*/ 932020 h 1567338"/>
                  <a:gd name="connsiteX288" fmla="*/ 1373028 w 4728781"/>
                  <a:gd name="connsiteY288" fmla="*/ 896397 h 1567338"/>
                  <a:gd name="connsiteX289" fmla="*/ 1409795 w 4728781"/>
                  <a:gd name="connsiteY289" fmla="*/ 896397 h 1567338"/>
                  <a:gd name="connsiteX290" fmla="*/ 1409795 w 4728781"/>
                  <a:gd name="connsiteY290" fmla="*/ 932020 h 1567338"/>
                  <a:gd name="connsiteX291" fmla="*/ 1373028 w 4728781"/>
                  <a:gd name="connsiteY291" fmla="*/ 932020 h 1567338"/>
                  <a:gd name="connsiteX292" fmla="*/ 2347626 w 4728781"/>
                  <a:gd name="connsiteY292" fmla="*/ 885348 h 1567338"/>
                  <a:gd name="connsiteX293" fmla="*/ 2384393 w 4728781"/>
                  <a:gd name="connsiteY293" fmla="*/ 885348 h 1567338"/>
                  <a:gd name="connsiteX294" fmla="*/ 2384393 w 4728781"/>
                  <a:gd name="connsiteY294" fmla="*/ 908494 h 1567338"/>
                  <a:gd name="connsiteX295" fmla="*/ 2347626 w 4728781"/>
                  <a:gd name="connsiteY295" fmla="*/ 908494 h 1567338"/>
                  <a:gd name="connsiteX296" fmla="*/ 1210627 w 4728781"/>
                  <a:gd name="connsiteY296" fmla="*/ 879252 h 1567338"/>
                  <a:gd name="connsiteX297" fmla="*/ 1247394 w 4728781"/>
                  <a:gd name="connsiteY297" fmla="*/ 879252 h 1567338"/>
                  <a:gd name="connsiteX298" fmla="*/ 1247394 w 4728781"/>
                  <a:gd name="connsiteY298" fmla="*/ 917447 h 1567338"/>
                  <a:gd name="connsiteX299" fmla="*/ 1210627 w 4728781"/>
                  <a:gd name="connsiteY299" fmla="*/ 917447 h 1567338"/>
                  <a:gd name="connsiteX300" fmla="*/ 3322224 w 4728781"/>
                  <a:gd name="connsiteY300" fmla="*/ 874014 h 1567338"/>
                  <a:gd name="connsiteX301" fmla="*/ 3358990 w 4728781"/>
                  <a:gd name="connsiteY301" fmla="*/ 874014 h 1567338"/>
                  <a:gd name="connsiteX302" fmla="*/ 3358990 w 4728781"/>
                  <a:gd name="connsiteY302" fmla="*/ 910685 h 1567338"/>
                  <a:gd name="connsiteX303" fmla="*/ 3322224 w 4728781"/>
                  <a:gd name="connsiteY303" fmla="*/ 910685 h 1567338"/>
                  <a:gd name="connsiteX304" fmla="*/ 2834925 w 4728781"/>
                  <a:gd name="connsiteY304" fmla="*/ 874014 h 1567338"/>
                  <a:gd name="connsiteX305" fmla="*/ 2871691 w 4728781"/>
                  <a:gd name="connsiteY305" fmla="*/ 874014 h 1567338"/>
                  <a:gd name="connsiteX306" fmla="*/ 2871691 w 4728781"/>
                  <a:gd name="connsiteY306" fmla="*/ 910685 h 1567338"/>
                  <a:gd name="connsiteX307" fmla="*/ 2834925 w 4728781"/>
                  <a:gd name="connsiteY307" fmla="*/ 910685 h 1567338"/>
                  <a:gd name="connsiteX308" fmla="*/ 2022824 w 4728781"/>
                  <a:gd name="connsiteY308" fmla="*/ 874014 h 1567338"/>
                  <a:gd name="connsiteX309" fmla="*/ 2059591 w 4728781"/>
                  <a:gd name="connsiteY309" fmla="*/ 874014 h 1567338"/>
                  <a:gd name="connsiteX310" fmla="*/ 2059591 w 4728781"/>
                  <a:gd name="connsiteY310" fmla="*/ 910685 h 1567338"/>
                  <a:gd name="connsiteX311" fmla="*/ 2022824 w 4728781"/>
                  <a:gd name="connsiteY311" fmla="*/ 910685 h 1567338"/>
                  <a:gd name="connsiteX312" fmla="*/ 2997422 w 4728781"/>
                  <a:gd name="connsiteY312" fmla="*/ 873537 h 1567338"/>
                  <a:gd name="connsiteX313" fmla="*/ 3034188 w 4728781"/>
                  <a:gd name="connsiteY313" fmla="*/ 873537 h 1567338"/>
                  <a:gd name="connsiteX314" fmla="*/ 3034188 w 4728781"/>
                  <a:gd name="connsiteY314" fmla="*/ 910113 h 1567338"/>
                  <a:gd name="connsiteX315" fmla="*/ 2997422 w 4728781"/>
                  <a:gd name="connsiteY315" fmla="*/ 910113 h 1567338"/>
                  <a:gd name="connsiteX316" fmla="*/ 1535525 w 4728781"/>
                  <a:gd name="connsiteY316" fmla="*/ 872108 h 1567338"/>
                  <a:gd name="connsiteX317" fmla="*/ 1572292 w 4728781"/>
                  <a:gd name="connsiteY317" fmla="*/ 872108 h 1567338"/>
                  <a:gd name="connsiteX318" fmla="*/ 1572292 w 4728781"/>
                  <a:gd name="connsiteY318" fmla="*/ 908303 h 1567338"/>
                  <a:gd name="connsiteX319" fmla="*/ 1535525 w 4728781"/>
                  <a:gd name="connsiteY319" fmla="*/ 908303 h 1567338"/>
                  <a:gd name="connsiteX320" fmla="*/ 3159823 w 4728781"/>
                  <a:gd name="connsiteY320" fmla="*/ 870775 h 1567338"/>
                  <a:gd name="connsiteX321" fmla="*/ 3196590 w 4728781"/>
                  <a:gd name="connsiteY321" fmla="*/ 870775 h 1567338"/>
                  <a:gd name="connsiteX322" fmla="*/ 3196590 w 4728781"/>
                  <a:gd name="connsiteY322" fmla="*/ 906589 h 1567338"/>
                  <a:gd name="connsiteX323" fmla="*/ 3159823 w 4728781"/>
                  <a:gd name="connsiteY323" fmla="*/ 906589 h 1567338"/>
                  <a:gd name="connsiteX324" fmla="*/ 2672524 w 4728781"/>
                  <a:gd name="connsiteY324" fmla="*/ 848296 h 1567338"/>
                  <a:gd name="connsiteX325" fmla="*/ 2709291 w 4728781"/>
                  <a:gd name="connsiteY325" fmla="*/ 848296 h 1567338"/>
                  <a:gd name="connsiteX326" fmla="*/ 2709291 w 4728781"/>
                  <a:gd name="connsiteY326" fmla="*/ 885634 h 1567338"/>
                  <a:gd name="connsiteX327" fmla="*/ 2672524 w 4728781"/>
                  <a:gd name="connsiteY327" fmla="*/ 885634 h 1567338"/>
                  <a:gd name="connsiteX328" fmla="*/ 1697926 w 4728781"/>
                  <a:gd name="connsiteY328" fmla="*/ 848296 h 1567338"/>
                  <a:gd name="connsiteX329" fmla="*/ 1734693 w 4728781"/>
                  <a:gd name="connsiteY329" fmla="*/ 848296 h 1567338"/>
                  <a:gd name="connsiteX330" fmla="*/ 1734693 w 4728781"/>
                  <a:gd name="connsiteY330" fmla="*/ 885634 h 1567338"/>
                  <a:gd name="connsiteX331" fmla="*/ 1697926 w 4728781"/>
                  <a:gd name="connsiteY331" fmla="*/ 885634 h 1567338"/>
                  <a:gd name="connsiteX332" fmla="*/ 1860327 w 4728781"/>
                  <a:gd name="connsiteY332" fmla="*/ 845915 h 1567338"/>
                  <a:gd name="connsiteX333" fmla="*/ 1897094 w 4728781"/>
                  <a:gd name="connsiteY333" fmla="*/ 845915 h 1567338"/>
                  <a:gd name="connsiteX334" fmla="*/ 1897094 w 4728781"/>
                  <a:gd name="connsiteY334" fmla="*/ 882300 h 1567338"/>
                  <a:gd name="connsiteX335" fmla="*/ 1860327 w 4728781"/>
                  <a:gd name="connsiteY335" fmla="*/ 882300 h 1567338"/>
                  <a:gd name="connsiteX336" fmla="*/ 3484721 w 4728781"/>
                  <a:gd name="connsiteY336" fmla="*/ 844200 h 1567338"/>
                  <a:gd name="connsiteX337" fmla="*/ 3521487 w 4728781"/>
                  <a:gd name="connsiteY337" fmla="*/ 844200 h 1567338"/>
                  <a:gd name="connsiteX338" fmla="*/ 3521487 w 4728781"/>
                  <a:gd name="connsiteY338" fmla="*/ 879824 h 1567338"/>
                  <a:gd name="connsiteX339" fmla="*/ 3484721 w 4728781"/>
                  <a:gd name="connsiteY339" fmla="*/ 879824 h 1567338"/>
                  <a:gd name="connsiteX340" fmla="*/ 2185225 w 4728781"/>
                  <a:gd name="connsiteY340" fmla="*/ 844200 h 1567338"/>
                  <a:gd name="connsiteX341" fmla="*/ 2221992 w 4728781"/>
                  <a:gd name="connsiteY341" fmla="*/ 844200 h 1567338"/>
                  <a:gd name="connsiteX342" fmla="*/ 2221992 w 4728781"/>
                  <a:gd name="connsiteY342" fmla="*/ 879824 h 1567338"/>
                  <a:gd name="connsiteX343" fmla="*/ 2185225 w 4728781"/>
                  <a:gd name="connsiteY343" fmla="*/ 879824 h 1567338"/>
                  <a:gd name="connsiteX344" fmla="*/ 1373028 w 4728781"/>
                  <a:gd name="connsiteY344" fmla="*/ 844200 h 1567338"/>
                  <a:gd name="connsiteX345" fmla="*/ 1409795 w 4728781"/>
                  <a:gd name="connsiteY345" fmla="*/ 844200 h 1567338"/>
                  <a:gd name="connsiteX346" fmla="*/ 1409795 w 4728781"/>
                  <a:gd name="connsiteY346" fmla="*/ 879824 h 1567338"/>
                  <a:gd name="connsiteX347" fmla="*/ 1373028 w 4728781"/>
                  <a:gd name="connsiteY347" fmla="*/ 879824 h 1567338"/>
                  <a:gd name="connsiteX348" fmla="*/ 3647122 w 4728781"/>
                  <a:gd name="connsiteY348" fmla="*/ 828579 h 1567338"/>
                  <a:gd name="connsiteX349" fmla="*/ 3683889 w 4728781"/>
                  <a:gd name="connsiteY349" fmla="*/ 828579 h 1567338"/>
                  <a:gd name="connsiteX350" fmla="*/ 3683889 w 4728781"/>
                  <a:gd name="connsiteY350" fmla="*/ 851725 h 1567338"/>
                  <a:gd name="connsiteX351" fmla="*/ 3647122 w 4728781"/>
                  <a:gd name="connsiteY351" fmla="*/ 851725 h 1567338"/>
                  <a:gd name="connsiteX352" fmla="*/ 1048226 w 4728781"/>
                  <a:gd name="connsiteY352" fmla="*/ 828579 h 1567338"/>
                  <a:gd name="connsiteX353" fmla="*/ 1084993 w 4728781"/>
                  <a:gd name="connsiteY353" fmla="*/ 828579 h 1567338"/>
                  <a:gd name="connsiteX354" fmla="*/ 1084993 w 4728781"/>
                  <a:gd name="connsiteY354" fmla="*/ 851725 h 1567338"/>
                  <a:gd name="connsiteX355" fmla="*/ 1048226 w 4728781"/>
                  <a:gd name="connsiteY355" fmla="*/ 851725 h 1567338"/>
                  <a:gd name="connsiteX356" fmla="*/ 2347626 w 4728781"/>
                  <a:gd name="connsiteY356" fmla="*/ 823912 h 1567338"/>
                  <a:gd name="connsiteX357" fmla="*/ 2384393 w 4728781"/>
                  <a:gd name="connsiteY357" fmla="*/ 823912 h 1567338"/>
                  <a:gd name="connsiteX358" fmla="*/ 2384393 w 4728781"/>
                  <a:gd name="connsiteY358" fmla="*/ 863441 h 1567338"/>
                  <a:gd name="connsiteX359" fmla="*/ 2347626 w 4728781"/>
                  <a:gd name="connsiteY359" fmla="*/ 863441 h 1567338"/>
                  <a:gd name="connsiteX360" fmla="*/ 1210627 w 4728781"/>
                  <a:gd name="connsiteY360" fmla="*/ 821912 h 1567338"/>
                  <a:gd name="connsiteX361" fmla="*/ 1247394 w 4728781"/>
                  <a:gd name="connsiteY361" fmla="*/ 821912 h 1567338"/>
                  <a:gd name="connsiteX362" fmla="*/ 1247394 w 4728781"/>
                  <a:gd name="connsiteY362" fmla="*/ 860107 h 1567338"/>
                  <a:gd name="connsiteX363" fmla="*/ 1210627 w 4728781"/>
                  <a:gd name="connsiteY363" fmla="*/ 860107 h 1567338"/>
                  <a:gd name="connsiteX364" fmla="*/ 3322224 w 4728781"/>
                  <a:gd name="connsiteY364" fmla="*/ 819721 h 1567338"/>
                  <a:gd name="connsiteX365" fmla="*/ 3358990 w 4728781"/>
                  <a:gd name="connsiteY365" fmla="*/ 819721 h 1567338"/>
                  <a:gd name="connsiteX366" fmla="*/ 3358990 w 4728781"/>
                  <a:gd name="connsiteY366" fmla="*/ 856392 h 1567338"/>
                  <a:gd name="connsiteX367" fmla="*/ 3322224 w 4728781"/>
                  <a:gd name="connsiteY367" fmla="*/ 856392 h 1567338"/>
                  <a:gd name="connsiteX368" fmla="*/ 2834925 w 4728781"/>
                  <a:gd name="connsiteY368" fmla="*/ 819721 h 1567338"/>
                  <a:gd name="connsiteX369" fmla="*/ 2871691 w 4728781"/>
                  <a:gd name="connsiteY369" fmla="*/ 819721 h 1567338"/>
                  <a:gd name="connsiteX370" fmla="*/ 2871691 w 4728781"/>
                  <a:gd name="connsiteY370" fmla="*/ 856392 h 1567338"/>
                  <a:gd name="connsiteX371" fmla="*/ 2834925 w 4728781"/>
                  <a:gd name="connsiteY371" fmla="*/ 856392 h 1567338"/>
                  <a:gd name="connsiteX372" fmla="*/ 2022824 w 4728781"/>
                  <a:gd name="connsiteY372" fmla="*/ 819721 h 1567338"/>
                  <a:gd name="connsiteX373" fmla="*/ 2059591 w 4728781"/>
                  <a:gd name="connsiteY373" fmla="*/ 819721 h 1567338"/>
                  <a:gd name="connsiteX374" fmla="*/ 2059591 w 4728781"/>
                  <a:gd name="connsiteY374" fmla="*/ 856392 h 1567338"/>
                  <a:gd name="connsiteX375" fmla="*/ 2022824 w 4728781"/>
                  <a:gd name="connsiteY375" fmla="*/ 856392 h 1567338"/>
                  <a:gd name="connsiteX376" fmla="*/ 2997422 w 4728781"/>
                  <a:gd name="connsiteY376" fmla="*/ 819435 h 1567338"/>
                  <a:gd name="connsiteX377" fmla="*/ 3034188 w 4728781"/>
                  <a:gd name="connsiteY377" fmla="*/ 819435 h 1567338"/>
                  <a:gd name="connsiteX378" fmla="*/ 3034188 w 4728781"/>
                  <a:gd name="connsiteY378" fmla="*/ 856011 h 1567338"/>
                  <a:gd name="connsiteX379" fmla="*/ 2997422 w 4728781"/>
                  <a:gd name="connsiteY379" fmla="*/ 856011 h 1567338"/>
                  <a:gd name="connsiteX380" fmla="*/ 1535525 w 4728781"/>
                  <a:gd name="connsiteY380" fmla="*/ 818864 h 1567338"/>
                  <a:gd name="connsiteX381" fmla="*/ 1572292 w 4728781"/>
                  <a:gd name="connsiteY381" fmla="*/ 818864 h 1567338"/>
                  <a:gd name="connsiteX382" fmla="*/ 1572292 w 4728781"/>
                  <a:gd name="connsiteY382" fmla="*/ 855059 h 1567338"/>
                  <a:gd name="connsiteX383" fmla="*/ 1535525 w 4728781"/>
                  <a:gd name="connsiteY383" fmla="*/ 855059 h 1567338"/>
                  <a:gd name="connsiteX384" fmla="*/ 3159823 w 4728781"/>
                  <a:gd name="connsiteY384" fmla="*/ 818292 h 1567338"/>
                  <a:gd name="connsiteX385" fmla="*/ 3196590 w 4728781"/>
                  <a:gd name="connsiteY385" fmla="*/ 818292 h 1567338"/>
                  <a:gd name="connsiteX386" fmla="*/ 3196590 w 4728781"/>
                  <a:gd name="connsiteY386" fmla="*/ 854106 h 1567338"/>
                  <a:gd name="connsiteX387" fmla="*/ 3159823 w 4728781"/>
                  <a:gd name="connsiteY387" fmla="*/ 854106 h 1567338"/>
                  <a:gd name="connsiteX388" fmla="*/ 2510123 w 4728781"/>
                  <a:gd name="connsiteY388" fmla="*/ 809339 h 1567338"/>
                  <a:gd name="connsiteX389" fmla="*/ 2546890 w 4728781"/>
                  <a:gd name="connsiteY389" fmla="*/ 809339 h 1567338"/>
                  <a:gd name="connsiteX390" fmla="*/ 2546890 w 4728781"/>
                  <a:gd name="connsiteY390" fmla="*/ 832485 h 1567338"/>
                  <a:gd name="connsiteX391" fmla="*/ 2510123 w 4728781"/>
                  <a:gd name="connsiteY391" fmla="*/ 832485 h 1567338"/>
                  <a:gd name="connsiteX392" fmla="*/ 2672524 w 4728781"/>
                  <a:gd name="connsiteY392" fmla="*/ 792765 h 1567338"/>
                  <a:gd name="connsiteX393" fmla="*/ 2709291 w 4728781"/>
                  <a:gd name="connsiteY393" fmla="*/ 792765 h 1567338"/>
                  <a:gd name="connsiteX394" fmla="*/ 2709291 w 4728781"/>
                  <a:gd name="connsiteY394" fmla="*/ 830103 h 1567338"/>
                  <a:gd name="connsiteX395" fmla="*/ 2672524 w 4728781"/>
                  <a:gd name="connsiteY395" fmla="*/ 830103 h 1567338"/>
                  <a:gd name="connsiteX396" fmla="*/ 1697926 w 4728781"/>
                  <a:gd name="connsiteY396" fmla="*/ 792765 h 1567338"/>
                  <a:gd name="connsiteX397" fmla="*/ 1734693 w 4728781"/>
                  <a:gd name="connsiteY397" fmla="*/ 792765 h 1567338"/>
                  <a:gd name="connsiteX398" fmla="*/ 1734693 w 4728781"/>
                  <a:gd name="connsiteY398" fmla="*/ 830103 h 1567338"/>
                  <a:gd name="connsiteX399" fmla="*/ 1697926 w 4728781"/>
                  <a:gd name="connsiteY399" fmla="*/ 830103 h 1567338"/>
                  <a:gd name="connsiteX400" fmla="*/ 1860327 w 4728781"/>
                  <a:gd name="connsiteY400" fmla="*/ 792289 h 1567338"/>
                  <a:gd name="connsiteX401" fmla="*/ 1897094 w 4728781"/>
                  <a:gd name="connsiteY401" fmla="*/ 792289 h 1567338"/>
                  <a:gd name="connsiteX402" fmla="*/ 1897094 w 4728781"/>
                  <a:gd name="connsiteY402" fmla="*/ 828674 h 1567338"/>
                  <a:gd name="connsiteX403" fmla="*/ 1860327 w 4728781"/>
                  <a:gd name="connsiteY403" fmla="*/ 828674 h 1567338"/>
                  <a:gd name="connsiteX404" fmla="*/ 3484721 w 4728781"/>
                  <a:gd name="connsiteY404" fmla="*/ 792003 h 1567338"/>
                  <a:gd name="connsiteX405" fmla="*/ 3521487 w 4728781"/>
                  <a:gd name="connsiteY405" fmla="*/ 792003 h 1567338"/>
                  <a:gd name="connsiteX406" fmla="*/ 3521487 w 4728781"/>
                  <a:gd name="connsiteY406" fmla="*/ 827626 h 1567338"/>
                  <a:gd name="connsiteX407" fmla="*/ 3484721 w 4728781"/>
                  <a:gd name="connsiteY407" fmla="*/ 827626 h 1567338"/>
                  <a:gd name="connsiteX408" fmla="*/ 2185225 w 4728781"/>
                  <a:gd name="connsiteY408" fmla="*/ 792003 h 1567338"/>
                  <a:gd name="connsiteX409" fmla="*/ 2221992 w 4728781"/>
                  <a:gd name="connsiteY409" fmla="*/ 792003 h 1567338"/>
                  <a:gd name="connsiteX410" fmla="*/ 2221992 w 4728781"/>
                  <a:gd name="connsiteY410" fmla="*/ 827626 h 1567338"/>
                  <a:gd name="connsiteX411" fmla="*/ 2185225 w 4728781"/>
                  <a:gd name="connsiteY411" fmla="*/ 827626 h 1567338"/>
                  <a:gd name="connsiteX412" fmla="*/ 1373028 w 4728781"/>
                  <a:gd name="connsiteY412" fmla="*/ 792003 h 1567338"/>
                  <a:gd name="connsiteX413" fmla="*/ 1409795 w 4728781"/>
                  <a:gd name="connsiteY413" fmla="*/ 792003 h 1567338"/>
                  <a:gd name="connsiteX414" fmla="*/ 1409795 w 4728781"/>
                  <a:gd name="connsiteY414" fmla="*/ 827626 h 1567338"/>
                  <a:gd name="connsiteX415" fmla="*/ 1373028 w 4728781"/>
                  <a:gd name="connsiteY415" fmla="*/ 827626 h 1567338"/>
                  <a:gd name="connsiteX416" fmla="*/ 4707731 w 4728781"/>
                  <a:gd name="connsiteY416" fmla="*/ 778764 h 1567338"/>
                  <a:gd name="connsiteX417" fmla="*/ 4728781 w 4728781"/>
                  <a:gd name="connsiteY417" fmla="*/ 778859 h 1567338"/>
                  <a:gd name="connsiteX418" fmla="*/ 4728781 w 4728781"/>
                  <a:gd name="connsiteY418" fmla="*/ 788384 h 1567338"/>
                  <a:gd name="connsiteX419" fmla="*/ 4702968 w 4728781"/>
                  <a:gd name="connsiteY419" fmla="*/ 788670 h 1567338"/>
                  <a:gd name="connsiteX420" fmla="*/ 4702968 w 4728781"/>
                  <a:gd name="connsiteY420" fmla="*/ 779050 h 1567338"/>
                  <a:gd name="connsiteX421" fmla="*/ 21146 w 4728781"/>
                  <a:gd name="connsiteY421" fmla="*/ 778764 h 1567338"/>
                  <a:gd name="connsiteX422" fmla="*/ 21146 w 4728781"/>
                  <a:gd name="connsiteY422" fmla="*/ 788384 h 1567338"/>
                  <a:gd name="connsiteX423" fmla="*/ 16288 w 4728781"/>
                  <a:gd name="connsiteY423" fmla="*/ 788575 h 1567338"/>
                  <a:gd name="connsiteX424" fmla="*/ 0 w 4728781"/>
                  <a:gd name="connsiteY424" fmla="*/ 788479 h 1567338"/>
                  <a:gd name="connsiteX425" fmla="*/ 0 w 4728781"/>
                  <a:gd name="connsiteY425" fmla="*/ 783716 h 1567338"/>
                  <a:gd name="connsiteX426" fmla="*/ 0 w 4728781"/>
                  <a:gd name="connsiteY426" fmla="*/ 778954 h 1567338"/>
                  <a:gd name="connsiteX427" fmla="*/ 66484 w 4728781"/>
                  <a:gd name="connsiteY427" fmla="*/ 778478 h 1567338"/>
                  <a:gd name="connsiteX428" fmla="*/ 66484 w 4728781"/>
                  <a:gd name="connsiteY428" fmla="*/ 788003 h 1567338"/>
                  <a:gd name="connsiteX429" fmla="*/ 61721 w 4728781"/>
                  <a:gd name="connsiteY429" fmla="*/ 788955 h 1567338"/>
                  <a:gd name="connsiteX430" fmla="*/ 40671 w 4728781"/>
                  <a:gd name="connsiteY430" fmla="*/ 788765 h 1567338"/>
                  <a:gd name="connsiteX431" fmla="*/ 40671 w 4728781"/>
                  <a:gd name="connsiteY431" fmla="*/ 778573 h 1567338"/>
                  <a:gd name="connsiteX432" fmla="*/ 4657534 w 4728781"/>
                  <a:gd name="connsiteY432" fmla="*/ 778383 h 1567338"/>
                  <a:gd name="connsiteX433" fmla="*/ 4683442 w 4728781"/>
                  <a:gd name="connsiteY433" fmla="*/ 778573 h 1567338"/>
                  <a:gd name="connsiteX434" fmla="*/ 4683442 w 4728781"/>
                  <a:gd name="connsiteY434" fmla="*/ 788003 h 1567338"/>
                  <a:gd name="connsiteX435" fmla="*/ 4678680 w 4728781"/>
                  <a:gd name="connsiteY435" fmla="*/ 788860 h 1567338"/>
                  <a:gd name="connsiteX436" fmla="*/ 4657534 w 4728781"/>
                  <a:gd name="connsiteY436" fmla="*/ 788956 h 1567338"/>
                  <a:gd name="connsiteX437" fmla="*/ 111823 w 4728781"/>
                  <a:gd name="connsiteY437" fmla="*/ 778097 h 1567338"/>
                  <a:gd name="connsiteX438" fmla="*/ 111823 w 4728781"/>
                  <a:gd name="connsiteY438" fmla="*/ 789337 h 1567338"/>
                  <a:gd name="connsiteX439" fmla="*/ 86010 w 4728781"/>
                  <a:gd name="connsiteY439" fmla="*/ 789146 h 1567338"/>
                  <a:gd name="connsiteX440" fmla="*/ 86010 w 4728781"/>
                  <a:gd name="connsiteY440" fmla="*/ 778287 h 1567338"/>
                  <a:gd name="connsiteX441" fmla="*/ 4612195 w 4728781"/>
                  <a:gd name="connsiteY441" fmla="*/ 778002 h 1567338"/>
                  <a:gd name="connsiteX442" fmla="*/ 4638103 w 4728781"/>
                  <a:gd name="connsiteY442" fmla="*/ 778192 h 1567338"/>
                  <a:gd name="connsiteX443" fmla="*/ 4638103 w 4728781"/>
                  <a:gd name="connsiteY443" fmla="*/ 789146 h 1567338"/>
                  <a:gd name="connsiteX444" fmla="*/ 4612195 w 4728781"/>
                  <a:gd name="connsiteY444" fmla="*/ 789337 h 1567338"/>
                  <a:gd name="connsiteX445" fmla="*/ 4566856 w 4728781"/>
                  <a:gd name="connsiteY445" fmla="*/ 777716 h 1567338"/>
                  <a:gd name="connsiteX446" fmla="*/ 4592669 w 4728781"/>
                  <a:gd name="connsiteY446" fmla="*/ 777811 h 1567338"/>
                  <a:gd name="connsiteX447" fmla="*/ 4592669 w 4728781"/>
                  <a:gd name="connsiteY447" fmla="*/ 789527 h 1567338"/>
                  <a:gd name="connsiteX448" fmla="*/ 4566856 w 4728781"/>
                  <a:gd name="connsiteY448" fmla="*/ 789718 h 1567338"/>
                  <a:gd name="connsiteX449" fmla="*/ 157257 w 4728781"/>
                  <a:gd name="connsiteY449" fmla="*/ 777716 h 1567338"/>
                  <a:gd name="connsiteX450" fmla="*/ 157257 w 4728781"/>
                  <a:gd name="connsiteY450" fmla="*/ 789622 h 1567338"/>
                  <a:gd name="connsiteX451" fmla="*/ 131349 w 4728781"/>
                  <a:gd name="connsiteY451" fmla="*/ 789432 h 1567338"/>
                  <a:gd name="connsiteX452" fmla="*/ 131349 w 4728781"/>
                  <a:gd name="connsiteY452" fmla="*/ 777906 h 1567338"/>
                  <a:gd name="connsiteX453" fmla="*/ 202596 w 4728781"/>
                  <a:gd name="connsiteY453" fmla="*/ 777430 h 1567338"/>
                  <a:gd name="connsiteX454" fmla="*/ 202596 w 4728781"/>
                  <a:gd name="connsiteY454" fmla="*/ 790003 h 1567338"/>
                  <a:gd name="connsiteX455" fmla="*/ 176783 w 4728781"/>
                  <a:gd name="connsiteY455" fmla="*/ 789812 h 1567338"/>
                  <a:gd name="connsiteX456" fmla="*/ 176783 w 4728781"/>
                  <a:gd name="connsiteY456" fmla="*/ 777525 h 1567338"/>
                  <a:gd name="connsiteX457" fmla="*/ 4521422 w 4728781"/>
                  <a:gd name="connsiteY457" fmla="*/ 777335 h 1567338"/>
                  <a:gd name="connsiteX458" fmla="*/ 4547330 w 4728781"/>
                  <a:gd name="connsiteY458" fmla="*/ 777525 h 1567338"/>
                  <a:gd name="connsiteX459" fmla="*/ 4547330 w 4728781"/>
                  <a:gd name="connsiteY459" fmla="*/ 789908 h 1567338"/>
                  <a:gd name="connsiteX460" fmla="*/ 4521422 w 4728781"/>
                  <a:gd name="connsiteY460" fmla="*/ 790003 h 1567338"/>
                  <a:gd name="connsiteX461" fmla="*/ 248030 w 4728781"/>
                  <a:gd name="connsiteY461" fmla="*/ 777049 h 1567338"/>
                  <a:gd name="connsiteX462" fmla="*/ 248030 w 4728781"/>
                  <a:gd name="connsiteY462" fmla="*/ 790289 h 1567338"/>
                  <a:gd name="connsiteX463" fmla="*/ 222122 w 4728781"/>
                  <a:gd name="connsiteY463" fmla="*/ 790193 h 1567338"/>
                  <a:gd name="connsiteX464" fmla="*/ 222122 w 4728781"/>
                  <a:gd name="connsiteY464" fmla="*/ 777239 h 1567338"/>
                  <a:gd name="connsiteX465" fmla="*/ 4476083 w 4728781"/>
                  <a:gd name="connsiteY465" fmla="*/ 776954 h 1567338"/>
                  <a:gd name="connsiteX466" fmla="*/ 4501991 w 4728781"/>
                  <a:gd name="connsiteY466" fmla="*/ 777144 h 1567338"/>
                  <a:gd name="connsiteX467" fmla="*/ 4501991 w 4728781"/>
                  <a:gd name="connsiteY467" fmla="*/ 790194 h 1567338"/>
                  <a:gd name="connsiteX468" fmla="*/ 4476083 w 4728781"/>
                  <a:gd name="connsiteY468" fmla="*/ 790384 h 1567338"/>
                  <a:gd name="connsiteX469" fmla="*/ 4430744 w 4728781"/>
                  <a:gd name="connsiteY469" fmla="*/ 776668 h 1567338"/>
                  <a:gd name="connsiteX470" fmla="*/ 4456557 w 4728781"/>
                  <a:gd name="connsiteY470" fmla="*/ 776763 h 1567338"/>
                  <a:gd name="connsiteX471" fmla="*/ 4456557 w 4728781"/>
                  <a:gd name="connsiteY471" fmla="*/ 790574 h 1567338"/>
                  <a:gd name="connsiteX472" fmla="*/ 4430744 w 4728781"/>
                  <a:gd name="connsiteY472" fmla="*/ 790765 h 1567338"/>
                  <a:gd name="connsiteX473" fmla="*/ 293369 w 4728781"/>
                  <a:gd name="connsiteY473" fmla="*/ 776668 h 1567338"/>
                  <a:gd name="connsiteX474" fmla="*/ 293369 w 4728781"/>
                  <a:gd name="connsiteY474" fmla="*/ 790670 h 1567338"/>
                  <a:gd name="connsiteX475" fmla="*/ 267461 w 4728781"/>
                  <a:gd name="connsiteY475" fmla="*/ 790479 h 1567338"/>
                  <a:gd name="connsiteX476" fmla="*/ 267461 w 4728781"/>
                  <a:gd name="connsiteY476" fmla="*/ 776858 h 1567338"/>
                  <a:gd name="connsiteX477" fmla="*/ 338709 w 4728781"/>
                  <a:gd name="connsiteY477" fmla="*/ 776382 h 1567338"/>
                  <a:gd name="connsiteX478" fmla="*/ 338709 w 4728781"/>
                  <a:gd name="connsiteY478" fmla="*/ 791051 h 1567338"/>
                  <a:gd name="connsiteX479" fmla="*/ 312896 w 4728781"/>
                  <a:gd name="connsiteY479" fmla="*/ 790860 h 1567338"/>
                  <a:gd name="connsiteX480" fmla="*/ 312896 w 4728781"/>
                  <a:gd name="connsiteY480" fmla="*/ 776572 h 1567338"/>
                  <a:gd name="connsiteX481" fmla="*/ 4385309 w 4728781"/>
                  <a:gd name="connsiteY481" fmla="*/ 776287 h 1567338"/>
                  <a:gd name="connsiteX482" fmla="*/ 4411217 w 4728781"/>
                  <a:gd name="connsiteY482" fmla="*/ 776477 h 1567338"/>
                  <a:gd name="connsiteX483" fmla="*/ 4411217 w 4728781"/>
                  <a:gd name="connsiteY483" fmla="*/ 790956 h 1567338"/>
                  <a:gd name="connsiteX484" fmla="*/ 4385309 w 4728781"/>
                  <a:gd name="connsiteY484" fmla="*/ 791051 h 1567338"/>
                  <a:gd name="connsiteX485" fmla="*/ 384143 w 4728781"/>
                  <a:gd name="connsiteY485" fmla="*/ 776001 h 1567338"/>
                  <a:gd name="connsiteX486" fmla="*/ 384143 w 4728781"/>
                  <a:gd name="connsiteY486" fmla="*/ 791336 h 1567338"/>
                  <a:gd name="connsiteX487" fmla="*/ 358235 w 4728781"/>
                  <a:gd name="connsiteY487" fmla="*/ 791241 h 1567338"/>
                  <a:gd name="connsiteX488" fmla="*/ 358235 w 4728781"/>
                  <a:gd name="connsiteY488" fmla="*/ 776191 h 1567338"/>
                  <a:gd name="connsiteX489" fmla="*/ 4339971 w 4728781"/>
                  <a:gd name="connsiteY489" fmla="*/ 775906 h 1567338"/>
                  <a:gd name="connsiteX490" fmla="*/ 4365879 w 4728781"/>
                  <a:gd name="connsiteY490" fmla="*/ 776097 h 1567338"/>
                  <a:gd name="connsiteX491" fmla="*/ 4365879 w 4728781"/>
                  <a:gd name="connsiteY491" fmla="*/ 791241 h 1567338"/>
                  <a:gd name="connsiteX492" fmla="*/ 4339971 w 4728781"/>
                  <a:gd name="connsiteY492" fmla="*/ 791432 h 1567338"/>
                  <a:gd name="connsiteX493" fmla="*/ 429482 w 4728781"/>
                  <a:gd name="connsiteY493" fmla="*/ 775716 h 1567338"/>
                  <a:gd name="connsiteX494" fmla="*/ 429482 w 4728781"/>
                  <a:gd name="connsiteY494" fmla="*/ 791718 h 1567338"/>
                  <a:gd name="connsiteX495" fmla="*/ 403574 w 4728781"/>
                  <a:gd name="connsiteY495" fmla="*/ 791527 h 1567338"/>
                  <a:gd name="connsiteX496" fmla="*/ 403574 w 4728781"/>
                  <a:gd name="connsiteY496" fmla="*/ 775811 h 1567338"/>
                  <a:gd name="connsiteX497" fmla="*/ 4294632 w 4728781"/>
                  <a:gd name="connsiteY497" fmla="*/ 775620 h 1567338"/>
                  <a:gd name="connsiteX498" fmla="*/ 4320445 w 4728781"/>
                  <a:gd name="connsiteY498" fmla="*/ 775810 h 1567338"/>
                  <a:gd name="connsiteX499" fmla="*/ 4320445 w 4728781"/>
                  <a:gd name="connsiteY499" fmla="*/ 791622 h 1567338"/>
                  <a:gd name="connsiteX500" fmla="*/ 4294632 w 4728781"/>
                  <a:gd name="connsiteY500" fmla="*/ 791812 h 1567338"/>
                  <a:gd name="connsiteX501" fmla="*/ 474821 w 4728781"/>
                  <a:gd name="connsiteY501" fmla="*/ 775335 h 1567338"/>
                  <a:gd name="connsiteX502" fmla="*/ 474821 w 4728781"/>
                  <a:gd name="connsiteY502" fmla="*/ 792099 h 1567338"/>
                  <a:gd name="connsiteX503" fmla="*/ 449008 w 4728781"/>
                  <a:gd name="connsiteY503" fmla="*/ 791908 h 1567338"/>
                  <a:gd name="connsiteX504" fmla="*/ 449008 w 4728781"/>
                  <a:gd name="connsiteY504" fmla="*/ 775525 h 1567338"/>
                  <a:gd name="connsiteX505" fmla="*/ 4249197 w 4728781"/>
                  <a:gd name="connsiteY505" fmla="*/ 775239 h 1567338"/>
                  <a:gd name="connsiteX506" fmla="*/ 4275105 w 4728781"/>
                  <a:gd name="connsiteY506" fmla="*/ 775430 h 1567338"/>
                  <a:gd name="connsiteX507" fmla="*/ 4275105 w 4728781"/>
                  <a:gd name="connsiteY507" fmla="*/ 792003 h 1567338"/>
                  <a:gd name="connsiteX508" fmla="*/ 4249197 w 4728781"/>
                  <a:gd name="connsiteY508" fmla="*/ 792098 h 1567338"/>
                  <a:gd name="connsiteX509" fmla="*/ 4203858 w 4728781"/>
                  <a:gd name="connsiteY509" fmla="*/ 774954 h 1567338"/>
                  <a:gd name="connsiteX510" fmla="*/ 4229766 w 4728781"/>
                  <a:gd name="connsiteY510" fmla="*/ 775049 h 1567338"/>
                  <a:gd name="connsiteX511" fmla="*/ 4229766 w 4728781"/>
                  <a:gd name="connsiteY511" fmla="*/ 792289 h 1567338"/>
                  <a:gd name="connsiteX512" fmla="*/ 4203858 w 4728781"/>
                  <a:gd name="connsiteY512" fmla="*/ 792480 h 1567338"/>
                  <a:gd name="connsiteX513" fmla="*/ 520255 w 4728781"/>
                  <a:gd name="connsiteY513" fmla="*/ 774954 h 1567338"/>
                  <a:gd name="connsiteX514" fmla="*/ 520255 w 4728781"/>
                  <a:gd name="connsiteY514" fmla="*/ 792385 h 1567338"/>
                  <a:gd name="connsiteX515" fmla="*/ 494347 w 4728781"/>
                  <a:gd name="connsiteY515" fmla="*/ 792289 h 1567338"/>
                  <a:gd name="connsiteX516" fmla="*/ 494347 w 4728781"/>
                  <a:gd name="connsiteY516" fmla="*/ 775144 h 1567338"/>
                  <a:gd name="connsiteX517" fmla="*/ 4158519 w 4728781"/>
                  <a:gd name="connsiteY517" fmla="*/ 774572 h 1567338"/>
                  <a:gd name="connsiteX518" fmla="*/ 4184332 w 4728781"/>
                  <a:gd name="connsiteY518" fmla="*/ 774762 h 1567338"/>
                  <a:gd name="connsiteX519" fmla="*/ 4184332 w 4728781"/>
                  <a:gd name="connsiteY519" fmla="*/ 792670 h 1567338"/>
                  <a:gd name="connsiteX520" fmla="*/ 4158519 w 4728781"/>
                  <a:gd name="connsiteY520" fmla="*/ 792860 h 1567338"/>
                  <a:gd name="connsiteX521" fmla="*/ 565594 w 4728781"/>
                  <a:gd name="connsiteY521" fmla="*/ 774572 h 1567338"/>
                  <a:gd name="connsiteX522" fmla="*/ 565594 w 4728781"/>
                  <a:gd name="connsiteY522" fmla="*/ 792765 h 1567338"/>
                  <a:gd name="connsiteX523" fmla="*/ 539686 w 4728781"/>
                  <a:gd name="connsiteY523" fmla="*/ 792574 h 1567338"/>
                  <a:gd name="connsiteX524" fmla="*/ 539686 w 4728781"/>
                  <a:gd name="connsiteY524" fmla="*/ 774762 h 1567338"/>
                  <a:gd name="connsiteX525" fmla="*/ 610933 w 4728781"/>
                  <a:gd name="connsiteY525" fmla="*/ 774287 h 1567338"/>
                  <a:gd name="connsiteX526" fmla="*/ 610933 w 4728781"/>
                  <a:gd name="connsiteY526" fmla="*/ 793146 h 1567338"/>
                  <a:gd name="connsiteX527" fmla="*/ 585120 w 4728781"/>
                  <a:gd name="connsiteY527" fmla="*/ 792956 h 1567338"/>
                  <a:gd name="connsiteX528" fmla="*/ 585120 w 4728781"/>
                  <a:gd name="connsiteY528" fmla="*/ 774477 h 1567338"/>
                  <a:gd name="connsiteX529" fmla="*/ 4113085 w 4728781"/>
                  <a:gd name="connsiteY529" fmla="*/ 774191 h 1567338"/>
                  <a:gd name="connsiteX530" fmla="*/ 4138993 w 4728781"/>
                  <a:gd name="connsiteY530" fmla="*/ 774382 h 1567338"/>
                  <a:gd name="connsiteX531" fmla="*/ 4138993 w 4728781"/>
                  <a:gd name="connsiteY531" fmla="*/ 793051 h 1567338"/>
                  <a:gd name="connsiteX532" fmla="*/ 4113085 w 4728781"/>
                  <a:gd name="connsiteY532" fmla="*/ 793146 h 1567338"/>
                  <a:gd name="connsiteX533" fmla="*/ 4067746 w 4728781"/>
                  <a:gd name="connsiteY533" fmla="*/ 773906 h 1567338"/>
                  <a:gd name="connsiteX534" fmla="*/ 4093559 w 4728781"/>
                  <a:gd name="connsiteY534" fmla="*/ 774096 h 1567338"/>
                  <a:gd name="connsiteX535" fmla="*/ 4093559 w 4728781"/>
                  <a:gd name="connsiteY535" fmla="*/ 793432 h 1567338"/>
                  <a:gd name="connsiteX536" fmla="*/ 4067746 w 4728781"/>
                  <a:gd name="connsiteY536" fmla="*/ 793527 h 1567338"/>
                  <a:gd name="connsiteX537" fmla="*/ 656367 w 4728781"/>
                  <a:gd name="connsiteY537" fmla="*/ 773810 h 1567338"/>
                  <a:gd name="connsiteX538" fmla="*/ 656367 w 4728781"/>
                  <a:gd name="connsiteY538" fmla="*/ 793432 h 1567338"/>
                  <a:gd name="connsiteX539" fmla="*/ 630554 w 4728781"/>
                  <a:gd name="connsiteY539" fmla="*/ 793241 h 1567338"/>
                  <a:gd name="connsiteX540" fmla="*/ 630554 w 4728781"/>
                  <a:gd name="connsiteY540" fmla="*/ 774001 h 1567338"/>
                  <a:gd name="connsiteX541" fmla="*/ 4022407 w 4728781"/>
                  <a:gd name="connsiteY541" fmla="*/ 773525 h 1567338"/>
                  <a:gd name="connsiteX542" fmla="*/ 4048220 w 4728781"/>
                  <a:gd name="connsiteY542" fmla="*/ 773716 h 1567338"/>
                  <a:gd name="connsiteX543" fmla="*/ 4048220 w 4728781"/>
                  <a:gd name="connsiteY543" fmla="*/ 793718 h 1567338"/>
                  <a:gd name="connsiteX544" fmla="*/ 4022407 w 4728781"/>
                  <a:gd name="connsiteY544" fmla="*/ 793908 h 1567338"/>
                  <a:gd name="connsiteX545" fmla="*/ 701706 w 4728781"/>
                  <a:gd name="connsiteY545" fmla="*/ 773525 h 1567338"/>
                  <a:gd name="connsiteX546" fmla="*/ 701706 w 4728781"/>
                  <a:gd name="connsiteY546" fmla="*/ 793813 h 1567338"/>
                  <a:gd name="connsiteX547" fmla="*/ 675893 w 4728781"/>
                  <a:gd name="connsiteY547" fmla="*/ 793623 h 1567338"/>
                  <a:gd name="connsiteX548" fmla="*/ 675893 w 4728781"/>
                  <a:gd name="connsiteY548" fmla="*/ 773716 h 1567338"/>
                  <a:gd name="connsiteX549" fmla="*/ 747046 w 4728781"/>
                  <a:gd name="connsiteY549" fmla="*/ 773239 h 1567338"/>
                  <a:gd name="connsiteX550" fmla="*/ 747046 w 4728781"/>
                  <a:gd name="connsiteY550" fmla="*/ 794194 h 1567338"/>
                  <a:gd name="connsiteX551" fmla="*/ 721233 w 4728781"/>
                  <a:gd name="connsiteY551" fmla="*/ 794004 h 1567338"/>
                  <a:gd name="connsiteX552" fmla="*/ 721233 w 4728781"/>
                  <a:gd name="connsiteY552" fmla="*/ 773429 h 1567338"/>
                  <a:gd name="connsiteX553" fmla="*/ 3976973 w 4728781"/>
                  <a:gd name="connsiteY553" fmla="*/ 773144 h 1567338"/>
                  <a:gd name="connsiteX554" fmla="*/ 4002786 w 4728781"/>
                  <a:gd name="connsiteY554" fmla="*/ 773335 h 1567338"/>
                  <a:gd name="connsiteX555" fmla="*/ 4002786 w 4728781"/>
                  <a:gd name="connsiteY555" fmla="*/ 794004 h 1567338"/>
                  <a:gd name="connsiteX556" fmla="*/ 3976973 w 4728781"/>
                  <a:gd name="connsiteY556" fmla="*/ 794194 h 1567338"/>
                  <a:gd name="connsiteX557" fmla="*/ 3931634 w 4728781"/>
                  <a:gd name="connsiteY557" fmla="*/ 772858 h 1567338"/>
                  <a:gd name="connsiteX558" fmla="*/ 3957447 w 4728781"/>
                  <a:gd name="connsiteY558" fmla="*/ 773049 h 1567338"/>
                  <a:gd name="connsiteX559" fmla="*/ 3957447 w 4728781"/>
                  <a:gd name="connsiteY559" fmla="*/ 794480 h 1567338"/>
                  <a:gd name="connsiteX560" fmla="*/ 3931634 w 4728781"/>
                  <a:gd name="connsiteY560" fmla="*/ 794575 h 1567338"/>
                  <a:gd name="connsiteX561" fmla="*/ 792480 w 4728781"/>
                  <a:gd name="connsiteY561" fmla="*/ 772763 h 1567338"/>
                  <a:gd name="connsiteX562" fmla="*/ 792480 w 4728781"/>
                  <a:gd name="connsiteY562" fmla="*/ 794480 h 1567338"/>
                  <a:gd name="connsiteX563" fmla="*/ 766667 w 4728781"/>
                  <a:gd name="connsiteY563" fmla="*/ 794290 h 1567338"/>
                  <a:gd name="connsiteX564" fmla="*/ 766667 w 4728781"/>
                  <a:gd name="connsiteY564" fmla="*/ 772954 h 1567338"/>
                  <a:gd name="connsiteX565" fmla="*/ 3886295 w 4728781"/>
                  <a:gd name="connsiteY565" fmla="*/ 772477 h 1567338"/>
                  <a:gd name="connsiteX566" fmla="*/ 3912108 w 4728781"/>
                  <a:gd name="connsiteY566" fmla="*/ 772668 h 1567338"/>
                  <a:gd name="connsiteX567" fmla="*/ 3912108 w 4728781"/>
                  <a:gd name="connsiteY567" fmla="*/ 794766 h 1567338"/>
                  <a:gd name="connsiteX568" fmla="*/ 3886295 w 4728781"/>
                  <a:gd name="connsiteY568" fmla="*/ 794956 h 1567338"/>
                  <a:gd name="connsiteX569" fmla="*/ 837819 w 4728781"/>
                  <a:gd name="connsiteY569" fmla="*/ 772477 h 1567338"/>
                  <a:gd name="connsiteX570" fmla="*/ 837819 w 4728781"/>
                  <a:gd name="connsiteY570" fmla="*/ 794861 h 1567338"/>
                  <a:gd name="connsiteX571" fmla="*/ 812006 w 4728781"/>
                  <a:gd name="connsiteY571" fmla="*/ 794670 h 1567338"/>
                  <a:gd name="connsiteX572" fmla="*/ 812006 w 4728781"/>
                  <a:gd name="connsiteY572" fmla="*/ 772668 h 1567338"/>
                  <a:gd name="connsiteX573" fmla="*/ 883158 w 4728781"/>
                  <a:gd name="connsiteY573" fmla="*/ 772191 h 1567338"/>
                  <a:gd name="connsiteX574" fmla="*/ 883158 w 4728781"/>
                  <a:gd name="connsiteY574" fmla="*/ 795241 h 1567338"/>
                  <a:gd name="connsiteX575" fmla="*/ 857345 w 4728781"/>
                  <a:gd name="connsiteY575" fmla="*/ 795051 h 1567338"/>
                  <a:gd name="connsiteX576" fmla="*/ 857345 w 4728781"/>
                  <a:gd name="connsiteY576" fmla="*/ 772381 h 1567338"/>
                  <a:gd name="connsiteX577" fmla="*/ 3840860 w 4728781"/>
                  <a:gd name="connsiteY577" fmla="*/ 772096 h 1567338"/>
                  <a:gd name="connsiteX578" fmla="*/ 3866673 w 4728781"/>
                  <a:gd name="connsiteY578" fmla="*/ 772287 h 1567338"/>
                  <a:gd name="connsiteX579" fmla="*/ 3866673 w 4728781"/>
                  <a:gd name="connsiteY579" fmla="*/ 795147 h 1567338"/>
                  <a:gd name="connsiteX580" fmla="*/ 3840860 w 4728781"/>
                  <a:gd name="connsiteY580" fmla="*/ 795242 h 1567338"/>
                  <a:gd name="connsiteX581" fmla="*/ 3795522 w 4728781"/>
                  <a:gd name="connsiteY581" fmla="*/ 771810 h 1567338"/>
                  <a:gd name="connsiteX582" fmla="*/ 3821335 w 4728781"/>
                  <a:gd name="connsiteY582" fmla="*/ 772001 h 1567338"/>
                  <a:gd name="connsiteX583" fmla="*/ 3821335 w 4728781"/>
                  <a:gd name="connsiteY583" fmla="*/ 795527 h 1567338"/>
                  <a:gd name="connsiteX584" fmla="*/ 3795522 w 4728781"/>
                  <a:gd name="connsiteY584" fmla="*/ 795623 h 1567338"/>
                  <a:gd name="connsiteX585" fmla="*/ 928592 w 4728781"/>
                  <a:gd name="connsiteY585" fmla="*/ 771810 h 1567338"/>
                  <a:gd name="connsiteX586" fmla="*/ 928592 w 4728781"/>
                  <a:gd name="connsiteY586" fmla="*/ 795527 h 1567338"/>
                  <a:gd name="connsiteX587" fmla="*/ 902779 w 4728781"/>
                  <a:gd name="connsiteY587" fmla="*/ 795337 h 1567338"/>
                  <a:gd name="connsiteX588" fmla="*/ 902779 w 4728781"/>
                  <a:gd name="connsiteY588" fmla="*/ 772001 h 1567338"/>
                  <a:gd name="connsiteX589" fmla="*/ 973931 w 4728781"/>
                  <a:gd name="connsiteY589" fmla="*/ 771429 h 1567338"/>
                  <a:gd name="connsiteX590" fmla="*/ 973931 w 4728781"/>
                  <a:gd name="connsiteY590" fmla="*/ 795908 h 1567338"/>
                  <a:gd name="connsiteX591" fmla="*/ 948118 w 4728781"/>
                  <a:gd name="connsiteY591" fmla="*/ 795718 h 1567338"/>
                  <a:gd name="connsiteX592" fmla="*/ 948118 w 4728781"/>
                  <a:gd name="connsiteY592" fmla="*/ 771620 h 1567338"/>
                  <a:gd name="connsiteX593" fmla="*/ 3750087 w 4728781"/>
                  <a:gd name="connsiteY593" fmla="*/ 771334 h 1567338"/>
                  <a:gd name="connsiteX594" fmla="*/ 3775900 w 4728781"/>
                  <a:gd name="connsiteY594" fmla="*/ 771524 h 1567338"/>
                  <a:gd name="connsiteX595" fmla="*/ 3775900 w 4728781"/>
                  <a:gd name="connsiteY595" fmla="*/ 795718 h 1567338"/>
                  <a:gd name="connsiteX596" fmla="*/ 3750087 w 4728781"/>
                  <a:gd name="connsiteY596" fmla="*/ 795908 h 1567338"/>
                  <a:gd name="connsiteX597" fmla="*/ 1019270 w 4728781"/>
                  <a:gd name="connsiteY597" fmla="*/ 771143 h 1567338"/>
                  <a:gd name="connsiteX598" fmla="*/ 1019270 w 4728781"/>
                  <a:gd name="connsiteY598" fmla="*/ 796289 h 1567338"/>
                  <a:gd name="connsiteX599" fmla="*/ 993457 w 4728781"/>
                  <a:gd name="connsiteY599" fmla="*/ 796099 h 1567338"/>
                  <a:gd name="connsiteX600" fmla="*/ 993457 w 4728781"/>
                  <a:gd name="connsiteY600" fmla="*/ 771334 h 1567338"/>
                  <a:gd name="connsiteX601" fmla="*/ 3704748 w 4728781"/>
                  <a:gd name="connsiteY601" fmla="*/ 771048 h 1567338"/>
                  <a:gd name="connsiteX602" fmla="*/ 3730561 w 4728781"/>
                  <a:gd name="connsiteY602" fmla="*/ 771239 h 1567338"/>
                  <a:gd name="connsiteX603" fmla="*/ 3730561 w 4728781"/>
                  <a:gd name="connsiteY603" fmla="*/ 796099 h 1567338"/>
                  <a:gd name="connsiteX604" fmla="*/ 3704748 w 4728781"/>
                  <a:gd name="connsiteY604" fmla="*/ 796289 h 1567338"/>
                  <a:gd name="connsiteX605" fmla="*/ 2510123 w 4728781"/>
                  <a:gd name="connsiteY605" fmla="*/ 768953 h 1567338"/>
                  <a:gd name="connsiteX606" fmla="*/ 2546890 w 4728781"/>
                  <a:gd name="connsiteY606" fmla="*/ 768953 h 1567338"/>
                  <a:gd name="connsiteX607" fmla="*/ 2546890 w 4728781"/>
                  <a:gd name="connsiteY607" fmla="*/ 798385 h 1567338"/>
                  <a:gd name="connsiteX608" fmla="*/ 2510123 w 4728781"/>
                  <a:gd name="connsiteY608" fmla="*/ 798385 h 1567338"/>
                  <a:gd name="connsiteX609" fmla="*/ 3159823 w 4728781"/>
                  <a:gd name="connsiteY609" fmla="*/ 765810 h 1567338"/>
                  <a:gd name="connsiteX610" fmla="*/ 3196590 w 4728781"/>
                  <a:gd name="connsiteY610" fmla="*/ 765810 h 1567338"/>
                  <a:gd name="connsiteX611" fmla="*/ 3196590 w 4728781"/>
                  <a:gd name="connsiteY611" fmla="*/ 801624 h 1567338"/>
                  <a:gd name="connsiteX612" fmla="*/ 3159823 w 4728781"/>
                  <a:gd name="connsiteY612" fmla="*/ 801624 h 1567338"/>
                  <a:gd name="connsiteX613" fmla="*/ 1535525 w 4728781"/>
                  <a:gd name="connsiteY613" fmla="*/ 765619 h 1567338"/>
                  <a:gd name="connsiteX614" fmla="*/ 1572292 w 4728781"/>
                  <a:gd name="connsiteY614" fmla="*/ 765619 h 1567338"/>
                  <a:gd name="connsiteX615" fmla="*/ 1572292 w 4728781"/>
                  <a:gd name="connsiteY615" fmla="*/ 801814 h 1567338"/>
                  <a:gd name="connsiteX616" fmla="*/ 1535525 w 4728781"/>
                  <a:gd name="connsiteY616" fmla="*/ 801814 h 1567338"/>
                  <a:gd name="connsiteX617" fmla="*/ 2997422 w 4728781"/>
                  <a:gd name="connsiteY617" fmla="*/ 765429 h 1567338"/>
                  <a:gd name="connsiteX618" fmla="*/ 3034188 w 4728781"/>
                  <a:gd name="connsiteY618" fmla="*/ 765429 h 1567338"/>
                  <a:gd name="connsiteX619" fmla="*/ 3034188 w 4728781"/>
                  <a:gd name="connsiteY619" fmla="*/ 802005 h 1567338"/>
                  <a:gd name="connsiteX620" fmla="*/ 2997422 w 4728781"/>
                  <a:gd name="connsiteY620" fmla="*/ 802005 h 1567338"/>
                  <a:gd name="connsiteX621" fmla="*/ 3322224 w 4728781"/>
                  <a:gd name="connsiteY621" fmla="*/ 765333 h 1567338"/>
                  <a:gd name="connsiteX622" fmla="*/ 3358990 w 4728781"/>
                  <a:gd name="connsiteY622" fmla="*/ 765333 h 1567338"/>
                  <a:gd name="connsiteX623" fmla="*/ 3358990 w 4728781"/>
                  <a:gd name="connsiteY623" fmla="*/ 802004 h 1567338"/>
                  <a:gd name="connsiteX624" fmla="*/ 3322224 w 4728781"/>
                  <a:gd name="connsiteY624" fmla="*/ 802004 h 1567338"/>
                  <a:gd name="connsiteX625" fmla="*/ 2834925 w 4728781"/>
                  <a:gd name="connsiteY625" fmla="*/ 765333 h 1567338"/>
                  <a:gd name="connsiteX626" fmla="*/ 2871691 w 4728781"/>
                  <a:gd name="connsiteY626" fmla="*/ 765333 h 1567338"/>
                  <a:gd name="connsiteX627" fmla="*/ 2871691 w 4728781"/>
                  <a:gd name="connsiteY627" fmla="*/ 802004 h 1567338"/>
                  <a:gd name="connsiteX628" fmla="*/ 2834925 w 4728781"/>
                  <a:gd name="connsiteY628" fmla="*/ 802004 h 1567338"/>
                  <a:gd name="connsiteX629" fmla="*/ 2022824 w 4728781"/>
                  <a:gd name="connsiteY629" fmla="*/ 765333 h 1567338"/>
                  <a:gd name="connsiteX630" fmla="*/ 2059591 w 4728781"/>
                  <a:gd name="connsiteY630" fmla="*/ 765333 h 1567338"/>
                  <a:gd name="connsiteX631" fmla="*/ 2059591 w 4728781"/>
                  <a:gd name="connsiteY631" fmla="*/ 802004 h 1567338"/>
                  <a:gd name="connsiteX632" fmla="*/ 2022824 w 4728781"/>
                  <a:gd name="connsiteY632" fmla="*/ 802004 h 1567338"/>
                  <a:gd name="connsiteX633" fmla="*/ 1210627 w 4728781"/>
                  <a:gd name="connsiteY633" fmla="*/ 764571 h 1567338"/>
                  <a:gd name="connsiteX634" fmla="*/ 1247394 w 4728781"/>
                  <a:gd name="connsiteY634" fmla="*/ 764571 h 1567338"/>
                  <a:gd name="connsiteX635" fmla="*/ 1247394 w 4728781"/>
                  <a:gd name="connsiteY635" fmla="*/ 802766 h 1567338"/>
                  <a:gd name="connsiteX636" fmla="*/ 1210627 w 4728781"/>
                  <a:gd name="connsiteY636" fmla="*/ 802766 h 1567338"/>
                  <a:gd name="connsiteX637" fmla="*/ 2347626 w 4728781"/>
                  <a:gd name="connsiteY637" fmla="*/ 763904 h 1567338"/>
                  <a:gd name="connsiteX638" fmla="*/ 2384393 w 4728781"/>
                  <a:gd name="connsiteY638" fmla="*/ 763904 h 1567338"/>
                  <a:gd name="connsiteX639" fmla="*/ 2384393 w 4728781"/>
                  <a:gd name="connsiteY639" fmla="*/ 803433 h 1567338"/>
                  <a:gd name="connsiteX640" fmla="*/ 2347626 w 4728781"/>
                  <a:gd name="connsiteY640" fmla="*/ 803433 h 1567338"/>
                  <a:gd name="connsiteX641" fmla="*/ 3646932 w 4728781"/>
                  <a:gd name="connsiteY641" fmla="*/ 762857 h 1567338"/>
                  <a:gd name="connsiteX642" fmla="*/ 3683698 w 4728781"/>
                  <a:gd name="connsiteY642" fmla="*/ 762857 h 1567338"/>
                  <a:gd name="connsiteX643" fmla="*/ 3683698 w 4728781"/>
                  <a:gd name="connsiteY643" fmla="*/ 770858 h 1567338"/>
                  <a:gd name="connsiteX644" fmla="*/ 3686461 w 4728781"/>
                  <a:gd name="connsiteY644" fmla="*/ 770858 h 1567338"/>
                  <a:gd name="connsiteX645" fmla="*/ 3686461 w 4728781"/>
                  <a:gd name="connsiteY645" fmla="*/ 796480 h 1567338"/>
                  <a:gd name="connsiteX646" fmla="*/ 3683698 w 4728781"/>
                  <a:gd name="connsiteY646" fmla="*/ 796480 h 1567338"/>
                  <a:gd name="connsiteX647" fmla="*/ 3683698 w 4728781"/>
                  <a:gd name="connsiteY647" fmla="*/ 804481 h 1567338"/>
                  <a:gd name="connsiteX648" fmla="*/ 3646932 w 4728781"/>
                  <a:gd name="connsiteY648" fmla="*/ 804481 h 1567338"/>
                  <a:gd name="connsiteX649" fmla="*/ 1049274 w 4728781"/>
                  <a:gd name="connsiteY649" fmla="*/ 762857 h 1567338"/>
                  <a:gd name="connsiteX650" fmla="*/ 1086040 w 4728781"/>
                  <a:gd name="connsiteY650" fmla="*/ 762857 h 1567338"/>
                  <a:gd name="connsiteX651" fmla="*/ 1086040 w 4728781"/>
                  <a:gd name="connsiteY651" fmla="*/ 804481 h 1567338"/>
                  <a:gd name="connsiteX652" fmla="*/ 1049274 w 4728781"/>
                  <a:gd name="connsiteY652" fmla="*/ 804481 h 1567338"/>
                  <a:gd name="connsiteX653" fmla="*/ 1049274 w 4728781"/>
                  <a:gd name="connsiteY653" fmla="*/ 796480 h 1567338"/>
                  <a:gd name="connsiteX654" fmla="*/ 1036891 w 4728781"/>
                  <a:gd name="connsiteY654" fmla="*/ 796385 h 1567338"/>
                  <a:gd name="connsiteX655" fmla="*/ 1036891 w 4728781"/>
                  <a:gd name="connsiteY655" fmla="*/ 770953 h 1567338"/>
                  <a:gd name="connsiteX656" fmla="*/ 1049274 w 4728781"/>
                  <a:gd name="connsiteY656" fmla="*/ 770858 h 1567338"/>
                  <a:gd name="connsiteX657" fmla="*/ 3484721 w 4728781"/>
                  <a:gd name="connsiteY657" fmla="*/ 739806 h 1567338"/>
                  <a:gd name="connsiteX658" fmla="*/ 3521487 w 4728781"/>
                  <a:gd name="connsiteY658" fmla="*/ 739806 h 1567338"/>
                  <a:gd name="connsiteX659" fmla="*/ 3521487 w 4728781"/>
                  <a:gd name="connsiteY659" fmla="*/ 775430 h 1567338"/>
                  <a:gd name="connsiteX660" fmla="*/ 3484721 w 4728781"/>
                  <a:gd name="connsiteY660" fmla="*/ 775430 h 1567338"/>
                  <a:gd name="connsiteX661" fmla="*/ 2185225 w 4728781"/>
                  <a:gd name="connsiteY661" fmla="*/ 739806 h 1567338"/>
                  <a:gd name="connsiteX662" fmla="*/ 2221992 w 4728781"/>
                  <a:gd name="connsiteY662" fmla="*/ 739806 h 1567338"/>
                  <a:gd name="connsiteX663" fmla="*/ 2221992 w 4728781"/>
                  <a:gd name="connsiteY663" fmla="*/ 775430 h 1567338"/>
                  <a:gd name="connsiteX664" fmla="*/ 2185225 w 4728781"/>
                  <a:gd name="connsiteY664" fmla="*/ 775430 h 1567338"/>
                  <a:gd name="connsiteX665" fmla="*/ 1373028 w 4728781"/>
                  <a:gd name="connsiteY665" fmla="*/ 739806 h 1567338"/>
                  <a:gd name="connsiteX666" fmla="*/ 1409795 w 4728781"/>
                  <a:gd name="connsiteY666" fmla="*/ 739806 h 1567338"/>
                  <a:gd name="connsiteX667" fmla="*/ 1409795 w 4728781"/>
                  <a:gd name="connsiteY667" fmla="*/ 775430 h 1567338"/>
                  <a:gd name="connsiteX668" fmla="*/ 1373028 w 4728781"/>
                  <a:gd name="connsiteY668" fmla="*/ 775430 h 1567338"/>
                  <a:gd name="connsiteX669" fmla="*/ 1860327 w 4728781"/>
                  <a:gd name="connsiteY669" fmla="*/ 738663 h 1567338"/>
                  <a:gd name="connsiteX670" fmla="*/ 1897094 w 4728781"/>
                  <a:gd name="connsiteY670" fmla="*/ 738663 h 1567338"/>
                  <a:gd name="connsiteX671" fmla="*/ 1897094 w 4728781"/>
                  <a:gd name="connsiteY671" fmla="*/ 775048 h 1567338"/>
                  <a:gd name="connsiteX672" fmla="*/ 1860327 w 4728781"/>
                  <a:gd name="connsiteY672" fmla="*/ 775048 h 1567338"/>
                  <a:gd name="connsiteX673" fmla="*/ 2672524 w 4728781"/>
                  <a:gd name="connsiteY673" fmla="*/ 737235 h 1567338"/>
                  <a:gd name="connsiteX674" fmla="*/ 2709291 w 4728781"/>
                  <a:gd name="connsiteY674" fmla="*/ 737235 h 1567338"/>
                  <a:gd name="connsiteX675" fmla="*/ 2709291 w 4728781"/>
                  <a:gd name="connsiteY675" fmla="*/ 774573 h 1567338"/>
                  <a:gd name="connsiteX676" fmla="*/ 2672524 w 4728781"/>
                  <a:gd name="connsiteY676" fmla="*/ 774573 h 1567338"/>
                  <a:gd name="connsiteX677" fmla="*/ 1697926 w 4728781"/>
                  <a:gd name="connsiteY677" fmla="*/ 737235 h 1567338"/>
                  <a:gd name="connsiteX678" fmla="*/ 1734693 w 4728781"/>
                  <a:gd name="connsiteY678" fmla="*/ 737235 h 1567338"/>
                  <a:gd name="connsiteX679" fmla="*/ 1734693 w 4728781"/>
                  <a:gd name="connsiteY679" fmla="*/ 774573 h 1567338"/>
                  <a:gd name="connsiteX680" fmla="*/ 1697926 w 4728781"/>
                  <a:gd name="connsiteY680" fmla="*/ 774573 h 1567338"/>
                  <a:gd name="connsiteX681" fmla="*/ 2510123 w 4728781"/>
                  <a:gd name="connsiteY681" fmla="*/ 734949 h 1567338"/>
                  <a:gd name="connsiteX682" fmla="*/ 2546890 w 4728781"/>
                  <a:gd name="connsiteY682" fmla="*/ 734949 h 1567338"/>
                  <a:gd name="connsiteX683" fmla="*/ 2546890 w 4728781"/>
                  <a:gd name="connsiteY683" fmla="*/ 758095 h 1567338"/>
                  <a:gd name="connsiteX684" fmla="*/ 2510123 w 4728781"/>
                  <a:gd name="connsiteY684" fmla="*/ 758095 h 1567338"/>
                  <a:gd name="connsiteX685" fmla="*/ 3647122 w 4728781"/>
                  <a:gd name="connsiteY685" fmla="*/ 715708 h 1567338"/>
                  <a:gd name="connsiteX686" fmla="*/ 3683889 w 4728781"/>
                  <a:gd name="connsiteY686" fmla="*/ 715708 h 1567338"/>
                  <a:gd name="connsiteX687" fmla="*/ 3683889 w 4728781"/>
                  <a:gd name="connsiteY687" fmla="*/ 738854 h 1567338"/>
                  <a:gd name="connsiteX688" fmla="*/ 3647122 w 4728781"/>
                  <a:gd name="connsiteY688" fmla="*/ 738854 h 1567338"/>
                  <a:gd name="connsiteX689" fmla="*/ 1048226 w 4728781"/>
                  <a:gd name="connsiteY689" fmla="*/ 715708 h 1567338"/>
                  <a:gd name="connsiteX690" fmla="*/ 1084993 w 4728781"/>
                  <a:gd name="connsiteY690" fmla="*/ 715708 h 1567338"/>
                  <a:gd name="connsiteX691" fmla="*/ 1084993 w 4728781"/>
                  <a:gd name="connsiteY691" fmla="*/ 738854 h 1567338"/>
                  <a:gd name="connsiteX692" fmla="*/ 1048226 w 4728781"/>
                  <a:gd name="connsiteY692" fmla="*/ 738854 h 1567338"/>
                  <a:gd name="connsiteX693" fmla="*/ 3159823 w 4728781"/>
                  <a:gd name="connsiteY693" fmla="*/ 713231 h 1567338"/>
                  <a:gd name="connsiteX694" fmla="*/ 3196590 w 4728781"/>
                  <a:gd name="connsiteY694" fmla="*/ 713231 h 1567338"/>
                  <a:gd name="connsiteX695" fmla="*/ 3196590 w 4728781"/>
                  <a:gd name="connsiteY695" fmla="*/ 749045 h 1567338"/>
                  <a:gd name="connsiteX696" fmla="*/ 3159823 w 4728781"/>
                  <a:gd name="connsiteY696" fmla="*/ 749045 h 1567338"/>
                  <a:gd name="connsiteX697" fmla="*/ 1535525 w 4728781"/>
                  <a:gd name="connsiteY697" fmla="*/ 712279 h 1567338"/>
                  <a:gd name="connsiteX698" fmla="*/ 1572292 w 4728781"/>
                  <a:gd name="connsiteY698" fmla="*/ 712279 h 1567338"/>
                  <a:gd name="connsiteX699" fmla="*/ 1572292 w 4728781"/>
                  <a:gd name="connsiteY699" fmla="*/ 748474 h 1567338"/>
                  <a:gd name="connsiteX700" fmla="*/ 1535525 w 4728781"/>
                  <a:gd name="connsiteY700" fmla="*/ 748474 h 1567338"/>
                  <a:gd name="connsiteX701" fmla="*/ 2997422 w 4728781"/>
                  <a:gd name="connsiteY701" fmla="*/ 711327 h 1567338"/>
                  <a:gd name="connsiteX702" fmla="*/ 3034188 w 4728781"/>
                  <a:gd name="connsiteY702" fmla="*/ 711327 h 1567338"/>
                  <a:gd name="connsiteX703" fmla="*/ 3034188 w 4728781"/>
                  <a:gd name="connsiteY703" fmla="*/ 747903 h 1567338"/>
                  <a:gd name="connsiteX704" fmla="*/ 2997422 w 4728781"/>
                  <a:gd name="connsiteY704" fmla="*/ 747903 h 1567338"/>
                  <a:gd name="connsiteX705" fmla="*/ 3322224 w 4728781"/>
                  <a:gd name="connsiteY705" fmla="*/ 711041 h 1567338"/>
                  <a:gd name="connsiteX706" fmla="*/ 3358990 w 4728781"/>
                  <a:gd name="connsiteY706" fmla="*/ 711041 h 1567338"/>
                  <a:gd name="connsiteX707" fmla="*/ 3358990 w 4728781"/>
                  <a:gd name="connsiteY707" fmla="*/ 747712 h 1567338"/>
                  <a:gd name="connsiteX708" fmla="*/ 3322224 w 4728781"/>
                  <a:gd name="connsiteY708" fmla="*/ 747712 h 1567338"/>
                  <a:gd name="connsiteX709" fmla="*/ 2834925 w 4728781"/>
                  <a:gd name="connsiteY709" fmla="*/ 711041 h 1567338"/>
                  <a:gd name="connsiteX710" fmla="*/ 2871691 w 4728781"/>
                  <a:gd name="connsiteY710" fmla="*/ 711041 h 1567338"/>
                  <a:gd name="connsiteX711" fmla="*/ 2871691 w 4728781"/>
                  <a:gd name="connsiteY711" fmla="*/ 747712 h 1567338"/>
                  <a:gd name="connsiteX712" fmla="*/ 2834925 w 4728781"/>
                  <a:gd name="connsiteY712" fmla="*/ 747712 h 1567338"/>
                  <a:gd name="connsiteX713" fmla="*/ 2022824 w 4728781"/>
                  <a:gd name="connsiteY713" fmla="*/ 711041 h 1567338"/>
                  <a:gd name="connsiteX714" fmla="*/ 2059591 w 4728781"/>
                  <a:gd name="connsiteY714" fmla="*/ 711041 h 1567338"/>
                  <a:gd name="connsiteX715" fmla="*/ 2059591 w 4728781"/>
                  <a:gd name="connsiteY715" fmla="*/ 747712 h 1567338"/>
                  <a:gd name="connsiteX716" fmla="*/ 2022824 w 4728781"/>
                  <a:gd name="connsiteY716" fmla="*/ 747712 h 1567338"/>
                  <a:gd name="connsiteX717" fmla="*/ 1210627 w 4728781"/>
                  <a:gd name="connsiteY717" fmla="*/ 707231 h 1567338"/>
                  <a:gd name="connsiteX718" fmla="*/ 1247394 w 4728781"/>
                  <a:gd name="connsiteY718" fmla="*/ 707231 h 1567338"/>
                  <a:gd name="connsiteX719" fmla="*/ 1247394 w 4728781"/>
                  <a:gd name="connsiteY719" fmla="*/ 745426 h 1567338"/>
                  <a:gd name="connsiteX720" fmla="*/ 1210627 w 4728781"/>
                  <a:gd name="connsiteY720" fmla="*/ 745426 h 1567338"/>
                  <a:gd name="connsiteX721" fmla="*/ 2347626 w 4728781"/>
                  <a:gd name="connsiteY721" fmla="*/ 703897 h 1567338"/>
                  <a:gd name="connsiteX722" fmla="*/ 2384393 w 4728781"/>
                  <a:gd name="connsiteY722" fmla="*/ 703897 h 1567338"/>
                  <a:gd name="connsiteX723" fmla="*/ 2384393 w 4728781"/>
                  <a:gd name="connsiteY723" fmla="*/ 743426 h 1567338"/>
                  <a:gd name="connsiteX724" fmla="*/ 2347626 w 4728781"/>
                  <a:gd name="connsiteY724" fmla="*/ 743426 h 1567338"/>
                  <a:gd name="connsiteX725" fmla="*/ 3484721 w 4728781"/>
                  <a:gd name="connsiteY725" fmla="*/ 687609 h 1567338"/>
                  <a:gd name="connsiteX726" fmla="*/ 3521487 w 4728781"/>
                  <a:gd name="connsiteY726" fmla="*/ 687609 h 1567338"/>
                  <a:gd name="connsiteX727" fmla="*/ 3521487 w 4728781"/>
                  <a:gd name="connsiteY727" fmla="*/ 723232 h 1567338"/>
                  <a:gd name="connsiteX728" fmla="*/ 3484721 w 4728781"/>
                  <a:gd name="connsiteY728" fmla="*/ 723232 h 1567338"/>
                  <a:gd name="connsiteX729" fmla="*/ 2185225 w 4728781"/>
                  <a:gd name="connsiteY729" fmla="*/ 687609 h 1567338"/>
                  <a:gd name="connsiteX730" fmla="*/ 2221992 w 4728781"/>
                  <a:gd name="connsiteY730" fmla="*/ 687609 h 1567338"/>
                  <a:gd name="connsiteX731" fmla="*/ 2221992 w 4728781"/>
                  <a:gd name="connsiteY731" fmla="*/ 723232 h 1567338"/>
                  <a:gd name="connsiteX732" fmla="*/ 2185225 w 4728781"/>
                  <a:gd name="connsiteY732" fmla="*/ 723232 h 1567338"/>
                  <a:gd name="connsiteX733" fmla="*/ 1373028 w 4728781"/>
                  <a:gd name="connsiteY733" fmla="*/ 687609 h 1567338"/>
                  <a:gd name="connsiteX734" fmla="*/ 1409795 w 4728781"/>
                  <a:gd name="connsiteY734" fmla="*/ 687609 h 1567338"/>
                  <a:gd name="connsiteX735" fmla="*/ 1409795 w 4728781"/>
                  <a:gd name="connsiteY735" fmla="*/ 723232 h 1567338"/>
                  <a:gd name="connsiteX736" fmla="*/ 1373028 w 4728781"/>
                  <a:gd name="connsiteY736" fmla="*/ 723232 h 1567338"/>
                  <a:gd name="connsiteX737" fmla="*/ 1860327 w 4728781"/>
                  <a:gd name="connsiteY737" fmla="*/ 685037 h 1567338"/>
                  <a:gd name="connsiteX738" fmla="*/ 1897094 w 4728781"/>
                  <a:gd name="connsiteY738" fmla="*/ 685037 h 1567338"/>
                  <a:gd name="connsiteX739" fmla="*/ 1897094 w 4728781"/>
                  <a:gd name="connsiteY739" fmla="*/ 721422 h 1567338"/>
                  <a:gd name="connsiteX740" fmla="*/ 1860327 w 4728781"/>
                  <a:gd name="connsiteY740" fmla="*/ 721422 h 1567338"/>
                  <a:gd name="connsiteX741" fmla="*/ 2672524 w 4728781"/>
                  <a:gd name="connsiteY741" fmla="*/ 681704 h 1567338"/>
                  <a:gd name="connsiteX742" fmla="*/ 2709291 w 4728781"/>
                  <a:gd name="connsiteY742" fmla="*/ 681704 h 1567338"/>
                  <a:gd name="connsiteX743" fmla="*/ 2709291 w 4728781"/>
                  <a:gd name="connsiteY743" fmla="*/ 719042 h 1567338"/>
                  <a:gd name="connsiteX744" fmla="*/ 2672524 w 4728781"/>
                  <a:gd name="connsiteY744" fmla="*/ 719042 h 1567338"/>
                  <a:gd name="connsiteX745" fmla="*/ 1697926 w 4728781"/>
                  <a:gd name="connsiteY745" fmla="*/ 681704 h 1567338"/>
                  <a:gd name="connsiteX746" fmla="*/ 1734693 w 4728781"/>
                  <a:gd name="connsiteY746" fmla="*/ 681704 h 1567338"/>
                  <a:gd name="connsiteX747" fmla="*/ 1734693 w 4728781"/>
                  <a:gd name="connsiteY747" fmla="*/ 719042 h 1567338"/>
                  <a:gd name="connsiteX748" fmla="*/ 1697926 w 4728781"/>
                  <a:gd name="connsiteY748" fmla="*/ 719042 h 1567338"/>
                  <a:gd name="connsiteX749" fmla="*/ 3159823 w 4728781"/>
                  <a:gd name="connsiteY749" fmla="*/ 660749 h 1567338"/>
                  <a:gd name="connsiteX750" fmla="*/ 3196590 w 4728781"/>
                  <a:gd name="connsiteY750" fmla="*/ 660749 h 1567338"/>
                  <a:gd name="connsiteX751" fmla="*/ 3196590 w 4728781"/>
                  <a:gd name="connsiteY751" fmla="*/ 696563 h 1567338"/>
                  <a:gd name="connsiteX752" fmla="*/ 3159823 w 4728781"/>
                  <a:gd name="connsiteY752" fmla="*/ 696563 h 1567338"/>
                  <a:gd name="connsiteX753" fmla="*/ 1535525 w 4728781"/>
                  <a:gd name="connsiteY753" fmla="*/ 659034 h 1567338"/>
                  <a:gd name="connsiteX754" fmla="*/ 1572292 w 4728781"/>
                  <a:gd name="connsiteY754" fmla="*/ 659034 h 1567338"/>
                  <a:gd name="connsiteX755" fmla="*/ 1572292 w 4728781"/>
                  <a:gd name="connsiteY755" fmla="*/ 695229 h 1567338"/>
                  <a:gd name="connsiteX756" fmla="*/ 1535525 w 4728781"/>
                  <a:gd name="connsiteY756" fmla="*/ 695229 h 1567338"/>
                  <a:gd name="connsiteX757" fmla="*/ 2347626 w 4728781"/>
                  <a:gd name="connsiteY757" fmla="*/ 658939 h 1567338"/>
                  <a:gd name="connsiteX758" fmla="*/ 2384393 w 4728781"/>
                  <a:gd name="connsiteY758" fmla="*/ 658939 h 1567338"/>
                  <a:gd name="connsiteX759" fmla="*/ 2384393 w 4728781"/>
                  <a:gd name="connsiteY759" fmla="*/ 682085 h 1567338"/>
                  <a:gd name="connsiteX760" fmla="*/ 2347626 w 4728781"/>
                  <a:gd name="connsiteY760" fmla="*/ 682085 h 1567338"/>
                  <a:gd name="connsiteX761" fmla="*/ 2997422 w 4728781"/>
                  <a:gd name="connsiteY761" fmla="*/ 657225 h 1567338"/>
                  <a:gd name="connsiteX762" fmla="*/ 3034188 w 4728781"/>
                  <a:gd name="connsiteY762" fmla="*/ 657225 h 1567338"/>
                  <a:gd name="connsiteX763" fmla="*/ 3034188 w 4728781"/>
                  <a:gd name="connsiteY763" fmla="*/ 693801 h 1567338"/>
                  <a:gd name="connsiteX764" fmla="*/ 2997422 w 4728781"/>
                  <a:gd name="connsiteY764" fmla="*/ 693801 h 1567338"/>
                  <a:gd name="connsiteX765" fmla="*/ 3322224 w 4728781"/>
                  <a:gd name="connsiteY765" fmla="*/ 656748 h 1567338"/>
                  <a:gd name="connsiteX766" fmla="*/ 3358990 w 4728781"/>
                  <a:gd name="connsiteY766" fmla="*/ 656748 h 1567338"/>
                  <a:gd name="connsiteX767" fmla="*/ 3358990 w 4728781"/>
                  <a:gd name="connsiteY767" fmla="*/ 693419 h 1567338"/>
                  <a:gd name="connsiteX768" fmla="*/ 3322224 w 4728781"/>
                  <a:gd name="connsiteY768" fmla="*/ 693419 h 1567338"/>
                  <a:gd name="connsiteX769" fmla="*/ 2834925 w 4728781"/>
                  <a:gd name="connsiteY769" fmla="*/ 656748 h 1567338"/>
                  <a:gd name="connsiteX770" fmla="*/ 2871691 w 4728781"/>
                  <a:gd name="connsiteY770" fmla="*/ 656748 h 1567338"/>
                  <a:gd name="connsiteX771" fmla="*/ 2871691 w 4728781"/>
                  <a:gd name="connsiteY771" fmla="*/ 693419 h 1567338"/>
                  <a:gd name="connsiteX772" fmla="*/ 2834925 w 4728781"/>
                  <a:gd name="connsiteY772" fmla="*/ 693419 h 1567338"/>
                  <a:gd name="connsiteX773" fmla="*/ 2022824 w 4728781"/>
                  <a:gd name="connsiteY773" fmla="*/ 656748 h 1567338"/>
                  <a:gd name="connsiteX774" fmla="*/ 2059591 w 4728781"/>
                  <a:gd name="connsiteY774" fmla="*/ 656748 h 1567338"/>
                  <a:gd name="connsiteX775" fmla="*/ 2059591 w 4728781"/>
                  <a:gd name="connsiteY775" fmla="*/ 693419 h 1567338"/>
                  <a:gd name="connsiteX776" fmla="*/ 2022824 w 4728781"/>
                  <a:gd name="connsiteY776" fmla="*/ 693419 h 1567338"/>
                  <a:gd name="connsiteX777" fmla="*/ 1210627 w 4728781"/>
                  <a:gd name="connsiteY777" fmla="*/ 649985 h 1567338"/>
                  <a:gd name="connsiteX778" fmla="*/ 1247394 w 4728781"/>
                  <a:gd name="connsiteY778" fmla="*/ 649985 h 1567338"/>
                  <a:gd name="connsiteX779" fmla="*/ 1247394 w 4728781"/>
                  <a:gd name="connsiteY779" fmla="*/ 688180 h 1567338"/>
                  <a:gd name="connsiteX780" fmla="*/ 1210627 w 4728781"/>
                  <a:gd name="connsiteY780" fmla="*/ 688180 h 1567338"/>
                  <a:gd name="connsiteX781" fmla="*/ 3484721 w 4728781"/>
                  <a:gd name="connsiteY781" fmla="*/ 635412 h 1567338"/>
                  <a:gd name="connsiteX782" fmla="*/ 3521487 w 4728781"/>
                  <a:gd name="connsiteY782" fmla="*/ 635412 h 1567338"/>
                  <a:gd name="connsiteX783" fmla="*/ 3521487 w 4728781"/>
                  <a:gd name="connsiteY783" fmla="*/ 671035 h 1567338"/>
                  <a:gd name="connsiteX784" fmla="*/ 3484721 w 4728781"/>
                  <a:gd name="connsiteY784" fmla="*/ 671035 h 1567338"/>
                  <a:gd name="connsiteX785" fmla="*/ 2185225 w 4728781"/>
                  <a:gd name="connsiteY785" fmla="*/ 635412 h 1567338"/>
                  <a:gd name="connsiteX786" fmla="*/ 2221992 w 4728781"/>
                  <a:gd name="connsiteY786" fmla="*/ 635412 h 1567338"/>
                  <a:gd name="connsiteX787" fmla="*/ 2221992 w 4728781"/>
                  <a:gd name="connsiteY787" fmla="*/ 671035 h 1567338"/>
                  <a:gd name="connsiteX788" fmla="*/ 2185225 w 4728781"/>
                  <a:gd name="connsiteY788" fmla="*/ 671035 h 1567338"/>
                  <a:gd name="connsiteX789" fmla="*/ 1373028 w 4728781"/>
                  <a:gd name="connsiteY789" fmla="*/ 635412 h 1567338"/>
                  <a:gd name="connsiteX790" fmla="*/ 1409795 w 4728781"/>
                  <a:gd name="connsiteY790" fmla="*/ 635412 h 1567338"/>
                  <a:gd name="connsiteX791" fmla="*/ 1409795 w 4728781"/>
                  <a:gd name="connsiteY791" fmla="*/ 671035 h 1567338"/>
                  <a:gd name="connsiteX792" fmla="*/ 1373028 w 4728781"/>
                  <a:gd name="connsiteY792" fmla="*/ 671035 h 1567338"/>
                  <a:gd name="connsiteX793" fmla="*/ 1860327 w 4728781"/>
                  <a:gd name="connsiteY793" fmla="*/ 631412 h 1567338"/>
                  <a:gd name="connsiteX794" fmla="*/ 1897094 w 4728781"/>
                  <a:gd name="connsiteY794" fmla="*/ 631412 h 1567338"/>
                  <a:gd name="connsiteX795" fmla="*/ 1897094 w 4728781"/>
                  <a:gd name="connsiteY795" fmla="*/ 667797 h 1567338"/>
                  <a:gd name="connsiteX796" fmla="*/ 1860327 w 4728781"/>
                  <a:gd name="connsiteY796" fmla="*/ 667797 h 1567338"/>
                  <a:gd name="connsiteX797" fmla="*/ 2672524 w 4728781"/>
                  <a:gd name="connsiteY797" fmla="*/ 626173 h 1567338"/>
                  <a:gd name="connsiteX798" fmla="*/ 2709291 w 4728781"/>
                  <a:gd name="connsiteY798" fmla="*/ 626173 h 1567338"/>
                  <a:gd name="connsiteX799" fmla="*/ 2709291 w 4728781"/>
                  <a:gd name="connsiteY799" fmla="*/ 663511 h 1567338"/>
                  <a:gd name="connsiteX800" fmla="*/ 2672524 w 4728781"/>
                  <a:gd name="connsiteY800" fmla="*/ 663511 h 1567338"/>
                  <a:gd name="connsiteX801" fmla="*/ 1697926 w 4728781"/>
                  <a:gd name="connsiteY801" fmla="*/ 626173 h 1567338"/>
                  <a:gd name="connsiteX802" fmla="*/ 1734693 w 4728781"/>
                  <a:gd name="connsiteY802" fmla="*/ 626173 h 1567338"/>
                  <a:gd name="connsiteX803" fmla="*/ 1734693 w 4728781"/>
                  <a:gd name="connsiteY803" fmla="*/ 663511 h 1567338"/>
                  <a:gd name="connsiteX804" fmla="*/ 1697926 w 4728781"/>
                  <a:gd name="connsiteY804" fmla="*/ 663511 h 1567338"/>
                  <a:gd name="connsiteX805" fmla="*/ 3159823 w 4728781"/>
                  <a:gd name="connsiteY805" fmla="*/ 608266 h 1567338"/>
                  <a:gd name="connsiteX806" fmla="*/ 3196590 w 4728781"/>
                  <a:gd name="connsiteY806" fmla="*/ 608266 h 1567338"/>
                  <a:gd name="connsiteX807" fmla="*/ 3196590 w 4728781"/>
                  <a:gd name="connsiteY807" fmla="*/ 644080 h 1567338"/>
                  <a:gd name="connsiteX808" fmla="*/ 3159823 w 4728781"/>
                  <a:gd name="connsiteY808" fmla="*/ 644080 h 1567338"/>
                  <a:gd name="connsiteX809" fmla="*/ 1535525 w 4728781"/>
                  <a:gd name="connsiteY809" fmla="*/ 605789 h 1567338"/>
                  <a:gd name="connsiteX810" fmla="*/ 1572292 w 4728781"/>
                  <a:gd name="connsiteY810" fmla="*/ 605789 h 1567338"/>
                  <a:gd name="connsiteX811" fmla="*/ 1572292 w 4728781"/>
                  <a:gd name="connsiteY811" fmla="*/ 641984 h 1567338"/>
                  <a:gd name="connsiteX812" fmla="*/ 1535525 w 4728781"/>
                  <a:gd name="connsiteY812" fmla="*/ 641984 h 1567338"/>
                  <a:gd name="connsiteX813" fmla="*/ 2997422 w 4728781"/>
                  <a:gd name="connsiteY813" fmla="*/ 603218 h 1567338"/>
                  <a:gd name="connsiteX814" fmla="*/ 3034188 w 4728781"/>
                  <a:gd name="connsiteY814" fmla="*/ 603218 h 1567338"/>
                  <a:gd name="connsiteX815" fmla="*/ 3034188 w 4728781"/>
                  <a:gd name="connsiteY815" fmla="*/ 639794 h 1567338"/>
                  <a:gd name="connsiteX816" fmla="*/ 2997422 w 4728781"/>
                  <a:gd name="connsiteY816" fmla="*/ 639794 h 1567338"/>
                  <a:gd name="connsiteX817" fmla="*/ 3322224 w 4728781"/>
                  <a:gd name="connsiteY817" fmla="*/ 602361 h 1567338"/>
                  <a:gd name="connsiteX818" fmla="*/ 3358990 w 4728781"/>
                  <a:gd name="connsiteY818" fmla="*/ 602361 h 1567338"/>
                  <a:gd name="connsiteX819" fmla="*/ 3358990 w 4728781"/>
                  <a:gd name="connsiteY819" fmla="*/ 639032 h 1567338"/>
                  <a:gd name="connsiteX820" fmla="*/ 3322224 w 4728781"/>
                  <a:gd name="connsiteY820" fmla="*/ 639032 h 1567338"/>
                  <a:gd name="connsiteX821" fmla="*/ 2834925 w 4728781"/>
                  <a:gd name="connsiteY821" fmla="*/ 602361 h 1567338"/>
                  <a:gd name="connsiteX822" fmla="*/ 2871691 w 4728781"/>
                  <a:gd name="connsiteY822" fmla="*/ 602361 h 1567338"/>
                  <a:gd name="connsiteX823" fmla="*/ 2871691 w 4728781"/>
                  <a:gd name="connsiteY823" fmla="*/ 639032 h 1567338"/>
                  <a:gd name="connsiteX824" fmla="*/ 2834925 w 4728781"/>
                  <a:gd name="connsiteY824" fmla="*/ 639032 h 1567338"/>
                  <a:gd name="connsiteX825" fmla="*/ 2022824 w 4728781"/>
                  <a:gd name="connsiteY825" fmla="*/ 602361 h 1567338"/>
                  <a:gd name="connsiteX826" fmla="*/ 2059591 w 4728781"/>
                  <a:gd name="connsiteY826" fmla="*/ 602361 h 1567338"/>
                  <a:gd name="connsiteX827" fmla="*/ 2059591 w 4728781"/>
                  <a:gd name="connsiteY827" fmla="*/ 639032 h 1567338"/>
                  <a:gd name="connsiteX828" fmla="*/ 2022824 w 4728781"/>
                  <a:gd name="connsiteY828" fmla="*/ 639032 h 1567338"/>
                  <a:gd name="connsiteX829" fmla="*/ 3484721 w 4728781"/>
                  <a:gd name="connsiteY829" fmla="*/ 594645 h 1567338"/>
                  <a:gd name="connsiteX830" fmla="*/ 3521487 w 4728781"/>
                  <a:gd name="connsiteY830" fmla="*/ 594645 h 1567338"/>
                  <a:gd name="connsiteX831" fmla="*/ 3521487 w 4728781"/>
                  <a:gd name="connsiteY831" fmla="*/ 617791 h 1567338"/>
                  <a:gd name="connsiteX832" fmla="*/ 3484721 w 4728781"/>
                  <a:gd name="connsiteY832" fmla="*/ 617791 h 1567338"/>
                  <a:gd name="connsiteX833" fmla="*/ 2185225 w 4728781"/>
                  <a:gd name="connsiteY833" fmla="*/ 594645 h 1567338"/>
                  <a:gd name="connsiteX834" fmla="*/ 2221992 w 4728781"/>
                  <a:gd name="connsiteY834" fmla="*/ 594645 h 1567338"/>
                  <a:gd name="connsiteX835" fmla="*/ 2221992 w 4728781"/>
                  <a:gd name="connsiteY835" fmla="*/ 617791 h 1567338"/>
                  <a:gd name="connsiteX836" fmla="*/ 2185225 w 4728781"/>
                  <a:gd name="connsiteY836" fmla="*/ 617791 h 1567338"/>
                  <a:gd name="connsiteX837" fmla="*/ 1373028 w 4728781"/>
                  <a:gd name="connsiteY837" fmla="*/ 594645 h 1567338"/>
                  <a:gd name="connsiteX838" fmla="*/ 1409795 w 4728781"/>
                  <a:gd name="connsiteY838" fmla="*/ 594645 h 1567338"/>
                  <a:gd name="connsiteX839" fmla="*/ 1409795 w 4728781"/>
                  <a:gd name="connsiteY839" fmla="*/ 617791 h 1567338"/>
                  <a:gd name="connsiteX840" fmla="*/ 1373028 w 4728781"/>
                  <a:gd name="connsiteY840" fmla="*/ 617791 h 1567338"/>
                  <a:gd name="connsiteX841" fmla="*/ 1210627 w 4728781"/>
                  <a:gd name="connsiteY841" fmla="*/ 592645 h 1567338"/>
                  <a:gd name="connsiteX842" fmla="*/ 1247394 w 4728781"/>
                  <a:gd name="connsiteY842" fmla="*/ 592645 h 1567338"/>
                  <a:gd name="connsiteX843" fmla="*/ 1247394 w 4728781"/>
                  <a:gd name="connsiteY843" fmla="*/ 630840 h 1567338"/>
                  <a:gd name="connsiteX844" fmla="*/ 1210627 w 4728781"/>
                  <a:gd name="connsiteY844" fmla="*/ 630840 h 1567338"/>
                  <a:gd name="connsiteX845" fmla="*/ 1860327 w 4728781"/>
                  <a:gd name="connsiteY845" fmla="*/ 577786 h 1567338"/>
                  <a:gd name="connsiteX846" fmla="*/ 1897094 w 4728781"/>
                  <a:gd name="connsiteY846" fmla="*/ 577786 h 1567338"/>
                  <a:gd name="connsiteX847" fmla="*/ 1897094 w 4728781"/>
                  <a:gd name="connsiteY847" fmla="*/ 614172 h 1567338"/>
                  <a:gd name="connsiteX848" fmla="*/ 1860327 w 4728781"/>
                  <a:gd name="connsiteY848" fmla="*/ 614172 h 1567338"/>
                  <a:gd name="connsiteX849" fmla="*/ 2672524 w 4728781"/>
                  <a:gd name="connsiteY849" fmla="*/ 570642 h 1567338"/>
                  <a:gd name="connsiteX850" fmla="*/ 2709291 w 4728781"/>
                  <a:gd name="connsiteY850" fmla="*/ 570642 h 1567338"/>
                  <a:gd name="connsiteX851" fmla="*/ 2709291 w 4728781"/>
                  <a:gd name="connsiteY851" fmla="*/ 607980 h 1567338"/>
                  <a:gd name="connsiteX852" fmla="*/ 2672524 w 4728781"/>
                  <a:gd name="connsiteY852" fmla="*/ 607980 h 1567338"/>
                  <a:gd name="connsiteX853" fmla="*/ 1697926 w 4728781"/>
                  <a:gd name="connsiteY853" fmla="*/ 570642 h 1567338"/>
                  <a:gd name="connsiteX854" fmla="*/ 1734693 w 4728781"/>
                  <a:gd name="connsiteY854" fmla="*/ 570642 h 1567338"/>
                  <a:gd name="connsiteX855" fmla="*/ 1734693 w 4728781"/>
                  <a:gd name="connsiteY855" fmla="*/ 607980 h 1567338"/>
                  <a:gd name="connsiteX856" fmla="*/ 1697926 w 4728781"/>
                  <a:gd name="connsiteY856" fmla="*/ 607980 h 1567338"/>
                  <a:gd name="connsiteX857" fmla="*/ 3159823 w 4728781"/>
                  <a:gd name="connsiteY857" fmla="*/ 555783 h 1567338"/>
                  <a:gd name="connsiteX858" fmla="*/ 3196590 w 4728781"/>
                  <a:gd name="connsiteY858" fmla="*/ 555783 h 1567338"/>
                  <a:gd name="connsiteX859" fmla="*/ 3196590 w 4728781"/>
                  <a:gd name="connsiteY859" fmla="*/ 591597 h 1567338"/>
                  <a:gd name="connsiteX860" fmla="*/ 3159823 w 4728781"/>
                  <a:gd name="connsiteY860" fmla="*/ 591597 h 1567338"/>
                  <a:gd name="connsiteX861" fmla="*/ 1535525 w 4728781"/>
                  <a:gd name="connsiteY861" fmla="*/ 552450 h 1567338"/>
                  <a:gd name="connsiteX862" fmla="*/ 1572292 w 4728781"/>
                  <a:gd name="connsiteY862" fmla="*/ 552450 h 1567338"/>
                  <a:gd name="connsiteX863" fmla="*/ 1572292 w 4728781"/>
                  <a:gd name="connsiteY863" fmla="*/ 588645 h 1567338"/>
                  <a:gd name="connsiteX864" fmla="*/ 1535525 w 4728781"/>
                  <a:gd name="connsiteY864" fmla="*/ 588645 h 1567338"/>
                  <a:gd name="connsiteX865" fmla="*/ 2997422 w 4728781"/>
                  <a:gd name="connsiteY865" fmla="*/ 549116 h 1567338"/>
                  <a:gd name="connsiteX866" fmla="*/ 3034188 w 4728781"/>
                  <a:gd name="connsiteY866" fmla="*/ 549116 h 1567338"/>
                  <a:gd name="connsiteX867" fmla="*/ 3034188 w 4728781"/>
                  <a:gd name="connsiteY867" fmla="*/ 585692 h 1567338"/>
                  <a:gd name="connsiteX868" fmla="*/ 2997422 w 4728781"/>
                  <a:gd name="connsiteY868" fmla="*/ 585692 h 1567338"/>
                  <a:gd name="connsiteX869" fmla="*/ 1210627 w 4728781"/>
                  <a:gd name="connsiteY869" fmla="*/ 549116 h 1567338"/>
                  <a:gd name="connsiteX870" fmla="*/ 1247394 w 4728781"/>
                  <a:gd name="connsiteY870" fmla="*/ 549116 h 1567338"/>
                  <a:gd name="connsiteX871" fmla="*/ 1247394 w 4728781"/>
                  <a:gd name="connsiteY871" fmla="*/ 572262 h 1567338"/>
                  <a:gd name="connsiteX872" fmla="*/ 1210627 w 4728781"/>
                  <a:gd name="connsiteY872" fmla="*/ 572262 h 1567338"/>
                  <a:gd name="connsiteX873" fmla="*/ 3322224 w 4728781"/>
                  <a:gd name="connsiteY873" fmla="*/ 548068 h 1567338"/>
                  <a:gd name="connsiteX874" fmla="*/ 3358990 w 4728781"/>
                  <a:gd name="connsiteY874" fmla="*/ 548068 h 1567338"/>
                  <a:gd name="connsiteX875" fmla="*/ 3358990 w 4728781"/>
                  <a:gd name="connsiteY875" fmla="*/ 584739 h 1567338"/>
                  <a:gd name="connsiteX876" fmla="*/ 3322224 w 4728781"/>
                  <a:gd name="connsiteY876" fmla="*/ 584739 h 1567338"/>
                  <a:gd name="connsiteX877" fmla="*/ 2834925 w 4728781"/>
                  <a:gd name="connsiteY877" fmla="*/ 548068 h 1567338"/>
                  <a:gd name="connsiteX878" fmla="*/ 2871691 w 4728781"/>
                  <a:gd name="connsiteY878" fmla="*/ 548068 h 1567338"/>
                  <a:gd name="connsiteX879" fmla="*/ 2871691 w 4728781"/>
                  <a:gd name="connsiteY879" fmla="*/ 584739 h 1567338"/>
                  <a:gd name="connsiteX880" fmla="*/ 2834925 w 4728781"/>
                  <a:gd name="connsiteY880" fmla="*/ 584739 h 1567338"/>
                  <a:gd name="connsiteX881" fmla="*/ 2022824 w 4728781"/>
                  <a:gd name="connsiteY881" fmla="*/ 548068 h 1567338"/>
                  <a:gd name="connsiteX882" fmla="*/ 2059591 w 4728781"/>
                  <a:gd name="connsiteY882" fmla="*/ 548068 h 1567338"/>
                  <a:gd name="connsiteX883" fmla="*/ 2059591 w 4728781"/>
                  <a:gd name="connsiteY883" fmla="*/ 584739 h 1567338"/>
                  <a:gd name="connsiteX884" fmla="*/ 2022824 w 4728781"/>
                  <a:gd name="connsiteY884" fmla="*/ 584739 h 1567338"/>
                  <a:gd name="connsiteX885" fmla="*/ 1860327 w 4728781"/>
                  <a:gd name="connsiteY885" fmla="*/ 524160 h 1567338"/>
                  <a:gd name="connsiteX886" fmla="*/ 1897094 w 4728781"/>
                  <a:gd name="connsiteY886" fmla="*/ 524160 h 1567338"/>
                  <a:gd name="connsiteX887" fmla="*/ 1897094 w 4728781"/>
                  <a:gd name="connsiteY887" fmla="*/ 560545 h 1567338"/>
                  <a:gd name="connsiteX888" fmla="*/ 1860327 w 4728781"/>
                  <a:gd name="connsiteY888" fmla="*/ 560545 h 1567338"/>
                  <a:gd name="connsiteX889" fmla="*/ 2672524 w 4728781"/>
                  <a:gd name="connsiteY889" fmla="*/ 515112 h 1567338"/>
                  <a:gd name="connsiteX890" fmla="*/ 2709291 w 4728781"/>
                  <a:gd name="connsiteY890" fmla="*/ 515112 h 1567338"/>
                  <a:gd name="connsiteX891" fmla="*/ 2709291 w 4728781"/>
                  <a:gd name="connsiteY891" fmla="*/ 552450 h 1567338"/>
                  <a:gd name="connsiteX892" fmla="*/ 2672524 w 4728781"/>
                  <a:gd name="connsiteY892" fmla="*/ 552450 h 1567338"/>
                  <a:gd name="connsiteX893" fmla="*/ 1697926 w 4728781"/>
                  <a:gd name="connsiteY893" fmla="*/ 515112 h 1567338"/>
                  <a:gd name="connsiteX894" fmla="*/ 1734693 w 4728781"/>
                  <a:gd name="connsiteY894" fmla="*/ 515112 h 1567338"/>
                  <a:gd name="connsiteX895" fmla="*/ 1734693 w 4728781"/>
                  <a:gd name="connsiteY895" fmla="*/ 552450 h 1567338"/>
                  <a:gd name="connsiteX896" fmla="*/ 1697926 w 4728781"/>
                  <a:gd name="connsiteY896" fmla="*/ 552450 h 1567338"/>
                  <a:gd name="connsiteX897" fmla="*/ 3159823 w 4728781"/>
                  <a:gd name="connsiteY897" fmla="*/ 514921 h 1567338"/>
                  <a:gd name="connsiteX898" fmla="*/ 3196590 w 4728781"/>
                  <a:gd name="connsiteY898" fmla="*/ 514921 h 1567338"/>
                  <a:gd name="connsiteX899" fmla="*/ 3196590 w 4728781"/>
                  <a:gd name="connsiteY899" fmla="*/ 538067 h 1567338"/>
                  <a:gd name="connsiteX900" fmla="*/ 3159823 w 4728781"/>
                  <a:gd name="connsiteY900" fmla="*/ 538067 h 1567338"/>
                  <a:gd name="connsiteX901" fmla="*/ 1535525 w 4728781"/>
                  <a:gd name="connsiteY901" fmla="*/ 499205 h 1567338"/>
                  <a:gd name="connsiteX902" fmla="*/ 1572292 w 4728781"/>
                  <a:gd name="connsiteY902" fmla="*/ 499205 h 1567338"/>
                  <a:gd name="connsiteX903" fmla="*/ 1572292 w 4728781"/>
                  <a:gd name="connsiteY903" fmla="*/ 535400 h 1567338"/>
                  <a:gd name="connsiteX904" fmla="*/ 1535525 w 4728781"/>
                  <a:gd name="connsiteY904" fmla="*/ 535400 h 1567338"/>
                  <a:gd name="connsiteX905" fmla="*/ 2997422 w 4728781"/>
                  <a:gd name="connsiteY905" fmla="*/ 495014 h 1567338"/>
                  <a:gd name="connsiteX906" fmla="*/ 3034188 w 4728781"/>
                  <a:gd name="connsiteY906" fmla="*/ 495014 h 1567338"/>
                  <a:gd name="connsiteX907" fmla="*/ 3034188 w 4728781"/>
                  <a:gd name="connsiteY907" fmla="*/ 531590 h 1567338"/>
                  <a:gd name="connsiteX908" fmla="*/ 2997422 w 4728781"/>
                  <a:gd name="connsiteY908" fmla="*/ 531590 h 1567338"/>
                  <a:gd name="connsiteX909" fmla="*/ 3322224 w 4728781"/>
                  <a:gd name="connsiteY909" fmla="*/ 493776 h 1567338"/>
                  <a:gd name="connsiteX910" fmla="*/ 3358990 w 4728781"/>
                  <a:gd name="connsiteY910" fmla="*/ 493776 h 1567338"/>
                  <a:gd name="connsiteX911" fmla="*/ 3358990 w 4728781"/>
                  <a:gd name="connsiteY911" fmla="*/ 530447 h 1567338"/>
                  <a:gd name="connsiteX912" fmla="*/ 3322224 w 4728781"/>
                  <a:gd name="connsiteY912" fmla="*/ 530447 h 1567338"/>
                  <a:gd name="connsiteX913" fmla="*/ 2834925 w 4728781"/>
                  <a:gd name="connsiteY913" fmla="*/ 493776 h 1567338"/>
                  <a:gd name="connsiteX914" fmla="*/ 2871691 w 4728781"/>
                  <a:gd name="connsiteY914" fmla="*/ 493776 h 1567338"/>
                  <a:gd name="connsiteX915" fmla="*/ 2871691 w 4728781"/>
                  <a:gd name="connsiteY915" fmla="*/ 530447 h 1567338"/>
                  <a:gd name="connsiteX916" fmla="*/ 2834925 w 4728781"/>
                  <a:gd name="connsiteY916" fmla="*/ 530447 h 1567338"/>
                  <a:gd name="connsiteX917" fmla="*/ 2022824 w 4728781"/>
                  <a:gd name="connsiteY917" fmla="*/ 493776 h 1567338"/>
                  <a:gd name="connsiteX918" fmla="*/ 2059591 w 4728781"/>
                  <a:gd name="connsiteY918" fmla="*/ 493776 h 1567338"/>
                  <a:gd name="connsiteX919" fmla="*/ 2059591 w 4728781"/>
                  <a:gd name="connsiteY919" fmla="*/ 530447 h 1567338"/>
                  <a:gd name="connsiteX920" fmla="*/ 2022824 w 4728781"/>
                  <a:gd name="connsiteY920" fmla="*/ 530447 h 1567338"/>
                  <a:gd name="connsiteX921" fmla="*/ 2672524 w 4728781"/>
                  <a:gd name="connsiteY921" fmla="*/ 472535 h 1567338"/>
                  <a:gd name="connsiteX922" fmla="*/ 2709291 w 4728781"/>
                  <a:gd name="connsiteY922" fmla="*/ 472535 h 1567338"/>
                  <a:gd name="connsiteX923" fmla="*/ 2709291 w 4728781"/>
                  <a:gd name="connsiteY923" fmla="*/ 495681 h 1567338"/>
                  <a:gd name="connsiteX924" fmla="*/ 2672524 w 4728781"/>
                  <a:gd name="connsiteY924" fmla="*/ 495681 h 1567338"/>
                  <a:gd name="connsiteX925" fmla="*/ 1697926 w 4728781"/>
                  <a:gd name="connsiteY925" fmla="*/ 472535 h 1567338"/>
                  <a:gd name="connsiteX926" fmla="*/ 1734693 w 4728781"/>
                  <a:gd name="connsiteY926" fmla="*/ 472535 h 1567338"/>
                  <a:gd name="connsiteX927" fmla="*/ 1734693 w 4728781"/>
                  <a:gd name="connsiteY927" fmla="*/ 495681 h 1567338"/>
                  <a:gd name="connsiteX928" fmla="*/ 1697926 w 4728781"/>
                  <a:gd name="connsiteY928" fmla="*/ 495681 h 1567338"/>
                  <a:gd name="connsiteX929" fmla="*/ 1860327 w 4728781"/>
                  <a:gd name="connsiteY929" fmla="*/ 470535 h 1567338"/>
                  <a:gd name="connsiteX930" fmla="*/ 1897094 w 4728781"/>
                  <a:gd name="connsiteY930" fmla="*/ 470535 h 1567338"/>
                  <a:gd name="connsiteX931" fmla="*/ 1897094 w 4728781"/>
                  <a:gd name="connsiteY931" fmla="*/ 506920 h 1567338"/>
                  <a:gd name="connsiteX932" fmla="*/ 1860327 w 4728781"/>
                  <a:gd name="connsiteY932" fmla="*/ 506920 h 1567338"/>
                  <a:gd name="connsiteX933" fmla="*/ 1535525 w 4728781"/>
                  <a:gd name="connsiteY933" fmla="*/ 445960 h 1567338"/>
                  <a:gd name="connsiteX934" fmla="*/ 1572292 w 4728781"/>
                  <a:gd name="connsiteY934" fmla="*/ 445960 h 1567338"/>
                  <a:gd name="connsiteX935" fmla="*/ 1572292 w 4728781"/>
                  <a:gd name="connsiteY935" fmla="*/ 482155 h 1567338"/>
                  <a:gd name="connsiteX936" fmla="*/ 1535525 w 4728781"/>
                  <a:gd name="connsiteY936" fmla="*/ 482155 h 1567338"/>
                  <a:gd name="connsiteX937" fmla="*/ 2997422 w 4728781"/>
                  <a:gd name="connsiteY937" fmla="*/ 441007 h 1567338"/>
                  <a:gd name="connsiteX938" fmla="*/ 3034188 w 4728781"/>
                  <a:gd name="connsiteY938" fmla="*/ 441007 h 1567338"/>
                  <a:gd name="connsiteX939" fmla="*/ 3034188 w 4728781"/>
                  <a:gd name="connsiteY939" fmla="*/ 477583 h 1567338"/>
                  <a:gd name="connsiteX940" fmla="*/ 2997422 w 4728781"/>
                  <a:gd name="connsiteY940" fmla="*/ 477583 h 1567338"/>
                  <a:gd name="connsiteX941" fmla="*/ 3322224 w 4728781"/>
                  <a:gd name="connsiteY941" fmla="*/ 439388 h 1567338"/>
                  <a:gd name="connsiteX942" fmla="*/ 3358990 w 4728781"/>
                  <a:gd name="connsiteY942" fmla="*/ 439388 h 1567338"/>
                  <a:gd name="connsiteX943" fmla="*/ 3358990 w 4728781"/>
                  <a:gd name="connsiteY943" fmla="*/ 476059 h 1567338"/>
                  <a:gd name="connsiteX944" fmla="*/ 3322224 w 4728781"/>
                  <a:gd name="connsiteY944" fmla="*/ 476059 h 1567338"/>
                  <a:gd name="connsiteX945" fmla="*/ 2834925 w 4728781"/>
                  <a:gd name="connsiteY945" fmla="*/ 439388 h 1567338"/>
                  <a:gd name="connsiteX946" fmla="*/ 2871691 w 4728781"/>
                  <a:gd name="connsiteY946" fmla="*/ 439388 h 1567338"/>
                  <a:gd name="connsiteX947" fmla="*/ 2871691 w 4728781"/>
                  <a:gd name="connsiteY947" fmla="*/ 476059 h 1567338"/>
                  <a:gd name="connsiteX948" fmla="*/ 2834925 w 4728781"/>
                  <a:gd name="connsiteY948" fmla="*/ 476059 h 1567338"/>
                  <a:gd name="connsiteX949" fmla="*/ 2022824 w 4728781"/>
                  <a:gd name="connsiteY949" fmla="*/ 439388 h 1567338"/>
                  <a:gd name="connsiteX950" fmla="*/ 2059591 w 4728781"/>
                  <a:gd name="connsiteY950" fmla="*/ 439388 h 1567338"/>
                  <a:gd name="connsiteX951" fmla="*/ 2059591 w 4728781"/>
                  <a:gd name="connsiteY951" fmla="*/ 476059 h 1567338"/>
                  <a:gd name="connsiteX952" fmla="*/ 2022824 w 4728781"/>
                  <a:gd name="connsiteY952" fmla="*/ 476059 h 1567338"/>
                  <a:gd name="connsiteX953" fmla="*/ 1860327 w 4728781"/>
                  <a:gd name="connsiteY953" fmla="*/ 416909 h 1567338"/>
                  <a:gd name="connsiteX954" fmla="*/ 1897094 w 4728781"/>
                  <a:gd name="connsiteY954" fmla="*/ 416909 h 1567338"/>
                  <a:gd name="connsiteX955" fmla="*/ 1897094 w 4728781"/>
                  <a:gd name="connsiteY955" fmla="*/ 453294 h 1567338"/>
                  <a:gd name="connsiteX956" fmla="*/ 1860327 w 4728781"/>
                  <a:gd name="connsiteY956" fmla="*/ 453294 h 1567338"/>
                  <a:gd name="connsiteX957" fmla="*/ 1535525 w 4728781"/>
                  <a:gd name="connsiteY957" fmla="*/ 392715 h 1567338"/>
                  <a:gd name="connsiteX958" fmla="*/ 1572292 w 4728781"/>
                  <a:gd name="connsiteY958" fmla="*/ 392715 h 1567338"/>
                  <a:gd name="connsiteX959" fmla="*/ 1572292 w 4728781"/>
                  <a:gd name="connsiteY959" fmla="*/ 428910 h 1567338"/>
                  <a:gd name="connsiteX960" fmla="*/ 1535525 w 4728781"/>
                  <a:gd name="connsiteY960" fmla="*/ 428910 h 1567338"/>
                  <a:gd name="connsiteX961" fmla="*/ 2997422 w 4728781"/>
                  <a:gd name="connsiteY961" fmla="*/ 386905 h 1567338"/>
                  <a:gd name="connsiteX962" fmla="*/ 3034188 w 4728781"/>
                  <a:gd name="connsiteY962" fmla="*/ 386905 h 1567338"/>
                  <a:gd name="connsiteX963" fmla="*/ 3034188 w 4728781"/>
                  <a:gd name="connsiteY963" fmla="*/ 423481 h 1567338"/>
                  <a:gd name="connsiteX964" fmla="*/ 2997422 w 4728781"/>
                  <a:gd name="connsiteY964" fmla="*/ 423481 h 1567338"/>
                  <a:gd name="connsiteX965" fmla="*/ 3322224 w 4728781"/>
                  <a:gd name="connsiteY965" fmla="*/ 385095 h 1567338"/>
                  <a:gd name="connsiteX966" fmla="*/ 3358990 w 4728781"/>
                  <a:gd name="connsiteY966" fmla="*/ 385095 h 1567338"/>
                  <a:gd name="connsiteX967" fmla="*/ 3358990 w 4728781"/>
                  <a:gd name="connsiteY967" fmla="*/ 421766 h 1567338"/>
                  <a:gd name="connsiteX968" fmla="*/ 3322224 w 4728781"/>
                  <a:gd name="connsiteY968" fmla="*/ 421766 h 1567338"/>
                  <a:gd name="connsiteX969" fmla="*/ 2834925 w 4728781"/>
                  <a:gd name="connsiteY969" fmla="*/ 385095 h 1567338"/>
                  <a:gd name="connsiteX970" fmla="*/ 2871691 w 4728781"/>
                  <a:gd name="connsiteY970" fmla="*/ 385095 h 1567338"/>
                  <a:gd name="connsiteX971" fmla="*/ 2871691 w 4728781"/>
                  <a:gd name="connsiteY971" fmla="*/ 421766 h 1567338"/>
                  <a:gd name="connsiteX972" fmla="*/ 2834925 w 4728781"/>
                  <a:gd name="connsiteY972" fmla="*/ 421766 h 1567338"/>
                  <a:gd name="connsiteX973" fmla="*/ 2022824 w 4728781"/>
                  <a:gd name="connsiteY973" fmla="*/ 385095 h 1567338"/>
                  <a:gd name="connsiteX974" fmla="*/ 2059591 w 4728781"/>
                  <a:gd name="connsiteY974" fmla="*/ 385095 h 1567338"/>
                  <a:gd name="connsiteX975" fmla="*/ 2059591 w 4728781"/>
                  <a:gd name="connsiteY975" fmla="*/ 421766 h 1567338"/>
                  <a:gd name="connsiteX976" fmla="*/ 2022824 w 4728781"/>
                  <a:gd name="connsiteY976" fmla="*/ 421766 h 1567338"/>
                  <a:gd name="connsiteX977" fmla="*/ 1860327 w 4728781"/>
                  <a:gd name="connsiteY977" fmla="*/ 363283 h 1567338"/>
                  <a:gd name="connsiteX978" fmla="*/ 1897094 w 4728781"/>
                  <a:gd name="connsiteY978" fmla="*/ 363283 h 1567338"/>
                  <a:gd name="connsiteX979" fmla="*/ 1897094 w 4728781"/>
                  <a:gd name="connsiteY979" fmla="*/ 399668 h 1567338"/>
                  <a:gd name="connsiteX980" fmla="*/ 1860327 w 4728781"/>
                  <a:gd name="connsiteY980" fmla="*/ 399668 h 1567338"/>
                  <a:gd name="connsiteX981" fmla="*/ 1535525 w 4728781"/>
                  <a:gd name="connsiteY981" fmla="*/ 339375 h 1567338"/>
                  <a:gd name="connsiteX982" fmla="*/ 1572292 w 4728781"/>
                  <a:gd name="connsiteY982" fmla="*/ 339375 h 1567338"/>
                  <a:gd name="connsiteX983" fmla="*/ 1572292 w 4728781"/>
                  <a:gd name="connsiteY983" fmla="*/ 375570 h 1567338"/>
                  <a:gd name="connsiteX984" fmla="*/ 1535525 w 4728781"/>
                  <a:gd name="connsiteY984" fmla="*/ 375570 h 1567338"/>
                  <a:gd name="connsiteX985" fmla="*/ 2997422 w 4728781"/>
                  <a:gd name="connsiteY985" fmla="*/ 332803 h 1567338"/>
                  <a:gd name="connsiteX986" fmla="*/ 3034188 w 4728781"/>
                  <a:gd name="connsiteY986" fmla="*/ 332803 h 1567338"/>
                  <a:gd name="connsiteX987" fmla="*/ 3034188 w 4728781"/>
                  <a:gd name="connsiteY987" fmla="*/ 369379 h 1567338"/>
                  <a:gd name="connsiteX988" fmla="*/ 2997422 w 4728781"/>
                  <a:gd name="connsiteY988" fmla="*/ 369379 h 1567338"/>
                  <a:gd name="connsiteX989" fmla="*/ 3322224 w 4728781"/>
                  <a:gd name="connsiteY989" fmla="*/ 330803 h 1567338"/>
                  <a:gd name="connsiteX990" fmla="*/ 3358990 w 4728781"/>
                  <a:gd name="connsiteY990" fmla="*/ 330803 h 1567338"/>
                  <a:gd name="connsiteX991" fmla="*/ 3358990 w 4728781"/>
                  <a:gd name="connsiteY991" fmla="*/ 367474 h 1567338"/>
                  <a:gd name="connsiteX992" fmla="*/ 3322224 w 4728781"/>
                  <a:gd name="connsiteY992" fmla="*/ 367474 h 1567338"/>
                  <a:gd name="connsiteX993" fmla="*/ 2834925 w 4728781"/>
                  <a:gd name="connsiteY993" fmla="*/ 330803 h 1567338"/>
                  <a:gd name="connsiteX994" fmla="*/ 2871691 w 4728781"/>
                  <a:gd name="connsiteY994" fmla="*/ 330803 h 1567338"/>
                  <a:gd name="connsiteX995" fmla="*/ 2871691 w 4728781"/>
                  <a:gd name="connsiteY995" fmla="*/ 367474 h 1567338"/>
                  <a:gd name="connsiteX996" fmla="*/ 2834925 w 4728781"/>
                  <a:gd name="connsiteY996" fmla="*/ 367474 h 1567338"/>
                  <a:gd name="connsiteX997" fmla="*/ 2022824 w 4728781"/>
                  <a:gd name="connsiteY997" fmla="*/ 330803 h 1567338"/>
                  <a:gd name="connsiteX998" fmla="*/ 2059591 w 4728781"/>
                  <a:gd name="connsiteY998" fmla="*/ 330803 h 1567338"/>
                  <a:gd name="connsiteX999" fmla="*/ 2059591 w 4728781"/>
                  <a:gd name="connsiteY999" fmla="*/ 367474 h 1567338"/>
                  <a:gd name="connsiteX1000" fmla="*/ 2022824 w 4728781"/>
                  <a:gd name="connsiteY1000" fmla="*/ 367474 h 1567338"/>
                  <a:gd name="connsiteX1001" fmla="*/ 1860327 w 4728781"/>
                  <a:gd name="connsiteY1001" fmla="*/ 309657 h 1567338"/>
                  <a:gd name="connsiteX1002" fmla="*/ 1897094 w 4728781"/>
                  <a:gd name="connsiteY1002" fmla="*/ 309657 h 1567338"/>
                  <a:gd name="connsiteX1003" fmla="*/ 1897094 w 4728781"/>
                  <a:gd name="connsiteY1003" fmla="*/ 346043 h 1567338"/>
                  <a:gd name="connsiteX1004" fmla="*/ 1860327 w 4728781"/>
                  <a:gd name="connsiteY1004" fmla="*/ 346043 h 1567338"/>
                  <a:gd name="connsiteX1005" fmla="*/ 3322224 w 4728781"/>
                  <a:gd name="connsiteY1005" fmla="*/ 288893 h 1567338"/>
                  <a:gd name="connsiteX1006" fmla="*/ 3358990 w 4728781"/>
                  <a:gd name="connsiteY1006" fmla="*/ 288893 h 1567338"/>
                  <a:gd name="connsiteX1007" fmla="*/ 3358990 w 4728781"/>
                  <a:gd name="connsiteY1007" fmla="*/ 312039 h 1567338"/>
                  <a:gd name="connsiteX1008" fmla="*/ 3322224 w 4728781"/>
                  <a:gd name="connsiteY1008" fmla="*/ 312039 h 1567338"/>
                  <a:gd name="connsiteX1009" fmla="*/ 2834925 w 4728781"/>
                  <a:gd name="connsiteY1009" fmla="*/ 288893 h 1567338"/>
                  <a:gd name="connsiteX1010" fmla="*/ 2871691 w 4728781"/>
                  <a:gd name="connsiteY1010" fmla="*/ 288893 h 1567338"/>
                  <a:gd name="connsiteX1011" fmla="*/ 2871691 w 4728781"/>
                  <a:gd name="connsiteY1011" fmla="*/ 312039 h 1567338"/>
                  <a:gd name="connsiteX1012" fmla="*/ 2834925 w 4728781"/>
                  <a:gd name="connsiteY1012" fmla="*/ 312039 h 1567338"/>
                  <a:gd name="connsiteX1013" fmla="*/ 2022824 w 4728781"/>
                  <a:gd name="connsiteY1013" fmla="*/ 288893 h 1567338"/>
                  <a:gd name="connsiteX1014" fmla="*/ 2059591 w 4728781"/>
                  <a:gd name="connsiteY1014" fmla="*/ 288893 h 1567338"/>
                  <a:gd name="connsiteX1015" fmla="*/ 2059591 w 4728781"/>
                  <a:gd name="connsiteY1015" fmla="*/ 312039 h 1567338"/>
                  <a:gd name="connsiteX1016" fmla="*/ 2022824 w 4728781"/>
                  <a:gd name="connsiteY1016" fmla="*/ 312039 h 1567338"/>
                  <a:gd name="connsiteX1017" fmla="*/ 1535525 w 4728781"/>
                  <a:gd name="connsiteY1017" fmla="*/ 286131 h 1567338"/>
                  <a:gd name="connsiteX1018" fmla="*/ 1572292 w 4728781"/>
                  <a:gd name="connsiteY1018" fmla="*/ 286131 h 1567338"/>
                  <a:gd name="connsiteX1019" fmla="*/ 1572292 w 4728781"/>
                  <a:gd name="connsiteY1019" fmla="*/ 322326 h 1567338"/>
                  <a:gd name="connsiteX1020" fmla="*/ 1535525 w 4728781"/>
                  <a:gd name="connsiteY1020" fmla="*/ 322326 h 1567338"/>
                  <a:gd name="connsiteX1021" fmla="*/ 2997422 w 4728781"/>
                  <a:gd name="connsiteY1021" fmla="*/ 278701 h 1567338"/>
                  <a:gd name="connsiteX1022" fmla="*/ 3034188 w 4728781"/>
                  <a:gd name="connsiteY1022" fmla="*/ 278701 h 1567338"/>
                  <a:gd name="connsiteX1023" fmla="*/ 3034188 w 4728781"/>
                  <a:gd name="connsiteY1023" fmla="*/ 315277 h 1567338"/>
                  <a:gd name="connsiteX1024" fmla="*/ 2997422 w 4728781"/>
                  <a:gd name="connsiteY1024" fmla="*/ 315277 h 1567338"/>
                  <a:gd name="connsiteX1025" fmla="*/ 1860327 w 4728781"/>
                  <a:gd name="connsiteY1025" fmla="*/ 256031 h 1567338"/>
                  <a:gd name="connsiteX1026" fmla="*/ 1897094 w 4728781"/>
                  <a:gd name="connsiteY1026" fmla="*/ 256031 h 1567338"/>
                  <a:gd name="connsiteX1027" fmla="*/ 1897094 w 4728781"/>
                  <a:gd name="connsiteY1027" fmla="*/ 292417 h 1567338"/>
                  <a:gd name="connsiteX1028" fmla="*/ 1860327 w 4728781"/>
                  <a:gd name="connsiteY1028" fmla="*/ 292417 h 1567338"/>
                  <a:gd name="connsiteX1029" fmla="*/ 1535525 w 4728781"/>
                  <a:gd name="connsiteY1029" fmla="*/ 232886 h 1567338"/>
                  <a:gd name="connsiteX1030" fmla="*/ 1572292 w 4728781"/>
                  <a:gd name="connsiteY1030" fmla="*/ 232886 h 1567338"/>
                  <a:gd name="connsiteX1031" fmla="*/ 1572292 w 4728781"/>
                  <a:gd name="connsiteY1031" fmla="*/ 269081 h 1567338"/>
                  <a:gd name="connsiteX1032" fmla="*/ 1535525 w 4728781"/>
                  <a:gd name="connsiteY1032" fmla="*/ 269081 h 1567338"/>
                  <a:gd name="connsiteX1033" fmla="*/ 2997422 w 4728781"/>
                  <a:gd name="connsiteY1033" fmla="*/ 224694 h 1567338"/>
                  <a:gd name="connsiteX1034" fmla="*/ 3034188 w 4728781"/>
                  <a:gd name="connsiteY1034" fmla="*/ 224694 h 1567338"/>
                  <a:gd name="connsiteX1035" fmla="*/ 3034188 w 4728781"/>
                  <a:gd name="connsiteY1035" fmla="*/ 261270 h 1567338"/>
                  <a:gd name="connsiteX1036" fmla="*/ 2997422 w 4728781"/>
                  <a:gd name="connsiteY1036" fmla="*/ 261270 h 1567338"/>
                  <a:gd name="connsiteX1037" fmla="*/ 1860327 w 4728781"/>
                  <a:gd name="connsiteY1037" fmla="*/ 202501 h 1567338"/>
                  <a:gd name="connsiteX1038" fmla="*/ 1897094 w 4728781"/>
                  <a:gd name="connsiteY1038" fmla="*/ 202501 h 1567338"/>
                  <a:gd name="connsiteX1039" fmla="*/ 1897094 w 4728781"/>
                  <a:gd name="connsiteY1039" fmla="*/ 238791 h 1567338"/>
                  <a:gd name="connsiteX1040" fmla="*/ 1860327 w 4728781"/>
                  <a:gd name="connsiteY1040" fmla="*/ 238791 h 1567338"/>
                  <a:gd name="connsiteX1041" fmla="*/ 1535525 w 4728781"/>
                  <a:gd name="connsiteY1041" fmla="*/ 191547 h 1567338"/>
                  <a:gd name="connsiteX1042" fmla="*/ 1572292 w 4728781"/>
                  <a:gd name="connsiteY1042" fmla="*/ 191547 h 1567338"/>
                  <a:gd name="connsiteX1043" fmla="*/ 1572292 w 4728781"/>
                  <a:gd name="connsiteY1043" fmla="*/ 214693 h 1567338"/>
                  <a:gd name="connsiteX1044" fmla="*/ 1535525 w 4728781"/>
                  <a:gd name="connsiteY1044" fmla="*/ 214693 h 1567338"/>
                  <a:gd name="connsiteX1045" fmla="*/ 2997422 w 4728781"/>
                  <a:gd name="connsiteY1045" fmla="*/ 170592 h 1567338"/>
                  <a:gd name="connsiteX1046" fmla="*/ 3034188 w 4728781"/>
                  <a:gd name="connsiteY1046" fmla="*/ 170592 h 1567338"/>
                  <a:gd name="connsiteX1047" fmla="*/ 3034188 w 4728781"/>
                  <a:gd name="connsiteY1047" fmla="*/ 207168 h 1567338"/>
                  <a:gd name="connsiteX1048" fmla="*/ 2997422 w 4728781"/>
                  <a:gd name="connsiteY1048" fmla="*/ 207168 h 1567338"/>
                  <a:gd name="connsiteX1049" fmla="*/ 1860327 w 4728781"/>
                  <a:gd name="connsiteY1049" fmla="*/ 148780 h 1567338"/>
                  <a:gd name="connsiteX1050" fmla="*/ 1897094 w 4728781"/>
                  <a:gd name="connsiteY1050" fmla="*/ 148780 h 1567338"/>
                  <a:gd name="connsiteX1051" fmla="*/ 1897094 w 4728781"/>
                  <a:gd name="connsiteY1051" fmla="*/ 185166 h 1567338"/>
                  <a:gd name="connsiteX1052" fmla="*/ 1860327 w 4728781"/>
                  <a:gd name="connsiteY1052" fmla="*/ 185166 h 1567338"/>
                  <a:gd name="connsiteX1053" fmla="*/ 2997422 w 4728781"/>
                  <a:gd name="connsiteY1053" fmla="*/ 116490 h 1567338"/>
                  <a:gd name="connsiteX1054" fmla="*/ 3034188 w 4728781"/>
                  <a:gd name="connsiteY1054" fmla="*/ 116490 h 1567338"/>
                  <a:gd name="connsiteX1055" fmla="*/ 3034188 w 4728781"/>
                  <a:gd name="connsiteY1055" fmla="*/ 153066 h 1567338"/>
                  <a:gd name="connsiteX1056" fmla="*/ 2997422 w 4728781"/>
                  <a:gd name="connsiteY1056" fmla="*/ 153066 h 1567338"/>
                  <a:gd name="connsiteX1057" fmla="*/ 1860327 w 4728781"/>
                  <a:gd name="connsiteY1057" fmla="*/ 95154 h 1567338"/>
                  <a:gd name="connsiteX1058" fmla="*/ 1897094 w 4728781"/>
                  <a:gd name="connsiteY1058" fmla="*/ 95154 h 1567338"/>
                  <a:gd name="connsiteX1059" fmla="*/ 1897094 w 4728781"/>
                  <a:gd name="connsiteY1059" fmla="*/ 131540 h 1567338"/>
                  <a:gd name="connsiteX1060" fmla="*/ 1860327 w 4728781"/>
                  <a:gd name="connsiteY1060" fmla="*/ 131540 h 1567338"/>
                  <a:gd name="connsiteX1061" fmla="*/ 2997422 w 4728781"/>
                  <a:gd name="connsiteY1061" fmla="*/ 74771 h 1567338"/>
                  <a:gd name="connsiteX1062" fmla="*/ 3034188 w 4728781"/>
                  <a:gd name="connsiteY1062" fmla="*/ 74771 h 1567338"/>
                  <a:gd name="connsiteX1063" fmla="*/ 3034188 w 4728781"/>
                  <a:gd name="connsiteY1063" fmla="*/ 97917 h 1567338"/>
                  <a:gd name="connsiteX1064" fmla="*/ 2997422 w 4728781"/>
                  <a:gd name="connsiteY1064" fmla="*/ 97917 h 1567338"/>
                  <a:gd name="connsiteX1065" fmla="*/ 1860327 w 4728781"/>
                  <a:gd name="connsiteY1065" fmla="*/ 41529 h 1567338"/>
                  <a:gd name="connsiteX1066" fmla="*/ 1897094 w 4728781"/>
                  <a:gd name="connsiteY1066" fmla="*/ 41529 h 1567338"/>
                  <a:gd name="connsiteX1067" fmla="*/ 1897094 w 4728781"/>
                  <a:gd name="connsiteY1067" fmla="*/ 77915 h 1567338"/>
                  <a:gd name="connsiteX1068" fmla="*/ 1860327 w 4728781"/>
                  <a:gd name="connsiteY1068" fmla="*/ 77915 h 1567338"/>
                  <a:gd name="connsiteX1069" fmla="*/ 1860327 w 4728781"/>
                  <a:gd name="connsiteY1069" fmla="*/ 0 h 1567338"/>
                  <a:gd name="connsiteX1070" fmla="*/ 1897094 w 4728781"/>
                  <a:gd name="connsiteY1070" fmla="*/ 0 h 1567338"/>
                  <a:gd name="connsiteX1071" fmla="*/ 1897094 w 4728781"/>
                  <a:gd name="connsiteY1071" fmla="*/ 23146 h 1567338"/>
                  <a:gd name="connsiteX1072" fmla="*/ 1860327 w 4728781"/>
                  <a:gd name="connsiteY1072" fmla="*/ 23146 h 1567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Lst>
                <a:rect l="l" t="t" r="r" b="b"/>
                <a:pathLst>
                  <a:path w="4728781" h="1567338">
                    <a:moveTo>
                      <a:pt x="1860327" y="1544192"/>
                    </a:moveTo>
                    <a:lnTo>
                      <a:pt x="1897094" y="1544192"/>
                    </a:lnTo>
                    <a:lnTo>
                      <a:pt x="1897094" y="1567338"/>
                    </a:lnTo>
                    <a:lnTo>
                      <a:pt x="1860327" y="1567338"/>
                    </a:lnTo>
                    <a:close/>
                    <a:moveTo>
                      <a:pt x="1860327" y="1489519"/>
                    </a:moveTo>
                    <a:lnTo>
                      <a:pt x="1897094" y="1489519"/>
                    </a:lnTo>
                    <a:lnTo>
                      <a:pt x="1897094" y="1525904"/>
                    </a:lnTo>
                    <a:lnTo>
                      <a:pt x="1860327" y="1525904"/>
                    </a:lnTo>
                    <a:close/>
                    <a:moveTo>
                      <a:pt x="2997422" y="1469421"/>
                    </a:moveTo>
                    <a:lnTo>
                      <a:pt x="3034188" y="1469421"/>
                    </a:lnTo>
                    <a:lnTo>
                      <a:pt x="3034188" y="1492567"/>
                    </a:lnTo>
                    <a:lnTo>
                      <a:pt x="2997422" y="1492567"/>
                    </a:lnTo>
                    <a:close/>
                    <a:moveTo>
                      <a:pt x="1860327" y="1435893"/>
                    </a:moveTo>
                    <a:lnTo>
                      <a:pt x="1897094" y="1435893"/>
                    </a:lnTo>
                    <a:lnTo>
                      <a:pt x="1897094" y="1472183"/>
                    </a:lnTo>
                    <a:lnTo>
                      <a:pt x="1860327" y="1472183"/>
                    </a:lnTo>
                    <a:close/>
                    <a:moveTo>
                      <a:pt x="2997422" y="1414271"/>
                    </a:moveTo>
                    <a:lnTo>
                      <a:pt x="3034188" y="1414271"/>
                    </a:lnTo>
                    <a:lnTo>
                      <a:pt x="3034188" y="1450847"/>
                    </a:lnTo>
                    <a:lnTo>
                      <a:pt x="2997422" y="1450847"/>
                    </a:lnTo>
                    <a:close/>
                    <a:moveTo>
                      <a:pt x="1860327" y="1382172"/>
                    </a:moveTo>
                    <a:lnTo>
                      <a:pt x="1897094" y="1382172"/>
                    </a:lnTo>
                    <a:lnTo>
                      <a:pt x="1897094" y="1418557"/>
                    </a:lnTo>
                    <a:lnTo>
                      <a:pt x="1860327" y="1418557"/>
                    </a:lnTo>
                    <a:close/>
                    <a:moveTo>
                      <a:pt x="2997422" y="1360170"/>
                    </a:moveTo>
                    <a:lnTo>
                      <a:pt x="3034188" y="1360170"/>
                    </a:lnTo>
                    <a:lnTo>
                      <a:pt x="3034188" y="1396746"/>
                    </a:lnTo>
                    <a:lnTo>
                      <a:pt x="2997422" y="1396746"/>
                    </a:lnTo>
                    <a:close/>
                    <a:moveTo>
                      <a:pt x="1535525" y="1352645"/>
                    </a:moveTo>
                    <a:lnTo>
                      <a:pt x="1572292" y="1352645"/>
                    </a:lnTo>
                    <a:lnTo>
                      <a:pt x="1572292" y="1375791"/>
                    </a:lnTo>
                    <a:lnTo>
                      <a:pt x="1535525" y="1375791"/>
                    </a:lnTo>
                    <a:close/>
                    <a:moveTo>
                      <a:pt x="1860327" y="1328642"/>
                    </a:moveTo>
                    <a:lnTo>
                      <a:pt x="1897094" y="1328642"/>
                    </a:lnTo>
                    <a:lnTo>
                      <a:pt x="1897094" y="1364932"/>
                    </a:lnTo>
                    <a:lnTo>
                      <a:pt x="1860327" y="1364932"/>
                    </a:lnTo>
                    <a:close/>
                    <a:moveTo>
                      <a:pt x="2997422" y="1306163"/>
                    </a:moveTo>
                    <a:lnTo>
                      <a:pt x="3034188" y="1306163"/>
                    </a:lnTo>
                    <a:lnTo>
                      <a:pt x="3034188" y="1342739"/>
                    </a:lnTo>
                    <a:lnTo>
                      <a:pt x="2997422" y="1342739"/>
                    </a:lnTo>
                    <a:close/>
                    <a:moveTo>
                      <a:pt x="1535525" y="1298257"/>
                    </a:moveTo>
                    <a:lnTo>
                      <a:pt x="1572292" y="1298257"/>
                    </a:lnTo>
                    <a:lnTo>
                      <a:pt x="1572292" y="1334452"/>
                    </a:lnTo>
                    <a:lnTo>
                      <a:pt x="1535525" y="1334452"/>
                    </a:lnTo>
                    <a:close/>
                    <a:moveTo>
                      <a:pt x="1860327" y="1274921"/>
                    </a:moveTo>
                    <a:lnTo>
                      <a:pt x="1897094" y="1274921"/>
                    </a:lnTo>
                    <a:lnTo>
                      <a:pt x="1897094" y="1311306"/>
                    </a:lnTo>
                    <a:lnTo>
                      <a:pt x="1860327" y="1311306"/>
                    </a:lnTo>
                    <a:close/>
                    <a:moveTo>
                      <a:pt x="3322224" y="1255395"/>
                    </a:moveTo>
                    <a:lnTo>
                      <a:pt x="3358990" y="1255395"/>
                    </a:lnTo>
                    <a:lnTo>
                      <a:pt x="3358990" y="1278541"/>
                    </a:lnTo>
                    <a:lnTo>
                      <a:pt x="3322224" y="1278541"/>
                    </a:lnTo>
                    <a:close/>
                    <a:moveTo>
                      <a:pt x="2834925" y="1255395"/>
                    </a:moveTo>
                    <a:lnTo>
                      <a:pt x="2871691" y="1255395"/>
                    </a:lnTo>
                    <a:lnTo>
                      <a:pt x="2871691" y="1278541"/>
                    </a:lnTo>
                    <a:lnTo>
                      <a:pt x="2834925" y="1278541"/>
                    </a:lnTo>
                    <a:close/>
                    <a:moveTo>
                      <a:pt x="2022824" y="1255395"/>
                    </a:moveTo>
                    <a:lnTo>
                      <a:pt x="2059591" y="1255395"/>
                    </a:lnTo>
                    <a:lnTo>
                      <a:pt x="2059591" y="1278541"/>
                    </a:lnTo>
                    <a:lnTo>
                      <a:pt x="2022824" y="1278541"/>
                    </a:lnTo>
                    <a:close/>
                    <a:moveTo>
                      <a:pt x="2997422" y="1252061"/>
                    </a:moveTo>
                    <a:lnTo>
                      <a:pt x="3034188" y="1252061"/>
                    </a:lnTo>
                    <a:lnTo>
                      <a:pt x="3034188" y="1288637"/>
                    </a:lnTo>
                    <a:lnTo>
                      <a:pt x="2997422" y="1288637"/>
                    </a:lnTo>
                    <a:close/>
                    <a:moveTo>
                      <a:pt x="1535525" y="1245012"/>
                    </a:moveTo>
                    <a:lnTo>
                      <a:pt x="1572292" y="1245012"/>
                    </a:lnTo>
                    <a:lnTo>
                      <a:pt x="1572292" y="1281207"/>
                    </a:lnTo>
                    <a:lnTo>
                      <a:pt x="1535525" y="1281207"/>
                    </a:lnTo>
                    <a:close/>
                    <a:moveTo>
                      <a:pt x="1860327" y="1221390"/>
                    </a:moveTo>
                    <a:lnTo>
                      <a:pt x="1897094" y="1221390"/>
                    </a:lnTo>
                    <a:lnTo>
                      <a:pt x="1897094" y="1257680"/>
                    </a:lnTo>
                    <a:lnTo>
                      <a:pt x="1860327" y="1257680"/>
                    </a:lnTo>
                    <a:close/>
                    <a:moveTo>
                      <a:pt x="3322224" y="1199959"/>
                    </a:moveTo>
                    <a:lnTo>
                      <a:pt x="3358990" y="1199959"/>
                    </a:lnTo>
                    <a:lnTo>
                      <a:pt x="3358990" y="1236630"/>
                    </a:lnTo>
                    <a:lnTo>
                      <a:pt x="3322224" y="1236630"/>
                    </a:lnTo>
                    <a:close/>
                    <a:moveTo>
                      <a:pt x="2834925" y="1199959"/>
                    </a:moveTo>
                    <a:lnTo>
                      <a:pt x="2871691" y="1199959"/>
                    </a:lnTo>
                    <a:lnTo>
                      <a:pt x="2871691" y="1236630"/>
                    </a:lnTo>
                    <a:lnTo>
                      <a:pt x="2834925" y="1236630"/>
                    </a:lnTo>
                    <a:close/>
                    <a:moveTo>
                      <a:pt x="2022824" y="1199959"/>
                    </a:moveTo>
                    <a:lnTo>
                      <a:pt x="2059591" y="1199959"/>
                    </a:lnTo>
                    <a:lnTo>
                      <a:pt x="2059591" y="1236630"/>
                    </a:lnTo>
                    <a:lnTo>
                      <a:pt x="2022824" y="1236630"/>
                    </a:lnTo>
                    <a:close/>
                    <a:moveTo>
                      <a:pt x="2997422" y="1197959"/>
                    </a:moveTo>
                    <a:lnTo>
                      <a:pt x="3034188" y="1197959"/>
                    </a:lnTo>
                    <a:lnTo>
                      <a:pt x="3034188" y="1234535"/>
                    </a:lnTo>
                    <a:lnTo>
                      <a:pt x="2997422" y="1234535"/>
                    </a:lnTo>
                    <a:close/>
                    <a:moveTo>
                      <a:pt x="1535525" y="1191768"/>
                    </a:moveTo>
                    <a:lnTo>
                      <a:pt x="1572292" y="1191768"/>
                    </a:lnTo>
                    <a:lnTo>
                      <a:pt x="1572292" y="1227963"/>
                    </a:lnTo>
                    <a:lnTo>
                      <a:pt x="1535525" y="1227963"/>
                    </a:lnTo>
                    <a:close/>
                    <a:moveTo>
                      <a:pt x="1860327" y="1167669"/>
                    </a:moveTo>
                    <a:lnTo>
                      <a:pt x="1897094" y="1167669"/>
                    </a:lnTo>
                    <a:lnTo>
                      <a:pt x="1897094" y="1204055"/>
                    </a:lnTo>
                    <a:lnTo>
                      <a:pt x="1860327" y="1204055"/>
                    </a:lnTo>
                    <a:close/>
                    <a:moveTo>
                      <a:pt x="3322224" y="1145666"/>
                    </a:moveTo>
                    <a:lnTo>
                      <a:pt x="3358990" y="1145666"/>
                    </a:lnTo>
                    <a:lnTo>
                      <a:pt x="3358990" y="1182337"/>
                    </a:lnTo>
                    <a:lnTo>
                      <a:pt x="3322224" y="1182337"/>
                    </a:lnTo>
                    <a:close/>
                    <a:moveTo>
                      <a:pt x="2834925" y="1145666"/>
                    </a:moveTo>
                    <a:lnTo>
                      <a:pt x="2871691" y="1145666"/>
                    </a:lnTo>
                    <a:lnTo>
                      <a:pt x="2871691" y="1182337"/>
                    </a:lnTo>
                    <a:lnTo>
                      <a:pt x="2834925" y="1182337"/>
                    </a:lnTo>
                    <a:close/>
                    <a:moveTo>
                      <a:pt x="2022824" y="1145666"/>
                    </a:moveTo>
                    <a:lnTo>
                      <a:pt x="2059591" y="1145666"/>
                    </a:lnTo>
                    <a:lnTo>
                      <a:pt x="2059591" y="1182337"/>
                    </a:lnTo>
                    <a:lnTo>
                      <a:pt x="2022824" y="1182337"/>
                    </a:lnTo>
                    <a:close/>
                    <a:moveTo>
                      <a:pt x="2997422" y="1143857"/>
                    </a:moveTo>
                    <a:lnTo>
                      <a:pt x="3034188" y="1143857"/>
                    </a:lnTo>
                    <a:lnTo>
                      <a:pt x="3034188" y="1180433"/>
                    </a:lnTo>
                    <a:lnTo>
                      <a:pt x="2997422" y="1180433"/>
                    </a:lnTo>
                    <a:close/>
                    <a:moveTo>
                      <a:pt x="1535525" y="1138523"/>
                    </a:moveTo>
                    <a:lnTo>
                      <a:pt x="1572292" y="1138523"/>
                    </a:lnTo>
                    <a:lnTo>
                      <a:pt x="1572292" y="1174718"/>
                    </a:lnTo>
                    <a:lnTo>
                      <a:pt x="1535525" y="1174718"/>
                    </a:lnTo>
                    <a:close/>
                    <a:moveTo>
                      <a:pt x="1860327" y="1114043"/>
                    </a:moveTo>
                    <a:lnTo>
                      <a:pt x="1897094" y="1114043"/>
                    </a:lnTo>
                    <a:lnTo>
                      <a:pt x="1897094" y="1150428"/>
                    </a:lnTo>
                    <a:lnTo>
                      <a:pt x="1860327" y="1150428"/>
                    </a:lnTo>
                    <a:close/>
                    <a:moveTo>
                      <a:pt x="3322224" y="1091279"/>
                    </a:moveTo>
                    <a:lnTo>
                      <a:pt x="3358990" y="1091279"/>
                    </a:lnTo>
                    <a:lnTo>
                      <a:pt x="3358990" y="1127950"/>
                    </a:lnTo>
                    <a:lnTo>
                      <a:pt x="3322224" y="1127950"/>
                    </a:lnTo>
                    <a:close/>
                    <a:moveTo>
                      <a:pt x="2834925" y="1091279"/>
                    </a:moveTo>
                    <a:lnTo>
                      <a:pt x="2871691" y="1091279"/>
                    </a:lnTo>
                    <a:lnTo>
                      <a:pt x="2871691" y="1127950"/>
                    </a:lnTo>
                    <a:lnTo>
                      <a:pt x="2834925" y="1127950"/>
                    </a:lnTo>
                    <a:close/>
                    <a:moveTo>
                      <a:pt x="2022824" y="1091279"/>
                    </a:moveTo>
                    <a:lnTo>
                      <a:pt x="2059591" y="1091279"/>
                    </a:lnTo>
                    <a:lnTo>
                      <a:pt x="2059591" y="1127950"/>
                    </a:lnTo>
                    <a:lnTo>
                      <a:pt x="2022824" y="1127950"/>
                    </a:lnTo>
                    <a:close/>
                    <a:moveTo>
                      <a:pt x="2997422" y="1089850"/>
                    </a:moveTo>
                    <a:lnTo>
                      <a:pt x="3034188" y="1089850"/>
                    </a:lnTo>
                    <a:lnTo>
                      <a:pt x="3034188" y="1126426"/>
                    </a:lnTo>
                    <a:lnTo>
                      <a:pt x="2997422" y="1126426"/>
                    </a:lnTo>
                    <a:close/>
                    <a:moveTo>
                      <a:pt x="1535525" y="1085183"/>
                    </a:moveTo>
                    <a:lnTo>
                      <a:pt x="1572292" y="1085183"/>
                    </a:lnTo>
                    <a:lnTo>
                      <a:pt x="1572292" y="1121378"/>
                    </a:lnTo>
                    <a:lnTo>
                      <a:pt x="1535525" y="1121378"/>
                    </a:lnTo>
                    <a:close/>
                    <a:moveTo>
                      <a:pt x="2672524" y="1071657"/>
                    </a:moveTo>
                    <a:lnTo>
                      <a:pt x="2709291" y="1071657"/>
                    </a:lnTo>
                    <a:lnTo>
                      <a:pt x="2709291" y="1094803"/>
                    </a:lnTo>
                    <a:lnTo>
                      <a:pt x="2672524" y="1094803"/>
                    </a:lnTo>
                    <a:close/>
                    <a:moveTo>
                      <a:pt x="1697926" y="1071657"/>
                    </a:moveTo>
                    <a:lnTo>
                      <a:pt x="1734693" y="1071657"/>
                    </a:lnTo>
                    <a:lnTo>
                      <a:pt x="1734693" y="1094803"/>
                    </a:lnTo>
                    <a:lnTo>
                      <a:pt x="1697926" y="1094803"/>
                    </a:lnTo>
                    <a:close/>
                    <a:moveTo>
                      <a:pt x="1860327" y="1060418"/>
                    </a:moveTo>
                    <a:lnTo>
                      <a:pt x="1897094" y="1060418"/>
                    </a:lnTo>
                    <a:lnTo>
                      <a:pt x="1897094" y="1096803"/>
                    </a:lnTo>
                    <a:lnTo>
                      <a:pt x="1860327" y="1096803"/>
                    </a:lnTo>
                    <a:close/>
                    <a:moveTo>
                      <a:pt x="3322224" y="1036986"/>
                    </a:moveTo>
                    <a:lnTo>
                      <a:pt x="3358990" y="1036986"/>
                    </a:lnTo>
                    <a:lnTo>
                      <a:pt x="3358990" y="1073657"/>
                    </a:lnTo>
                    <a:lnTo>
                      <a:pt x="3322224" y="1073657"/>
                    </a:lnTo>
                    <a:close/>
                    <a:moveTo>
                      <a:pt x="2834925" y="1036986"/>
                    </a:moveTo>
                    <a:lnTo>
                      <a:pt x="2871691" y="1036986"/>
                    </a:lnTo>
                    <a:lnTo>
                      <a:pt x="2871691" y="1073657"/>
                    </a:lnTo>
                    <a:lnTo>
                      <a:pt x="2834925" y="1073657"/>
                    </a:lnTo>
                    <a:close/>
                    <a:moveTo>
                      <a:pt x="2022824" y="1036986"/>
                    </a:moveTo>
                    <a:lnTo>
                      <a:pt x="2059591" y="1036986"/>
                    </a:lnTo>
                    <a:lnTo>
                      <a:pt x="2059591" y="1073657"/>
                    </a:lnTo>
                    <a:lnTo>
                      <a:pt x="2022824" y="1073657"/>
                    </a:lnTo>
                    <a:close/>
                    <a:moveTo>
                      <a:pt x="2997422" y="1035748"/>
                    </a:moveTo>
                    <a:lnTo>
                      <a:pt x="3034188" y="1035748"/>
                    </a:lnTo>
                    <a:lnTo>
                      <a:pt x="3034188" y="1072324"/>
                    </a:lnTo>
                    <a:lnTo>
                      <a:pt x="2997422" y="1072324"/>
                    </a:lnTo>
                    <a:close/>
                    <a:moveTo>
                      <a:pt x="1535525" y="1031938"/>
                    </a:moveTo>
                    <a:lnTo>
                      <a:pt x="1572292" y="1031938"/>
                    </a:lnTo>
                    <a:lnTo>
                      <a:pt x="1572292" y="1068133"/>
                    </a:lnTo>
                    <a:lnTo>
                      <a:pt x="1535525" y="1068133"/>
                    </a:lnTo>
                    <a:close/>
                    <a:moveTo>
                      <a:pt x="3159823" y="1029366"/>
                    </a:moveTo>
                    <a:lnTo>
                      <a:pt x="3196590" y="1029366"/>
                    </a:lnTo>
                    <a:lnTo>
                      <a:pt x="3196590" y="1052512"/>
                    </a:lnTo>
                    <a:lnTo>
                      <a:pt x="3159823" y="1052512"/>
                    </a:lnTo>
                    <a:close/>
                    <a:moveTo>
                      <a:pt x="2672524" y="1014888"/>
                    </a:moveTo>
                    <a:lnTo>
                      <a:pt x="2709291" y="1014888"/>
                    </a:lnTo>
                    <a:lnTo>
                      <a:pt x="2709291" y="1052226"/>
                    </a:lnTo>
                    <a:lnTo>
                      <a:pt x="2672524" y="1052226"/>
                    </a:lnTo>
                    <a:close/>
                    <a:moveTo>
                      <a:pt x="1697926" y="1014888"/>
                    </a:moveTo>
                    <a:lnTo>
                      <a:pt x="1734693" y="1014888"/>
                    </a:lnTo>
                    <a:lnTo>
                      <a:pt x="1734693" y="1052226"/>
                    </a:lnTo>
                    <a:lnTo>
                      <a:pt x="1697926" y="1052226"/>
                    </a:lnTo>
                    <a:close/>
                    <a:moveTo>
                      <a:pt x="1860327" y="1006792"/>
                    </a:moveTo>
                    <a:lnTo>
                      <a:pt x="1897094" y="1006792"/>
                    </a:lnTo>
                    <a:lnTo>
                      <a:pt x="1897094" y="1043177"/>
                    </a:lnTo>
                    <a:lnTo>
                      <a:pt x="1860327" y="1043177"/>
                    </a:lnTo>
                    <a:close/>
                    <a:moveTo>
                      <a:pt x="1210627" y="995172"/>
                    </a:moveTo>
                    <a:lnTo>
                      <a:pt x="1247394" y="995172"/>
                    </a:lnTo>
                    <a:lnTo>
                      <a:pt x="1247394" y="1018318"/>
                    </a:lnTo>
                    <a:lnTo>
                      <a:pt x="1210627" y="1018318"/>
                    </a:lnTo>
                    <a:close/>
                    <a:moveTo>
                      <a:pt x="3322224" y="982694"/>
                    </a:moveTo>
                    <a:lnTo>
                      <a:pt x="3358990" y="982694"/>
                    </a:lnTo>
                    <a:lnTo>
                      <a:pt x="3358990" y="1019365"/>
                    </a:lnTo>
                    <a:lnTo>
                      <a:pt x="3322224" y="1019365"/>
                    </a:lnTo>
                    <a:close/>
                    <a:moveTo>
                      <a:pt x="2834925" y="982694"/>
                    </a:moveTo>
                    <a:lnTo>
                      <a:pt x="2871691" y="982694"/>
                    </a:lnTo>
                    <a:lnTo>
                      <a:pt x="2871691" y="1019365"/>
                    </a:lnTo>
                    <a:lnTo>
                      <a:pt x="2834925" y="1019365"/>
                    </a:lnTo>
                    <a:close/>
                    <a:moveTo>
                      <a:pt x="2022824" y="982694"/>
                    </a:moveTo>
                    <a:lnTo>
                      <a:pt x="2059591" y="982694"/>
                    </a:lnTo>
                    <a:lnTo>
                      <a:pt x="2059591" y="1019365"/>
                    </a:lnTo>
                    <a:lnTo>
                      <a:pt x="2022824" y="1019365"/>
                    </a:lnTo>
                    <a:close/>
                    <a:moveTo>
                      <a:pt x="2997422" y="981646"/>
                    </a:moveTo>
                    <a:lnTo>
                      <a:pt x="3034188" y="981646"/>
                    </a:lnTo>
                    <a:lnTo>
                      <a:pt x="3034188" y="1018222"/>
                    </a:lnTo>
                    <a:lnTo>
                      <a:pt x="2997422" y="1018222"/>
                    </a:lnTo>
                    <a:close/>
                    <a:moveTo>
                      <a:pt x="1535525" y="978693"/>
                    </a:moveTo>
                    <a:lnTo>
                      <a:pt x="1572292" y="978693"/>
                    </a:lnTo>
                    <a:lnTo>
                      <a:pt x="1572292" y="1014888"/>
                    </a:lnTo>
                    <a:lnTo>
                      <a:pt x="1535525" y="1014888"/>
                    </a:lnTo>
                    <a:close/>
                    <a:moveTo>
                      <a:pt x="3159823" y="975741"/>
                    </a:moveTo>
                    <a:lnTo>
                      <a:pt x="3196590" y="975741"/>
                    </a:lnTo>
                    <a:lnTo>
                      <a:pt x="3196590" y="1011555"/>
                    </a:lnTo>
                    <a:lnTo>
                      <a:pt x="3159823" y="1011555"/>
                    </a:lnTo>
                    <a:close/>
                    <a:moveTo>
                      <a:pt x="2672524" y="959358"/>
                    </a:moveTo>
                    <a:lnTo>
                      <a:pt x="2709291" y="959358"/>
                    </a:lnTo>
                    <a:lnTo>
                      <a:pt x="2709291" y="996696"/>
                    </a:lnTo>
                    <a:lnTo>
                      <a:pt x="2672524" y="996696"/>
                    </a:lnTo>
                    <a:close/>
                    <a:moveTo>
                      <a:pt x="1697926" y="959358"/>
                    </a:moveTo>
                    <a:lnTo>
                      <a:pt x="1734693" y="959358"/>
                    </a:lnTo>
                    <a:lnTo>
                      <a:pt x="1734693" y="996696"/>
                    </a:lnTo>
                    <a:lnTo>
                      <a:pt x="1697926" y="996696"/>
                    </a:lnTo>
                    <a:close/>
                    <a:moveTo>
                      <a:pt x="1860327" y="953166"/>
                    </a:moveTo>
                    <a:lnTo>
                      <a:pt x="1897094" y="953166"/>
                    </a:lnTo>
                    <a:lnTo>
                      <a:pt x="1897094" y="989551"/>
                    </a:lnTo>
                    <a:lnTo>
                      <a:pt x="1860327" y="989551"/>
                    </a:lnTo>
                    <a:close/>
                    <a:moveTo>
                      <a:pt x="3484721" y="949642"/>
                    </a:moveTo>
                    <a:lnTo>
                      <a:pt x="3521487" y="949642"/>
                    </a:lnTo>
                    <a:lnTo>
                      <a:pt x="3521487" y="972788"/>
                    </a:lnTo>
                    <a:lnTo>
                      <a:pt x="3484721" y="972788"/>
                    </a:lnTo>
                    <a:close/>
                    <a:moveTo>
                      <a:pt x="2185225" y="949642"/>
                    </a:moveTo>
                    <a:lnTo>
                      <a:pt x="2221992" y="949642"/>
                    </a:lnTo>
                    <a:lnTo>
                      <a:pt x="2221992" y="972788"/>
                    </a:lnTo>
                    <a:lnTo>
                      <a:pt x="2185225" y="972788"/>
                    </a:lnTo>
                    <a:close/>
                    <a:moveTo>
                      <a:pt x="1373028" y="949642"/>
                    </a:moveTo>
                    <a:lnTo>
                      <a:pt x="1409795" y="949642"/>
                    </a:lnTo>
                    <a:lnTo>
                      <a:pt x="1409795" y="972788"/>
                    </a:lnTo>
                    <a:lnTo>
                      <a:pt x="1373028" y="972788"/>
                    </a:lnTo>
                    <a:close/>
                    <a:moveTo>
                      <a:pt x="1210627" y="936593"/>
                    </a:moveTo>
                    <a:lnTo>
                      <a:pt x="1247394" y="936593"/>
                    </a:lnTo>
                    <a:lnTo>
                      <a:pt x="1247394" y="974788"/>
                    </a:lnTo>
                    <a:lnTo>
                      <a:pt x="1210627" y="974788"/>
                    </a:lnTo>
                    <a:close/>
                    <a:moveTo>
                      <a:pt x="3322224" y="928306"/>
                    </a:moveTo>
                    <a:lnTo>
                      <a:pt x="3358990" y="928306"/>
                    </a:lnTo>
                    <a:lnTo>
                      <a:pt x="3358990" y="964977"/>
                    </a:lnTo>
                    <a:lnTo>
                      <a:pt x="3322224" y="964977"/>
                    </a:lnTo>
                    <a:close/>
                    <a:moveTo>
                      <a:pt x="2834925" y="928306"/>
                    </a:moveTo>
                    <a:lnTo>
                      <a:pt x="2871691" y="928306"/>
                    </a:lnTo>
                    <a:lnTo>
                      <a:pt x="2871691" y="964977"/>
                    </a:lnTo>
                    <a:lnTo>
                      <a:pt x="2834925" y="964977"/>
                    </a:lnTo>
                    <a:close/>
                    <a:moveTo>
                      <a:pt x="2022824" y="928306"/>
                    </a:moveTo>
                    <a:lnTo>
                      <a:pt x="2059591" y="928306"/>
                    </a:lnTo>
                    <a:lnTo>
                      <a:pt x="2059591" y="964977"/>
                    </a:lnTo>
                    <a:lnTo>
                      <a:pt x="2022824" y="964977"/>
                    </a:lnTo>
                    <a:close/>
                    <a:moveTo>
                      <a:pt x="2997422" y="927639"/>
                    </a:moveTo>
                    <a:lnTo>
                      <a:pt x="3034188" y="927639"/>
                    </a:lnTo>
                    <a:lnTo>
                      <a:pt x="3034188" y="964215"/>
                    </a:lnTo>
                    <a:lnTo>
                      <a:pt x="2997422" y="964215"/>
                    </a:lnTo>
                    <a:close/>
                    <a:moveTo>
                      <a:pt x="1535525" y="925353"/>
                    </a:moveTo>
                    <a:lnTo>
                      <a:pt x="1572292" y="925353"/>
                    </a:lnTo>
                    <a:lnTo>
                      <a:pt x="1572292" y="961548"/>
                    </a:lnTo>
                    <a:lnTo>
                      <a:pt x="1535525" y="961548"/>
                    </a:lnTo>
                    <a:close/>
                    <a:moveTo>
                      <a:pt x="3159823" y="923258"/>
                    </a:moveTo>
                    <a:lnTo>
                      <a:pt x="3196590" y="923258"/>
                    </a:lnTo>
                    <a:lnTo>
                      <a:pt x="3196590" y="959072"/>
                    </a:lnTo>
                    <a:lnTo>
                      <a:pt x="3159823" y="959072"/>
                    </a:lnTo>
                    <a:close/>
                    <a:moveTo>
                      <a:pt x="2672524" y="903922"/>
                    </a:moveTo>
                    <a:lnTo>
                      <a:pt x="2709291" y="903922"/>
                    </a:lnTo>
                    <a:lnTo>
                      <a:pt x="2709291" y="941165"/>
                    </a:lnTo>
                    <a:lnTo>
                      <a:pt x="2672524" y="941165"/>
                    </a:lnTo>
                    <a:close/>
                    <a:moveTo>
                      <a:pt x="1697926" y="903922"/>
                    </a:moveTo>
                    <a:lnTo>
                      <a:pt x="1734693" y="903922"/>
                    </a:lnTo>
                    <a:lnTo>
                      <a:pt x="1734693" y="941165"/>
                    </a:lnTo>
                    <a:lnTo>
                      <a:pt x="1697926" y="941165"/>
                    </a:lnTo>
                    <a:close/>
                    <a:moveTo>
                      <a:pt x="1860327" y="899541"/>
                    </a:moveTo>
                    <a:lnTo>
                      <a:pt x="1897094" y="899541"/>
                    </a:lnTo>
                    <a:lnTo>
                      <a:pt x="1897094" y="935926"/>
                    </a:lnTo>
                    <a:lnTo>
                      <a:pt x="1860327" y="935926"/>
                    </a:lnTo>
                    <a:close/>
                    <a:moveTo>
                      <a:pt x="3484721" y="896397"/>
                    </a:moveTo>
                    <a:lnTo>
                      <a:pt x="3521487" y="896397"/>
                    </a:lnTo>
                    <a:lnTo>
                      <a:pt x="3521487" y="932020"/>
                    </a:lnTo>
                    <a:lnTo>
                      <a:pt x="3484721" y="932020"/>
                    </a:lnTo>
                    <a:close/>
                    <a:moveTo>
                      <a:pt x="2185225" y="896397"/>
                    </a:moveTo>
                    <a:lnTo>
                      <a:pt x="2221992" y="896397"/>
                    </a:lnTo>
                    <a:lnTo>
                      <a:pt x="2221992" y="932020"/>
                    </a:lnTo>
                    <a:lnTo>
                      <a:pt x="2185225" y="932020"/>
                    </a:lnTo>
                    <a:close/>
                    <a:moveTo>
                      <a:pt x="1373028" y="896397"/>
                    </a:moveTo>
                    <a:lnTo>
                      <a:pt x="1409795" y="896397"/>
                    </a:lnTo>
                    <a:lnTo>
                      <a:pt x="1409795" y="932020"/>
                    </a:lnTo>
                    <a:lnTo>
                      <a:pt x="1373028" y="932020"/>
                    </a:lnTo>
                    <a:close/>
                    <a:moveTo>
                      <a:pt x="2347626" y="885348"/>
                    </a:moveTo>
                    <a:lnTo>
                      <a:pt x="2384393" y="885348"/>
                    </a:lnTo>
                    <a:lnTo>
                      <a:pt x="2384393" y="908494"/>
                    </a:lnTo>
                    <a:lnTo>
                      <a:pt x="2347626" y="908494"/>
                    </a:lnTo>
                    <a:close/>
                    <a:moveTo>
                      <a:pt x="1210627" y="879252"/>
                    </a:moveTo>
                    <a:lnTo>
                      <a:pt x="1247394" y="879252"/>
                    </a:lnTo>
                    <a:lnTo>
                      <a:pt x="1247394" y="917447"/>
                    </a:lnTo>
                    <a:lnTo>
                      <a:pt x="1210627" y="917447"/>
                    </a:lnTo>
                    <a:close/>
                    <a:moveTo>
                      <a:pt x="3322224" y="874014"/>
                    </a:moveTo>
                    <a:lnTo>
                      <a:pt x="3358990" y="874014"/>
                    </a:lnTo>
                    <a:lnTo>
                      <a:pt x="3358990" y="910685"/>
                    </a:lnTo>
                    <a:lnTo>
                      <a:pt x="3322224" y="910685"/>
                    </a:lnTo>
                    <a:close/>
                    <a:moveTo>
                      <a:pt x="2834925" y="874014"/>
                    </a:moveTo>
                    <a:lnTo>
                      <a:pt x="2871691" y="874014"/>
                    </a:lnTo>
                    <a:lnTo>
                      <a:pt x="2871691" y="910685"/>
                    </a:lnTo>
                    <a:lnTo>
                      <a:pt x="2834925" y="910685"/>
                    </a:lnTo>
                    <a:close/>
                    <a:moveTo>
                      <a:pt x="2022824" y="874014"/>
                    </a:moveTo>
                    <a:lnTo>
                      <a:pt x="2059591" y="874014"/>
                    </a:lnTo>
                    <a:lnTo>
                      <a:pt x="2059591" y="910685"/>
                    </a:lnTo>
                    <a:lnTo>
                      <a:pt x="2022824" y="910685"/>
                    </a:lnTo>
                    <a:close/>
                    <a:moveTo>
                      <a:pt x="2997422" y="873537"/>
                    </a:moveTo>
                    <a:lnTo>
                      <a:pt x="3034188" y="873537"/>
                    </a:lnTo>
                    <a:lnTo>
                      <a:pt x="3034188" y="910113"/>
                    </a:lnTo>
                    <a:lnTo>
                      <a:pt x="2997422" y="910113"/>
                    </a:lnTo>
                    <a:close/>
                    <a:moveTo>
                      <a:pt x="1535525" y="872108"/>
                    </a:moveTo>
                    <a:lnTo>
                      <a:pt x="1572292" y="872108"/>
                    </a:lnTo>
                    <a:lnTo>
                      <a:pt x="1572292" y="908303"/>
                    </a:lnTo>
                    <a:lnTo>
                      <a:pt x="1535525" y="908303"/>
                    </a:lnTo>
                    <a:close/>
                    <a:moveTo>
                      <a:pt x="3159823" y="870775"/>
                    </a:moveTo>
                    <a:lnTo>
                      <a:pt x="3196590" y="870775"/>
                    </a:lnTo>
                    <a:lnTo>
                      <a:pt x="3196590" y="906589"/>
                    </a:lnTo>
                    <a:lnTo>
                      <a:pt x="3159823" y="906589"/>
                    </a:lnTo>
                    <a:close/>
                    <a:moveTo>
                      <a:pt x="2672524" y="848296"/>
                    </a:moveTo>
                    <a:lnTo>
                      <a:pt x="2709291" y="848296"/>
                    </a:lnTo>
                    <a:lnTo>
                      <a:pt x="2709291" y="885634"/>
                    </a:lnTo>
                    <a:lnTo>
                      <a:pt x="2672524" y="885634"/>
                    </a:lnTo>
                    <a:close/>
                    <a:moveTo>
                      <a:pt x="1697926" y="848296"/>
                    </a:moveTo>
                    <a:lnTo>
                      <a:pt x="1734693" y="848296"/>
                    </a:lnTo>
                    <a:lnTo>
                      <a:pt x="1734693" y="885634"/>
                    </a:lnTo>
                    <a:lnTo>
                      <a:pt x="1697926" y="885634"/>
                    </a:lnTo>
                    <a:close/>
                    <a:moveTo>
                      <a:pt x="1860327" y="845915"/>
                    </a:moveTo>
                    <a:lnTo>
                      <a:pt x="1897094" y="845915"/>
                    </a:lnTo>
                    <a:lnTo>
                      <a:pt x="1897094" y="882300"/>
                    </a:lnTo>
                    <a:lnTo>
                      <a:pt x="1860327" y="882300"/>
                    </a:lnTo>
                    <a:close/>
                    <a:moveTo>
                      <a:pt x="3484721" y="844200"/>
                    </a:moveTo>
                    <a:lnTo>
                      <a:pt x="3521487" y="844200"/>
                    </a:lnTo>
                    <a:lnTo>
                      <a:pt x="3521487" y="879824"/>
                    </a:lnTo>
                    <a:lnTo>
                      <a:pt x="3484721" y="879824"/>
                    </a:lnTo>
                    <a:close/>
                    <a:moveTo>
                      <a:pt x="2185225" y="844200"/>
                    </a:moveTo>
                    <a:lnTo>
                      <a:pt x="2221992" y="844200"/>
                    </a:lnTo>
                    <a:lnTo>
                      <a:pt x="2221992" y="879824"/>
                    </a:lnTo>
                    <a:lnTo>
                      <a:pt x="2185225" y="879824"/>
                    </a:lnTo>
                    <a:close/>
                    <a:moveTo>
                      <a:pt x="1373028" y="844200"/>
                    </a:moveTo>
                    <a:lnTo>
                      <a:pt x="1409795" y="844200"/>
                    </a:lnTo>
                    <a:lnTo>
                      <a:pt x="1409795" y="879824"/>
                    </a:lnTo>
                    <a:lnTo>
                      <a:pt x="1373028" y="879824"/>
                    </a:lnTo>
                    <a:close/>
                    <a:moveTo>
                      <a:pt x="3647122" y="828579"/>
                    </a:moveTo>
                    <a:lnTo>
                      <a:pt x="3683889" y="828579"/>
                    </a:lnTo>
                    <a:lnTo>
                      <a:pt x="3683889" y="851725"/>
                    </a:lnTo>
                    <a:lnTo>
                      <a:pt x="3647122" y="851725"/>
                    </a:lnTo>
                    <a:close/>
                    <a:moveTo>
                      <a:pt x="1048226" y="828579"/>
                    </a:moveTo>
                    <a:lnTo>
                      <a:pt x="1084993" y="828579"/>
                    </a:lnTo>
                    <a:lnTo>
                      <a:pt x="1084993" y="851725"/>
                    </a:lnTo>
                    <a:lnTo>
                      <a:pt x="1048226" y="851725"/>
                    </a:lnTo>
                    <a:close/>
                    <a:moveTo>
                      <a:pt x="2347626" y="823912"/>
                    </a:moveTo>
                    <a:lnTo>
                      <a:pt x="2384393" y="823912"/>
                    </a:lnTo>
                    <a:lnTo>
                      <a:pt x="2384393" y="863441"/>
                    </a:lnTo>
                    <a:lnTo>
                      <a:pt x="2347626" y="863441"/>
                    </a:lnTo>
                    <a:close/>
                    <a:moveTo>
                      <a:pt x="1210627" y="821912"/>
                    </a:moveTo>
                    <a:lnTo>
                      <a:pt x="1247394" y="821912"/>
                    </a:lnTo>
                    <a:lnTo>
                      <a:pt x="1247394" y="860107"/>
                    </a:lnTo>
                    <a:lnTo>
                      <a:pt x="1210627" y="860107"/>
                    </a:lnTo>
                    <a:close/>
                    <a:moveTo>
                      <a:pt x="3322224" y="819721"/>
                    </a:moveTo>
                    <a:lnTo>
                      <a:pt x="3358990" y="819721"/>
                    </a:lnTo>
                    <a:lnTo>
                      <a:pt x="3358990" y="856392"/>
                    </a:lnTo>
                    <a:lnTo>
                      <a:pt x="3322224" y="856392"/>
                    </a:lnTo>
                    <a:close/>
                    <a:moveTo>
                      <a:pt x="2834925" y="819721"/>
                    </a:moveTo>
                    <a:lnTo>
                      <a:pt x="2871691" y="819721"/>
                    </a:lnTo>
                    <a:lnTo>
                      <a:pt x="2871691" y="856392"/>
                    </a:lnTo>
                    <a:lnTo>
                      <a:pt x="2834925" y="856392"/>
                    </a:lnTo>
                    <a:close/>
                    <a:moveTo>
                      <a:pt x="2022824" y="819721"/>
                    </a:moveTo>
                    <a:lnTo>
                      <a:pt x="2059591" y="819721"/>
                    </a:lnTo>
                    <a:lnTo>
                      <a:pt x="2059591" y="856392"/>
                    </a:lnTo>
                    <a:lnTo>
                      <a:pt x="2022824" y="856392"/>
                    </a:lnTo>
                    <a:close/>
                    <a:moveTo>
                      <a:pt x="2997422" y="819435"/>
                    </a:moveTo>
                    <a:lnTo>
                      <a:pt x="3034188" y="819435"/>
                    </a:lnTo>
                    <a:lnTo>
                      <a:pt x="3034188" y="856011"/>
                    </a:lnTo>
                    <a:lnTo>
                      <a:pt x="2997422" y="856011"/>
                    </a:lnTo>
                    <a:close/>
                    <a:moveTo>
                      <a:pt x="1535525" y="818864"/>
                    </a:moveTo>
                    <a:lnTo>
                      <a:pt x="1572292" y="818864"/>
                    </a:lnTo>
                    <a:lnTo>
                      <a:pt x="1572292" y="855059"/>
                    </a:lnTo>
                    <a:lnTo>
                      <a:pt x="1535525" y="855059"/>
                    </a:lnTo>
                    <a:close/>
                    <a:moveTo>
                      <a:pt x="3159823" y="818292"/>
                    </a:moveTo>
                    <a:lnTo>
                      <a:pt x="3196590" y="818292"/>
                    </a:lnTo>
                    <a:lnTo>
                      <a:pt x="3196590" y="854106"/>
                    </a:lnTo>
                    <a:lnTo>
                      <a:pt x="3159823" y="854106"/>
                    </a:lnTo>
                    <a:close/>
                    <a:moveTo>
                      <a:pt x="2510123" y="809339"/>
                    </a:moveTo>
                    <a:lnTo>
                      <a:pt x="2546890" y="809339"/>
                    </a:lnTo>
                    <a:lnTo>
                      <a:pt x="2546890" y="832485"/>
                    </a:lnTo>
                    <a:lnTo>
                      <a:pt x="2510123" y="832485"/>
                    </a:lnTo>
                    <a:close/>
                    <a:moveTo>
                      <a:pt x="2672524" y="792765"/>
                    </a:moveTo>
                    <a:lnTo>
                      <a:pt x="2709291" y="792765"/>
                    </a:lnTo>
                    <a:lnTo>
                      <a:pt x="2709291" y="830103"/>
                    </a:lnTo>
                    <a:lnTo>
                      <a:pt x="2672524" y="830103"/>
                    </a:lnTo>
                    <a:close/>
                    <a:moveTo>
                      <a:pt x="1697926" y="792765"/>
                    </a:moveTo>
                    <a:lnTo>
                      <a:pt x="1734693" y="792765"/>
                    </a:lnTo>
                    <a:lnTo>
                      <a:pt x="1734693" y="830103"/>
                    </a:lnTo>
                    <a:lnTo>
                      <a:pt x="1697926" y="830103"/>
                    </a:lnTo>
                    <a:close/>
                    <a:moveTo>
                      <a:pt x="1860327" y="792289"/>
                    </a:moveTo>
                    <a:lnTo>
                      <a:pt x="1897094" y="792289"/>
                    </a:lnTo>
                    <a:lnTo>
                      <a:pt x="1897094" y="828674"/>
                    </a:lnTo>
                    <a:lnTo>
                      <a:pt x="1860327" y="828674"/>
                    </a:lnTo>
                    <a:close/>
                    <a:moveTo>
                      <a:pt x="3484721" y="792003"/>
                    </a:moveTo>
                    <a:lnTo>
                      <a:pt x="3521487" y="792003"/>
                    </a:lnTo>
                    <a:lnTo>
                      <a:pt x="3521487" y="827626"/>
                    </a:lnTo>
                    <a:lnTo>
                      <a:pt x="3484721" y="827626"/>
                    </a:lnTo>
                    <a:close/>
                    <a:moveTo>
                      <a:pt x="2185225" y="792003"/>
                    </a:moveTo>
                    <a:lnTo>
                      <a:pt x="2221992" y="792003"/>
                    </a:lnTo>
                    <a:lnTo>
                      <a:pt x="2221992" y="827626"/>
                    </a:lnTo>
                    <a:lnTo>
                      <a:pt x="2185225" y="827626"/>
                    </a:lnTo>
                    <a:close/>
                    <a:moveTo>
                      <a:pt x="1373028" y="792003"/>
                    </a:moveTo>
                    <a:lnTo>
                      <a:pt x="1409795" y="792003"/>
                    </a:lnTo>
                    <a:lnTo>
                      <a:pt x="1409795" y="827626"/>
                    </a:lnTo>
                    <a:lnTo>
                      <a:pt x="1373028" y="827626"/>
                    </a:lnTo>
                    <a:close/>
                    <a:moveTo>
                      <a:pt x="4707731" y="778764"/>
                    </a:moveTo>
                    <a:lnTo>
                      <a:pt x="4728781" y="778859"/>
                    </a:lnTo>
                    <a:lnTo>
                      <a:pt x="4728781" y="788384"/>
                    </a:lnTo>
                    <a:lnTo>
                      <a:pt x="4702968" y="788670"/>
                    </a:lnTo>
                    <a:lnTo>
                      <a:pt x="4702968" y="779050"/>
                    </a:lnTo>
                    <a:close/>
                    <a:moveTo>
                      <a:pt x="21146" y="778764"/>
                    </a:moveTo>
                    <a:lnTo>
                      <a:pt x="21146" y="788384"/>
                    </a:lnTo>
                    <a:lnTo>
                      <a:pt x="16288" y="788575"/>
                    </a:lnTo>
                    <a:lnTo>
                      <a:pt x="0" y="788479"/>
                    </a:lnTo>
                    <a:lnTo>
                      <a:pt x="0" y="783716"/>
                    </a:lnTo>
                    <a:lnTo>
                      <a:pt x="0" y="778954"/>
                    </a:lnTo>
                    <a:close/>
                    <a:moveTo>
                      <a:pt x="66484" y="778478"/>
                    </a:moveTo>
                    <a:lnTo>
                      <a:pt x="66484" y="788003"/>
                    </a:lnTo>
                    <a:lnTo>
                      <a:pt x="61721" y="788955"/>
                    </a:lnTo>
                    <a:lnTo>
                      <a:pt x="40671" y="788765"/>
                    </a:lnTo>
                    <a:lnTo>
                      <a:pt x="40671" y="778573"/>
                    </a:lnTo>
                    <a:close/>
                    <a:moveTo>
                      <a:pt x="4657534" y="778383"/>
                    </a:moveTo>
                    <a:lnTo>
                      <a:pt x="4683442" y="778573"/>
                    </a:lnTo>
                    <a:lnTo>
                      <a:pt x="4683442" y="788003"/>
                    </a:lnTo>
                    <a:lnTo>
                      <a:pt x="4678680" y="788860"/>
                    </a:lnTo>
                    <a:lnTo>
                      <a:pt x="4657534" y="788956"/>
                    </a:lnTo>
                    <a:close/>
                    <a:moveTo>
                      <a:pt x="111823" y="778097"/>
                    </a:moveTo>
                    <a:lnTo>
                      <a:pt x="111823" y="789337"/>
                    </a:lnTo>
                    <a:lnTo>
                      <a:pt x="86010" y="789146"/>
                    </a:lnTo>
                    <a:lnTo>
                      <a:pt x="86010" y="778287"/>
                    </a:lnTo>
                    <a:close/>
                    <a:moveTo>
                      <a:pt x="4612195" y="778002"/>
                    </a:moveTo>
                    <a:lnTo>
                      <a:pt x="4638103" y="778192"/>
                    </a:lnTo>
                    <a:lnTo>
                      <a:pt x="4638103" y="789146"/>
                    </a:lnTo>
                    <a:lnTo>
                      <a:pt x="4612195" y="789337"/>
                    </a:lnTo>
                    <a:close/>
                    <a:moveTo>
                      <a:pt x="4566856" y="777716"/>
                    </a:moveTo>
                    <a:lnTo>
                      <a:pt x="4592669" y="777811"/>
                    </a:lnTo>
                    <a:lnTo>
                      <a:pt x="4592669" y="789527"/>
                    </a:lnTo>
                    <a:lnTo>
                      <a:pt x="4566856" y="789718"/>
                    </a:lnTo>
                    <a:close/>
                    <a:moveTo>
                      <a:pt x="157257" y="777716"/>
                    </a:moveTo>
                    <a:lnTo>
                      <a:pt x="157257" y="789622"/>
                    </a:lnTo>
                    <a:lnTo>
                      <a:pt x="131349" y="789432"/>
                    </a:lnTo>
                    <a:lnTo>
                      <a:pt x="131349" y="777906"/>
                    </a:lnTo>
                    <a:close/>
                    <a:moveTo>
                      <a:pt x="202596" y="777430"/>
                    </a:moveTo>
                    <a:lnTo>
                      <a:pt x="202596" y="790003"/>
                    </a:lnTo>
                    <a:lnTo>
                      <a:pt x="176783" y="789812"/>
                    </a:lnTo>
                    <a:lnTo>
                      <a:pt x="176783" y="777525"/>
                    </a:lnTo>
                    <a:close/>
                    <a:moveTo>
                      <a:pt x="4521422" y="777335"/>
                    </a:moveTo>
                    <a:lnTo>
                      <a:pt x="4547330" y="777525"/>
                    </a:lnTo>
                    <a:lnTo>
                      <a:pt x="4547330" y="789908"/>
                    </a:lnTo>
                    <a:lnTo>
                      <a:pt x="4521422" y="790003"/>
                    </a:lnTo>
                    <a:close/>
                    <a:moveTo>
                      <a:pt x="248030" y="777049"/>
                    </a:moveTo>
                    <a:lnTo>
                      <a:pt x="248030" y="790289"/>
                    </a:lnTo>
                    <a:lnTo>
                      <a:pt x="222122" y="790193"/>
                    </a:lnTo>
                    <a:lnTo>
                      <a:pt x="222122" y="777239"/>
                    </a:lnTo>
                    <a:close/>
                    <a:moveTo>
                      <a:pt x="4476083" y="776954"/>
                    </a:moveTo>
                    <a:lnTo>
                      <a:pt x="4501991" y="777144"/>
                    </a:lnTo>
                    <a:lnTo>
                      <a:pt x="4501991" y="790194"/>
                    </a:lnTo>
                    <a:lnTo>
                      <a:pt x="4476083" y="790384"/>
                    </a:lnTo>
                    <a:close/>
                    <a:moveTo>
                      <a:pt x="4430744" y="776668"/>
                    </a:moveTo>
                    <a:lnTo>
                      <a:pt x="4456557" y="776763"/>
                    </a:lnTo>
                    <a:lnTo>
                      <a:pt x="4456557" y="790574"/>
                    </a:lnTo>
                    <a:lnTo>
                      <a:pt x="4430744" y="790765"/>
                    </a:lnTo>
                    <a:close/>
                    <a:moveTo>
                      <a:pt x="293369" y="776668"/>
                    </a:moveTo>
                    <a:lnTo>
                      <a:pt x="293369" y="790670"/>
                    </a:lnTo>
                    <a:lnTo>
                      <a:pt x="267461" y="790479"/>
                    </a:lnTo>
                    <a:lnTo>
                      <a:pt x="267461" y="776858"/>
                    </a:lnTo>
                    <a:close/>
                    <a:moveTo>
                      <a:pt x="338709" y="776382"/>
                    </a:moveTo>
                    <a:lnTo>
                      <a:pt x="338709" y="791051"/>
                    </a:lnTo>
                    <a:lnTo>
                      <a:pt x="312896" y="790860"/>
                    </a:lnTo>
                    <a:lnTo>
                      <a:pt x="312896" y="776572"/>
                    </a:lnTo>
                    <a:close/>
                    <a:moveTo>
                      <a:pt x="4385309" y="776287"/>
                    </a:moveTo>
                    <a:lnTo>
                      <a:pt x="4411217" y="776477"/>
                    </a:lnTo>
                    <a:lnTo>
                      <a:pt x="4411217" y="790956"/>
                    </a:lnTo>
                    <a:lnTo>
                      <a:pt x="4385309" y="791051"/>
                    </a:lnTo>
                    <a:close/>
                    <a:moveTo>
                      <a:pt x="384143" y="776001"/>
                    </a:moveTo>
                    <a:lnTo>
                      <a:pt x="384143" y="791336"/>
                    </a:lnTo>
                    <a:lnTo>
                      <a:pt x="358235" y="791241"/>
                    </a:lnTo>
                    <a:lnTo>
                      <a:pt x="358235" y="776191"/>
                    </a:lnTo>
                    <a:close/>
                    <a:moveTo>
                      <a:pt x="4339971" y="775906"/>
                    </a:moveTo>
                    <a:lnTo>
                      <a:pt x="4365879" y="776097"/>
                    </a:lnTo>
                    <a:lnTo>
                      <a:pt x="4365879" y="791241"/>
                    </a:lnTo>
                    <a:lnTo>
                      <a:pt x="4339971" y="791432"/>
                    </a:lnTo>
                    <a:close/>
                    <a:moveTo>
                      <a:pt x="429482" y="775716"/>
                    </a:moveTo>
                    <a:lnTo>
                      <a:pt x="429482" y="791718"/>
                    </a:lnTo>
                    <a:lnTo>
                      <a:pt x="403574" y="791527"/>
                    </a:lnTo>
                    <a:lnTo>
                      <a:pt x="403574" y="775811"/>
                    </a:lnTo>
                    <a:close/>
                    <a:moveTo>
                      <a:pt x="4294632" y="775620"/>
                    </a:moveTo>
                    <a:lnTo>
                      <a:pt x="4320445" y="775810"/>
                    </a:lnTo>
                    <a:lnTo>
                      <a:pt x="4320445" y="791622"/>
                    </a:lnTo>
                    <a:lnTo>
                      <a:pt x="4294632" y="791812"/>
                    </a:lnTo>
                    <a:close/>
                    <a:moveTo>
                      <a:pt x="474821" y="775335"/>
                    </a:moveTo>
                    <a:lnTo>
                      <a:pt x="474821" y="792099"/>
                    </a:lnTo>
                    <a:lnTo>
                      <a:pt x="449008" y="791908"/>
                    </a:lnTo>
                    <a:lnTo>
                      <a:pt x="449008" y="775525"/>
                    </a:lnTo>
                    <a:close/>
                    <a:moveTo>
                      <a:pt x="4249197" y="775239"/>
                    </a:moveTo>
                    <a:lnTo>
                      <a:pt x="4275105" y="775430"/>
                    </a:lnTo>
                    <a:lnTo>
                      <a:pt x="4275105" y="792003"/>
                    </a:lnTo>
                    <a:lnTo>
                      <a:pt x="4249197" y="792098"/>
                    </a:lnTo>
                    <a:close/>
                    <a:moveTo>
                      <a:pt x="4203858" y="774954"/>
                    </a:moveTo>
                    <a:lnTo>
                      <a:pt x="4229766" y="775049"/>
                    </a:lnTo>
                    <a:lnTo>
                      <a:pt x="4229766" y="792289"/>
                    </a:lnTo>
                    <a:lnTo>
                      <a:pt x="4203858" y="792480"/>
                    </a:lnTo>
                    <a:close/>
                    <a:moveTo>
                      <a:pt x="520255" y="774954"/>
                    </a:moveTo>
                    <a:lnTo>
                      <a:pt x="520255" y="792385"/>
                    </a:lnTo>
                    <a:lnTo>
                      <a:pt x="494347" y="792289"/>
                    </a:lnTo>
                    <a:lnTo>
                      <a:pt x="494347" y="775144"/>
                    </a:lnTo>
                    <a:close/>
                    <a:moveTo>
                      <a:pt x="4158519" y="774572"/>
                    </a:moveTo>
                    <a:lnTo>
                      <a:pt x="4184332" y="774762"/>
                    </a:lnTo>
                    <a:lnTo>
                      <a:pt x="4184332" y="792670"/>
                    </a:lnTo>
                    <a:lnTo>
                      <a:pt x="4158519" y="792860"/>
                    </a:lnTo>
                    <a:close/>
                    <a:moveTo>
                      <a:pt x="565594" y="774572"/>
                    </a:moveTo>
                    <a:lnTo>
                      <a:pt x="565594" y="792765"/>
                    </a:lnTo>
                    <a:lnTo>
                      <a:pt x="539686" y="792574"/>
                    </a:lnTo>
                    <a:lnTo>
                      <a:pt x="539686" y="774762"/>
                    </a:lnTo>
                    <a:close/>
                    <a:moveTo>
                      <a:pt x="610933" y="774287"/>
                    </a:moveTo>
                    <a:lnTo>
                      <a:pt x="610933" y="793146"/>
                    </a:lnTo>
                    <a:lnTo>
                      <a:pt x="585120" y="792956"/>
                    </a:lnTo>
                    <a:lnTo>
                      <a:pt x="585120" y="774477"/>
                    </a:lnTo>
                    <a:close/>
                    <a:moveTo>
                      <a:pt x="4113085" y="774191"/>
                    </a:moveTo>
                    <a:lnTo>
                      <a:pt x="4138993" y="774382"/>
                    </a:lnTo>
                    <a:lnTo>
                      <a:pt x="4138993" y="793051"/>
                    </a:lnTo>
                    <a:lnTo>
                      <a:pt x="4113085" y="793146"/>
                    </a:lnTo>
                    <a:close/>
                    <a:moveTo>
                      <a:pt x="4067746" y="773906"/>
                    </a:moveTo>
                    <a:lnTo>
                      <a:pt x="4093559" y="774096"/>
                    </a:lnTo>
                    <a:lnTo>
                      <a:pt x="4093559" y="793432"/>
                    </a:lnTo>
                    <a:lnTo>
                      <a:pt x="4067746" y="793527"/>
                    </a:lnTo>
                    <a:close/>
                    <a:moveTo>
                      <a:pt x="656367" y="773810"/>
                    </a:moveTo>
                    <a:lnTo>
                      <a:pt x="656367" y="793432"/>
                    </a:lnTo>
                    <a:lnTo>
                      <a:pt x="630554" y="793241"/>
                    </a:lnTo>
                    <a:lnTo>
                      <a:pt x="630554" y="774001"/>
                    </a:lnTo>
                    <a:close/>
                    <a:moveTo>
                      <a:pt x="4022407" y="773525"/>
                    </a:moveTo>
                    <a:lnTo>
                      <a:pt x="4048220" y="773716"/>
                    </a:lnTo>
                    <a:lnTo>
                      <a:pt x="4048220" y="793718"/>
                    </a:lnTo>
                    <a:lnTo>
                      <a:pt x="4022407" y="793908"/>
                    </a:lnTo>
                    <a:close/>
                    <a:moveTo>
                      <a:pt x="701706" y="773525"/>
                    </a:moveTo>
                    <a:lnTo>
                      <a:pt x="701706" y="793813"/>
                    </a:lnTo>
                    <a:lnTo>
                      <a:pt x="675893" y="793623"/>
                    </a:lnTo>
                    <a:lnTo>
                      <a:pt x="675893" y="773716"/>
                    </a:lnTo>
                    <a:close/>
                    <a:moveTo>
                      <a:pt x="747046" y="773239"/>
                    </a:moveTo>
                    <a:lnTo>
                      <a:pt x="747046" y="794194"/>
                    </a:lnTo>
                    <a:lnTo>
                      <a:pt x="721233" y="794004"/>
                    </a:lnTo>
                    <a:lnTo>
                      <a:pt x="721233" y="773429"/>
                    </a:lnTo>
                    <a:close/>
                    <a:moveTo>
                      <a:pt x="3976973" y="773144"/>
                    </a:moveTo>
                    <a:lnTo>
                      <a:pt x="4002786" y="773335"/>
                    </a:lnTo>
                    <a:lnTo>
                      <a:pt x="4002786" y="794004"/>
                    </a:lnTo>
                    <a:lnTo>
                      <a:pt x="3976973" y="794194"/>
                    </a:lnTo>
                    <a:close/>
                    <a:moveTo>
                      <a:pt x="3931634" y="772858"/>
                    </a:moveTo>
                    <a:lnTo>
                      <a:pt x="3957447" y="773049"/>
                    </a:lnTo>
                    <a:lnTo>
                      <a:pt x="3957447" y="794480"/>
                    </a:lnTo>
                    <a:lnTo>
                      <a:pt x="3931634" y="794575"/>
                    </a:lnTo>
                    <a:close/>
                    <a:moveTo>
                      <a:pt x="792480" y="772763"/>
                    </a:moveTo>
                    <a:lnTo>
                      <a:pt x="792480" y="794480"/>
                    </a:lnTo>
                    <a:lnTo>
                      <a:pt x="766667" y="794290"/>
                    </a:lnTo>
                    <a:lnTo>
                      <a:pt x="766667" y="772954"/>
                    </a:lnTo>
                    <a:close/>
                    <a:moveTo>
                      <a:pt x="3886295" y="772477"/>
                    </a:moveTo>
                    <a:lnTo>
                      <a:pt x="3912108" y="772668"/>
                    </a:lnTo>
                    <a:lnTo>
                      <a:pt x="3912108" y="794766"/>
                    </a:lnTo>
                    <a:lnTo>
                      <a:pt x="3886295" y="794956"/>
                    </a:lnTo>
                    <a:close/>
                    <a:moveTo>
                      <a:pt x="837819" y="772477"/>
                    </a:moveTo>
                    <a:lnTo>
                      <a:pt x="837819" y="794861"/>
                    </a:lnTo>
                    <a:lnTo>
                      <a:pt x="812006" y="794670"/>
                    </a:lnTo>
                    <a:lnTo>
                      <a:pt x="812006" y="772668"/>
                    </a:lnTo>
                    <a:close/>
                    <a:moveTo>
                      <a:pt x="883158" y="772191"/>
                    </a:moveTo>
                    <a:lnTo>
                      <a:pt x="883158" y="795241"/>
                    </a:lnTo>
                    <a:lnTo>
                      <a:pt x="857345" y="795051"/>
                    </a:lnTo>
                    <a:lnTo>
                      <a:pt x="857345" y="772381"/>
                    </a:lnTo>
                    <a:close/>
                    <a:moveTo>
                      <a:pt x="3840860" y="772096"/>
                    </a:moveTo>
                    <a:lnTo>
                      <a:pt x="3866673" y="772287"/>
                    </a:lnTo>
                    <a:lnTo>
                      <a:pt x="3866673" y="795147"/>
                    </a:lnTo>
                    <a:lnTo>
                      <a:pt x="3840860" y="795242"/>
                    </a:lnTo>
                    <a:close/>
                    <a:moveTo>
                      <a:pt x="3795522" y="771810"/>
                    </a:moveTo>
                    <a:lnTo>
                      <a:pt x="3821335" y="772001"/>
                    </a:lnTo>
                    <a:lnTo>
                      <a:pt x="3821335" y="795527"/>
                    </a:lnTo>
                    <a:lnTo>
                      <a:pt x="3795522" y="795623"/>
                    </a:lnTo>
                    <a:close/>
                    <a:moveTo>
                      <a:pt x="928592" y="771810"/>
                    </a:moveTo>
                    <a:lnTo>
                      <a:pt x="928592" y="795527"/>
                    </a:lnTo>
                    <a:lnTo>
                      <a:pt x="902779" y="795337"/>
                    </a:lnTo>
                    <a:lnTo>
                      <a:pt x="902779" y="772001"/>
                    </a:lnTo>
                    <a:close/>
                    <a:moveTo>
                      <a:pt x="973931" y="771429"/>
                    </a:moveTo>
                    <a:lnTo>
                      <a:pt x="973931" y="795908"/>
                    </a:lnTo>
                    <a:lnTo>
                      <a:pt x="948118" y="795718"/>
                    </a:lnTo>
                    <a:lnTo>
                      <a:pt x="948118" y="771620"/>
                    </a:lnTo>
                    <a:close/>
                    <a:moveTo>
                      <a:pt x="3750087" y="771334"/>
                    </a:moveTo>
                    <a:lnTo>
                      <a:pt x="3775900" y="771524"/>
                    </a:lnTo>
                    <a:lnTo>
                      <a:pt x="3775900" y="795718"/>
                    </a:lnTo>
                    <a:lnTo>
                      <a:pt x="3750087" y="795908"/>
                    </a:lnTo>
                    <a:close/>
                    <a:moveTo>
                      <a:pt x="1019270" y="771143"/>
                    </a:moveTo>
                    <a:lnTo>
                      <a:pt x="1019270" y="796289"/>
                    </a:lnTo>
                    <a:lnTo>
                      <a:pt x="993457" y="796099"/>
                    </a:lnTo>
                    <a:lnTo>
                      <a:pt x="993457" y="771334"/>
                    </a:lnTo>
                    <a:close/>
                    <a:moveTo>
                      <a:pt x="3704748" y="771048"/>
                    </a:moveTo>
                    <a:lnTo>
                      <a:pt x="3730561" y="771239"/>
                    </a:lnTo>
                    <a:lnTo>
                      <a:pt x="3730561" y="796099"/>
                    </a:lnTo>
                    <a:lnTo>
                      <a:pt x="3704748" y="796289"/>
                    </a:lnTo>
                    <a:close/>
                    <a:moveTo>
                      <a:pt x="2510123" y="768953"/>
                    </a:moveTo>
                    <a:lnTo>
                      <a:pt x="2546890" y="768953"/>
                    </a:lnTo>
                    <a:lnTo>
                      <a:pt x="2546890" y="798385"/>
                    </a:lnTo>
                    <a:lnTo>
                      <a:pt x="2510123" y="798385"/>
                    </a:lnTo>
                    <a:close/>
                    <a:moveTo>
                      <a:pt x="3159823" y="765810"/>
                    </a:moveTo>
                    <a:lnTo>
                      <a:pt x="3196590" y="765810"/>
                    </a:lnTo>
                    <a:lnTo>
                      <a:pt x="3196590" y="801624"/>
                    </a:lnTo>
                    <a:lnTo>
                      <a:pt x="3159823" y="801624"/>
                    </a:lnTo>
                    <a:close/>
                    <a:moveTo>
                      <a:pt x="1535525" y="765619"/>
                    </a:moveTo>
                    <a:lnTo>
                      <a:pt x="1572292" y="765619"/>
                    </a:lnTo>
                    <a:lnTo>
                      <a:pt x="1572292" y="801814"/>
                    </a:lnTo>
                    <a:lnTo>
                      <a:pt x="1535525" y="801814"/>
                    </a:lnTo>
                    <a:close/>
                    <a:moveTo>
                      <a:pt x="2997422" y="765429"/>
                    </a:moveTo>
                    <a:lnTo>
                      <a:pt x="3034188" y="765429"/>
                    </a:lnTo>
                    <a:lnTo>
                      <a:pt x="3034188" y="802005"/>
                    </a:lnTo>
                    <a:lnTo>
                      <a:pt x="2997422" y="802005"/>
                    </a:lnTo>
                    <a:close/>
                    <a:moveTo>
                      <a:pt x="3322224" y="765333"/>
                    </a:moveTo>
                    <a:lnTo>
                      <a:pt x="3358990" y="765333"/>
                    </a:lnTo>
                    <a:lnTo>
                      <a:pt x="3358990" y="802004"/>
                    </a:lnTo>
                    <a:lnTo>
                      <a:pt x="3322224" y="802004"/>
                    </a:lnTo>
                    <a:close/>
                    <a:moveTo>
                      <a:pt x="2834925" y="765333"/>
                    </a:moveTo>
                    <a:lnTo>
                      <a:pt x="2871691" y="765333"/>
                    </a:lnTo>
                    <a:lnTo>
                      <a:pt x="2871691" y="802004"/>
                    </a:lnTo>
                    <a:lnTo>
                      <a:pt x="2834925" y="802004"/>
                    </a:lnTo>
                    <a:close/>
                    <a:moveTo>
                      <a:pt x="2022824" y="765333"/>
                    </a:moveTo>
                    <a:lnTo>
                      <a:pt x="2059591" y="765333"/>
                    </a:lnTo>
                    <a:lnTo>
                      <a:pt x="2059591" y="802004"/>
                    </a:lnTo>
                    <a:lnTo>
                      <a:pt x="2022824" y="802004"/>
                    </a:lnTo>
                    <a:close/>
                    <a:moveTo>
                      <a:pt x="1210627" y="764571"/>
                    </a:moveTo>
                    <a:lnTo>
                      <a:pt x="1247394" y="764571"/>
                    </a:lnTo>
                    <a:lnTo>
                      <a:pt x="1247394" y="802766"/>
                    </a:lnTo>
                    <a:lnTo>
                      <a:pt x="1210627" y="802766"/>
                    </a:lnTo>
                    <a:close/>
                    <a:moveTo>
                      <a:pt x="2347626" y="763904"/>
                    </a:moveTo>
                    <a:lnTo>
                      <a:pt x="2384393" y="763904"/>
                    </a:lnTo>
                    <a:lnTo>
                      <a:pt x="2384393" y="803433"/>
                    </a:lnTo>
                    <a:lnTo>
                      <a:pt x="2347626" y="803433"/>
                    </a:lnTo>
                    <a:close/>
                    <a:moveTo>
                      <a:pt x="3646932" y="762857"/>
                    </a:moveTo>
                    <a:lnTo>
                      <a:pt x="3683698" y="762857"/>
                    </a:lnTo>
                    <a:lnTo>
                      <a:pt x="3683698" y="770858"/>
                    </a:lnTo>
                    <a:lnTo>
                      <a:pt x="3686461" y="770858"/>
                    </a:lnTo>
                    <a:lnTo>
                      <a:pt x="3686461" y="796480"/>
                    </a:lnTo>
                    <a:lnTo>
                      <a:pt x="3683698" y="796480"/>
                    </a:lnTo>
                    <a:lnTo>
                      <a:pt x="3683698" y="804481"/>
                    </a:lnTo>
                    <a:lnTo>
                      <a:pt x="3646932" y="804481"/>
                    </a:lnTo>
                    <a:close/>
                    <a:moveTo>
                      <a:pt x="1049274" y="762857"/>
                    </a:moveTo>
                    <a:lnTo>
                      <a:pt x="1086040" y="762857"/>
                    </a:lnTo>
                    <a:lnTo>
                      <a:pt x="1086040" y="804481"/>
                    </a:lnTo>
                    <a:lnTo>
                      <a:pt x="1049274" y="804481"/>
                    </a:lnTo>
                    <a:lnTo>
                      <a:pt x="1049274" y="796480"/>
                    </a:lnTo>
                    <a:lnTo>
                      <a:pt x="1036891" y="796385"/>
                    </a:lnTo>
                    <a:lnTo>
                      <a:pt x="1036891" y="770953"/>
                    </a:lnTo>
                    <a:lnTo>
                      <a:pt x="1049274" y="770858"/>
                    </a:lnTo>
                    <a:close/>
                    <a:moveTo>
                      <a:pt x="3484721" y="739806"/>
                    </a:moveTo>
                    <a:lnTo>
                      <a:pt x="3521487" y="739806"/>
                    </a:lnTo>
                    <a:lnTo>
                      <a:pt x="3521487" y="775430"/>
                    </a:lnTo>
                    <a:lnTo>
                      <a:pt x="3484721" y="775430"/>
                    </a:lnTo>
                    <a:close/>
                    <a:moveTo>
                      <a:pt x="2185225" y="739806"/>
                    </a:moveTo>
                    <a:lnTo>
                      <a:pt x="2221992" y="739806"/>
                    </a:lnTo>
                    <a:lnTo>
                      <a:pt x="2221992" y="775430"/>
                    </a:lnTo>
                    <a:lnTo>
                      <a:pt x="2185225" y="775430"/>
                    </a:lnTo>
                    <a:close/>
                    <a:moveTo>
                      <a:pt x="1373028" y="739806"/>
                    </a:moveTo>
                    <a:lnTo>
                      <a:pt x="1409795" y="739806"/>
                    </a:lnTo>
                    <a:lnTo>
                      <a:pt x="1409795" y="775430"/>
                    </a:lnTo>
                    <a:lnTo>
                      <a:pt x="1373028" y="775430"/>
                    </a:lnTo>
                    <a:close/>
                    <a:moveTo>
                      <a:pt x="1860327" y="738663"/>
                    </a:moveTo>
                    <a:lnTo>
                      <a:pt x="1897094" y="738663"/>
                    </a:lnTo>
                    <a:lnTo>
                      <a:pt x="1897094" y="775048"/>
                    </a:lnTo>
                    <a:lnTo>
                      <a:pt x="1860327" y="775048"/>
                    </a:lnTo>
                    <a:close/>
                    <a:moveTo>
                      <a:pt x="2672524" y="737235"/>
                    </a:moveTo>
                    <a:lnTo>
                      <a:pt x="2709291" y="737235"/>
                    </a:lnTo>
                    <a:lnTo>
                      <a:pt x="2709291" y="774573"/>
                    </a:lnTo>
                    <a:lnTo>
                      <a:pt x="2672524" y="774573"/>
                    </a:lnTo>
                    <a:close/>
                    <a:moveTo>
                      <a:pt x="1697926" y="737235"/>
                    </a:moveTo>
                    <a:lnTo>
                      <a:pt x="1734693" y="737235"/>
                    </a:lnTo>
                    <a:lnTo>
                      <a:pt x="1734693" y="774573"/>
                    </a:lnTo>
                    <a:lnTo>
                      <a:pt x="1697926" y="774573"/>
                    </a:lnTo>
                    <a:close/>
                    <a:moveTo>
                      <a:pt x="2510123" y="734949"/>
                    </a:moveTo>
                    <a:lnTo>
                      <a:pt x="2546890" y="734949"/>
                    </a:lnTo>
                    <a:lnTo>
                      <a:pt x="2546890" y="758095"/>
                    </a:lnTo>
                    <a:lnTo>
                      <a:pt x="2510123" y="758095"/>
                    </a:lnTo>
                    <a:close/>
                    <a:moveTo>
                      <a:pt x="3647122" y="715708"/>
                    </a:moveTo>
                    <a:lnTo>
                      <a:pt x="3683889" y="715708"/>
                    </a:lnTo>
                    <a:lnTo>
                      <a:pt x="3683889" y="738854"/>
                    </a:lnTo>
                    <a:lnTo>
                      <a:pt x="3647122" y="738854"/>
                    </a:lnTo>
                    <a:close/>
                    <a:moveTo>
                      <a:pt x="1048226" y="715708"/>
                    </a:moveTo>
                    <a:lnTo>
                      <a:pt x="1084993" y="715708"/>
                    </a:lnTo>
                    <a:lnTo>
                      <a:pt x="1084993" y="738854"/>
                    </a:lnTo>
                    <a:lnTo>
                      <a:pt x="1048226" y="738854"/>
                    </a:lnTo>
                    <a:close/>
                    <a:moveTo>
                      <a:pt x="3159823" y="713231"/>
                    </a:moveTo>
                    <a:lnTo>
                      <a:pt x="3196590" y="713231"/>
                    </a:lnTo>
                    <a:lnTo>
                      <a:pt x="3196590" y="749045"/>
                    </a:lnTo>
                    <a:lnTo>
                      <a:pt x="3159823" y="749045"/>
                    </a:lnTo>
                    <a:close/>
                    <a:moveTo>
                      <a:pt x="1535525" y="712279"/>
                    </a:moveTo>
                    <a:lnTo>
                      <a:pt x="1572292" y="712279"/>
                    </a:lnTo>
                    <a:lnTo>
                      <a:pt x="1572292" y="748474"/>
                    </a:lnTo>
                    <a:lnTo>
                      <a:pt x="1535525" y="748474"/>
                    </a:lnTo>
                    <a:close/>
                    <a:moveTo>
                      <a:pt x="2997422" y="711327"/>
                    </a:moveTo>
                    <a:lnTo>
                      <a:pt x="3034188" y="711327"/>
                    </a:lnTo>
                    <a:lnTo>
                      <a:pt x="3034188" y="747903"/>
                    </a:lnTo>
                    <a:lnTo>
                      <a:pt x="2997422" y="747903"/>
                    </a:lnTo>
                    <a:close/>
                    <a:moveTo>
                      <a:pt x="3322224" y="711041"/>
                    </a:moveTo>
                    <a:lnTo>
                      <a:pt x="3358990" y="711041"/>
                    </a:lnTo>
                    <a:lnTo>
                      <a:pt x="3358990" y="747712"/>
                    </a:lnTo>
                    <a:lnTo>
                      <a:pt x="3322224" y="747712"/>
                    </a:lnTo>
                    <a:close/>
                    <a:moveTo>
                      <a:pt x="2834925" y="711041"/>
                    </a:moveTo>
                    <a:lnTo>
                      <a:pt x="2871691" y="711041"/>
                    </a:lnTo>
                    <a:lnTo>
                      <a:pt x="2871691" y="747712"/>
                    </a:lnTo>
                    <a:lnTo>
                      <a:pt x="2834925" y="747712"/>
                    </a:lnTo>
                    <a:close/>
                    <a:moveTo>
                      <a:pt x="2022824" y="711041"/>
                    </a:moveTo>
                    <a:lnTo>
                      <a:pt x="2059591" y="711041"/>
                    </a:lnTo>
                    <a:lnTo>
                      <a:pt x="2059591" y="747712"/>
                    </a:lnTo>
                    <a:lnTo>
                      <a:pt x="2022824" y="747712"/>
                    </a:lnTo>
                    <a:close/>
                    <a:moveTo>
                      <a:pt x="1210627" y="707231"/>
                    </a:moveTo>
                    <a:lnTo>
                      <a:pt x="1247394" y="707231"/>
                    </a:lnTo>
                    <a:lnTo>
                      <a:pt x="1247394" y="745426"/>
                    </a:lnTo>
                    <a:lnTo>
                      <a:pt x="1210627" y="745426"/>
                    </a:lnTo>
                    <a:close/>
                    <a:moveTo>
                      <a:pt x="2347626" y="703897"/>
                    </a:moveTo>
                    <a:lnTo>
                      <a:pt x="2384393" y="703897"/>
                    </a:lnTo>
                    <a:lnTo>
                      <a:pt x="2384393" y="743426"/>
                    </a:lnTo>
                    <a:lnTo>
                      <a:pt x="2347626" y="743426"/>
                    </a:lnTo>
                    <a:close/>
                    <a:moveTo>
                      <a:pt x="3484721" y="687609"/>
                    </a:moveTo>
                    <a:lnTo>
                      <a:pt x="3521487" y="687609"/>
                    </a:lnTo>
                    <a:lnTo>
                      <a:pt x="3521487" y="723232"/>
                    </a:lnTo>
                    <a:lnTo>
                      <a:pt x="3484721" y="723232"/>
                    </a:lnTo>
                    <a:close/>
                    <a:moveTo>
                      <a:pt x="2185225" y="687609"/>
                    </a:moveTo>
                    <a:lnTo>
                      <a:pt x="2221992" y="687609"/>
                    </a:lnTo>
                    <a:lnTo>
                      <a:pt x="2221992" y="723232"/>
                    </a:lnTo>
                    <a:lnTo>
                      <a:pt x="2185225" y="723232"/>
                    </a:lnTo>
                    <a:close/>
                    <a:moveTo>
                      <a:pt x="1373028" y="687609"/>
                    </a:moveTo>
                    <a:lnTo>
                      <a:pt x="1409795" y="687609"/>
                    </a:lnTo>
                    <a:lnTo>
                      <a:pt x="1409795" y="723232"/>
                    </a:lnTo>
                    <a:lnTo>
                      <a:pt x="1373028" y="723232"/>
                    </a:lnTo>
                    <a:close/>
                    <a:moveTo>
                      <a:pt x="1860327" y="685037"/>
                    </a:moveTo>
                    <a:lnTo>
                      <a:pt x="1897094" y="685037"/>
                    </a:lnTo>
                    <a:lnTo>
                      <a:pt x="1897094" y="721422"/>
                    </a:lnTo>
                    <a:lnTo>
                      <a:pt x="1860327" y="721422"/>
                    </a:lnTo>
                    <a:close/>
                    <a:moveTo>
                      <a:pt x="2672524" y="681704"/>
                    </a:moveTo>
                    <a:lnTo>
                      <a:pt x="2709291" y="681704"/>
                    </a:lnTo>
                    <a:lnTo>
                      <a:pt x="2709291" y="719042"/>
                    </a:lnTo>
                    <a:lnTo>
                      <a:pt x="2672524" y="719042"/>
                    </a:lnTo>
                    <a:close/>
                    <a:moveTo>
                      <a:pt x="1697926" y="681704"/>
                    </a:moveTo>
                    <a:lnTo>
                      <a:pt x="1734693" y="681704"/>
                    </a:lnTo>
                    <a:lnTo>
                      <a:pt x="1734693" y="719042"/>
                    </a:lnTo>
                    <a:lnTo>
                      <a:pt x="1697926" y="719042"/>
                    </a:lnTo>
                    <a:close/>
                    <a:moveTo>
                      <a:pt x="3159823" y="660749"/>
                    </a:moveTo>
                    <a:lnTo>
                      <a:pt x="3196590" y="660749"/>
                    </a:lnTo>
                    <a:lnTo>
                      <a:pt x="3196590" y="696563"/>
                    </a:lnTo>
                    <a:lnTo>
                      <a:pt x="3159823" y="696563"/>
                    </a:lnTo>
                    <a:close/>
                    <a:moveTo>
                      <a:pt x="1535525" y="659034"/>
                    </a:moveTo>
                    <a:lnTo>
                      <a:pt x="1572292" y="659034"/>
                    </a:lnTo>
                    <a:lnTo>
                      <a:pt x="1572292" y="695229"/>
                    </a:lnTo>
                    <a:lnTo>
                      <a:pt x="1535525" y="695229"/>
                    </a:lnTo>
                    <a:close/>
                    <a:moveTo>
                      <a:pt x="2347626" y="658939"/>
                    </a:moveTo>
                    <a:lnTo>
                      <a:pt x="2384393" y="658939"/>
                    </a:lnTo>
                    <a:lnTo>
                      <a:pt x="2384393" y="682085"/>
                    </a:lnTo>
                    <a:lnTo>
                      <a:pt x="2347626" y="682085"/>
                    </a:lnTo>
                    <a:close/>
                    <a:moveTo>
                      <a:pt x="2997422" y="657225"/>
                    </a:moveTo>
                    <a:lnTo>
                      <a:pt x="3034188" y="657225"/>
                    </a:lnTo>
                    <a:lnTo>
                      <a:pt x="3034188" y="693801"/>
                    </a:lnTo>
                    <a:lnTo>
                      <a:pt x="2997422" y="693801"/>
                    </a:lnTo>
                    <a:close/>
                    <a:moveTo>
                      <a:pt x="3322224" y="656748"/>
                    </a:moveTo>
                    <a:lnTo>
                      <a:pt x="3358990" y="656748"/>
                    </a:lnTo>
                    <a:lnTo>
                      <a:pt x="3358990" y="693419"/>
                    </a:lnTo>
                    <a:lnTo>
                      <a:pt x="3322224" y="693419"/>
                    </a:lnTo>
                    <a:close/>
                    <a:moveTo>
                      <a:pt x="2834925" y="656748"/>
                    </a:moveTo>
                    <a:lnTo>
                      <a:pt x="2871691" y="656748"/>
                    </a:lnTo>
                    <a:lnTo>
                      <a:pt x="2871691" y="693419"/>
                    </a:lnTo>
                    <a:lnTo>
                      <a:pt x="2834925" y="693419"/>
                    </a:lnTo>
                    <a:close/>
                    <a:moveTo>
                      <a:pt x="2022824" y="656748"/>
                    </a:moveTo>
                    <a:lnTo>
                      <a:pt x="2059591" y="656748"/>
                    </a:lnTo>
                    <a:lnTo>
                      <a:pt x="2059591" y="693419"/>
                    </a:lnTo>
                    <a:lnTo>
                      <a:pt x="2022824" y="693419"/>
                    </a:lnTo>
                    <a:close/>
                    <a:moveTo>
                      <a:pt x="1210627" y="649985"/>
                    </a:moveTo>
                    <a:lnTo>
                      <a:pt x="1247394" y="649985"/>
                    </a:lnTo>
                    <a:lnTo>
                      <a:pt x="1247394" y="688180"/>
                    </a:lnTo>
                    <a:lnTo>
                      <a:pt x="1210627" y="688180"/>
                    </a:lnTo>
                    <a:close/>
                    <a:moveTo>
                      <a:pt x="3484721" y="635412"/>
                    </a:moveTo>
                    <a:lnTo>
                      <a:pt x="3521487" y="635412"/>
                    </a:lnTo>
                    <a:lnTo>
                      <a:pt x="3521487" y="671035"/>
                    </a:lnTo>
                    <a:lnTo>
                      <a:pt x="3484721" y="671035"/>
                    </a:lnTo>
                    <a:close/>
                    <a:moveTo>
                      <a:pt x="2185225" y="635412"/>
                    </a:moveTo>
                    <a:lnTo>
                      <a:pt x="2221992" y="635412"/>
                    </a:lnTo>
                    <a:lnTo>
                      <a:pt x="2221992" y="671035"/>
                    </a:lnTo>
                    <a:lnTo>
                      <a:pt x="2185225" y="671035"/>
                    </a:lnTo>
                    <a:close/>
                    <a:moveTo>
                      <a:pt x="1373028" y="635412"/>
                    </a:moveTo>
                    <a:lnTo>
                      <a:pt x="1409795" y="635412"/>
                    </a:lnTo>
                    <a:lnTo>
                      <a:pt x="1409795" y="671035"/>
                    </a:lnTo>
                    <a:lnTo>
                      <a:pt x="1373028" y="671035"/>
                    </a:lnTo>
                    <a:close/>
                    <a:moveTo>
                      <a:pt x="1860327" y="631412"/>
                    </a:moveTo>
                    <a:lnTo>
                      <a:pt x="1897094" y="631412"/>
                    </a:lnTo>
                    <a:lnTo>
                      <a:pt x="1897094" y="667797"/>
                    </a:lnTo>
                    <a:lnTo>
                      <a:pt x="1860327" y="667797"/>
                    </a:lnTo>
                    <a:close/>
                    <a:moveTo>
                      <a:pt x="2672524" y="626173"/>
                    </a:moveTo>
                    <a:lnTo>
                      <a:pt x="2709291" y="626173"/>
                    </a:lnTo>
                    <a:lnTo>
                      <a:pt x="2709291" y="663511"/>
                    </a:lnTo>
                    <a:lnTo>
                      <a:pt x="2672524" y="663511"/>
                    </a:lnTo>
                    <a:close/>
                    <a:moveTo>
                      <a:pt x="1697926" y="626173"/>
                    </a:moveTo>
                    <a:lnTo>
                      <a:pt x="1734693" y="626173"/>
                    </a:lnTo>
                    <a:lnTo>
                      <a:pt x="1734693" y="663511"/>
                    </a:lnTo>
                    <a:lnTo>
                      <a:pt x="1697926" y="663511"/>
                    </a:lnTo>
                    <a:close/>
                    <a:moveTo>
                      <a:pt x="3159823" y="608266"/>
                    </a:moveTo>
                    <a:lnTo>
                      <a:pt x="3196590" y="608266"/>
                    </a:lnTo>
                    <a:lnTo>
                      <a:pt x="3196590" y="644080"/>
                    </a:lnTo>
                    <a:lnTo>
                      <a:pt x="3159823" y="644080"/>
                    </a:lnTo>
                    <a:close/>
                    <a:moveTo>
                      <a:pt x="1535525" y="605789"/>
                    </a:moveTo>
                    <a:lnTo>
                      <a:pt x="1572292" y="605789"/>
                    </a:lnTo>
                    <a:lnTo>
                      <a:pt x="1572292" y="641984"/>
                    </a:lnTo>
                    <a:lnTo>
                      <a:pt x="1535525" y="641984"/>
                    </a:lnTo>
                    <a:close/>
                    <a:moveTo>
                      <a:pt x="2997422" y="603218"/>
                    </a:moveTo>
                    <a:lnTo>
                      <a:pt x="3034188" y="603218"/>
                    </a:lnTo>
                    <a:lnTo>
                      <a:pt x="3034188" y="639794"/>
                    </a:lnTo>
                    <a:lnTo>
                      <a:pt x="2997422" y="639794"/>
                    </a:lnTo>
                    <a:close/>
                    <a:moveTo>
                      <a:pt x="3322224" y="602361"/>
                    </a:moveTo>
                    <a:lnTo>
                      <a:pt x="3358990" y="602361"/>
                    </a:lnTo>
                    <a:lnTo>
                      <a:pt x="3358990" y="639032"/>
                    </a:lnTo>
                    <a:lnTo>
                      <a:pt x="3322224" y="639032"/>
                    </a:lnTo>
                    <a:close/>
                    <a:moveTo>
                      <a:pt x="2834925" y="602361"/>
                    </a:moveTo>
                    <a:lnTo>
                      <a:pt x="2871691" y="602361"/>
                    </a:lnTo>
                    <a:lnTo>
                      <a:pt x="2871691" y="639032"/>
                    </a:lnTo>
                    <a:lnTo>
                      <a:pt x="2834925" y="639032"/>
                    </a:lnTo>
                    <a:close/>
                    <a:moveTo>
                      <a:pt x="2022824" y="602361"/>
                    </a:moveTo>
                    <a:lnTo>
                      <a:pt x="2059591" y="602361"/>
                    </a:lnTo>
                    <a:lnTo>
                      <a:pt x="2059591" y="639032"/>
                    </a:lnTo>
                    <a:lnTo>
                      <a:pt x="2022824" y="639032"/>
                    </a:lnTo>
                    <a:close/>
                    <a:moveTo>
                      <a:pt x="3484721" y="594645"/>
                    </a:moveTo>
                    <a:lnTo>
                      <a:pt x="3521487" y="594645"/>
                    </a:lnTo>
                    <a:lnTo>
                      <a:pt x="3521487" y="617791"/>
                    </a:lnTo>
                    <a:lnTo>
                      <a:pt x="3484721" y="617791"/>
                    </a:lnTo>
                    <a:close/>
                    <a:moveTo>
                      <a:pt x="2185225" y="594645"/>
                    </a:moveTo>
                    <a:lnTo>
                      <a:pt x="2221992" y="594645"/>
                    </a:lnTo>
                    <a:lnTo>
                      <a:pt x="2221992" y="617791"/>
                    </a:lnTo>
                    <a:lnTo>
                      <a:pt x="2185225" y="617791"/>
                    </a:lnTo>
                    <a:close/>
                    <a:moveTo>
                      <a:pt x="1373028" y="594645"/>
                    </a:moveTo>
                    <a:lnTo>
                      <a:pt x="1409795" y="594645"/>
                    </a:lnTo>
                    <a:lnTo>
                      <a:pt x="1409795" y="617791"/>
                    </a:lnTo>
                    <a:lnTo>
                      <a:pt x="1373028" y="617791"/>
                    </a:lnTo>
                    <a:close/>
                    <a:moveTo>
                      <a:pt x="1210627" y="592645"/>
                    </a:moveTo>
                    <a:lnTo>
                      <a:pt x="1247394" y="592645"/>
                    </a:lnTo>
                    <a:lnTo>
                      <a:pt x="1247394" y="630840"/>
                    </a:lnTo>
                    <a:lnTo>
                      <a:pt x="1210627" y="630840"/>
                    </a:lnTo>
                    <a:close/>
                    <a:moveTo>
                      <a:pt x="1860327" y="577786"/>
                    </a:moveTo>
                    <a:lnTo>
                      <a:pt x="1897094" y="577786"/>
                    </a:lnTo>
                    <a:lnTo>
                      <a:pt x="1897094" y="614172"/>
                    </a:lnTo>
                    <a:lnTo>
                      <a:pt x="1860327" y="614172"/>
                    </a:lnTo>
                    <a:close/>
                    <a:moveTo>
                      <a:pt x="2672524" y="570642"/>
                    </a:moveTo>
                    <a:lnTo>
                      <a:pt x="2709291" y="570642"/>
                    </a:lnTo>
                    <a:lnTo>
                      <a:pt x="2709291" y="607980"/>
                    </a:lnTo>
                    <a:lnTo>
                      <a:pt x="2672524" y="607980"/>
                    </a:lnTo>
                    <a:close/>
                    <a:moveTo>
                      <a:pt x="1697926" y="570642"/>
                    </a:moveTo>
                    <a:lnTo>
                      <a:pt x="1734693" y="570642"/>
                    </a:lnTo>
                    <a:lnTo>
                      <a:pt x="1734693" y="607980"/>
                    </a:lnTo>
                    <a:lnTo>
                      <a:pt x="1697926" y="607980"/>
                    </a:lnTo>
                    <a:close/>
                    <a:moveTo>
                      <a:pt x="3159823" y="555783"/>
                    </a:moveTo>
                    <a:lnTo>
                      <a:pt x="3196590" y="555783"/>
                    </a:lnTo>
                    <a:lnTo>
                      <a:pt x="3196590" y="591597"/>
                    </a:lnTo>
                    <a:lnTo>
                      <a:pt x="3159823" y="591597"/>
                    </a:lnTo>
                    <a:close/>
                    <a:moveTo>
                      <a:pt x="1535525" y="552450"/>
                    </a:moveTo>
                    <a:lnTo>
                      <a:pt x="1572292" y="552450"/>
                    </a:lnTo>
                    <a:lnTo>
                      <a:pt x="1572292" y="588645"/>
                    </a:lnTo>
                    <a:lnTo>
                      <a:pt x="1535525" y="588645"/>
                    </a:lnTo>
                    <a:close/>
                    <a:moveTo>
                      <a:pt x="2997422" y="549116"/>
                    </a:moveTo>
                    <a:lnTo>
                      <a:pt x="3034188" y="549116"/>
                    </a:lnTo>
                    <a:lnTo>
                      <a:pt x="3034188" y="585692"/>
                    </a:lnTo>
                    <a:lnTo>
                      <a:pt x="2997422" y="585692"/>
                    </a:lnTo>
                    <a:close/>
                    <a:moveTo>
                      <a:pt x="1210627" y="549116"/>
                    </a:moveTo>
                    <a:lnTo>
                      <a:pt x="1247394" y="549116"/>
                    </a:lnTo>
                    <a:lnTo>
                      <a:pt x="1247394" y="572262"/>
                    </a:lnTo>
                    <a:lnTo>
                      <a:pt x="1210627" y="572262"/>
                    </a:lnTo>
                    <a:close/>
                    <a:moveTo>
                      <a:pt x="3322224" y="548068"/>
                    </a:moveTo>
                    <a:lnTo>
                      <a:pt x="3358990" y="548068"/>
                    </a:lnTo>
                    <a:lnTo>
                      <a:pt x="3358990" y="584739"/>
                    </a:lnTo>
                    <a:lnTo>
                      <a:pt x="3322224" y="584739"/>
                    </a:lnTo>
                    <a:close/>
                    <a:moveTo>
                      <a:pt x="2834925" y="548068"/>
                    </a:moveTo>
                    <a:lnTo>
                      <a:pt x="2871691" y="548068"/>
                    </a:lnTo>
                    <a:lnTo>
                      <a:pt x="2871691" y="584739"/>
                    </a:lnTo>
                    <a:lnTo>
                      <a:pt x="2834925" y="584739"/>
                    </a:lnTo>
                    <a:close/>
                    <a:moveTo>
                      <a:pt x="2022824" y="548068"/>
                    </a:moveTo>
                    <a:lnTo>
                      <a:pt x="2059591" y="548068"/>
                    </a:lnTo>
                    <a:lnTo>
                      <a:pt x="2059591" y="584739"/>
                    </a:lnTo>
                    <a:lnTo>
                      <a:pt x="2022824" y="584739"/>
                    </a:lnTo>
                    <a:close/>
                    <a:moveTo>
                      <a:pt x="1860327" y="524160"/>
                    </a:moveTo>
                    <a:lnTo>
                      <a:pt x="1897094" y="524160"/>
                    </a:lnTo>
                    <a:lnTo>
                      <a:pt x="1897094" y="560545"/>
                    </a:lnTo>
                    <a:lnTo>
                      <a:pt x="1860327" y="560545"/>
                    </a:lnTo>
                    <a:close/>
                    <a:moveTo>
                      <a:pt x="2672524" y="515112"/>
                    </a:moveTo>
                    <a:lnTo>
                      <a:pt x="2709291" y="515112"/>
                    </a:lnTo>
                    <a:lnTo>
                      <a:pt x="2709291" y="552450"/>
                    </a:lnTo>
                    <a:lnTo>
                      <a:pt x="2672524" y="552450"/>
                    </a:lnTo>
                    <a:close/>
                    <a:moveTo>
                      <a:pt x="1697926" y="515112"/>
                    </a:moveTo>
                    <a:lnTo>
                      <a:pt x="1734693" y="515112"/>
                    </a:lnTo>
                    <a:lnTo>
                      <a:pt x="1734693" y="552450"/>
                    </a:lnTo>
                    <a:lnTo>
                      <a:pt x="1697926" y="552450"/>
                    </a:lnTo>
                    <a:close/>
                    <a:moveTo>
                      <a:pt x="3159823" y="514921"/>
                    </a:moveTo>
                    <a:lnTo>
                      <a:pt x="3196590" y="514921"/>
                    </a:lnTo>
                    <a:lnTo>
                      <a:pt x="3196590" y="538067"/>
                    </a:lnTo>
                    <a:lnTo>
                      <a:pt x="3159823" y="538067"/>
                    </a:lnTo>
                    <a:close/>
                    <a:moveTo>
                      <a:pt x="1535525" y="499205"/>
                    </a:moveTo>
                    <a:lnTo>
                      <a:pt x="1572292" y="499205"/>
                    </a:lnTo>
                    <a:lnTo>
                      <a:pt x="1572292" y="535400"/>
                    </a:lnTo>
                    <a:lnTo>
                      <a:pt x="1535525" y="535400"/>
                    </a:lnTo>
                    <a:close/>
                    <a:moveTo>
                      <a:pt x="2997422" y="495014"/>
                    </a:moveTo>
                    <a:lnTo>
                      <a:pt x="3034188" y="495014"/>
                    </a:lnTo>
                    <a:lnTo>
                      <a:pt x="3034188" y="531590"/>
                    </a:lnTo>
                    <a:lnTo>
                      <a:pt x="2997422" y="531590"/>
                    </a:lnTo>
                    <a:close/>
                    <a:moveTo>
                      <a:pt x="3322224" y="493776"/>
                    </a:moveTo>
                    <a:lnTo>
                      <a:pt x="3358990" y="493776"/>
                    </a:lnTo>
                    <a:lnTo>
                      <a:pt x="3358990" y="530447"/>
                    </a:lnTo>
                    <a:lnTo>
                      <a:pt x="3322224" y="530447"/>
                    </a:lnTo>
                    <a:close/>
                    <a:moveTo>
                      <a:pt x="2834925" y="493776"/>
                    </a:moveTo>
                    <a:lnTo>
                      <a:pt x="2871691" y="493776"/>
                    </a:lnTo>
                    <a:lnTo>
                      <a:pt x="2871691" y="530447"/>
                    </a:lnTo>
                    <a:lnTo>
                      <a:pt x="2834925" y="530447"/>
                    </a:lnTo>
                    <a:close/>
                    <a:moveTo>
                      <a:pt x="2022824" y="493776"/>
                    </a:moveTo>
                    <a:lnTo>
                      <a:pt x="2059591" y="493776"/>
                    </a:lnTo>
                    <a:lnTo>
                      <a:pt x="2059591" y="530447"/>
                    </a:lnTo>
                    <a:lnTo>
                      <a:pt x="2022824" y="530447"/>
                    </a:lnTo>
                    <a:close/>
                    <a:moveTo>
                      <a:pt x="2672524" y="472535"/>
                    </a:moveTo>
                    <a:lnTo>
                      <a:pt x="2709291" y="472535"/>
                    </a:lnTo>
                    <a:lnTo>
                      <a:pt x="2709291" y="495681"/>
                    </a:lnTo>
                    <a:lnTo>
                      <a:pt x="2672524" y="495681"/>
                    </a:lnTo>
                    <a:close/>
                    <a:moveTo>
                      <a:pt x="1697926" y="472535"/>
                    </a:moveTo>
                    <a:lnTo>
                      <a:pt x="1734693" y="472535"/>
                    </a:lnTo>
                    <a:lnTo>
                      <a:pt x="1734693" y="495681"/>
                    </a:lnTo>
                    <a:lnTo>
                      <a:pt x="1697926" y="495681"/>
                    </a:lnTo>
                    <a:close/>
                    <a:moveTo>
                      <a:pt x="1860327" y="470535"/>
                    </a:moveTo>
                    <a:lnTo>
                      <a:pt x="1897094" y="470535"/>
                    </a:lnTo>
                    <a:lnTo>
                      <a:pt x="1897094" y="506920"/>
                    </a:lnTo>
                    <a:lnTo>
                      <a:pt x="1860327" y="506920"/>
                    </a:lnTo>
                    <a:close/>
                    <a:moveTo>
                      <a:pt x="1535525" y="445960"/>
                    </a:moveTo>
                    <a:lnTo>
                      <a:pt x="1572292" y="445960"/>
                    </a:lnTo>
                    <a:lnTo>
                      <a:pt x="1572292" y="482155"/>
                    </a:lnTo>
                    <a:lnTo>
                      <a:pt x="1535525" y="482155"/>
                    </a:lnTo>
                    <a:close/>
                    <a:moveTo>
                      <a:pt x="2997422" y="441007"/>
                    </a:moveTo>
                    <a:lnTo>
                      <a:pt x="3034188" y="441007"/>
                    </a:lnTo>
                    <a:lnTo>
                      <a:pt x="3034188" y="477583"/>
                    </a:lnTo>
                    <a:lnTo>
                      <a:pt x="2997422" y="477583"/>
                    </a:lnTo>
                    <a:close/>
                    <a:moveTo>
                      <a:pt x="3322224" y="439388"/>
                    </a:moveTo>
                    <a:lnTo>
                      <a:pt x="3358990" y="439388"/>
                    </a:lnTo>
                    <a:lnTo>
                      <a:pt x="3358990" y="476059"/>
                    </a:lnTo>
                    <a:lnTo>
                      <a:pt x="3322224" y="476059"/>
                    </a:lnTo>
                    <a:close/>
                    <a:moveTo>
                      <a:pt x="2834925" y="439388"/>
                    </a:moveTo>
                    <a:lnTo>
                      <a:pt x="2871691" y="439388"/>
                    </a:lnTo>
                    <a:lnTo>
                      <a:pt x="2871691" y="476059"/>
                    </a:lnTo>
                    <a:lnTo>
                      <a:pt x="2834925" y="476059"/>
                    </a:lnTo>
                    <a:close/>
                    <a:moveTo>
                      <a:pt x="2022824" y="439388"/>
                    </a:moveTo>
                    <a:lnTo>
                      <a:pt x="2059591" y="439388"/>
                    </a:lnTo>
                    <a:lnTo>
                      <a:pt x="2059591" y="476059"/>
                    </a:lnTo>
                    <a:lnTo>
                      <a:pt x="2022824" y="476059"/>
                    </a:lnTo>
                    <a:close/>
                    <a:moveTo>
                      <a:pt x="1860327" y="416909"/>
                    </a:moveTo>
                    <a:lnTo>
                      <a:pt x="1897094" y="416909"/>
                    </a:lnTo>
                    <a:lnTo>
                      <a:pt x="1897094" y="453294"/>
                    </a:lnTo>
                    <a:lnTo>
                      <a:pt x="1860327" y="453294"/>
                    </a:lnTo>
                    <a:close/>
                    <a:moveTo>
                      <a:pt x="1535525" y="392715"/>
                    </a:moveTo>
                    <a:lnTo>
                      <a:pt x="1572292" y="392715"/>
                    </a:lnTo>
                    <a:lnTo>
                      <a:pt x="1572292" y="428910"/>
                    </a:lnTo>
                    <a:lnTo>
                      <a:pt x="1535525" y="428910"/>
                    </a:lnTo>
                    <a:close/>
                    <a:moveTo>
                      <a:pt x="2997422" y="386905"/>
                    </a:moveTo>
                    <a:lnTo>
                      <a:pt x="3034188" y="386905"/>
                    </a:lnTo>
                    <a:lnTo>
                      <a:pt x="3034188" y="423481"/>
                    </a:lnTo>
                    <a:lnTo>
                      <a:pt x="2997422" y="423481"/>
                    </a:lnTo>
                    <a:close/>
                    <a:moveTo>
                      <a:pt x="3322224" y="385095"/>
                    </a:moveTo>
                    <a:lnTo>
                      <a:pt x="3358990" y="385095"/>
                    </a:lnTo>
                    <a:lnTo>
                      <a:pt x="3358990" y="421766"/>
                    </a:lnTo>
                    <a:lnTo>
                      <a:pt x="3322224" y="421766"/>
                    </a:lnTo>
                    <a:close/>
                    <a:moveTo>
                      <a:pt x="2834925" y="385095"/>
                    </a:moveTo>
                    <a:lnTo>
                      <a:pt x="2871691" y="385095"/>
                    </a:lnTo>
                    <a:lnTo>
                      <a:pt x="2871691" y="421766"/>
                    </a:lnTo>
                    <a:lnTo>
                      <a:pt x="2834925" y="421766"/>
                    </a:lnTo>
                    <a:close/>
                    <a:moveTo>
                      <a:pt x="2022824" y="385095"/>
                    </a:moveTo>
                    <a:lnTo>
                      <a:pt x="2059591" y="385095"/>
                    </a:lnTo>
                    <a:lnTo>
                      <a:pt x="2059591" y="421766"/>
                    </a:lnTo>
                    <a:lnTo>
                      <a:pt x="2022824" y="421766"/>
                    </a:lnTo>
                    <a:close/>
                    <a:moveTo>
                      <a:pt x="1860327" y="363283"/>
                    </a:moveTo>
                    <a:lnTo>
                      <a:pt x="1897094" y="363283"/>
                    </a:lnTo>
                    <a:lnTo>
                      <a:pt x="1897094" y="399668"/>
                    </a:lnTo>
                    <a:lnTo>
                      <a:pt x="1860327" y="399668"/>
                    </a:lnTo>
                    <a:close/>
                    <a:moveTo>
                      <a:pt x="1535525" y="339375"/>
                    </a:moveTo>
                    <a:lnTo>
                      <a:pt x="1572292" y="339375"/>
                    </a:lnTo>
                    <a:lnTo>
                      <a:pt x="1572292" y="375570"/>
                    </a:lnTo>
                    <a:lnTo>
                      <a:pt x="1535525" y="375570"/>
                    </a:lnTo>
                    <a:close/>
                    <a:moveTo>
                      <a:pt x="2997422" y="332803"/>
                    </a:moveTo>
                    <a:lnTo>
                      <a:pt x="3034188" y="332803"/>
                    </a:lnTo>
                    <a:lnTo>
                      <a:pt x="3034188" y="369379"/>
                    </a:lnTo>
                    <a:lnTo>
                      <a:pt x="2997422" y="369379"/>
                    </a:lnTo>
                    <a:close/>
                    <a:moveTo>
                      <a:pt x="3322224" y="330803"/>
                    </a:moveTo>
                    <a:lnTo>
                      <a:pt x="3358990" y="330803"/>
                    </a:lnTo>
                    <a:lnTo>
                      <a:pt x="3358990" y="367474"/>
                    </a:lnTo>
                    <a:lnTo>
                      <a:pt x="3322224" y="367474"/>
                    </a:lnTo>
                    <a:close/>
                    <a:moveTo>
                      <a:pt x="2834925" y="330803"/>
                    </a:moveTo>
                    <a:lnTo>
                      <a:pt x="2871691" y="330803"/>
                    </a:lnTo>
                    <a:lnTo>
                      <a:pt x="2871691" y="367474"/>
                    </a:lnTo>
                    <a:lnTo>
                      <a:pt x="2834925" y="367474"/>
                    </a:lnTo>
                    <a:close/>
                    <a:moveTo>
                      <a:pt x="2022824" y="330803"/>
                    </a:moveTo>
                    <a:lnTo>
                      <a:pt x="2059591" y="330803"/>
                    </a:lnTo>
                    <a:lnTo>
                      <a:pt x="2059591" y="367474"/>
                    </a:lnTo>
                    <a:lnTo>
                      <a:pt x="2022824" y="367474"/>
                    </a:lnTo>
                    <a:close/>
                    <a:moveTo>
                      <a:pt x="1860327" y="309657"/>
                    </a:moveTo>
                    <a:lnTo>
                      <a:pt x="1897094" y="309657"/>
                    </a:lnTo>
                    <a:lnTo>
                      <a:pt x="1897094" y="346043"/>
                    </a:lnTo>
                    <a:lnTo>
                      <a:pt x="1860327" y="346043"/>
                    </a:lnTo>
                    <a:close/>
                    <a:moveTo>
                      <a:pt x="3322224" y="288893"/>
                    </a:moveTo>
                    <a:lnTo>
                      <a:pt x="3358990" y="288893"/>
                    </a:lnTo>
                    <a:lnTo>
                      <a:pt x="3358990" y="312039"/>
                    </a:lnTo>
                    <a:lnTo>
                      <a:pt x="3322224" y="312039"/>
                    </a:lnTo>
                    <a:close/>
                    <a:moveTo>
                      <a:pt x="2834925" y="288893"/>
                    </a:moveTo>
                    <a:lnTo>
                      <a:pt x="2871691" y="288893"/>
                    </a:lnTo>
                    <a:lnTo>
                      <a:pt x="2871691" y="312039"/>
                    </a:lnTo>
                    <a:lnTo>
                      <a:pt x="2834925" y="312039"/>
                    </a:lnTo>
                    <a:close/>
                    <a:moveTo>
                      <a:pt x="2022824" y="288893"/>
                    </a:moveTo>
                    <a:lnTo>
                      <a:pt x="2059591" y="288893"/>
                    </a:lnTo>
                    <a:lnTo>
                      <a:pt x="2059591" y="312039"/>
                    </a:lnTo>
                    <a:lnTo>
                      <a:pt x="2022824" y="312039"/>
                    </a:lnTo>
                    <a:close/>
                    <a:moveTo>
                      <a:pt x="1535525" y="286131"/>
                    </a:moveTo>
                    <a:lnTo>
                      <a:pt x="1572292" y="286131"/>
                    </a:lnTo>
                    <a:lnTo>
                      <a:pt x="1572292" y="322326"/>
                    </a:lnTo>
                    <a:lnTo>
                      <a:pt x="1535525" y="322326"/>
                    </a:lnTo>
                    <a:close/>
                    <a:moveTo>
                      <a:pt x="2997422" y="278701"/>
                    </a:moveTo>
                    <a:lnTo>
                      <a:pt x="3034188" y="278701"/>
                    </a:lnTo>
                    <a:lnTo>
                      <a:pt x="3034188" y="315277"/>
                    </a:lnTo>
                    <a:lnTo>
                      <a:pt x="2997422" y="315277"/>
                    </a:lnTo>
                    <a:close/>
                    <a:moveTo>
                      <a:pt x="1860327" y="256031"/>
                    </a:moveTo>
                    <a:lnTo>
                      <a:pt x="1897094" y="256031"/>
                    </a:lnTo>
                    <a:lnTo>
                      <a:pt x="1897094" y="292417"/>
                    </a:lnTo>
                    <a:lnTo>
                      <a:pt x="1860327" y="292417"/>
                    </a:lnTo>
                    <a:close/>
                    <a:moveTo>
                      <a:pt x="1535525" y="232886"/>
                    </a:moveTo>
                    <a:lnTo>
                      <a:pt x="1572292" y="232886"/>
                    </a:lnTo>
                    <a:lnTo>
                      <a:pt x="1572292" y="269081"/>
                    </a:lnTo>
                    <a:lnTo>
                      <a:pt x="1535525" y="269081"/>
                    </a:lnTo>
                    <a:close/>
                    <a:moveTo>
                      <a:pt x="2997422" y="224694"/>
                    </a:moveTo>
                    <a:lnTo>
                      <a:pt x="3034188" y="224694"/>
                    </a:lnTo>
                    <a:lnTo>
                      <a:pt x="3034188" y="261270"/>
                    </a:lnTo>
                    <a:lnTo>
                      <a:pt x="2997422" y="261270"/>
                    </a:lnTo>
                    <a:close/>
                    <a:moveTo>
                      <a:pt x="1860327" y="202501"/>
                    </a:moveTo>
                    <a:lnTo>
                      <a:pt x="1897094" y="202501"/>
                    </a:lnTo>
                    <a:lnTo>
                      <a:pt x="1897094" y="238791"/>
                    </a:lnTo>
                    <a:lnTo>
                      <a:pt x="1860327" y="238791"/>
                    </a:lnTo>
                    <a:close/>
                    <a:moveTo>
                      <a:pt x="1535525" y="191547"/>
                    </a:moveTo>
                    <a:lnTo>
                      <a:pt x="1572292" y="191547"/>
                    </a:lnTo>
                    <a:lnTo>
                      <a:pt x="1572292" y="214693"/>
                    </a:lnTo>
                    <a:lnTo>
                      <a:pt x="1535525" y="214693"/>
                    </a:lnTo>
                    <a:close/>
                    <a:moveTo>
                      <a:pt x="2997422" y="170592"/>
                    </a:moveTo>
                    <a:lnTo>
                      <a:pt x="3034188" y="170592"/>
                    </a:lnTo>
                    <a:lnTo>
                      <a:pt x="3034188" y="207168"/>
                    </a:lnTo>
                    <a:lnTo>
                      <a:pt x="2997422" y="207168"/>
                    </a:lnTo>
                    <a:close/>
                    <a:moveTo>
                      <a:pt x="1860327" y="148780"/>
                    </a:moveTo>
                    <a:lnTo>
                      <a:pt x="1897094" y="148780"/>
                    </a:lnTo>
                    <a:lnTo>
                      <a:pt x="1897094" y="185166"/>
                    </a:lnTo>
                    <a:lnTo>
                      <a:pt x="1860327" y="185166"/>
                    </a:lnTo>
                    <a:close/>
                    <a:moveTo>
                      <a:pt x="2997422" y="116490"/>
                    </a:moveTo>
                    <a:lnTo>
                      <a:pt x="3034188" y="116490"/>
                    </a:lnTo>
                    <a:lnTo>
                      <a:pt x="3034188" y="153066"/>
                    </a:lnTo>
                    <a:lnTo>
                      <a:pt x="2997422" y="153066"/>
                    </a:lnTo>
                    <a:close/>
                    <a:moveTo>
                      <a:pt x="1860327" y="95154"/>
                    </a:moveTo>
                    <a:lnTo>
                      <a:pt x="1897094" y="95154"/>
                    </a:lnTo>
                    <a:lnTo>
                      <a:pt x="1897094" y="131540"/>
                    </a:lnTo>
                    <a:lnTo>
                      <a:pt x="1860327" y="131540"/>
                    </a:lnTo>
                    <a:close/>
                    <a:moveTo>
                      <a:pt x="2997422" y="74771"/>
                    </a:moveTo>
                    <a:lnTo>
                      <a:pt x="3034188" y="74771"/>
                    </a:lnTo>
                    <a:lnTo>
                      <a:pt x="3034188" y="97917"/>
                    </a:lnTo>
                    <a:lnTo>
                      <a:pt x="2997422" y="97917"/>
                    </a:lnTo>
                    <a:close/>
                    <a:moveTo>
                      <a:pt x="1860327" y="41529"/>
                    </a:moveTo>
                    <a:lnTo>
                      <a:pt x="1897094" y="41529"/>
                    </a:lnTo>
                    <a:lnTo>
                      <a:pt x="1897094" y="77915"/>
                    </a:lnTo>
                    <a:lnTo>
                      <a:pt x="1860327" y="77915"/>
                    </a:lnTo>
                    <a:close/>
                    <a:moveTo>
                      <a:pt x="1860327" y="0"/>
                    </a:moveTo>
                    <a:lnTo>
                      <a:pt x="1897094" y="0"/>
                    </a:lnTo>
                    <a:lnTo>
                      <a:pt x="1897094" y="23146"/>
                    </a:lnTo>
                    <a:lnTo>
                      <a:pt x="1860327" y="23146"/>
                    </a:lnTo>
                    <a:close/>
                  </a:path>
                </a:pathLst>
              </a:custGeom>
              <a:gradFill>
                <a:gsLst>
                  <a:gs pos="1685">
                    <a:schemeClr val="accent1">
                      <a:alpha val="48000"/>
                      <a:lumMod val="50000"/>
                      <a:lumOff val="50000"/>
                    </a:schemeClr>
                  </a:gs>
                  <a:gs pos="58000">
                    <a:schemeClr val="accent1"/>
                  </a:gs>
                  <a:gs pos="46000">
                    <a:schemeClr val="accent1">
                      <a:lumMod val="60000"/>
                      <a:lumOff val="40000"/>
                    </a:schemeClr>
                  </a:gs>
                  <a:gs pos="90000">
                    <a:schemeClr val="accent1"/>
                  </a:gs>
                  <a:gs pos="36000">
                    <a:schemeClr val="accent1"/>
                  </a:gs>
                  <a:gs pos="100000">
                    <a:schemeClr val="accent1">
                      <a:alpha val="0"/>
                    </a:schemeClr>
                  </a:gs>
                </a:gsLst>
                <a:lin ang="0" scaled="0"/>
              </a:gradFill>
              <a:ln w="4225" cap="flat">
                <a:noFill/>
                <a:prstDash val="solid"/>
                <a:miter/>
              </a:ln>
            </p:spPr>
            <p:txBody>
              <a:bodyPr rtlCol="0" anchor="ctr"/>
              <a:lstStyle/>
              <a:p>
                <a:pPr algn="just"/>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34" name="图片 233" descr="图片包含 电脑, 灯光, 键盘, 黑暗&#10;&#10;描述已自动生成">
                <a:extLst>
                  <a:ext uri="{FF2B5EF4-FFF2-40B4-BE49-F238E27FC236}">
                    <a16:creationId xmlns:a16="http://schemas.microsoft.com/office/drawing/2014/main" id="{EB39899F-83BB-782F-E477-16E20D485D17}"/>
                  </a:ext>
                </a:extLst>
              </p:cNvPr>
              <p:cNvPicPr>
                <a:picLocks noChangeAspect="1"/>
              </p:cNvPicPr>
              <p:nvPr/>
            </p:nvPicPr>
            <p:blipFill>
              <a:blip r:embed="rId7" cstate="screen">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rot="5400000">
                <a:off x="9488916" y="738364"/>
                <a:ext cx="628432" cy="164702"/>
              </a:xfrm>
              <a:prstGeom prst="rect">
                <a:avLst/>
              </a:prstGeom>
            </p:spPr>
          </p:pic>
          <p:pic>
            <p:nvPicPr>
              <p:cNvPr id="235" name="图片 234" descr="图片包含 电脑, 灯光, 键盘, 黑暗&#10;&#10;描述已自动生成">
                <a:extLst>
                  <a:ext uri="{FF2B5EF4-FFF2-40B4-BE49-F238E27FC236}">
                    <a16:creationId xmlns:a16="http://schemas.microsoft.com/office/drawing/2014/main" id="{5FCEBCC5-059C-DE49-1F4A-7584C6DA2FE5}"/>
                  </a:ext>
                </a:extLst>
              </p:cNvPr>
              <p:cNvPicPr>
                <a:picLocks noChangeAspect="1"/>
              </p:cNvPicPr>
              <p:nvPr/>
            </p:nvPicPr>
            <p:blipFill rotWithShape="1">
              <a:blip r:embed="rId8" cstate="screen">
                <a:duotone>
                  <a:schemeClr val="accent1">
                    <a:shade val="45000"/>
                    <a:satMod val="135000"/>
                  </a:schemeClr>
                  <a:prstClr val="white"/>
                </a:duotone>
                <a:extLst>
                  <a:ext uri="{28A0092B-C50C-407E-A947-70E740481C1C}">
                    <a14:useLocalDpi xmlns:a14="http://schemas.microsoft.com/office/drawing/2010/main"/>
                  </a:ext>
                </a:extLst>
              </a:blip>
              <a:srcRect/>
              <a:stretch/>
            </p:blipFill>
            <p:spPr>
              <a:xfrm rot="5400000">
                <a:off x="8910988" y="735046"/>
                <a:ext cx="203416" cy="72041"/>
              </a:xfrm>
              <a:prstGeom prst="rect">
                <a:avLst/>
              </a:prstGeom>
            </p:spPr>
          </p:pic>
        </p:grpSp>
        <p:grpSp>
          <p:nvGrpSpPr>
            <p:cNvPr id="236" name="组合 235">
              <a:extLst>
                <a:ext uri="{FF2B5EF4-FFF2-40B4-BE49-F238E27FC236}">
                  <a16:creationId xmlns:a16="http://schemas.microsoft.com/office/drawing/2014/main" id="{3F6CF398-96DB-EA2E-9EC8-AC4D30CB986F}"/>
                </a:ext>
              </a:extLst>
            </p:cNvPr>
            <p:cNvGrpSpPr/>
            <p:nvPr/>
          </p:nvGrpSpPr>
          <p:grpSpPr>
            <a:xfrm>
              <a:off x="643565" y="4675810"/>
              <a:ext cx="2101562" cy="513788"/>
              <a:chOff x="8163552" y="506499"/>
              <a:chExt cx="2570496" cy="628432"/>
            </a:xfrm>
          </p:grpSpPr>
          <p:sp>
            <p:nvSpPr>
              <p:cNvPr id="237" name="任意多边形: 形状 236">
                <a:extLst>
                  <a:ext uri="{FF2B5EF4-FFF2-40B4-BE49-F238E27FC236}">
                    <a16:creationId xmlns:a16="http://schemas.microsoft.com/office/drawing/2014/main" id="{631ADFE9-125B-AB61-A293-6C3557F996BC}"/>
                  </a:ext>
                </a:extLst>
              </p:cNvPr>
              <p:cNvSpPr/>
              <p:nvPr/>
            </p:nvSpPr>
            <p:spPr>
              <a:xfrm>
                <a:off x="8163552" y="653242"/>
                <a:ext cx="2570496" cy="276410"/>
              </a:xfrm>
              <a:custGeom>
                <a:avLst/>
                <a:gdLst>
                  <a:gd name="connsiteX0" fmla="*/ 1860327 w 4728781"/>
                  <a:gd name="connsiteY0" fmla="*/ 1544192 h 1567338"/>
                  <a:gd name="connsiteX1" fmla="*/ 1897094 w 4728781"/>
                  <a:gd name="connsiteY1" fmla="*/ 1544192 h 1567338"/>
                  <a:gd name="connsiteX2" fmla="*/ 1897094 w 4728781"/>
                  <a:gd name="connsiteY2" fmla="*/ 1567338 h 1567338"/>
                  <a:gd name="connsiteX3" fmla="*/ 1860327 w 4728781"/>
                  <a:gd name="connsiteY3" fmla="*/ 1567338 h 1567338"/>
                  <a:gd name="connsiteX4" fmla="*/ 1860327 w 4728781"/>
                  <a:gd name="connsiteY4" fmla="*/ 1489519 h 1567338"/>
                  <a:gd name="connsiteX5" fmla="*/ 1897094 w 4728781"/>
                  <a:gd name="connsiteY5" fmla="*/ 1489519 h 1567338"/>
                  <a:gd name="connsiteX6" fmla="*/ 1897094 w 4728781"/>
                  <a:gd name="connsiteY6" fmla="*/ 1525904 h 1567338"/>
                  <a:gd name="connsiteX7" fmla="*/ 1860327 w 4728781"/>
                  <a:gd name="connsiteY7" fmla="*/ 1525904 h 1567338"/>
                  <a:gd name="connsiteX8" fmla="*/ 2997422 w 4728781"/>
                  <a:gd name="connsiteY8" fmla="*/ 1469421 h 1567338"/>
                  <a:gd name="connsiteX9" fmla="*/ 3034188 w 4728781"/>
                  <a:gd name="connsiteY9" fmla="*/ 1469421 h 1567338"/>
                  <a:gd name="connsiteX10" fmla="*/ 3034188 w 4728781"/>
                  <a:gd name="connsiteY10" fmla="*/ 1492567 h 1567338"/>
                  <a:gd name="connsiteX11" fmla="*/ 2997422 w 4728781"/>
                  <a:gd name="connsiteY11" fmla="*/ 1492567 h 1567338"/>
                  <a:gd name="connsiteX12" fmla="*/ 1860327 w 4728781"/>
                  <a:gd name="connsiteY12" fmla="*/ 1435893 h 1567338"/>
                  <a:gd name="connsiteX13" fmla="*/ 1897094 w 4728781"/>
                  <a:gd name="connsiteY13" fmla="*/ 1435893 h 1567338"/>
                  <a:gd name="connsiteX14" fmla="*/ 1897094 w 4728781"/>
                  <a:gd name="connsiteY14" fmla="*/ 1472183 h 1567338"/>
                  <a:gd name="connsiteX15" fmla="*/ 1860327 w 4728781"/>
                  <a:gd name="connsiteY15" fmla="*/ 1472183 h 1567338"/>
                  <a:gd name="connsiteX16" fmla="*/ 2997422 w 4728781"/>
                  <a:gd name="connsiteY16" fmla="*/ 1414271 h 1567338"/>
                  <a:gd name="connsiteX17" fmla="*/ 3034188 w 4728781"/>
                  <a:gd name="connsiteY17" fmla="*/ 1414271 h 1567338"/>
                  <a:gd name="connsiteX18" fmla="*/ 3034188 w 4728781"/>
                  <a:gd name="connsiteY18" fmla="*/ 1450847 h 1567338"/>
                  <a:gd name="connsiteX19" fmla="*/ 2997422 w 4728781"/>
                  <a:gd name="connsiteY19" fmla="*/ 1450847 h 1567338"/>
                  <a:gd name="connsiteX20" fmla="*/ 1860327 w 4728781"/>
                  <a:gd name="connsiteY20" fmla="*/ 1382172 h 1567338"/>
                  <a:gd name="connsiteX21" fmla="*/ 1897094 w 4728781"/>
                  <a:gd name="connsiteY21" fmla="*/ 1382172 h 1567338"/>
                  <a:gd name="connsiteX22" fmla="*/ 1897094 w 4728781"/>
                  <a:gd name="connsiteY22" fmla="*/ 1418557 h 1567338"/>
                  <a:gd name="connsiteX23" fmla="*/ 1860327 w 4728781"/>
                  <a:gd name="connsiteY23" fmla="*/ 1418557 h 1567338"/>
                  <a:gd name="connsiteX24" fmla="*/ 2997422 w 4728781"/>
                  <a:gd name="connsiteY24" fmla="*/ 1360170 h 1567338"/>
                  <a:gd name="connsiteX25" fmla="*/ 3034188 w 4728781"/>
                  <a:gd name="connsiteY25" fmla="*/ 1360170 h 1567338"/>
                  <a:gd name="connsiteX26" fmla="*/ 3034188 w 4728781"/>
                  <a:gd name="connsiteY26" fmla="*/ 1396746 h 1567338"/>
                  <a:gd name="connsiteX27" fmla="*/ 2997422 w 4728781"/>
                  <a:gd name="connsiteY27" fmla="*/ 1396746 h 1567338"/>
                  <a:gd name="connsiteX28" fmla="*/ 1535525 w 4728781"/>
                  <a:gd name="connsiteY28" fmla="*/ 1352645 h 1567338"/>
                  <a:gd name="connsiteX29" fmla="*/ 1572292 w 4728781"/>
                  <a:gd name="connsiteY29" fmla="*/ 1352645 h 1567338"/>
                  <a:gd name="connsiteX30" fmla="*/ 1572292 w 4728781"/>
                  <a:gd name="connsiteY30" fmla="*/ 1375791 h 1567338"/>
                  <a:gd name="connsiteX31" fmla="*/ 1535525 w 4728781"/>
                  <a:gd name="connsiteY31" fmla="*/ 1375791 h 1567338"/>
                  <a:gd name="connsiteX32" fmla="*/ 1860327 w 4728781"/>
                  <a:gd name="connsiteY32" fmla="*/ 1328642 h 1567338"/>
                  <a:gd name="connsiteX33" fmla="*/ 1897094 w 4728781"/>
                  <a:gd name="connsiteY33" fmla="*/ 1328642 h 1567338"/>
                  <a:gd name="connsiteX34" fmla="*/ 1897094 w 4728781"/>
                  <a:gd name="connsiteY34" fmla="*/ 1364932 h 1567338"/>
                  <a:gd name="connsiteX35" fmla="*/ 1860327 w 4728781"/>
                  <a:gd name="connsiteY35" fmla="*/ 1364932 h 1567338"/>
                  <a:gd name="connsiteX36" fmla="*/ 2997422 w 4728781"/>
                  <a:gd name="connsiteY36" fmla="*/ 1306163 h 1567338"/>
                  <a:gd name="connsiteX37" fmla="*/ 3034188 w 4728781"/>
                  <a:gd name="connsiteY37" fmla="*/ 1306163 h 1567338"/>
                  <a:gd name="connsiteX38" fmla="*/ 3034188 w 4728781"/>
                  <a:gd name="connsiteY38" fmla="*/ 1342739 h 1567338"/>
                  <a:gd name="connsiteX39" fmla="*/ 2997422 w 4728781"/>
                  <a:gd name="connsiteY39" fmla="*/ 1342739 h 1567338"/>
                  <a:gd name="connsiteX40" fmla="*/ 1535525 w 4728781"/>
                  <a:gd name="connsiteY40" fmla="*/ 1298257 h 1567338"/>
                  <a:gd name="connsiteX41" fmla="*/ 1572292 w 4728781"/>
                  <a:gd name="connsiteY41" fmla="*/ 1298257 h 1567338"/>
                  <a:gd name="connsiteX42" fmla="*/ 1572292 w 4728781"/>
                  <a:gd name="connsiteY42" fmla="*/ 1334452 h 1567338"/>
                  <a:gd name="connsiteX43" fmla="*/ 1535525 w 4728781"/>
                  <a:gd name="connsiteY43" fmla="*/ 1334452 h 1567338"/>
                  <a:gd name="connsiteX44" fmla="*/ 1860327 w 4728781"/>
                  <a:gd name="connsiteY44" fmla="*/ 1274921 h 1567338"/>
                  <a:gd name="connsiteX45" fmla="*/ 1897094 w 4728781"/>
                  <a:gd name="connsiteY45" fmla="*/ 1274921 h 1567338"/>
                  <a:gd name="connsiteX46" fmla="*/ 1897094 w 4728781"/>
                  <a:gd name="connsiteY46" fmla="*/ 1311306 h 1567338"/>
                  <a:gd name="connsiteX47" fmla="*/ 1860327 w 4728781"/>
                  <a:gd name="connsiteY47" fmla="*/ 1311306 h 1567338"/>
                  <a:gd name="connsiteX48" fmla="*/ 3322224 w 4728781"/>
                  <a:gd name="connsiteY48" fmla="*/ 1255395 h 1567338"/>
                  <a:gd name="connsiteX49" fmla="*/ 3358990 w 4728781"/>
                  <a:gd name="connsiteY49" fmla="*/ 1255395 h 1567338"/>
                  <a:gd name="connsiteX50" fmla="*/ 3358990 w 4728781"/>
                  <a:gd name="connsiteY50" fmla="*/ 1278541 h 1567338"/>
                  <a:gd name="connsiteX51" fmla="*/ 3322224 w 4728781"/>
                  <a:gd name="connsiteY51" fmla="*/ 1278541 h 1567338"/>
                  <a:gd name="connsiteX52" fmla="*/ 2834925 w 4728781"/>
                  <a:gd name="connsiteY52" fmla="*/ 1255395 h 1567338"/>
                  <a:gd name="connsiteX53" fmla="*/ 2871691 w 4728781"/>
                  <a:gd name="connsiteY53" fmla="*/ 1255395 h 1567338"/>
                  <a:gd name="connsiteX54" fmla="*/ 2871691 w 4728781"/>
                  <a:gd name="connsiteY54" fmla="*/ 1278541 h 1567338"/>
                  <a:gd name="connsiteX55" fmla="*/ 2834925 w 4728781"/>
                  <a:gd name="connsiteY55" fmla="*/ 1278541 h 1567338"/>
                  <a:gd name="connsiteX56" fmla="*/ 2022824 w 4728781"/>
                  <a:gd name="connsiteY56" fmla="*/ 1255395 h 1567338"/>
                  <a:gd name="connsiteX57" fmla="*/ 2059591 w 4728781"/>
                  <a:gd name="connsiteY57" fmla="*/ 1255395 h 1567338"/>
                  <a:gd name="connsiteX58" fmla="*/ 2059591 w 4728781"/>
                  <a:gd name="connsiteY58" fmla="*/ 1278541 h 1567338"/>
                  <a:gd name="connsiteX59" fmla="*/ 2022824 w 4728781"/>
                  <a:gd name="connsiteY59" fmla="*/ 1278541 h 1567338"/>
                  <a:gd name="connsiteX60" fmla="*/ 2997422 w 4728781"/>
                  <a:gd name="connsiteY60" fmla="*/ 1252061 h 1567338"/>
                  <a:gd name="connsiteX61" fmla="*/ 3034188 w 4728781"/>
                  <a:gd name="connsiteY61" fmla="*/ 1252061 h 1567338"/>
                  <a:gd name="connsiteX62" fmla="*/ 3034188 w 4728781"/>
                  <a:gd name="connsiteY62" fmla="*/ 1288637 h 1567338"/>
                  <a:gd name="connsiteX63" fmla="*/ 2997422 w 4728781"/>
                  <a:gd name="connsiteY63" fmla="*/ 1288637 h 1567338"/>
                  <a:gd name="connsiteX64" fmla="*/ 1535525 w 4728781"/>
                  <a:gd name="connsiteY64" fmla="*/ 1245012 h 1567338"/>
                  <a:gd name="connsiteX65" fmla="*/ 1572292 w 4728781"/>
                  <a:gd name="connsiteY65" fmla="*/ 1245012 h 1567338"/>
                  <a:gd name="connsiteX66" fmla="*/ 1572292 w 4728781"/>
                  <a:gd name="connsiteY66" fmla="*/ 1281207 h 1567338"/>
                  <a:gd name="connsiteX67" fmla="*/ 1535525 w 4728781"/>
                  <a:gd name="connsiteY67" fmla="*/ 1281207 h 1567338"/>
                  <a:gd name="connsiteX68" fmla="*/ 1860327 w 4728781"/>
                  <a:gd name="connsiteY68" fmla="*/ 1221390 h 1567338"/>
                  <a:gd name="connsiteX69" fmla="*/ 1897094 w 4728781"/>
                  <a:gd name="connsiteY69" fmla="*/ 1221390 h 1567338"/>
                  <a:gd name="connsiteX70" fmla="*/ 1897094 w 4728781"/>
                  <a:gd name="connsiteY70" fmla="*/ 1257680 h 1567338"/>
                  <a:gd name="connsiteX71" fmla="*/ 1860327 w 4728781"/>
                  <a:gd name="connsiteY71" fmla="*/ 1257680 h 1567338"/>
                  <a:gd name="connsiteX72" fmla="*/ 3322224 w 4728781"/>
                  <a:gd name="connsiteY72" fmla="*/ 1199959 h 1567338"/>
                  <a:gd name="connsiteX73" fmla="*/ 3358990 w 4728781"/>
                  <a:gd name="connsiteY73" fmla="*/ 1199959 h 1567338"/>
                  <a:gd name="connsiteX74" fmla="*/ 3358990 w 4728781"/>
                  <a:gd name="connsiteY74" fmla="*/ 1236630 h 1567338"/>
                  <a:gd name="connsiteX75" fmla="*/ 3322224 w 4728781"/>
                  <a:gd name="connsiteY75" fmla="*/ 1236630 h 1567338"/>
                  <a:gd name="connsiteX76" fmla="*/ 2834925 w 4728781"/>
                  <a:gd name="connsiteY76" fmla="*/ 1199959 h 1567338"/>
                  <a:gd name="connsiteX77" fmla="*/ 2871691 w 4728781"/>
                  <a:gd name="connsiteY77" fmla="*/ 1199959 h 1567338"/>
                  <a:gd name="connsiteX78" fmla="*/ 2871691 w 4728781"/>
                  <a:gd name="connsiteY78" fmla="*/ 1236630 h 1567338"/>
                  <a:gd name="connsiteX79" fmla="*/ 2834925 w 4728781"/>
                  <a:gd name="connsiteY79" fmla="*/ 1236630 h 1567338"/>
                  <a:gd name="connsiteX80" fmla="*/ 2022824 w 4728781"/>
                  <a:gd name="connsiteY80" fmla="*/ 1199959 h 1567338"/>
                  <a:gd name="connsiteX81" fmla="*/ 2059591 w 4728781"/>
                  <a:gd name="connsiteY81" fmla="*/ 1199959 h 1567338"/>
                  <a:gd name="connsiteX82" fmla="*/ 2059591 w 4728781"/>
                  <a:gd name="connsiteY82" fmla="*/ 1236630 h 1567338"/>
                  <a:gd name="connsiteX83" fmla="*/ 2022824 w 4728781"/>
                  <a:gd name="connsiteY83" fmla="*/ 1236630 h 1567338"/>
                  <a:gd name="connsiteX84" fmla="*/ 2997422 w 4728781"/>
                  <a:gd name="connsiteY84" fmla="*/ 1197959 h 1567338"/>
                  <a:gd name="connsiteX85" fmla="*/ 3034188 w 4728781"/>
                  <a:gd name="connsiteY85" fmla="*/ 1197959 h 1567338"/>
                  <a:gd name="connsiteX86" fmla="*/ 3034188 w 4728781"/>
                  <a:gd name="connsiteY86" fmla="*/ 1234535 h 1567338"/>
                  <a:gd name="connsiteX87" fmla="*/ 2997422 w 4728781"/>
                  <a:gd name="connsiteY87" fmla="*/ 1234535 h 1567338"/>
                  <a:gd name="connsiteX88" fmla="*/ 1535525 w 4728781"/>
                  <a:gd name="connsiteY88" fmla="*/ 1191768 h 1567338"/>
                  <a:gd name="connsiteX89" fmla="*/ 1572292 w 4728781"/>
                  <a:gd name="connsiteY89" fmla="*/ 1191768 h 1567338"/>
                  <a:gd name="connsiteX90" fmla="*/ 1572292 w 4728781"/>
                  <a:gd name="connsiteY90" fmla="*/ 1227963 h 1567338"/>
                  <a:gd name="connsiteX91" fmla="*/ 1535525 w 4728781"/>
                  <a:gd name="connsiteY91" fmla="*/ 1227963 h 1567338"/>
                  <a:gd name="connsiteX92" fmla="*/ 1860327 w 4728781"/>
                  <a:gd name="connsiteY92" fmla="*/ 1167669 h 1567338"/>
                  <a:gd name="connsiteX93" fmla="*/ 1897094 w 4728781"/>
                  <a:gd name="connsiteY93" fmla="*/ 1167669 h 1567338"/>
                  <a:gd name="connsiteX94" fmla="*/ 1897094 w 4728781"/>
                  <a:gd name="connsiteY94" fmla="*/ 1204055 h 1567338"/>
                  <a:gd name="connsiteX95" fmla="*/ 1860327 w 4728781"/>
                  <a:gd name="connsiteY95" fmla="*/ 1204055 h 1567338"/>
                  <a:gd name="connsiteX96" fmla="*/ 3322224 w 4728781"/>
                  <a:gd name="connsiteY96" fmla="*/ 1145666 h 1567338"/>
                  <a:gd name="connsiteX97" fmla="*/ 3358990 w 4728781"/>
                  <a:gd name="connsiteY97" fmla="*/ 1145666 h 1567338"/>
                  <a:gd name="connsiteX98" fmla="*/ 3358990 w 4728781"/>
                  <a:gd name="connsiteY98" fmla="*/ 1182337 h 1567338"/>
                  <a:gd name="connsiteX99" fmla="*/ 3322224 w 4728781"/>
                  <a:gd name="connsiteY99" fmla="*/ 1182337 h 1567338"/>
                  <a:gd name="connsiteX100" fmla="*/ 2834925 w 4728781"/>
                  <a:gd name="connsiteY100" fmla="*/ 1145666 h 1567338"/>
                  <a:gd name="connsiteX101" fmla="*/ 2871691 w 4728781"/>
                  <a:gd name="connsiteY101" fmla="*/ 1145666 h 1567338"/>
                  <a:gd name="connsiteX102" fmla="*/ 2871691 w 4728781"/>
                  <a:gd name="connsiteY102" fmla="*/ 1182337 h 1567338"/>
                  <a:gd name="connsiteX103" fmla="*/ 2834925 w 4728781"/>
                  <a:gd name="connsiteY103" fmla="*/ 1182337 h 1567338"/>
                  <a:gd name="connsiteX104" fmla="*/ 2022824 w 4728781"/>
                  <a:gd name="connsiteY104" fmla="*/ 1145666 h 1567338"/>
                  <a:gd name="connsiteX105" fmla="*/ 2059591 w 4728781"/>
                  <a:gd name="connsiteY105" fmla="*/ 1145666 h 1567338"/>
                  <a:gd name="connsiteX106" fmla="*/ 2059591 w 4728781"/>
                  <a:gd name="connsiteY106" fmla="*/ 1182337 h 1567338"/>
                  <a:gd name="connsiteX107" fmla="*/ 2022824 w 4728781"/>
                  <a:gd name="connsiteY107" fmla="*/ 1182337 h 1567338"/>
                  <a:gd name="connsiteX108" fmla="*/ 2997422 w 4728781"/>
                  <a:gd name="connsiteY108" fmla="*/ 1143857 h 1567338"/>
                  <a:gd name="connsiteX109" fmla="*/ 3034188 w 4728781"/>
                  <a:gd name="connsiteY109" fmla="*/ 1143857 h 1567338"/>
                  <a:gd name="connsiteX110" fmla="*/ 3034188 w 4728781"/>
                  <a:gd name="connsiteY110" fmla="*/ 1180433 h 1567338"/>
                  <a:gd name="connsiteX111" fmla="*/ 2997422 w 4728781"/>
                  <a:gd name="connsiteY111" fmla="*/ 1180433 h 1567338"/>
                  <a:gd name="connsiteX112" fmla="*/ 1535525 w 4728781"/>
                  <a:gd name="connsiteY112" fmla="*/ 1138523 h 1567338"/>
                  <a:gd name="connsiteX113" fmla="*/ 1572292 w 4728781"/>
                  <a:gd name="connsiteY113" fmla="*/ 1138523 h 1567338"/>
                  <a:gd name="connsiteX114" fmla="*/ 1572292 w 4728781"/>
                  <a:gd name="connsiteY114" fmla="*/ 1174718 h 1567338"/>
                  <a:gd name="connsiteX115" fmla="*/ 1535525 w 4728781"/>
                  <a:gd name="connsiteY115" fmla="*/ 1174718 h 1567338"/>
                  <a:gd name="connsiteX116" fmla="*/ 1860327 w 4728781"/>
                  <a:gd name="connsiteY116" fmla="*/ 1114043 h 1567338"/>
                  <a:gd name="connsiteX117" fmla="*/ 1897094 w 4728781"/>
                  <a:gd name="connsiteY117" fmla="*/ 1114043 h 1567338"/>
                  <a:gd name="connsiteX118" fmla="*/ 1897094 w 4728781"/>
                  <a:gd name="connsiteY118" fmla="*/ 1150428 h 1567338"/>
                  <a:gd name="connsiteX119" fmla="*/ 1860327 w 4728781"/>
                  <a:gd name="connsiteY119" fmla="*/ 1150428 h 1567338"/>
                  <a:gd name="connsiteX120" fmla="*/ 3322224 w 4728781"/>
                  <a:gd name="connsiteY120" fmla="*/ 1091279 h 1567338"/>
                  <a:gd name="connsiteX121" fmla="*/ 3358990 w 4728781"/>
                  <a:gd name="connsiteY121" fmla="*/ 1091279 h 1567338"/>
                  <a:gd name="connsiteX122" fmla="*/ 3358990 w 4728781"/>
                  <a:gd name="connsiteY122" fmla="*/ 1127950 h 1567338"/>
                  <a:gd name="connsiteX123" fmla="*/ 3322224 w 4728781"/>
                  <a:gd name="connsiteY123" fmla="*/ 1127950 h 1567338"/>
                  <a:gd name="connsiteX124" fmla="*/ 2834925 w 4728781"/>
                  <a:gd name="connsiteY124" fmla="*/ 1091279 h 1567338"/>
                  <a:gd name="connsiteX125" fmla="*/ 2871691 w 4728781"/>
                  <a:gd name="connsiteY125" fmla="*/ 1091279 h 1567338"/>
                  <a:gd name="connsiteX126" fmla="*/ 2871691 w 4728781"/>
                  <a:gd name="connsiteY126" fmla="*/ 1127950 h 1567338"/>
                  <a:gd name="connsiteX127" fmla="*/ 2834925 w 4728781"/>
                  <a:gd name="connsiteY127" fmla="*/ 1127950 h 1567338"/>
                  <a:gd name="connsiteX128" fmla="*/ 2022824 w 4728781"/>
                  <a:gd name="connsiteY128" fmla="*/ 1091279 h 1567338"/>
                  <a:gd name="connsiteX129" fmla="*/ 2059591 w 4728781"/>
                  <a:gd name="connsiteY129" fmla="*/ 1091279 h 1567338"/>
                  <a:gd name="connsiteX130" fmla="*/ 2059591 w 4728781"/>
                  <a:gd name="connsiteY130" fmla="*/ 1127950 h 1567338"/>
                  <a:gd name="connsiteX131" fmla="*/ 2022824 w 4728781"/>
                  <a:gd name="connsiteY131" fmla="*/ 1127950 h 1567338"/>
                  <a:gd name="connsiteX132" fmla="*/ 2997422 w 4728781"/>
                  <a:gd name="connsiteY132" fmla="*/ 1089850 h 1567338"/>
                  <a:gd name="connsiteX133" fmla="*/ 3034188 w 4728781"/>
                  <a:gd name="connsiteY133" fmla="*/ 1089850 h 1567338"/>
                  <a:gd name="connsiteX134" fmla="*/ 3034188 w 4728781"/>
                  <a:gd name="connsiteY134" fmla="*/ 1126426 h 1567338"/>
                  <a:gd name="connsiteX135" fmla="*/ 2997422 w 4728781"/>
                  <a:gd name="connsiteY135" fmla="*/ 1126426 h 1567338"/>
                  <a:gd name="connsiteX136" fmla="*/ 1535525 w 4728781"/>
                  <a:gd name="connsiteY136" fmla="*/ 1085183 h 1567338"/>
                  <a:gd name="connsiteX137" fmla="*/ 1572292 w 4728781"/>
                  <a:gd name="connsiteY137" fmla="*/ 1085183 h 1567338"/>
                  <a:gd name="connsiteX138" fmla="*/ 1572292 w 4728781"/>
                  <a:gd name="connsiteY138" fmla="*/ 1121378 h 1567338"/>
                  <a:gd name="connsiteX139" fmla="*/ 1535525 w 4728781"/>
                  <a:gd name="connsiteY139" fmla="*/ 1121378 h 1567338"/>
                  <a:gd name="connsiteX140" fmla="*/ 2672524 w 4728781"/>
                  <a:gd name="connsiteY140" fmla="*/ 1071657 h 1567338"/>
                  <a:gd name="connsiteX141" fmla="*/ 2709291 w 4728781"/>
                  <a:gd name="connsiteY141" fmla="*/ 1071657 h 1567338"/>
                  <a:gd name="connsiteX142" fmla="*/ 2709291 w 4728781"/>
                  <a:gd name="connsiteY142" fmla="*/ 1094803 h 1567338"/>
                  <a:gd name="connsiteX143" fmla="*/ 2672524 w 4728781"/>
                  <a:gd name="connsiteY143" fmla="*/ 1094803 h 1567338"/>
                  <a:gd name="connsiteX144" fmla="*/ 1697926 w 4728781"/>
                  <a:gd name="connsiteY144" fmla="*/ 1071657 h 1567338"/>
                  <a:gd name="connsiteX145" fmla="*/ 1734693 w 4728781"/>
                  <a:gd name="connsiteY145" fmla="*/ 1071657 h 1567338"/>
                  <a:gd name="connsiteX146" fmla="*/ 1734693 w 4728781"/>
                  <a:gd name="connsiteY146" fmla="*/ 1094803 h 1567338"/>
                  <a:gd name="connsiteX147" fmla="*/ 1697926 w 4728781"/>
                  <a:gd name="connsiteY147" fmla="*/ 1094803 h 1567338"/>
                  <a:gd name="connsiteX148" fmla="*/ 1860327 w 4728781"/>
                  <a:gd name="connsiteY148" fmla="*/ 1060418 h 1567338"/>
                  <a:gd name="connsiteX149" fmla="*/ 1897094 w 4728781"/>
                  <a:gd name="connsiteY149" fmla="*/ 1060418 h 1567338"/>
                  <a:gd name="connsiteX150" fmla="*/ 1897094 w 4728781"/>
                  <a:gd name="connsiteY150" fmla="*/ 1096803 h 1567338"/>
                  <a:gd name="connsiteX151" fmla="*/ 1860327 w 4728781"/>
                  <a:gd name="connsiteY151" fmla="*/ 1096803 h 1567338"/>
                  <a:gd name="connsiteX152" fmla="*/ 3322224 w 4728781"/>
                  <a:gd name="connsiteY152" fmla="*/ 1036986 h 1567338"/>
                  <a:gd name="connsiteX153" fmla="*/ 3358990 w 4728781"/>
                  <a:gd name="connsiteY153" fmla="*/ 1036986 h 1567338"/>
                  <a:gd name="connsiteX154" fmla="*/ 3358990 w 4728781"/>
                  <a:gd name="connsiteY154" fmla="*/ 1073657 h 1567338"/>
                  <a:gd name="connsiteX155" fmla="*/ 3322224 w 4728781"/>
                  <a:gd name="connsiteY155" fmla="*/ 1073657 h 1567338"/>
                  <a:gd name="connsiteX156" fmla="*/ 2834925 w 4728781"/>
                  <a:gd name="connsiteY156" fmla="*/ 1036986 h 1567338"/>
                  <a:gd name="connsiteX157" fmla="*/ 2871691 w 4728781"/>
                  <a:gd name="connsiteY157" fmla="*/ 1036986 h 1567338"/>
                  <a:gd name="connsiteX158" fmla="*/ 2871691 w 4728781"/>
                  <a:gd name="connsiteY158" fmla="*/ 1073657 h 1567338"/>
                  <a:gd name="connsiteX159" fmla="*/ 2834925 w 4728781"/>
                  <a:gd name="connsiteY159" fmla="*/ 1073657 h 1567338"/>
                  <a:gd name="connsiteX160" fmla="*/ 2022824 w 4728781"/>
                  <a:gd name="connsiteY160" fmla="*/ 1036986 h 1567338"/>
                  <a:gd name="connsiteX161" fmla="*/ 2059591 w 4728781"/>
                  <a:gd name="connsiteY161" fmla="*/ 1036986 h 1567338"/>
                  <a:gd name="connsiteX162" fmla="*/ 2059591 w 4728781"/>
                  <a:gd name="connsiteY162" fmla="*/ 1073657 h 1567338"/>
                  <a:gd name="connsiteX163" fmla="*/ 2022824 w 4728781"/>
                  <a:gd name="connsiteY163" fmla="*/ 1073657 h 1567338"/>
                  <a:gd name="connsiteX164" fmla="*/ 2997422 w 4728781"/>
                  <a:gd name="connsiteY164" fmla="*/ 1035748 h 1567338"/>
                  <a:gd name="connsiteX165" fmla="*/ 3034188 w 4728781"/>
                  <a:gd name="connsiteY165" fmla="*/ 1035748 h 1567338"/>
                  <a:gd name="connsiteX166" fmla="*/ 3034188 w 4728781"/>
                  <a:gd name="connsiteY166" fmla="*/ 1072324 h 1567338"/>
                  <a:gd name="connsiteX167" fmla="*/ 2997422 w 4728781"/>
                  <a:gd name="connsiteY167" fmla="*/ 1072324 h 1567338"/>
                  <a:gd name="connsiteX168" fmla="*/ 1535525 w 4728781"/>
                  <a:gd name="connsiteY168" fmla="*/ 1031938 h 1567338"/>
                  <a:gd name="connsiteX169" fmla="*/ 1572292 w 4728781"/>
                  <a:gd name="connsiteY169" fmla="*/ 1031938 h 1567338"/>
                  <a:gd name="connsiteX170" fmla="*/ 1572292 w 4728781"/>
                  <a:gd name="connsiteY170" fmla="*/ 1068133 h 1567338"/>
                  <a:gd name="connsiteX171" fmla="*/ 1535525 w 4728781"/>
                  <a:gd name="connsiteY171" fmla="*/ 1068133 h 1567338"/>
                  <a:gd name="connsiteX172" fmla="*/ 3159823 w 4728781"/>
                  <a:gd name="connsiteY172" fmla="*/ 1029366 h 1567338"/>
                  <a:gd name="connsiteX173" fmla="*/ 3196590 w 4728781"/>
                  <a:gd name="connsiteY173" fmla="*/ 1029366 h 1567338"/>
                  <a:gd name="connsiteX174" fmla="*/ 3196590 w 4728781"/>
                  <a:gd name="connsiteY174" fmla="*/ 1052512 h 1567338"/>
                  <a:gd name="connsiteX175" fmla="*/ 3159823 w 4728781"/>
                  <a:gd name="connsiteY175" fmla="*/ 1052512 h 1567338"/>
                  <a:gd name="connsiteX176" fmla="*/ 2672524 w 4728781"/>
                  <a:gd name="connsiteY176" fmla="*/ 1014888 h 1567338"/>
                  <a:gd name="connsiteX177" fmla="*/ 2709291 w 4728781"/>
                  <a:gd name="connsiteY177" fmla="*/ 1014888 h 1567338"/>
                  <a:gd name="connsiteX178" fmla="*/ 2709291 w 4728781"/>
                  <a:gd name="connsiteY178" fmla="*/ 1052226 h 1567338"/>
                  <a:gd name="connsiteX179" fmla="*/ 2672524 w 4728781"/>
                  <a:gd name="connsiteY179" fmla="*/ 1052226 h 1567338"/>
                  <a:gd name="connsiteX180" fmla="*/ 1697926 w 4728781"/>
                  <a:gd name="connsiteY180" fmla="*/ 1014888 h 1567338"/>
                  <a:gd name="connsiteX181" fmla="*/ 1734693 w 4728781"/>
                  <a:gd name="connsiteY181" fmla="*/ 1014888 h 1567338"/>
                  <a:gd name="connsiteX182" fmla="*/ 1734693 w 4728781"/>
                  <a:gd name="connsiteY182" fmla="*/ 1052226 h 1567338"/>
                  <a:gd name="connsiteX183" fmla="*/ 1697926 w 4728781"/>
                  <a:gd name="connsiteY183" fmla="*/ 1052226 h 1567338"/>
                  <a:gd name="connsiteX184" fmla="*/ 1860327 w 4728781"/>
                  <a:gd name="connsiteY184" fmla="*/ 1006792 h 1567338"/>
                  <a:gd name="connsiteX185" fmla="*/ 1897094 w 4728781"/>
                  <a:gd name="connsiteY185" fmla="*/ 1006792 h 1567338"/>
                  <a:gd name="connsiteX186" fmla="*/ 1897094 w 4728781"/>
                  <a:gd name="connsiteY186" fmla="*/ 1043177 h 1567338"/>
                  <a:gd name="connsiteX187" fmla="*/ 1860327 w 4728781"/>
                  <a:gd name="connsiteY187" fmla="*/ 1043177 h 1567338"/>
                  <a:gd name="connsiteX188" fmla="*/ 1210627 w 4728781"/>
                  <a:gd name="connsiteY188" fmla="*/ 995172 h 1567338"/>
                  <a:gd name="connsiteX189" fmla="*/ 1247394 w 4728781"/>
                  <a:gd name="connsiteY189" fmla="*/ 995172 h 1567338"/>
                  <a:gd name="connsiteX190" fmla="*/ 1247394 w 4728781"/>
                  <a:gd name="connsiteY190" fmla="*/ 1018318 h 1567338"/>
                  <a:gd name="connsiteX191" fmla="*/ 1210627 w 4728781"/>
                  <a:gd name="connsiteY191" fmla="*/ 1018318 h 1567338"/>
                  <a:gd name="connsiteX192" fmla="*/ 3322224 w 4728781"/>
                  <a:gd name="connsiteY192" fmla="*/ 982694 h 1567338"/>
                  <a:gd name="connsiteX193" fmla="*/ 3358990 w 4728781"/>
                  <a:gd name="connsiteY193" fmla="*/ 982694 h 1567338"/>
                  <a:gd name="connsiteX194" fmla="*/ 3358990 w 4728781"/>
                  <a:gd name="connsiteY194" fmla="*/ 1019365 h 1567338"/>
                  <a:gd name="connsiteX195" fmla="*/ 3322224 w 4728781"/>
                  <a:gd name="connsiteY195" fmla="*/ 1019365 h 1567338"/>
                  <a:gd name="connsiteX196" fmla="*/ 2834925 w 4728781"/>
                  <a:gd name="connsiteY196" fmla="*/ 982694 h 1567338"/>
                  <a:gd name="connsiteX197" fmla="*/ 2871691 w 4728781"/>
                  <a:gd name="connsiteY197" fmla="*/ 982694 h 1567338"/>
                  <a:gd name="connsiteX198" fmla="*/ 2871691 w 4728781"/>
                  <a:gd name="connsiteY198" fmla="*/ 1019365 h 1567338"/>
                  <a:gd name="connsiteX199" fmla="*/ 2834925 w 4728781"/>
                  <a:gd name="connsiteY199" fmla="*/ 1019365 h 1567338"/>
                  <a:gd name="connsiteX200" fmla="*/ 2022824 w 4728781"/>
                  <a:gd name="connsiteY200" fmla="*/ 982694 h 1567338"/>
                  <a:gd name="connsiteX201" fmla="*/ 2059591 w 4728781"/>
                  <a:gd name="connsiteY201" fmla="*/ 982694 h 1567338"/>
                  <a:gd name="connsiteX202" fmla="*/ 2059591 w 4728781"/>
                  <a:gd name="connsiteY202" fmla="*/ 1019365 h 1567338"/>
                  <a:gd name="connsiteX203" fmla="*/ 2022824 w 4728781"/>
                  <a:gd name="connsiteY203" fmla="*/ 1019365 h 1567338"/>
                  <a:gd name="connsiteX204" fmla="*/ 2997422 w 4728781"/>
                  <a:gd name="connsiteY204" fmla="*/ 981646 h 1567338"/>
                  <a:gd name="connsiteX205" fmla="*/ 3034188 w 4728781"/>
                  <a:gd name="connsiteY205" fmla="*/ 981646 h 1567338"/>
                  <a:gd name="connsiteX206" fmla="*/ 3034188 w 4728781"/>
                  <a:gd name="connsiteY206" fmla="*/ 1018222 h 1567338"/>
                  <a:gd name="connsiteX207" fmla="*/ 2997422 w 4728781"/>
                  <a:gd name="connsiteY207" fmla="*/ 1018222 h 1567338"/>
                  <a:gd name="connsiteX208" fmla="*/ 1535525 w 4728781"/>
                  <a:gd name="connsiteY208" fmla="*/ 978693 h 1567338"/>
                  <a:gd name="connsiteX209" fmla="*/ 1572292 w 4728781"/>
                  <a:gd name="connsiteY209" fmla="*/ 978693 h 1567338"/>
                  <a:gd name="connsiteX210" fmla="*/ 1572292 w 4728781"/>
                  <a:gd name="connsiteY210" fmla="*/ 1014888 h 1567338"/>
                  <a:gd name="connsiteX211" fmla="*/ 1535525 w 4728781"/>
                  <a:gd name="connsiteY211" fmla="*/ 1014888 h 1567338"/>
                  <a:gd name="connsiteX212" fmla="*/ 3159823 w 4728781"/>
                  <a:gd name="connsiteY212" fmla="*/ 975741 h 1567338"/>
                  <a:gd name="connsiteX213" fmla="*/ 3196590 w 4728781"/>
                  <a:gd name="connsiteY213" fmla="*/ 975741 h 1567338"/>
                  <a:gd name="connsiteX214" fmla="*/ 3196590 w 4728781"/>
                  <a:gd name="connsiteY214" fmla="*/ 1011555 h 1567338"/>
                  <a:gd name="connsiteX215" fmla="*/ 3159823 w 4728781"/>
                  <a:gd name="connsiteY215" fmla="*/ 1011555 h 1567338"/>
                  <a:gd name="connsiteX216" fmla="*/ 2672524 w 4728781"/>
                  <a:gd name="connsiteY216" fmla="*/ 959358 h 1567338"/>
                  <a:gd name="connsiteX217" fmla="*/ 2709291 w 4728781"/>
                  <a:gd name="connsiteY217" fmla="*/ 959358 h 1567338"/>
                  <a:gd name="connsiteX218" fmla="*/ 2709291 w 4728781"/>
                  <a:gd name="connsiteY218" fmla="*/ 996696 h 1567338"/>
                  <a:gd name="connsiteX219" fmla="*/ 2672524 w 4728781"/>
                  <a:gd name="connsiteY219" fmla="*/ 996696 h 1567338"/>
                  <a:gd name="connsiteX220" fmla="*/ 1697926 w 4728781"/>
                  <a:gd name="connsiteY220" fmla="*/ 959358 h 1567338"/>
                  <a:gd name="connsiteX221" fmla="*/ 1734693 w 4728781"/>
                  <a:gd name="connsiteY221" fmla="*/ 959358 h 1567338"/>
                  <a:gd name="connsiteX222" fmla="*/ 1734693 w 4728781"/>
                  <a:gd name="connsiteY222" fmla="*/ 996696 h 1567338"/>
                  <a:gd name="connsiteX223" fmla="*/ 1697926 w 4728781"/>
                  <a:gd name="connsiteY223" fmla="*/ 996696 h 1567338"/>
                  <a:gd name="connsiteX224" fmla="*/ 1860327 w 4728781"/>
                  <a:gd name="connsiteY224" fmla="*/ 953166 h 1567338"/>
                  <a:gd name="connsiteX225" fmla="*/ 1897094 w 4728781"/>
                  <a:gd name="connsiteY225" fmla="*/ 953166 h 1567338"/>
                  <a:gd name="connsiteX226" fmla="*/ 1897094 w 4728781"/>
                  <a:gd name="connsiteY226" fmla="*/ 989551 h 1567338"/>
                  <a:gd name="connsiteX227" fmla="*/ 1860327 w 4728781"/>
                  <a:gd name="connsiteY227" fmla="*/ 989551 h 1567338"/>
                  <a:gd name="connsiteX228" fmla="*/ 3484721 w 4728781"/>
                  <a:gd name="connsiteY228" fmla="*/ 949642 h 1567338"/>
                  <a:gd name="connsiteX229" fmla="*/ 3521487 w 4728781"/>
                  <a:gd name="connsiteY229" fmla="*/ 949642 h 1567338"/>
                  <a:gd name="connsiteX230" fmla="*/ 3521487 w 4728781"/>
                  <a:gd name="connsiteY230" fmla="*/ 972788 h 1567338"/>
                  <a:gd name="connsiteX231" fmla="*/ 3484721 w 4728781"/>
                  <a:gd name="connsiteY231" fmla="*/ 972788 h 1567338"/>
                  <a:gd name="connsiteX232" fmla="*/ 2185225 w 4728781"/>
                  <a:gd name="connsiteY232" fmla="*/ 949642 h 1567338"/>
                  <a:gd name="connsiteX233" fmla="*/ 2221992 w 4728781"/>
                  <a:gd name="connsiteY233" fmla="*/ 949642 h 1567338"/>
                  <a:gd name="connsiteX234" fmla="*/ 2221992 w 4728781"/>
                  <a:gd name="connsiteY234" fmla="*/ 972788 h 1567338"/>
                  <a:gd name="connsiteX235" fmla="*/ 2185225 w 4728781"/>
                  <a:gd name="connsiteY235" fmla="*/ 972788 h 1567338"/>
                  <a:gd name="connsiteX236" fmla="*/ 1373028 w 4728781"/>
                  <a:gd name="connsiteY236" fmla="*/ 949642 h 1567338"/>
                  <a:gd name="connsiteX237" fmla="*/ 1409795 w 4728781"/>
                  <a:gd name="connsiteY237" fmla="*/ 949642 h 1567338"/>
                  <a:gd name="connsiteX238" fmla="*/ 1409795 w 4728781"/>
                  <a:gd name="connsiteY238" fmla="*/ 972788 h 1567338"/>
                  <a:gd name="connsiteX239" fmla="*/ 1373028 w 4728781"/>
                  <a:gd name="connsiteY239" fmla="*/ 972788 h 1567338"/>
                  <a:gd name="connsiteX240" fmla="*/ 1210627 w 4728781"/>
                  <a:gd name="connsiteY240" fmla="*/ 936593 h 1567338"/>
                  <a:gd name="connsiteX241" fmla="*/ 1247394 w 4728781"/>
                  <a:gd name="connsiteY241" fmla="*/ 936593 h 1567338"/>
                  <a:gd name="connsiteX242" fmla="*/ 1247394 w 4728781"/>
                  <a:gd name="connsiteY242" fmla="*/ 974788 h 1567338"/>
                  <a:gd name="connsiteX243" fmla="*/ 1210627 w 4728781"/>
                  <a:gd name="connsiteY243" fmla="*/ 974788 h 1567338"/>
                  <a:gd name="connsiteX244" fmla="*/ 3322224 w 4728781"/>
                  <a:gd name="connsiteY244" fmla="*/ 928306 h 1567338"/>
                  <a:gd name="connsiteX245" fmla="*/ 3358990 w 4728781"/>
                  <a:gd name="connsiteY245" fmla="*/ 928306 h 1567338"/>
                  <a:gd name="connsiteX246" fmla="*/ 3358990 w 4728781"/>
                  <a:gd name="connsiteY246" fmla="*/ 964977 h 1567338"/>
                  <a:gd name="connsiteX247" fmla="*/ 3322224 w 4728781"/>
                  <a:gd name="connsiteY247" fmla="*/ 964977 h 1567338"/>
                  <a:gd name="connsiteX248" fmla="*/ 2834925 w 4728781"/>
                  <a:gd name="connsiteY248" fmla="*/ 928306 h 1567338"/>
                  <a:gd name="connsiteX249" fmla="*/ 2871691 w 4728781"/>
                  <a:gd name="connsiteY249" fmla="*/ 928306 h 1567338"/>
                  <a:gd name="connsiteX250" fmla="*/ 2871691 w 4728781"/>
                  <a:gd name="connsiteY250" fmla="*/ 964977 h 1567338"/>
                  <a:gd name="connsiteX251" fmla="*/ 2834925 w 4728781"/>
                  <a:gd name="connsiteY251" fmla="*/ 964977 h 1567338"/>
                  <a:gd name="connsiteX252" fmla="*/ 2022824 w 4728781"/>
                  <a:gd name="connsiteY252" fmla="*/ 928306 h 1567338"/>
                  <a:gd name="connsiteX253" fmla="*/ 2059591 w 4728781"/>
                  <a:gd name="connsiteY253" fmla="*/ 928306 h 1567338"/>
                  <a:gd name="connsiteX254" fmla="*/ 2059591 w 4728781"/>
                  <a:gd name="connsiteY254" fmla="*/ 964977 h 1567338"/>
                  <a:gd name="connsiteX255" fmla="*/ 2022824 w 4728781"/>
                  <a:gd name="connsiteY255" fmla="*/ 964977 h 1567338"/>
                  <a:gd name="connsiteX256" fmla="*/ 2997422 w 4728781"/>
                  <a:gd name="connsiteY256" fmla="*/ 927639 h 1567338"/>
                  <a:gd name="connsiteX257" fmla="*/ 3034188 w 4728781"/>
                  <a:gd name="connsiteY257" fmla="*/ 927639 h 1567338"/>
                  <a:gd name="connsiteX258" fmla="*/ 3034188 w 4728781"/>
                  <a:gd name="connsiteY258" fmla="*/ 964215 h 1567338"/>
                  <a:gd name="connsiteX259" fmla="*/ 2997422 w 4728781"/>
                  <a:gd name="connsiteY259" fmla="*/ 964215 h 1567338"/>
                  <a:gd name="connsiteX260" fmla="*/ 1535525 w 4728781"/>
                  <a:gd name="connsiteY260" fmla="*/ 925353 h 1567338"/>
                  <a:gd name="connsiteX261" fmla="*/ 1572292 w 4728781"/>
                  <a:gd name="connsiteY261" fmla="*/ 925353 h 1567338"/>
                  <a:gd name="connsiteX262" fmla="*/ 1572292 w 4728781"/>
                  <a:gd name="connsiteY262" fmla="*/ 961548 h 1567338"/>
                  <a:gd name="connsiteX263" fmla="*/ 1535525 w 4728781"/>
                  <a:gd name="connsiteY263" fmla="*/ 961548 h 1567338"/>
                  <a:gd name="connsiteX264" fmla="*/ 3159823 w 4728781"/>
                  <a:gd name="connsiteY264" fmla="*/ 923258 h 1567338"/>
                  <a:gd name="connsiteX265" fmla="*/ 3196590 w 4728781"/>
                  <a:gd name="connsiteY265" fmla="*/ 923258 h 1567338"/>
                  <a:gd name="connsiteX266" fmla="*/ 3196590 w 4728781"/>
                  <a:gd name="connsiteY266" fmla="*/ 959072 h 1567338"/>
                  <a:gd name="connsiteX267" fmla="*/ 3159823 w 4728781"/>
                  <a:gd name="connsiteY267" fmla="*/ 959072 h 1567338"/>
                  <a:gd name="connsiteX268" fmla="*/ 2672524 w 4728781"/>
                  <a:gd name="connsiteY268" fmla="*/ 903922 h 1567338"/>
                  <a:gd name="connsiteX269" fmla="*/ 2709291 w 4728781"/>
                  <a:gd name="connsiteY269" fmla="*/ 903922 h 1567338"/>
                  <a:gd name="connsiteX270" fmla="*/ 2709291 w 4728781"/>
                  <a:gd name="connsiteY270" fmla="*/ 941165 h 1567338"/>
                  <a:gd name="connsiteX271" fmla="*/ 2672524 w 4728781"/>
                  <a:gd name="connsiteY271" fmla="*/ 941165 h 1567338"/>
                  <a:gd name="connsiteX272" fmla="*/ 1697926 w 4728781"/>
                  <a:gd name="connsiteY272" fmla="*/ 903922 h 1567338"/>
                  <a:gd name="connsiteX273" fmla="*/ 1734693 w 4728781"/>
                  <a:gd name="connsiteY273" fmla="*/ 903922 h 1567338"/>
                  <a:gd name="connsiteX274" fmla="*/ 1734693 w 4728781"/>
                  <a:gd name="connsiteY274" fmla="*/ 941165 h 1567338"/>
                  <a:gd name="connsiteX275" fmla="*/ 1697926 w 4728781"/>
                  <a:gd name="connsiteY275" fmla="*/ 941165 h 1567338"/>
                  <a:gd name="connsiteX276" fmla="*/ 1860327 w 4728781"/>
                  <a:gd name="connsiteY276" fmla="*/ 899541 h 1567338"/>
                  <a:gd name="connsiteX277" fmla="*/ 1897094 w 4728781"/>
                  <a:gd name="connsiteY277" fmla="*/ 899541 h 1567338"/>
                  <a:gd name="connsiteX278" fmla="*/ 1897094 w 4728781"/>
                  <a:gd name="connsiteY278" fmla="*/ 935926 h 1567338"/>
                  <a:gd name="connsiteX279" fmla="*/ 1860327 w 4728781"/>
                  <a:gd name="connsiteY279" fmla="*/ 935926 h 1567338"/>
                  <a:gd name="connsiteX280" fmla="*/ 3484721 w 4728781"/>
                  <a:gd name="connsiteY280" fmla="*/ 896397 h 1567338"/>
                  <a:gd name="connsiteX281" fmla="*/ 3521487 w 4728781"/>
                  <a:gd name="connsiteY281" fmla="*/ 896397 h 1567338"/>
                  <a:gd name="connsiteX282" fmla="*/ 3521487 w 4728781"/>
                  <a:gd name="connsiteY282" fmla="*/ 932020 h 1567338"/>
                  <a:gd name="connsiteX283" fmla="*/ 3484721 w 4728781"/>
                  <a:gd name="connsiteY283" fmla="*/ 932020 h 1567338"/>
                  <a:gd name="connsiteX284" fmla="*/ 2185225 w 4728781"/>
                  <a:gd name="connsiteY284" fmla="*/ 896397 h 1567338"/>
                  <a:gd name="connsiteX285" fmla="*/ 2221992 w 4728781"/>
                  <a:gd name="connsiteY285" fmla="*/ 896397 h 1567338"/>
                  <a:gd name="connsiteX286" fmla="*/ 2221992 w 4728781"/>
                  <a:gd name="connsiteY286" fmla="*/ 932020 h 1567338"/>
                  <a:gd name="connsiteX287" fmla="*/ 2185225 w 4728781"/>
                  <a:gd name="connsiteY287" fmla="*/ 932020 h 1567338"/>
                  <a:gd name="connsiteX288" fmla="*/ 1373028 w 4728781"/>
                  <a:gd name="connsiteY288" fmla="*/ 896397 h 1567338"/>
                  <a:gd name="connsiteX289" fmla="*/ 1409795 w 4728781"/>
                  <a:gd name="connsiteY289" fmla="*/ 896397 h 1567338"/>
                  <a:gd name="connsiteX290" fmla="*/ 1409795 w 4728781"/>
                  <a:gd name="connsiteY290" fmla="*/ 932020 h 1567338"/>
                  <a:gd name="connsiteX291" fmla="*/ 1373028 w 4728781"/>
                  <a:gd name="connsiteY291" fmla="*/ 932020 h 1567338"/>
                  <a:gd name="connsiteX292" fmla="*/ 2347626 w 4728781"/>
                  <a:gd name="connsiteY292" fmla="*/ 885348 h 1567338"/>
                  <a:gd name="connsiteX293" fmla="*/ 2384393 w 4728781"/>
                  <a:gd name="connsiteY293" fmla="*/ 885348 h 1567338"/>
                  <a:gd name="connsiteX294" fmla="*/ 2384393 w 4728781"/>
                  <a:gd name="connsiteY294" fmla="*/ 908494 h 1567338"/>
                  <a:gd name="connsiteX295" fmla="*/ 2347626 w 4728781"/>
                  <a:gd name="connsiteY295" fmla="*/ 908494 h 1567338"/>
                  <a:gd name="connsiteX296" fmla="*/ 1210627 w 4728781"/>
                  <a:gd name="connsiteY296" fmla="*/ 879252 h 1567338"/>
                  <a:gd name="connsiteX297" fmla="*/ 1247394 w 4728781"/>
                  <a:gd name="connsiteY297" fmla="*/ 879252 h 1567338"/>
                  <a:gd name="connsiteX298" fmla="*/ 1247394 w 4728781"/>
                  <a:gd name="connsiteY298" fmla="*/ 917447 h 1567338"/>
                  <a:gd name="connsiteX299" fmla="*/ 1210627 w 4728781"/>
                  <a:gd name="connsiteY299" fmla="*/ 917447 h 1567338"/>
                  <a:gd name="connsiteX300" fmla="*/ 3322224 w 4728781"/>
                  <a:gd name="connsiteY300" fmla="*/ 874014 h 1567338"/>
                  <a:gd name="connsiteX301" fmla="*/ 3358990 w 4728781"/>
                  <a:gd name="connsiteY301" fmla="*/ 874014 h 1567338"/>
                  <a:gd name="connsiteX302" fmla="*/ 3358990 w 4728781"/>
                  <a:gd name="connsiteY302" fmla="*/ 910685 h 1567338"/>
                  <a:gd name="connsiteX303" fmla="*/ 3322224 w 4728781"/>
                  <a:gd name="connsiteY303" fmla="*/ 910685 h 1567338"/>
                  <a:gd name="connsiteX304" fmla="*/ 2834925 w 4728781"/>
                  <a:gd name="connsiteY304" fmla="*/ 874014 h 1567338"/>
                  <a:gd name="connsiteX305" fmla="*/ 2871691 w 4728781"/>
                  <a:gd name="connsiteY305" fmla="*/ 874014 h 1567338"/>
                  <a:gd name="connsiteX306" fmla="*/ 2871691 w 4728781"/>
                  <a:gd name="connsiteY306" fmla="*/ 910685 h 1567338"/>
                  <a:gd name="connsiteX307" fmla="*/ 2834925 w 4728781"/>
                  <a:gd name="connsiteY307" fmla="*/ 910685 h 1567338"/>
                  <a:gd name="connsiteX308" fmla="*/ 2022824 w 4728781"/>
                  <a:gd name="connsiteY308" fmla="*/ 874014 h 1567338"/>
                  <a:gd name="connsiteX309" fmla="*/ 2059591 w 4728781"/>
                  <a:gd name="connsiteY309" fmla="*/ 874014 h 1567338"/>
                  <a:gd name="connsiteX310" fmla="*/ 2059591 w 4728781"/>
                  <a:gd name="connsiteY310" fmla="*/ 910685 h 1567338"/>
                  <a:gd name="connsiteX311" fmla="*/ 2022824 w 4728781"/>
                  <a:gd name="connsiteY311" fmla="*/ 910685 h 1567338"/>
                  <a:gd name="connsiteX312" fmla="*/ 2997422 w 4728781"/>
                  <a:gd name="connsiteY312" fmla="*/ 873537 h 1567338"/>
                  <a:gd name="connsiteX313" fmla="*/ 3034188 w 4728781"/>
                  <a:gd name="connsiteY313" fmla="*/ 873537 h 1567338"/>
                  <a:gd name="connsiteX314" fmla="*/ 3034188 w 4728781"/>
                  <a:gd name="connsiteY314" fmla="*/ 910113 h 1567338"/>
                  <a:gd name="connsiteX315" fmla="*/ 2997422 w 4728781"/>
                  <a:gd name="connsiteY315" fmla="*/ 910113 h 1567338"/>
                  <a:gd name="connsiteX316" fmla="*/ 1535525 w 4728781"/>
                  <a:gd name="connsiteY316" fmla="*/ 872108 h 1567338"/>
                  <a:gd name="connsiteX317" fmla="*/ 1572292 w 4728781"/>
                  <a:gd name="connsiteY317" fmla="*/ 872108 h 1567338"/>
                  <a:gd name="connsiteX318" fmla="*/ 1572292 w 4728781"/>
                  <a:gd name="connsiteY318" fmla="*/ 908303 h 1567338"/>
                  <a:gd name="connsiteX319" fmla="*/ 1535525 w 4728781"/>
                  <a:gd name="connsiteY319" fmla="*/ 908303 h 1567338"/>
                  <a:gd name="connsiteX320" fmla="*/ 3159823 w 4728781"/>
                  <a:gd name="connsiteY320" fmla="*/ 870775 h 1567338"/>
                  <a:gd name="connsiteX321" fmla="*/ 3196590 w 4728781"/>
                  <a:gd name="connsiteY321" fmla="*/ 870775 h 1567338"/>
                  <a:gd name="connsiteX322" fmla="*/ 3196590 w 4728781"/>
                  <a:gd name="connsiteY322" fmla="*/ 906589 h 1567338"/>
                  <a:gd name="connsiteX323" fmla="*/ 3159823 w 4728781"/>
                  <a:gd name="connsiteY323" fmla="*/ 906589 h 1567338"/>
                  <a:gd name="connsiteX324" fmla="*/ 2672524 w 4728781"/>
                  <a:gd name="connsiteY324" fmla="*/ 848296 h 1567338"/>
                  <a:gd name="connsiteX325" fmla="*/ 2709291 w 4728781"/>
                  <a:gd name="connsiteY325" fmla="*/ 848296 h 1567338"/>
                  <a:gd name="connsiteX326" fmla="*/ 2709291 w 4728781"/>
                  <a:gd name="connsiteY326" fmla="*/ 885634 h 1567338"/>
                  <a:gd name="connsiteX327" fmla="*/ 2672524 w 4728781"/>
                  <a:gd name="connsiteY327" fmla="*/ 885634 h 1567338"/>
                  <a:gd name="connsiteX328" fmla="*/ 1697926 w 4728781"/>
                  <a:gd name="connsiteY328" fmla="*/ 848296 h 1567338"/>
                  <a:gd name="connsiteX329" fmla="*/ 1734693 w 4728781"/>
                  <a:gd name="connsiteY329" fmla="*/ 848296 h 1567338"/>
                  <a:gd name="connsiteX330" fmla="*/ 1734693 w 4728781"/>
                  <a:gd name="connsiteY330" fmla="*/ 885634 h 1567338"/>
                  <a:gd name="connsiteX331" fmla="*/ 1697926 w 4728781"/>
                  <a:gd name="connsiteY331" fmla="*/ 885634 h 1567338"/>
                  <a:gd name="connsiteX332" fmla="*/ 1860327 w 4728781"/>
                  <a:gd name="connsiteY332" fmla="*/ 845915 h 1567338"/>
                  <a:gd name="connsiteX333" fmla="*/ 1897094 w 4728781"/>
                  <a:gd name="connsiteY333" fmla="*/ 845915 h 1567338"/>
                  <a:gd name="connsiteX334" fmla="*/ 1897094 w 4728781"/>
                  <a:gd name="connsiteY334" fmla="*/ 882300 h 1567338"/>
                  <a:gd name="connsiteX335" fmla="*/ 1860327 w 4728781"/>
                  <a:gd name="connsiteY335" fmla="*/ 882300 h 1567338"/>
                  <a:gd name="connsiteX336" fmla="*/ 3484721 w 4728781"/>
                  <a:gd name="connsiteY336" fmla="*/ 844200 h 1567338"/>
                  <a:gd name="connsiteX337" fmla="*/ 3521487 w 4728781"/>
                  <a:gd name="connsiteY337" fmla="*/ 844200 h 1567338"/>
                  <a:gd name="connsiteX338" fmla="*/ 3521487 w 4728781"/>
                  <a:gd name="connsiteY338" fmla="*/ 879824 h 1567338"/>
                  <a:gd name="connsiteX339" fmla="*/ 3484721 w 4728781"/>
                  <a:gd name="connsiteY339" fmla="*/ 879824 h 1567338"/>
                  <a:gd name="connsiteX340" fmla="*/ 2185225 w 4728781"/>
                  <a:gd name="connsiteY340" fmla="*/ 844200 h 1567338"/>
                  <a:gd name="connsiteX341" fmla="*/ 2221992 w 4728781"/>
                  <a:gd name="connsiteY341" fmla="*/ 844200 h 1567338"/>
                  <a:gd name="connsiteX342" fmla="*/ 2221992 w 4728781"/>
                  <a:gd name="connsiteY342" fmla="*/ 879824 h 1567338"/>
                  <a:gd name="connsiteX343" fmla="*/ 2185225 w 4728781"/>
                  <a:gd name="connsiteY343" fmla="*/ 879824 h 1567338"/>
                  <a:gd name="connsiteX344" fmla="*/ 1373028 w 4728781"/>
                  <a:gd name="connsiteY344" fmla="*/ 844200 h 1567338"/>
                  <a:gd name="connsiteX345" fmla="*/ 1409795 w 4728781"/>
                  <a:gd name="connsiteY345" fmla="*/ 844200 h 1567338"/>
                  <a:gd name="connsiteX346" fmla="*/ 1409795 w 4728781"/>
                  <a:gd name="connsiteY346" fmla="*/ 879824 h 1567338"/>
                  <a:gd name="connsiteX347" fmla="*/ 1373028 w 4728781"/>
                  <a:gd name="connsiteY347" fmla="*/ 879824 h 1567338"/>
                  <a:gd name="connsiteX348" fmla="*/ 3647122 w 4728781"/>
                  <a:gd name="connsiteY348" fmla="*/ 828579 h 1567338"/>
                  <a:gd name="connsiteX349" fmla="*/ 3683889 w 4728781"/>
                  <a:gd name="connsiteY349" fmla="*/ 828579 h 1567338"/>
                  <a:gd name="connsiteX350" fmla="*/ 3683889 w 4728781"/>
                  <a:gd name="connsiteY350" fmla="*/ 851725 h 1567338"/>
                  <a:gd name="connsiteX351" fmla="*/ 3647122 w 4728781"/>
                  <a:gd name="connsiteY351" fmla="*/ 851725 h 1567338"/>
                  <a:gd name="connsiteX352" fmla="*/ 1048226 w 4728781"/>
                  <a:gd name="connsiteY352" fmla="*/ 828579 h 1567338"/>
                  <a:gd name="connsiteX353" fmla="*/ 1084993 w 4728781"/>
                  <a:gd name="connsiteY353" fmla="*/ 828579 h 1567338"/>
                  <a:gd name="connsiteX354" fmla="*/ 1084993 w 4728781"/>
                  <a:gd name="connsiteY354" fmla="*/ 851725 h 1567338"/>
                  <a:gd name="connsiteX355" fmla="*/ 1048226 w 4728781"/>
                  <a:gd name="connsiteY355" fmla="*/ 851725 h 1567338"/>
                  <a:gd name="connsiteX356" fmla="*/ 2347626 w 4728781"/>
                  <a:gd name="connsiteY356" fmla="*/ 823912 h 1567338"/>
                  <a:gd name="connsiteX357" fmla="*/ 2384393 w 4728781"/>
                  <a:gd name="connsiteY357" fmla="*/ 823912 h 1567338"/>
                  <a:gd name="connsiteX358" fmla="*/ 2384393 w 4728781"/>
                  <a:gd name="connsiteY358" fmla="*/ 863441 h 1567338"/>
                  <a:gd name="connsiteX359" fmla="*/ 2347626 w 4728781"/>
                  <a:gd name="connsiteY359" fmla="*/ 863441 h 1567338"/>
                  <a:gd name="connsiteX360" fmla="*/ 1210627 w 4728781"/>
                  <a:gd name="connsiteY360" fmla="*/ 821912 h 1567338"/>
                  <a:gd name="connsiteX361" fmla="*/ 1247394 w 4728781"/>
                  <a:gd name="connsiteY361" fmla="*/ 821912 h 1567338"/>
                  <a:gd name="connsiteX362" fmla="*/ 1247394 w 4728781"/>
                  <a:gd name="connsiteY362" fmla="*/ 860107 h 1567338"/>
                  <a:gd name="connsiteX363" fmla="*/ 1210627 w 4728781"/>
                  <a:gd name="connsiteY363" fmla="*/ 860107 h 1567338"/>
                  <a:gd name="connsiteX364" fmla="*/ 3322224 w 4728781"/>
                  <a:gd name="connsiteY364" fmla="*/ 819721 h 1567338"/>
                  <a:gd name="connsiteX365" fmla="*/ 3358990 w 4728781"/>
                  <a:gd name="connsiteY365" fmla="*/ 819721 h 1567338"/>
                  <a:gd name="connsiteX366" fmla="*/ 3358990 w 4728781"/>
                  <a:gd name="connsiteY366" fmla="*/ 856392 h 1567338"/>
                  <a:gd name="connsiteX367" fmla="*/ 3322224 w 4728781"/>
                  <a:gd name="connsiteY367" fmla="*/ 856392 h 1567338"/>
                  <a:gd name="connsiteX368" fmla="*/ 2834925 w 4728781"/>
                  <a:gd name="connsiteY368" fmla="*/ 819721 h 1567338"/>
                  <a:gd name="connsiteX369" fmla="*/ 2871691 w 4728781"/>
                  <a:gd name="connsiteY369" fmla="*/ 819721 h 1567338"/>
                  <a:gd name="connsiteX370" fmla="*/ 2871691 w 4728781"/>
                  <a:gd name="connsiteY370" fmla="*/ 856392 h 1567338"/>
                  <a:gd name="connsiteX371" fmla="*/ 2834925 w 4728781"/>
                  <a:gd name="connsiteY371" fmla="*/ 856392 h 1567338"/>
                  <a:gd name="connsiteX372" fmla="*/ 2022824 w 4728781"/>
                  <a:gd name="connsiteY372" fmla="*/ 819721 h 1567338"/>
                  <a:gd name="connsiteX373" fmla="*/ 2059591 w 4728781"/>
                  <a:gd name="connsiteY373" fmla="*/ 819721 h 1567338"/>
                  <a:gd name="connsiteX374" fmla="*/ 2059591 w 4728781"/>
                  <a:gd name="connsiteY374" fmla="*/ 856392 h 1567338"/>
                  <a:gd name="connsiteX375" fmla="*/ 2022824 w 4728781"/>
                  <a:gd name="connsiteY375" fmla="*/ 856392 h 1567338"/>
                  <a:gd name="connsiteX376" fmla="*/ 2997422 w 4728781"/>
                  <a:gd name="connsiteY376" fmla="*/ 819435 h 1567338"/>
                  <a:gd name="connsiteX377" fmla="*/ 3034188 w 4728781"/>
                  <a:gd name="connsiteY377" fmla="*/ 819435 h 1567338"/>
                  <a:gd name="connsiteX378" fmla="*/ 3034188 w 4728781"/>
                  <a:gd name="connsiteY378" fmla="*/ 856011 h 1567338"/>
                  <a:gd name="connsiteX379" fmla="*/ 2997422 w 4728781"/>
                  <a:gd name="connsiteY379" fmla="*/ 856011 h 1567338"/>
                  <a:gd name="connsiteX380" fmla="*/ 1535525 w 4728781"/>
                  <a:gd name="connsiteY380" fmla="*/ 818864 h 1567338"/>
                  <a:gd name="connsiteX381" fmla="*/ 1572292 w 4728781"/>
                  <a:gd name="connsiteY381" fmla="*/ 818864 h 1567338"/>
                  <a:gd name="connsiteX382" fmla="*/ 1572292 w 4728781"/>
                  <a:gd name="connsiteY382" fmla="*/ 855059 h 1567338"/>
                  <a:gd name="connsiteX383" fmla="*/ 1535525 w 4728781"/>
                  <a:gd name="connsiteY383" fmla="*/ 855059 h 1567338"/>
                  <a:gd name="connsiteX384" fmla="*/ 3159823 w 4728781"/>
                  <a:gd name="connsiteY384" fmla="*/ 818292 h 1567338"/>
                  <a:gd name="connsiteX385" fmla="*/ 3196590 w 4728781"/>
                  <a:gd name="connsiteY385" fmla="*/ 818292 h 1567338"/>
                  <a:gd name="connsiteX386" fmla="*/ 3196590 w 4728781"/>
                  <a:gd name="connsiteY386" fmla="*/ 854106 h 1567338"/>
                  <a:gd name="connsiteX387" fmla="*/ 3159823 w 4728781"/>
                  <a:gd name="connsiteY387" fmla="*/ 854106 h 1567338"/>
                  <a:gd name="connsiteX388" fmla="*/ 2510123 w 4728781"/>
                  <a:gd name="connsiteY388" fmla="*/ 809339 h 1567338"/>
                  <a:gd name="connsiteX389" fmla="*/ 2546890 w 4728781"/>
                  <a:gd name="connsiteY389" fmla="*/ 809339 h 1567338"/>
                  <a:gd name="connsiteX390" fmla="*/ 2546890 w 4728781"/>
                  <a:gd name="connsiteY390" fmla="*/ 832485 h 1567338"/>
                  <a:gd name="connsiteX391" fmla="*/ 2510123 w 4728781"/>
                  <a:gd name="connsiteY391" fmla="*/ 832485 h 1567338"/>
                  <a:gd name="connsiteX392" fmla="*/ 2672524 w 4728781"/>
                  <a:gd name="connsiteY392" fmla="*/ 792765 h 1567338"/>
                  <a:gd name="connsiteX393" fmla="*/ 2709291 w 4728781"/>
                  <a:gd name="connsiteY393" fmla="*/ 792765 h 1567338"/>
                  <a:gd name="connsiteX394" fmla="*/ 2709291 w 4728781"/>
                  <a:gd name="connsiteY394" fmla="*/ 830103 h 1567338"/>
                  <a:gd name="connsiteX395" fmla="*/ 2672524 w 4728781"/>
                  <a:gd name="connsiteY395" fmla="*/ 830103 h 1567338"/>
                  <a:gd name="connsiteX396" fmla="*/ 1697926 w 4728781"/>
                  <a:gd name="connsiteY396" fmla="*/ 792765 h 1567338"/>
                  <a:gd name="connsiteX397" fmla="*/ 1734693 w 4728781"/>
                  <a:gd name="connsiteY397" fmla="*/ 792765 h 1567338"/>
                  <a:gd name="connsiteX398" fmla="*/ 1734693 w 4728781"/>
                  <a:gd name="connsiteY398" fmla="*/ 830103 h 1567338"/>
                  <a:gd name="connsiteX399" fmla="*/ 1697926 w 4728781"/>
                  <a:gd name="connsiteY399" fmla="*/ 830103 h 1567338"/>
                  <a:gd name="connsiteX400" fmla="*/ 1860327 w 4728781"/>
                  <a:gd name="connsiteY400" fmla="*/ 792289 h 1567338"/>
                  <a:gd name="connsiteX401" fmla="*/ 1897094 w 4728781"/>
                  <a:gd name="connsiteY401" fmla="*/ 792289 h 1567338"/>
                  <a:gd name="connsiteX402" fmla="*/ 1897094 w 4728781"/>
                  <a:gd name="connsiteY402" fmla="*/ 828674 h 1567338"/>
                  <a:gd name="connsiteX403" fmla="*/ 1860327 w 4728781"/>
                  <a:gd name="connsiteY403" fmla="*/ 828674 h 1567338"/>
                  <a:gd name="connsiteX404" fmla="*/ 3484721 w 4728781"/>
                  <a:gd name="connsiteY404" fmla="*/ 792003 h 1567338"/>
                  <a:gd name="connsiteX405" fmla="*/ 3521487 w 4728781"/>
                  <a:gd name="connsiteY405" fmla="*/ 792003 h 1567338"/>
                  <a:gd name="connsiteX406" fmla="*/ 3521487 w 4728781"/>
                  <a:gd name="connsiteY406" fmla="*/ 827626 h 1567338"/>
                  <a:gd name="connsiteX407" fmla="*/ 3484721 w 4728781"/>
                  <a:gd name="connsiteY407" fmla="*/ 827626 h 1567338"/>
                  <a:gd name="connsiteX408" fmla="*/ 2185225 w 4728781"/>
                  <a:gd name="connsiteY408" fmla="*/ 792003 h 1567338"/>
                  <a:gd name="connsiteX409" fmla="*/ 2221992 w 4728781"/>
                  <a:gd name="connsiteY409" fmla="*/ 792003 h 1567338"/>
                  <a:gd name="connsiteX410" fmla="*/ 2221992 w 4728781"/>
                  <a:gd name="connsiteY410" fmla="*/ 827626 h 1567338"/>
                  <a:gd name="connsiteX411" fmla="*/ 2185225 w 4728781"/>
                  <a:gd name="connsiteY411" fmla="*/ 827626 h 1567338"/>
                  <a:gd name="connsiteX412" fmla="*/ 1373028 w 4728781"/>
                  <a:gd name="connsiteY412" fmla="*/ 792003 h 1567338"/>
                  <a:gd name="connsiteX413" fmla="*/ 1409795 w 4728781"/>
                  <a:gd name="connsiteY413" fmla="*/ 792003 h 1567338"/>
                  <a:gd name="connsiteX414" fmla="*/ 1409795 w 4728781"/>
                  <a:gd name="connsiteY414" fmla="*/ 827626 h 1567338"/>
                  <a:gd name="connsiteX415" fmla="*/ 1373028 w 4728781"/>
                  <a:gd name="connsiteY415" fmla="*/ 827626 h 1567338"/>
                  <a:gd name="connsiteX416" fmla="*/ 4707731 w 4728781"/>
                  <a:gd name="connsiteY416" fmla="*/ 778764 h 1567338"/>
                  <a:gd name="connsiteX417" fmla="*/ 4728781 w 4728781"/>
                  <a:gd name="connsiteY417" fmla="*/ 778859 h 1567338"/>
                  <a:gd name="connsiteX418" fmla="*/ 4728781 w 4728781"/>
                  <a:gd name="connsiteY418" fmla="*/ 788384 h 1567338"/>
                  <a:gd name="connsiteX419" fmla="*/ 4702968 w 4728781"/>
                  <a:gd name="connsiteY419" fmla="*/ 788670 h 1567338"/>
                  <a:gd name="connsiteX420" fmla="*/ 4702968 w 4728781"/>
                  <a:gd name="connsiteY420" fmla="*/ 779050 h 1567338"/>
                  <a:gd name="connsiteX421" fmla="*/ 21146 w 4728781"/>
                  <a:gd name="connsiteY421" fmla="*/ 778764 h 1567338"/>
                  <a:gd name="connsiteX422" fmla="*/ 21146 w 4728781"/>
                  <a:gd name="connsiteY422" fmla="*/ 788384 h 1567338"/>
                  <a:gd name="connsiteX423" fmla="*/ 16288 w 4728781"/>
                  <a:gd name="connsiteY423" fmla="*/ 788575 h 1567338"/>
                  <a:gd name="connsiteX424" fmla="*/ 0 w 4728781"/>
                  <a:gd name="connsiteY424" fmla="*/ 788479 h 1567338"/>
                  <a:gd name="connsiteX425" fmla="*/ 0 w 4728781"/>
                  <a:gd name="connsiteY425" fmla="*/ 783716 h 1567338"/>
                  <a:gd name="connsiteX426" fmla="*/ 0 w 4728781"/>
                  <a:gd name="connsiteY426" fmla="*/ 778954 h 1567338"/>
                  <a:gd name="connsiteX427" fmla="*/ 66484 w 4728781"/>
                  <a:gd name="connsiteY427" fmla="*/ 778478 h 1567338"/>
                  <a:gd name="connsiteX428" fmla="*/ 66484 w 4728781"/>
                  <a:gd name="connsiteY428" fmla="*/ 788003 h 1567338"/>
                  <a:gd name="connsiteX429" fmla="*/ 61721 w 4728781"/>
                  <a:gd name="connsiteY429" fmla="*/ 788955 h 1567338"/>
                  <a:gd name="connsiteX430" fmla="*/ 40671 w 4728781"/>
                  <a:gd name="connsiteY430" fmla="*/ 788765 h 1567338"/>
                  <a:gd name="connsiteX431" fmla="*/ 40671 w 4728781"/>
                  <a:gd name="connsiteY431" fmla="*/ 778573 h 1567338"/>
                  <a:gd name="connsiteX432" fmla="*/ 4657534 w 4728781"/>
                  <a:gd name="connsiteY432" fmla="*/ 778383 h 1567338"/>
                  <a:gd name="connsiteX433" fmla="*/ 4683442 w 4728781"/>
                  <a:gd name="connsiteY433" fmla="*/ 778573 h 1567338"/>
                  <a:gd name="connsiteX434" fmla="*/ 4683442 w 4728781"/>
                  <a:gd name="connsiteY434" fmla="*/ 788003 h 1567338"/>
                  <a:gd name="connsiteX435" fmla="*/ 4678680 w 4728781"/>
                  <a:gd name="connsiteY435" fmla="*/ 788860 h 1567338"/>
                  <a:gd name="connsiteX436" fmla="*/ 4657534 w 4728781"/>
                  <a:gd name="connsiteY436" fmla="*/ 788956 h 1567338"/>
                  <a:gd name="connsiteX437" fmla="*/ 111823 w 4728781"/>
                  <a:gd name="connsiteY437" fmla="*/ 778097 h 1567338"/>
                  <a:gd name="connsiteX438" fmla="*/ 111823 w 4728781"/>
                  <a:gd name="connsiteY438" fmla="*/ 789337 h 1567338"/>
                  <a:gd name="connsiteX439" fmla="*/ 86010 w 4728781"/>
                  <a:gd name="connsiteY439" fmla="*/ 789146 h 1567338"/>
                  <a:gd name="connsiteX440" fmla="*/ 86010 w 4728781"/>
                  <a:gd name="connsiteY440" fmla="*/ 778287 h 1567338"/>
                  <a:gd name="connsiteX441" fmla="*/ 4612195 w 4728781"/>
                  <a:gd name="connsiteY441" fmla="*/ 778002 h 1567338"/>
                  <a:gd name="connsiteX442" fmla="*/ 4638103 w 4728781"/>
                  <a:gd name="connsiteY442" fmla="*/ 778192 h 1567338"/>
                  <a:gd name="connsiteX443" fmla="*/ 4638103 w 4728781"/>
                  <a:gd name="connsiteY443" fmla="*/ 789146 h 1567338"/>
                  <a:gd name="connsiteX444" fmla="*/ 4612195 w 4728781"/>
                  <a:gd name="connsiteY444" fmla="*/ 789337 h 1567338"/>
                  <a:gd name="connsiteX445" fmla="*/ 4566856 w 4728781"/>
                  <a:gd name="connsiteY445" fmla="*/ 777716 h 1567338"/>
                  <a:gd name="connsiteX446" fmla="*/ 4592669 w 4728781"/>
                  <a:gd name="connsiteY446" fmla="*/ 777811 h 1567338"/>
                  <a:gd name="connsiteX447" fmla="*/ 4592669 w 4728781"/>
                  <a:gd name="connsiteY447" fmla="*/ 789527 h 1567338"/>
                  <a:gd name="connsiteX448" fmla="*/ 4566856 w 4728781"/>
                  <a:gd name="connsiteY448" fmla="*/ 789718 h 1567338"/>
                  <a:gd name="connsiteX449" fmla="*/ 157257 w 4728781"/>
                  <a:gd name="connsiteY449" fmla="*/ 777716 h 1567338"/>
                  <a:gd name="connsiteX450" fmla="*/ 157257 w 4728781"/>
                  <a:gd name="connsiteY450" fmla="*/ 789622 h 1567338"/>
                  <a:gd name="connsiteX451" fmla="*/ 131349 w 4728781"/>
                  <a:gd name="connsiteY451" fmla="*/ 789432 h 1567338"/>
                  <a:gd name="connsiteX452" fmla="*/ 131349 w 4728781"/>
                  <a:gd name="connsiteY452" fmla="*/ 777906 h 1567338"/>
                  <a:gd name="connsiteX453" fmla="*/ 202596 w 4728781"/>
                  <a:gd name="connsiteY453" fmla="*/ 777430 h 1567338"/>
                  <a:gd name="connsiteX454" fmla="*/ 202596 w 4728781"/>
                  <a:gd name="connsiteY454" fmla="*/ 790003 h 1567338"/>
                  <a:gd name="connsiteX455" fmla="*/ 176783 w 4728781"/>
                  <a:gd name="connsiteY455" fmla="*/ 789812 h 1567338"/>
                  <a:gd name="connsiteX456" fmla="*/ 176783 w 4728781"/>
                  <a:gd name="connsiteY456" fmla="*/ 777525 h 1567338"/>
                  <a:gd name="connsiteX457" fmla="*/ 4521422 w 4728781"/>
                  <a:gd name="connsiteY457" fmla="*/ 777335 h 1567338"/>
                  <a:gd name="connsiteX458" fmla="*/ 4547330 w 4728781"/>
                  <a:gd name="connsiteY458" fmla="*/ 777525 h 1567338"/>
                  <a:gd name="connsiteX459" fmla="*/ 4547330 w 4728781"/>
                  <a:gd name="connsiteY459" fmla="*/ 789908 h 1567338"/>
                  <a:gd name="connsiteX460" fmla="*/ 4521422 w 4728781"/>
                  <a:gd name="connsiteY460" fmla="*/ 790003 h 1567338"/>
                  <a:gd name="connsiteX461" fmla="*/ 248030 w 4728781"/>
                  <a:gd name="connsiteY461" fmla="*/ 777049 h 1567338"/>
                  <a:gd name="connsiteX462" fmla="*/ 248030 w 4728781"/>
                  <a:gd name="connsiteY462" fmla="*/ 790289 h 1567338"/>
                  <a:gd name="connsiteX463" fmla="*/ 222122 w 4728781"/>
                  <a:gd name="connsiteY463" fmla="*/ 790193 h 1567338"/>
                  <a:gd name="connsiteX464" fmla="*/ 222122 w 4728781"/>
                  <a:gd name="connsiteY464" fmla="*/ 777239 h 1567338"/>
                  <a:gd name="connsiteX465" fmla="*/ 4476083 w 4728781"/>
                  <a:gd name="connsiteY465" fmla="*/ 776954 h 1567338"/>
                  <a:gd name="connsiteX466" fmla="*/ 4501991 w 4728781"/>
                  <a:gd name="connsiteY466" fmla="*/ 777144 h 1567338"/>
                  <a:gd name="connsiteX467" fmla="*/ 4501991 w 4728781"/>
                  <a:gd name="connsiteY467" fmla="*/ 790194 h 1567338"/>
                  <a:gd name="connsiteX468" fmla="*/ 4476083 w 4728781"/>
                  <a:gd name="connsiteY468" fmla="*/ 790384 h 1567338"/>
                  <a:gd name="connsiteX469" fmla="*/ 4430744 w 4728781"/>
                  <a:gd name="connsiteY469" fmla="*/ 776668 h 1567338"/>
                  <a:gd name="connsiteX470" fmla="*/ 4456557 w 4728781"/>
                  <a:gd name="connsiteY470" fmla="*/ 776763 h 1567338"/>
                  <a:gd name="connsiteX471" fmla="*/ 4456557 w 4728781"/>
                  <a:gd name="connsiteY471" fmla="*/ 790574 h 1567338"/>
                  <a:gd name="connsiteX472" fmla="*/ 4430744 w 4728781"/>
                  <a:gd name="connsiteY472" fmla="*/ 790765 h 1567338"/>
                  <a:gd name="connsiteX473" fmla="*/ 293369 w 4728781"/>
                  <a:gd name="connsiteY473" fmla="*/ 776668 h 1567338"/>
                  <a:gd name="connsiteX474" fmla="*/ 293369 w 4728781"/>
                  <a:gd name="connsiteY474" fmla="*/ 790670 h 1567338"/>
                  <a:gd name="connsiteX475" fmla="*/ 267461 w 4728781"/>
                  <a:gd name="connsiteY475" fmla="*/ 790479 h 1567338"/>
                  <a:gd name="connsiteX476" fmla="*/ 267461 w 4728781"/>
                  <a:gd name="connsiteY476" fmla="*/ 776858 h 1567338"/>
                  <a:gd name="connsiteX477" fmla="*/ 338709 w 4728781"/>
                  <a:gd name="connsiteY477" fmla="*/ 776382 h 1567338"/>
                  <a:gd name="connsiteX478" fmla="*/ 338709 w 4728781"/>
                  <a:gd name="connsiteY478" fmla="*/ 791051 h 1567338"/>
                  <a:gd name="connsiteX479" fmla="*/ 312896 w 4728781"/>
                  <a:gd name="connsiteY479" fmla="*/ 790860 h 1567338"/>
                  <a:gd name="connsiteX480" fmla="*/ 312896 w 4728781"/>
                  <a:gd name="connsiteY480" fmla="*/ 776572 h 1567338"/>
                  <a:gd name="connsiteX481" fmla="*/ 4385309 w 4728781"/>
                  <a:gd name="connsiteY481" fmla="*/ 776287 h 1567338"/>
                  <a:gd name="connsiteX482" fmla="*/ 4411217 w 4728781"/>
                  <a:gd name="connsiteY482" fmla="*/ 776477 h 1567338"/>
                  <a:gd name="connsiteX483" fmla="*/ 4411217 w 4728781"/>
                  <a:gd name="connsiteY483" fmla="*/ 790956 h 1567338"/>
                  <a:gd name="connsiteX484" fmla="*/ 4385309 w 4728781"/>
                  <a:gd name="connsiteY484" fmla="*/ 791051 h 1567338"/>
                  <a:gd name="connsiteX485" fmla="*/ 384143 w 4728781"/>
                  <a:gd name="connsiteY485" fmla="*/ 776001 h 1567338"/>
                  <a:gd name="connsiteX486" fmla="*/ 384143 w 4728781"/>
                  <a:gd name="connsiteY486" fmla="*/ 791336 h 1567338"/>
                  <a:gd name="connsiteX487" fmla="*/ 358235 w 4728781"/>
                  <a:gd name="connsiteY487" fmla="*/ 791241 h 1567338"/>
                  <a:gd name="connsiteX488" fmla="*/ 358235 w 4728781"/>
                  <a:gd name="connsiteY488" fmla="*/ 776191 h 1567338"/>
                  <a:gd name="connsiteX489" fmla="*/ 4339971 w 4728781"/>
                  <a:gd name="connsiteY489" fmla="*/ 775906 h 1567338"/>
                  <a:gd name="connsiteX490" fmla="*/ 4365879 w 4728781"/>
                  <a:gd name="connsiteY490" fmla="*/ 776097 h 1567338"/>
                  <a:gd name="connsiteX491" fmla="*/ 4365879 w 4728781"/>
                  <a:gd name="connsiteY491" fmla="*/ 791241 h 1567338"/>
                  <a:gd name="connsiteX492" fmla="*/ 4339971 w 4728781"/>
                  <a:gd name="connsiteY492" fmla="*/ 791432 h 1567338"/>
                  <a:gd name="connsiteX493" fmla="*/ 429482 w 4728781"/>
                  <a:gd name="connsiteY493" fmla="*/ 775716 h 1567338"/>
                  <a:gd name="connsiteX494" fmla="*/ 429482 w 4728781"/>
                  <a:gd name="connsiteY494" fmla="*/ 791718 h 1567338"/>
                  <a:gd name="connsiteX495" fmla="*/ 403574 w 4728781"/>
                  <a:gd name="connsiteY495" fmla="*/ 791527 h 1567338"/>
                  <a:gd name="connsiteX496" fmla="*/ 403574 w 4728781"/>
                  <a:gd name="connsiteY496" fmla="*/ 775811 h 1567338"/>
                  <a:gd name="connsiteX497" fmla="*/ 4294632 w 4728781"/>
                  <a:gd name="connsiteY497" fmla="*/ 775620 h 1567338"/>
                  <a:gd name="connsiteX498" fmla="*/ 4320445 w 4728781"/>
                  <a:gd name="connsiteY498" fmla="*/ 775810 h 1567338"/>
                  <a:gd name="connsiteX499" fmla="*/ 4320445 w 4728781"/>
                  <a:gd name="connsiteY499" fmla="*/ 791622 h 1567338"/>
                  <a:gd name="connsiteX500" fmla="*/ 4294632 w 4728781"/>
                  <a:gd name="connsiteY500" fmla="*/ 791812 h 1567338"/>
                  <a:gd name="connsiteX501" fmla="*/ 474821 w 4728781"/>
                  <a:gd name="connsiteY501" fmla="*/ 775335 h 1567338"/>
                  <a:gd name="connsiteX502" fmla="*/ 474821 w 4728781"/>
                  <a:gd name="connsiteY502" fmla="*/ 792099 h 1567338"/>
                  <a:gd name="connsiteX503" fmla="*/ 449008 w 4728781"/>
                  <a:gd name="connsiteY503" fmla="*/ 791908 h 1567338"/>
                  <a:gd name="connsiteX504" fmla="*/ 449008 w 4728781"/>
                  <a:gd name="connsiteY504" fmla="*/ 775525 h 1567338"/>
                  <a:gd name="connsiteX505" fmla="*/ 4249197 w 4728781"/>
                  <a:gd name="connsiteY505" fmla="*/ 775239 h 1567338"/>
                  <a:gd name="connsiteX506" fmla="*/ 4275105 w 4728781"/>
                  <a:gd name="connsiteY506" fmla="*/ 775430 h 1567338"/>
                  <a:gd name="connsiteX507" fmla="*/ 4275105 w 4728781"/>
                  <a:gd name="connsiteY507" fmla="*/ 792003 h 1567338"/>
                  <a:gd name="connsiteX508" fmla="*/ 4249197 w 4728781"/>
                  <a:gd name="connsiteY508" fmla="*/ 792098 h 1567338"/>
                  <a:gd name="connsiteX509" fmla="*/ 4203858 w 4728781"/>
                  <a:gd name="connsiteY509" fmla="*/ 774954 h 1567338"/>
                  <a:gd name="connsiteX510" fmla="*/ 4229766 w 4728781"/>
                  <a:gd name="connsiteY510" fmla="*/ 775049 h 1567338"/>
                  <a:gd name="connsiteX511" fmla="*/ 4229766 w 4728781"/>
                  <a:gd name="connsiteY511" fmla="*/ 792289 h 1567338"/>
                  <a:gd name="connsiteX512" fmla="*/ 4203858 w 4728781"/>
                  <a:gd name="connsiteY512" fmla="*/ 792480 h 1567338"/>
                  <a:gd name="connsiteX513" fmla="*/ 520255 w 4728781"/>
                  <a:gd name="connsiteY513" fmla="*/ 774954 h 1567338"/>
                  <a:gd name="connsiteX514" fmla="*/ 520255 w 4728781"/>
                  <a:gd name="connsiteY514" fmla="*/ 792385 h 1567338"/>
                  <a:gd name="connsiteX515" fmla="*/ 494347 w 4728781"/>
                  <a:gd name="connsiteY515" fmla="*/ 792289 h 1567338"/>
                  <a:gd name="connsiteX516" fmla="*/ 494347 w 4728781"/>
                  <a:gd name="connsiteY516" fmla="*/ 775144 h 1567338"/>
                  <a:gd name="connsiteX517" fmla="*/ 4158519 w 4728781"/>
                  <a:gd name="connsiteY517" fmla="*/ 774572 h 1567338"/>
                  <a:gd name="connsiteX518" fmla="*/ 4184332 w 4728781"/>
                  <a:gd name="connsiteY518" fmla="*/ 774762 h 1567338"/>
                  <a:gd name="connsiteX519" fmla="*/ 4184332 w 4728781"/>
                  <a:gd name="connsiteY519" fmla="*/ 792670 h 1567338"/>
                  <a:gd name="connsiteX520" fmla="*/ 4158519 w 4728781"/>
                  <a:gd name="connsiteY520" fmla="*/ 792860 h 1567338"/>
                  <a:gd name="connsiteX521" fmla="*/ 565594 w 4728781"/>
                  <a:gd name="connsiteY521" fmla="*/ 774572 h 1567338"/>
                  <a:gd name="connsiteX522" fmla="*/ 565594 w 4728781"/>
                  <a:gd name="connsiteY522" fmla="*/ 792765 h 1567338"/>
                  <a:gd name="connsiteX523" fmla="*/ 539686 w 4728781"/>
                  <a:gd name="connsiteY523" fmla="*/ 792574 h 1567338"/>
                  <a:gd name="connsiteX524" fmla="*/ 539686 w 4728781"/>
                  <a:gd name="connsiteY524" fmla="*/ 774762 h 1567338"/>
                  <a:gd name="connsiteX525" fmla="*/ 610933 w 4728781"/>
                  <a:gd name="connsiteY525" fmla="*/ 774287 h 1567338"/>
                  <a:gd name="connsiteX526" fmla="*/ 610933 w 4728781"/>
                  <a:gd name="connsiteY526" fmla="*/ 793146 h 1567338"/>
                  <a:gd name="connsiteX527" fmla="*/ 585120 w 4728781"/>
                  <a:gd name="connsiteY527" fmla="*/ 792956 h 1567338"/>
                  <a:gd name="connsiteX528" fmla="*/ 585120 w 4728781"/>
                  <a:gd name="connsiteY528" fmla="*/ 774477 h 1567338"/>
                  <a:gd name="connsiteX529" fmla="*/ 4113085 w 4728781"/>
                  <a:gd name="connsiteY529" fmla="*/ 774191 h 1567338"/>
                  <a:gd name="connsiteX530" fmla="*/ 4138993 w 4728781"/>
                  <a:gd name="connsiteY530" fmla="*/ 774382 h 1567338"/>
                  <a:gd name="connsiteX531" fmla="*/ 4138993 w 4728781"/>
                  <a:gd name="connsiteY531" fmla="*/ 793051 h 1567338"/>
                  <a:gd name="connsiteX532" fmla="*/ 4113085 w 4728781"/>
                  <a:gd name="connsiteY532" fmla="*/ 793146 h 1567338"/>
                  <a:gd name="connsiteX533" fmla="*/ 4067746 w 4728781"/>
                  <a:gd name="connsiteY533" fmla="*/ 773906 h 1567338"/>
                  <a:gd name="connsiteX534" fmla="*/ 4093559 w 4728781"/>
                  <a:gd name="connsiteY534" fmla="*/ 774096 h 1567338"/>
                  <a:gd name="connsiteX535" fmla="*/ 4093559 w 4728781"/>
                  <a:gd name="connsiteY535" fmla="*/ 793432 h 1567338"/>
                  <a:gd name="connsiteX536" fmla="*/ 4067746 w 4728781"/>
                  <a:gd name="connsiteY536" fmla="*/ 793527 h 1567338"/>
                  <a:gd name="connsiteX537" fmla="*/ 656367 w 4728781"/>
                  <a:gd name="connsiteY537" fmla="*/ 773810 h 1567338"/>
                  <a:gd name="connsiteX538" fmla="*/ 656367 w 4728781"/>
                  <a:gd name="connsiteY538" fmla="*/ 793432 h 1567338"/>
                  <a:gd name="connsiteX539" fmla="*/ 630554 w 4728781"/>
                  <a:gd name="connsiteY539" fmla="*/ 793241 h 1567338"/>
                  <a:gd name="connsiteX540" fmla="*/ 630554 w 4728781"/>
                  <a:gd name="connsiteY540" fmla="*/ 774001 h 1567338"/>
                  <a:gd name="connsiteX541" fmla="*/ 4022407 w 4728781"/>
                  <a:gd name="connsiteY541" fmla="*/ 773525 h 1567338"/>
                  <a:gd name="connsiteX542" fmla="*/ 4048220 w 4728781"/>
                  <a:gd name="connsiteY542" fmla="*/ 773716 h 1567338"/>
                  <a:gd name="connsiteX543" fmla="*/ 4048220 w 4728781"/>
                  <a:gd name="connsiteY543" fmla="*/ 793718 h 1567338"/>
                  <a:gd name="connsiteX544" fmla="*/ 4022407 w 4728781"/>
                  <a:gd name="connsiteY544" fmla="*/ 793908 h 1567338"/>
                  <a:gd name="connsiteX545" fmla="*/ 701706 w 4728781"/>
                  <a:gd name="connsiteY545" fmla="*/ 773525 h 1567338"/>
                  <a:gd name="connsiteX546" fmla="*/ 701706 w 4728781"/>
                  <a:gd name="connsiteY546" fmla="*/ 793813 h 1567338"/>
                  <a:gd name="connsiteX547" fmla="*/ 675893 w 4728781"/>
                  <a:gd name="connsiteY547" fmla="*/ 793623 h 1567338"/>
                  <a:gd name="connsiteX548" fmla="*/ 675893 w 4728781"/>
                  <a:gd name="connsiteY548" fmla="*/ 773716 h 1567338"/>
                  <a:gd name="connsiteX549" fmla="*/ 747046 w 4728781"/>
                  <a:gd name="connsiteY549" fmla="*/ 773239 h 1567338"/>
                  <a:gd name="connsiteX550" fmla="*/ 747046 w 4728781"/>
                  <a:gd name="connsiteY550" fmla="*/ 794194 h 1567338"/>
                  <a:gd name="connsiteX551" fmla="*/ 721233 w 4728781"/>
                  <a:gd name="connsiteY551" fmla="*/ 794004 h 1567338"/>
                  <a:gd name="connsiteX552" fmla="*/ 721233 w 4728781"/>
                  <a:gd name="connsiteY552" fmla="*/ 773429 h 1567338"/>
                  <a:gd name="connsiteX553" fmla="*/ 3976973 w 4728781"/>
                  <a:gd name="connsiteY553" fmla="*/ 773144 h 1567338"/>
                  <a:gd name="connsiteX554" fmla="*/ 4002786 w 4728781"/>
                  <a:gd name="connsiteY554" fmla="*/ 773335 h 1567338"/>
                  <a:gd name="connsiteX555" fmla="*/ 4002786 w 4728781"/>
                  <a:gd name="connsiteY555" fmla="*/ 794004 h 1567338"/>
                  <a:gd name="connsiteX556" fmla="*/ 3976973 w 4728781"/>
                  <a:gd name="connsiteY556" fmla="*/ 794194 h 1567338"/>
                  <a:gd name="connsiteX557" fmla="*/ 3931634 w 4728781"/>
                  <a:gd name="connsiteY557" fmla="*/ 772858 h 1567338"/>
                  <a:gd name="connsiteX558" fmla="*/ 3957447 w 4728781"/>
                  <a:gd name="connsiteY558" fmla="*/ 773049 h 1567338"/>
                  <a:gd name="connsiteX559" fmla="*/ 3957447 w 4728781"/>
                  <a:gd name="connsiteY559" fmla="*/ 794480 h 1567338"/>
                  <a:gd name="connsiteX560" fmla="*/ 3931634 w 4728781"/>
                  <a:gd name="connsiteY560" fmla="*/ 794575 h 1567338"/>
                  <a:gd name="connsiteX561" fmla="*/ 792480 w 4728781"/>
                  <a:gd name="connsiteY561" fmla="*/ 772763 h 1567338"/>
                  <a:gd name="connsiteX562" fmla="*/ 792480 w 4728781"/>
                  <a:gd name="connsiteY562" fmla="*/ 794480 h 1567338"/>
                  <a:gd name="connsiteX563" fmla="*/ 766667 w 4728781"/>
                  <a:gd name="connsiteY563" fmla="*/ 794290 h 1567338"/>
                  <a:gd name="connsiteX564" fmla="*/ 766667 w 4728781"/>
                  <a:gd name="connsiteY564" fmla="*/ 772954 h 1567338"/>
                  <a:gd name="connsiteX565" fmla="*/ 3886295 w 4728781"/>
                  <a:gd name="connsiteY565" fmla="*/ 772477 h 1567338"/>
                  <a:gd name="connsiteX566" fmla="*/ 3912108 w 4728781"/>
                  <a:gd name="connsiteY566" fmla="*/ 772668 h 1567338"/>
                  <a:gd name="connsiteX567" fmla="*/ 3912108 w 4728781"/>
                  <a:gd name="connsiteY567" fmla="*/ 794766 h 1567338"/>
                  <a:gd name="connsiteX568" fmla="*/ 3886295 w 4728781"/>
                  <a:gd name="connsiteY568" fmla="*/ 794956 h 1567338"/>
                  <a:gd name="connsiteX569" fmla="*/ 837819 w 4728781"/>
                  <a:gd name="connsiteY569" fmla="*/ 772477 h 1567338"/>
                  <a:gd name="connsiteX570" fmla="*/ 837819 w 4728781"/>
                  <a:gd name="connsiteY570" fmla="*/ 794861 h 1567338"/>
                  <a:gd name="connsiteX571" fmla="*/ 812006 w 4728781"/>
                  <a:gd name="connsiteY571" fmla="*/ 794670 h 1567338"/>
                  <a:gd name="connsiteX572" fmla="*/ 812006 w 4728781"/>
                  <a:gd name="connsiteY572" fmla="*/ 772668 h 1567338"/>
                  <a:gd name="connsiteX573" fmla="*/ 883158 w 4728781"/>
                  <a:gd name="connsiteY573" fmla="*/ 772191 h 1567338"/>
                  <a:gd name="connsiteX574" fmla="*/ 883158 w 4728781"/>
                  <a:gd name="connsiteY574" fmla="*/ 795241 h 1567338"/>
                  <a:gd name="connsiteX575" fmla="*/ 857345 w 4728781"/>
                  <a:gd name="connsiteY575" fmla="*/ 795051 h 1567338"/>
                  <a:gd name="connsiteX576" fmla="*/ 857345 w 4728781"/>
                  <a:gd name="connsiteY576" fmla="*/ 772381 h 1567338"/>
                  <a:gd name="connsiteX577" fmla="*/ 3840860 w 4728781"/>
                  <a:gd name="connsiteY577" fmla="*/ 772096 h 1567338"/>
                  <a:gd name="connsiteX578" fmla="*/ 3866673 w 4728781"/>
                  <a:gd name="connsiteY578" fmla="*/ 772287 h 1567338"/>
                  <a:gd name="connsiteX579" fmla="*/ 3866673 w 4728781"/>
                  <a:gd name="connsiteY579" fmla="*/ 795147 h 1567338"/>
                  <a:gd name="connsiteX580" fmla="*/ 3840860 w 4728781"/>
                  <a:gd name="connsiteY580" fmla="*/ 795242 h 1567338"/>
                  <a:gd name="connsiteX581" fmla="*/ 3795522 w 4728781"/>
                  <a:gd name="connsiteY581" fmla="*/ 771810 h 1567338"/>
                  <a:gd name="connsiteX582" fmla="*/ 3821335 w 4728781"/>
                  <a:gd name="connsiteY582" fmla="*/ 772001 h 1567338"/>
                  <a:gd name="connsiteX583" fmla="*/ 3821335 w 4728781"/>
                  <a:gd name="connsiteY583" fmla="*/ 795527 h 1567338"/>
                  <a:gd name="connsiteX584" fmla="*/ 3795522 w 4728781"/>
                  <a:gd name="connsiteY584" fmla="*/ 795623 h 1567338"/>
                  <a:gd name="connsiteX585" fmla="*/ 928592 w 4728781"/>
                  <a:gd name="connsiteY585" fmla="*/ 771810 h 1567338"/>
                  <a:gd name="connsiteX586" fmla="*/ 928592 w 4728781"/>
                  <a:gd name="connsiteY586" fmla="*/ 795527 h 1567338"/>
                  <a:gd name="connsiteX587" fmla="*/ 902779 w 4728781"/>
                  <a:gd name="connsiteY587" fmla="*/ 795337 h 1567338"/>
                  <a:gd name="connsiteX588" fmla="*/ 902779 w 4728781"/>
                  <a:gd name="connsiteY588" fmla="*/ 772001 h 1567338"/>
                  <a:gd name="connsiteX589" fmla="*/ 973931 w 4728781"/>
                  <a:gd name="connsiteY589" fmla="*/ 771429 h 1567338"/>
                  <a:gd name="connsiteX590" fmla="*/ 973931 w 4728781"/>
                  <a:gd name="connsiteY590" fmla="*/ 795908 h 1567338"/>
                  <a:gd name="connsiteX591" fmla="*/ 948118 w 4728781"/>
                  <a:gd name="connsiteY591" fmla="*/ 795718 h 1567338"/>
                  <a:gd name="connsiteX592" fmla="*/ 948118 w 4728781"/>
                  <a:gd name="connsiteY592" fmla="*/ 771620 h 1567338"/>
                  <a:gd name="connsiteX593" fmla="*/ 3750087 w 4728781"/>
                  <a:gd name="connsiteY593" fmla="*/ 771334 h 1567338"/>
                  <a:gd name="connsiteX594" fmla="*/ 3775900 w 4728781"/>
                  <a:gd name="connsiteY594" fmla="*/ 771524 h 1567338"/>
                  <a:gd name="connsiteX595" fmla="*/ 3775900 w 4728781"/>
                  <a:gd name="connsiteY595" fmla="*/ 795718 h 1567338"/>
                  <a:gd name="connsiteX596" fmla="*/ 3750087 w 4728781"/>
                  <a:gd name="connsiteY596" fmla="*/ 795908 h 1567338"/>
                  <a:gd name="connsiteX597" fmla="*/ 1019270 w 4728781"/>
                  <a:gd name="connsiteY597" fmla="*/ 771143 h 1567338"/>
                  <a:gd name="connsiteX598" fmla="*/ 1019270 w 4728781"/>
                  <a:gd name="connsiteY598" fmla="*/ 796289 h 1567338"/>
                  <a:gd name="connsiteX599" fmla="*/ 993457 w 4728781"/>
                  <a:gd name="connsiteY599" fmla="*/ 796099 h 1567338"/>
                  <a:gd name="connsiteX600" fmla="*/ 993457 w 4728781"/>
                  <a:gd name="connsiteY600" fmla="*/ 771334 h 1567338"/>
                  <a:gd name="connsiteX601" fmla="*/ 3704748 w 4728781"/>
                  <a:gd name="connsiteY601" fmla="*/ 771048 h 1567338"/>
                  <a:gd name="connsiteX602" fmla="*/ 3730561 w 4728781"/>
                  <a:gd name="connsiteY602" fmla="*/ 771239 h 1567338"/>
                  <a:gd name="connsiteX603" fmla="*/ 3730561 w 4728781"/>
                  <a:gd name="connsiteY603" fmla="*/ 796099 h 1567338"/>
                  <a:gd name="connsiteX604" fmla="*/ 3704748 w 4728781"/>
                  <a:gd name="connsiteY604" fmla="*/ 796289 h 1567338"/>
                  <a:gd name="connsiteX605" fmla="*/ 2510123 w 4728781"/>
                  <a:gd name="connsiteY605" fmla="*/ 768953 h 1567338"/>
                  <a:gd name="connsiteX606" fmla="*/ 2546890 w 4728781"/>
                  <a:gd name="connsiteY606" fmla="*/ 768953 h 1567338"/>
                  <a:gd name="connsiteX607" fmla="*/ 2546890 w 4728781"/>
                  <a:gd name="connsiteY607" fmla="*/ 798385 h 1567338"/>
                  <a:gd name="connsiteX608" fmla="*/ 2510123 w 4728781"/>
                  <a:gd name="connsiteY608" fmla="*/ 798385 h 1567338"/>
                  <a:gd name="connsiteX609" fmla="*/ 3159823 w 4728781"/>
                  <a:gd name="connsiteY609" fmla="*/ 765810 h 1567338"/>
                  <a:gd name="connsiteX610" fmla="*/ 3196590 w 4728781"/>
                  <a:gd name="connsiteY610" fmla="*/ 765810 h 1567338"/>
                  <a:gd name="connsiteX611" fmla="*/ 3196590 w 4728781"/>
                  <a:gd name="connsiteY611" fmla="*/ 801624 h 1567338"/>
                  <a:gd name="connsiteX612" fmla="*/ 3159823 w 4728781"/>
                  <a:gd name="connsiteY612" fmla="*/ 801624 h 1567338"/>
                  <a:gd name="connsiteX613" fmla="*/ 1535525 w 4728781"/>
                  <a:gd name="connsiteY613" fmla="*/ 765619 h 1567338"/>
                  <a:gd name="connsiteX614" fmla="*/ 1572292 w 4728781"/>
                  <a:gd name="connsiteY614" fmla="*/ 765619 h 1567338"/>
                  <a:gd name="connsiteX615" fmla="*/ 1572292 w 4728781"/>
                  <a:gd name="connsiteY615" fmla="*/ 801814 h 1567338"/>
                  <a:gd name="connsiteX616" fmla="*/ 1535525 w 4728781"/>
                  <a:gd name="connsiteY616" fmla="*/ 801814 h 1567338"/>
                  <a:gd name="connsiteX617" fmla="*/ 2997422 w 4728781"/>
                  <a:gd name="connsiteY617" fmla="*/ 765429 h 1567338"/>
                  <a:gd name="connsiteX618" fmla="*/ 3034188 w 4728781"/>
                  <a:gd name="connsiteY618" fmla="*/ 765429 h 1567338"/>
                  <a:gd name="connsiteX619" fmla="*/ 3034188 w 4728781"/>
                  <a:gd name="connsiteY619" fmla="*/ 802005 h 1567338"/>
                  <a:gd name="connsiteX620" fmla="*/ 2997422 w 4728781"/>
                  <a:gd name="connsiteY620" fmla="*/ 802005 h 1567338"/>
                  <a:gd name="connsiteX621" fmla="*/ 3322224 w 4728781"/>
                  <a:gd name="connsiteY621" fmla="*/ 765333 h 1567338"/>
                  <a:gd name="connsiteX622" fmla="*/ 3358990 w 4728781"/>
                  <a:gd name="connsiteY622" fmla="*/ 765333 h 1567338"/>
                  <a:gd name="connsiteX623" fmla="*/ 3358990 w 4728781"/>
                  <a:gd name="connsiteY623" fmla="*/ 802004 h 1567338"/>
                  <a:gd name="connsiteX624" fmla="*/ 3322224 w 4728781"/>
                  <a:gd name="connsiteY624" fmla="*/ 802004 h 1567338"/>
                  <a:gd name="connsiteX625" fmla="*/ 2834925 w 4728781"/>
                  <a:gd name="connsiteY625" fmla="*/ 765333 h 1567338"/>
                  <a:gd name="connsiteX626" fmla="*/ 2871691 w 4728781"/>
                  <a:gd name="connsiteY626" fmla="*/ 765333 h 1567338"/>
                  <a:gd name="connsiteX627" fmla="*/ 2871691 w 4728781"/>
                  <a:gd name="connsiteY627" fmla="*/ 802004 h 1567338"/>
                  <a:gd name="connsiteX628" fmla="*/ 2834925 w 4728781"/>
                  <a:gd name="connsiteY628" fmla="*/ 802004 h 1567338"/>
                  <a:gd name="connsiteX629" fmla="*/ 2022824 w 4728781"/>
                  <a:gd name="connsiteY629" fmla="*/ 765333 h 1567338"/>
                  <a:gd name="connsiteX630" fmla="*/ 2059591 w 4728781"/>
                  <a:gd name="connsiteY630" fmla="*/ 765333 h 1567338"/>
                  <a:gd name="connsiteX631" fmla="*/ 2059591 w 4728781"/>
                  <a:gd name="connsiteY631" fmla="*/ 802004 h 1567338"/>
                  <a:gd name="connsiteX632" fmla="*/ 2022824 w 4728781"/>
                  <a:gd name="connsiteY632" fmla="*/ 802004 h 1567338"/>
                  <a:gd name="connsiteX633" fmla="*/ 1210627 w 4728781"/>
                  <a:gd name="connsiteY633" fmla="*/ 764571 h 1567338"/>
                  <a:gd name="connsiteX634" fmla="*/ 1247394 w 4728781"/>
                  <a:gd name="connsiteY634" fmla="*/ 764571 h 1567338"/>
                  <a:gd name="connsiteX635" fmla="*/ 1247394 w 4728781"/>
                  <a:gd name="connsiteY635" fmla="*/ 802766 h 1567338"/>
                  <a:gd name="connsiteX636" fmla="*/ 1210627 w 4728781"/>
                  <a:gd name="connsiteY636" fmla="*/ 802766 h 1567338"/>
                  <a:gd name="connsiteX637" fmla="*/ 2347626 w 4728781"/>
                  <a:gd name="connsiteY637" fmla="*/ 763904 h 1567338"/>
                  <a:gd name="connsiteX638" fmla="*/ 2384393 w 4728781"/>
                  <a:gd name="connsiteY638" fmla="*/ 763904 h 1567338"/>
                  <a:gd name="connsiteX639" fmla="*/ 2384393 w 4728781"/>
                  <a:gd name="connsiteY639" fmla="*/ 803433 h 1567338"/>
                  <a:gd name="connsiteX640" fmla="*/ 2347626 w 4728781"/>
                  <a:gd name="connsiteY640" fmla="*/ 803433 h 1567338"/>
                  <a:gd name="connsiteX641" fmla="*/ 3646932 w 4728781"/>
                  <a:gd name="connsiteY641" fmla="*/ 762857 h 1567338"/>
                  <a:gd name="connsiteX642" fmla="*/ 3683698 w 4728781"/>
                  <a:gd name="connsiteY642" fmla="*/ 762857 h 1567338"/>
                  <a:gd name="connsiteX643" fmla="*/ 3683698 w 4728781"/>
                  <a:gd name="connsiteY643" fmla="*/ 770858 h 1567338"/>
                  <a:gd name="connsiteX644" fmla="*/ 3686461 w 4728781"/>
                  <a:gd name="connsiteY644" fmla="*/ 770858 h 1567338"/>
                  <a:gd name="connsiteX645" fmla="*/ 3686461 w 4728781"/>
                  <a:gd name="connsiteY645" fmla="*/ 796480 h 1567338"/>
                  <a:gd name="connsiteX646" fmla="*/ 3683698 w 4728781"/>
                  <a:gd name="connsiteY646" fmla="*/ 796480 h 1567338"/>
                  <a:gd name="connsiteX647" fmla="*/ 3683698 w 4728781"/>
                  <a:gd name="connsiteY647" fmla="*/ 804481 h 1567338"/>
                  <a:gd name="connsiteX648" fmla="*/ 3646932 w 4728781"/>
                  <a:gd name="connsiteY648" fmla="*/ 804481 h 1567338"/>
                  <a:gd name="connsiteX649" fmla="*/ 1049274 w 4728781"/>
                  <a:gd name="connsiteY649" fmla="*/ 762857 h 1567338"/>
                  <a:gd name="connsiteX650" fmla="*/ 1086040 w 4728781"/>
                  <a:gd name="connsiteY650" fmla="*/ 762857 h 1567338"/>
                  <a:gd name="connsiteX651" fmla="*/ 1086040 w 4728781"/>
                  <a:gd name="connsiteY651" fmla="*/ 804481 h 1567338"/>
                  <a:gd name="connsiteX652" fmla="*/ 1049274 w 4728781"/>
                  <a:gd name="connsiteY652" fmla="*/ 804481 h 1567338"/>
                  <a:gd name="connsiteX653" fmla="*/ 1049274 w 4728781"/>
                  <a:gd name="connsiteY653" fmla="*/ 796480 h 1567338"/>
                  <a:gd name="connsiteX654" fmla="*/ 1036891 w 4728781"/>
                  <a:gd name="connsiteY654" fmla="*/ 796385 h 1567338"/>
                  <a:gd name="connsiteX655" fmla="*/ 1036891 w 4728781"/>
                  <a:gd name="connsiteY655" fmla="*/ 770953 h 1567338"/>
                  <a:gd name="connsiteX656" fmla="*/ 1049274 w 4728781"/>
                  <a:gd name="connsiteY656" fmla="*/ 770858 h 1567338"/>
                  <a:gd name="connsiteX657" fmla="*/ 3484721 w 4728781"/>
                  <a:gd name="connsiteY657" fmla="*/ 739806 h 1567338"/>
                  <a:gd name="connsiteX658" fmla="*/ 3521487 w 4728781"/>
                  <a:gd name="connsiteY658" fmla="*/ 739806 h 1567338"/>
                  <a:gd name="connsiteX659" fmla="*/ 3521487 w 4728781"/>
                  <a:gd name="connsiteY659" fmla="*/ 775430 h 1567338"/>
                  <a:gd name="connsiteX660" fmla="*/ 3484721 w 4728781"/>
                  <a:gd name="connsiteY660" fmla="*/ 775430 h 1567338"/>
                  <a:gd name="connsiteX661" fmla="*/ 2185225 w 4728781"/>
                  <a:gd name="connsiteY661" fmla="*/ 739806 h 1567338"/>
                  <a:gd name="connsiteX662" fmla="*/ 2221992 w 4728781"/>
                  <a:gd name="connsiteY662" fmla="*/ 739806 h 1567338"/>
                  <a:gd name="connsiteX663" fmla="*/ 2221992 w 4728781"/>
                  <a:gd name="connsiteY663" fmla="*/ 775430 h 1567338"/>
                  <a:gd name="connsiteX664" fmla="*/ 2185225 w 4728781"/>
                  <a:gd name="connsiteY664" fmla="*/ 775430 h 1567338"/>
                  <a:gd name="connsiteX665" fmla="*/ 1373028 w 4728781"/>
                  <a:gd name="connsiteY665" fmla="*/ 739806 h 1567338"/>
                  <a:gd name="connsiteX666" fmla="*/ 1409795 w 4728781"/>
                  <a:gd name="connsiteY666" fmla="*/ 739806 h 1567338"/>
                  <a:gd name="connsiteX667" fmla="*/ 1409795 w 4728781"/>
                  <a:gd name="connsiteY667" fmla="*/ 775430 h 1567338"/>
                  <a:gd name="connsiteX668" fmla="*/ 1373028 w 4728781"/>
                  <a:gd name="connsiteY668" fmla="*/ 775430 h 1567338"/>
                  <a:gd name="connsiteX669" fmla="*/ 1860327 w 4728781"/>
                  <a:gd name="connsiteY669" fmla="*/ 738663 h 1567338"/>
                  <a:gd name="connsiteX670" fmla="*/ 1897094 w 4728781"/>
                  <a:gd name="connsiteY670" fmla="*/ 738663 h 1567338"/>
                  <a:gd name="connsiteX671" fmla="*/ 1897094 w 4728781"/>
                  <a:gd name="connsiteY671" fmla="*/ 775048 h 1567338"/>
                  <a:gd name="connsiteX672" fmla="*/ 1860327 w 4728781"/>
                  <a:gd name="connsiteY672" fmla="*/ 775048 h 1567338"/>
                  <a:gd name="connsiteX673" fmla="*/ 2672524 w 4728781"/>
                  <a:gd name="connsiteY673" fmla="*/ 737235 h 1567338"/>
                  <a:gd name="connsiteX674" fmla="*/ 2709291 w 4728781"/>
                  <a:gd name="connsiteY674" fmla="*/ 737235 h 1567338"/>
                  <a:gd name="connsiteX675" fmla="*/ 2709291 w 4728781"/>
                  <a:gd name="connsiteY675" fmla="*/ 774573 h 1567338"/>
                  <a:gd name="connsiteX676" fmla="*/ 2672524 w 4728781"/>
                  <a:gd name="connsiteY676" fmla="*/ 774573 h 1567338"/>
                  <a:gd name="connsiteX677" fmla="*/ 1697926 w 4728781"/>
                  <a:gd name="connsiteY677" fmla="*/ 737235 h 1567338"/>
                  <a:gd name="connsiteX678" fmla="*/ 1734693 w 4728781"/>
                  <a:gd name="connsiteY678" fmla="*/ 737235 h 1567338"/>
                  <a:gd name="connsiteX679" fmla="*/ 1734693 w 4728781"/>
                  <a:gd name="connsiteY679" fmla="*/ 774573 h 1567338"/>
                  <a:gd name="connsiteX680" fmla="*/ 1697926 w 4728781"/>
                  <a:gd name="connsiteY680" fmla="*/ 774573 h 1567338"/>
                  <a:gd name="connsiteX681" fmla="*/ 2510123 w 4728781"/>
                  <a:gd name="connsiteY681" fmla="*/ 734949 h 1567338"/>
                  <a:gd name="connsiteX682" fmla="*/ 2546890 w 4728781"/>
                  <a:gd name="connsiteY682" fmla="*/ 734949 h 1567338"/>
                  <a:gd name="connsiteX683" fmla="*/ 2546890 w 4728781"/>
                  <a:gd name="connsiteY683" fmla="*/ 758095 h 1567338"/>
                  <a:gd name="connsiteX684" fmla="*/ 2510123 w 4728781"/>
                  <a:gd name="connsiteY684" fmla="*/ 758095 h 1567338"/>
                  <a:gd name="connsiteX685" fmla="*/ 3647122 w 4728781"/>
                  <a:gd name="connsiteY685" fmla="*/ 715708 h 1567338"/>
                  <a:gd name="connsiteX686" fmla="*/ 3683889 w 4728781"/>
                  <a:gd name="connsiteY686" fmla="*/ 715708 h 1567338"/>
                  <a:gd name="connsiteX687" fmla="*/ 3683889 w 4728781"/>
                  <a:gd name="connsiteY687" fmla="*/ 738854 h 1567338"/>
                  <a:gd name="connsiteX688" fmla="*/ 3647122 w 4728781"/>
                  <a:gd name="connsiteY688" fmla="*/ 738854 h 1567338"/>
                  <a:gd name="connsiteX689" fmla="*/ 1048226 w 4728781"/>
                  <a:gd name="connsiteY689" fmla="*/ 715708 h 1567338"/>
                  <a:gd name="connsiteX690" fmla="*/ 1084993 w 4728781"/>
                  <a:gd name="connsiteY690" fmla="*/ 715708 h 1567338"/>
                  <a:gd name="connsiteX691" fmla="*/ 1084993 w 4728781"/>
                  <a:gd name="connsiteY691" fmla="*/ 738854 h 1567338"/>
                  <a:gd name="connsiteX692" fmla="*/ 1048226 w 4728781"/>
                  <a:gd name="connsiteY692" fmla="*/ 738854 h 1567338"/>
                  <a:gd name="connsiteX693" fmla="*/ 3159823 w 4728781"/>
                  <a:gd name="connsiteY693" fmla="*/ 713231 h 1567338"/>
                  <a:gd name="connsiteX694" fmla="*/ 3196590 w 4728781"/>
                  <a:gd name="connsiteY694" fmla="*/ 713231 h 1567338"/>
                  <a:gd name="connsiteX695" fmla="*/ 3196590 w 4728781"/>
                  <a:gd name="connsiteY695" fmla="*/ 749045 h 1567338"/>
                  <a:gd name="connsiteX696" fmla="*/ 3159823 w 4728781"/>
                  <a:gd name="connsiteY696" fmla="*/ 749045 h 1567338"/>
                  <a:gd name="connsiteX697" fmla="*/ 1535525 w 4728781"/>
                  <a:gd name="connsiteY697" fmla="*/ 712279 h 1567338"/>
                  <a:gd name="connsiteX698" fmla="*/ 1572292 w 4728781"/>
                  <a:gd name="connsiteY698" fmla="*/ 712279 h 1567338"/>
                  <a:gd name="connsiteX699" fmla="*/ 1572292 w 4728781"/>
                  <a:gd name="connsiteY699" fmla="*/ 748474 h 1567338"/>
                  <a:gd name="connsiteX700" fmla="*/ 1535525 w 4728781"/>
                  <a:gd name="connsiteY700" fmla="*/ 748474 h 1567338"/>
                  <a:gd name="connsiteX701" fmla="*/ 2997422 w 4728781"/>
                  <a:gd name="connsiteY701" fmla="*/ 711327 h 1567338"/>
                  <a:gd name="connsiteX702" fmla="*/ 3034188 w 4728781"/>
                  <a:gd name="connsiteY702" fmla="*/ 711327 h 1567338"/>
                  <a:gd name="connsiteX703" fmla="*/ 3034188 w 4728781"/>
                  <a:gd name="connsiteY703" fmla="*/ 747903 h 1567338"/>
                  <a:gd name="connsiteX704" fmla="*/ 2997422 w 4728781"/>
                  <a:gd name="connsiteY704" fmla="*/ 747903 h 1567338"/>
                  <a:gd name="connsiteX705" fmla="*/ 3322224 w 4728781"/>
                  <a:gd name="connsiteY705" fmla="*/ 711041 h 1567338"/>
                  <a:gd name="connsiteX706" fmla="*/ 3358990 w 4728781"/>
                  <a:gd name="connsiteY706" fmla="*/ 711041 h 1567338"/>
                  <a:gd name="connsiteX707" fmla="*/ 3358990 w 4728781"/>
                  <a:gd name="connsiteY707" fmla="*/ 747712 h 1567338"/>
                  <a:gd name="connsiteX708" fmla="*/ 3322224 w 4728781"/>
                  <a:gd name="connsiteY708" fmla="*/ 747712 h 1567338"/>
                  <a:gd name="connsiteX709" fmla="*/ 2834925 w 4728781"/>
                  <a:gd name="connsiteY709" fmla="*/ 711041 h 1567338"/>
                  <a:gd name="connsiteX710" fmla="*/ 2871691 w 4728781"/>
                  <a:gd name="connsiteY710" fmla="*/ 711041 h 1567338"/>
                  <a:gd name="connsiteX711" fmla="*/ 2871691 w 4728781"/>
                  <a:gd name="connsiteY711" fmla="*/ 747712 h 1567338"/>
                  <a:gd name="connsiteX712" fmla="*/ 2834925 w 4728781"/>
                  <a:gd name="connsiteY712" fmla="*/ 747712 h 1567338"/>
                  <a:gd name="connsiteX713" fmla="*/ 2022824 w 4728781"/>
                  <a:gd name="connsiteY713" fmla="*/ 711041 h 1567338"/>
                  <a:gd name="connsiteX714" fmla="*/ 2059591 w 4728781"/>
                  <a:gd name="connsiteY714" fmla="*/ 711041 h 1567338"/>
                  <a:gd name="connsiteX715" fmla="*/ 2059591 w 4728781"/>
                  <a:gd name="connsiteY715" fmla="*/ 747712 h 1567338"/>
                  <a:gd name="connsiteX716" fmla="*/ 2022824 w 4728781"/>
                  <a:gd name="connsiteY716" fmla="*/ 747712 h 1567338"/>
                  <a:gd name="connsiteX717" fmla="*/ 1210627 w 4728781"/>
                  <a:gd name="connsiteY717" fmla="*/ 707231 h 1567338"/>
                  <a:gd name="connsiteX718" fmla="*/ 1247394 w 4728781"/>
                  <a:gd name="connsiteY718" fmla="*/ 707231 h 1567338"/>
                  <a:gd name="connsiteX719" fmla="*/ 1247394 w 4728781"/>
                  <a:gd name="connsiteY719" fmla="*/ 745426 h 1567338"/>
                  <a:gd name="connsiteX720" fmla="*/ 1210627 w 4728781"/>
                  <a:gd name="connsiteY720" fmla="*/ 745426 h 1567338"/>
                  <a:gd name="connsiteX721" fmla="*/ 2347626 w 4728781"/>
                  <a:gd name="connsiteY721" fmla="*/ 703897 h 1567338"/>
                  <a:gd name="connsiteX722" fmla="*/ 2384393 w 4728781"/>
                  <a:gd name="connsiteY722" fmla="*/ 703897 h 1567338"/>
                  <a:gd name="connsiteX723" fmla="*/ 2384393 w 4728781"/>
                  <a:gd name="connsiteY723" fmla="*/ 743426 h 1567338"/>
                  <a:gd name="connsiteX724" fmla="*/ 2347626 w 4728781"/>
                  <a:gd name="connsiteY724" fmla="*/ 743426 h 1567338"/>
                  <a:gd name="connsiteX725" fmla="*/ 3484721 w 4728781"/>
                  <a:gd name="connsiteY725" fmla="*/ 687609 h 1567338"/>
                  <a:gd name="connsiteX726" fmla="*/ 3521487 w 4728781"/>
                  <a:gd name="connsiteY726" fmla="*/ 687609 h 1567338"/>
                  <a:gd name="connsiteX727" fmla="*/ 3521487 w 4728781"/>
                  <a:gd name="connsiteY727" fmla="*/ 723232 h 1567338"/>
                  <a:gd name="connsiteX728" fmla="*/ 3484721 w 4728781"/>
                  <a:gd name="connsiteY728" fmla="*/ 723232 h 1567338"/>
                  <a:gd name="connsiteX729" fmla="*/ 2185225 w 4728781"/>
                  <a:gd name="connsiteY729" fmla="*/ 687609 h 1567338"/>
                  <a:gd name="connsiteX730" fmla="*/ 2221992 w 4728781"/>
                  <a:gd name="connsiteY730" fmla="*/ 687609 h 1567338"/>
                  <a:gd name="connsiteX731" fmla="*/ 2221992 w 4728781"/>
                  <a:gd name="connsiteY731" fmla="*/ 723232 h 1567338"/>
                  <a:gd name="connsiteX732" fmla="*/ 2185225 w 4728781"/>
                  <a:gd name="connsiteY732" fmla="*/ 723232 h 1567338"/>
                  <a:gd name="connsiteX733" fmla="*/ 1373028 w 4728781"/>
                  <a:gd name="connsiteY733" fmla="*/ 687609 h 1567338"/>
                  <a:gd name="connsiteX734" fmla="*/ 1409795 w 4728781"/>
                  <a:gd name="connsiteY734" fmla="*/ 687609 h 1567338"/>
                  <a:gd name="connsiteX735" fmla="*/ 1409795 w 4728781"/>
                  <a:gd name="connsiteY735" fmla="*/ 723232 h 1567338"/>
                  <a:gd name="connsiteX736" fmla="*/ 1373028 w 4728781"/>
                  <a:gd name="connsiteY736" fmla="*/ 723232 h 1567338"/>
                  <a:gd name="connsiteX737" fmla="*/ 1860327 w 4728781"/>
                  <a:gd name="connsiteY737" fmla="*/ 685037 h 1567338"/>
                  <a:gd name="connsiteX738" fmla="*/ 1897094 w 4728781"/>
                  <a:gd name="connsiteY738" fmla="*/ 685037 h 1567338"/>
                  <a:gd name="connsiteX739" fmla="*/ 1897094 w 4728781"/>
                  <a:gd name="connsiteY739" fmla="*/ 721422 h 1567338"/>
                  <a:gd name="connsiteX740" fmla="*/ 1860327 w 4728781"/>
                  <a:gd name="connsiteY740" fmla="*/ 721422 h 1567338"/>
                  <a:gd name="connsiteX741" fmla="*/ 2672524 w 4728781"/>
                  <a:gd name="connsiteY741" fmla="*/ 681704 h 1567338"/>
                  <a:gd name="connsiteX742" fmla="*/ 2709291 w 4728781"/>
                  <a:gd name="connsiteY742" fmla="*/ 681704 h 1567338"/>
                  <a:gd name="connsiteX743" fmla="*/ 2709291 w 4728781"/>
                  <a:gd name="connsiteY743" fmla="*/ 719042 h 1567338"/>
                  <a:gd name="connsiteX744" fmla="*/ 2672524 w 4728781"/>
                  <a:gd name="connsiteY744" fmla="*/ 719042 h 1567338"/>
                  <a:gd name="connsiteX745" fmla="*/ 1697926 w 4728781"/>
                  <a:gd name="connsiteY745" fmla="*/ 681704 h 1567338"/>
                  <a:gd name="connsiteX746" fmla="*/ 1734693 w 4728781"/>
                  <a:gd name="connsiteY746" fmla="*/ 681704 h 1567338"/>
                  <a:gd name="connsiteX747" fmla="*/ 1734693 w 4728781"/>
                  <a:gd name="connsiteY747" fmla="*/ 719042 h 1567338"/>
                  <a:gd name="connsiteX748" fmla="*/ 1697926 w 4728781"/>
                  <a:gd name="connsiteY748" fmla="*/ 719042 h 1567338"/>
                  <a:gd name="connsiteX749" fmla="*/ 3159823 w 4728781"/>
                  <a:gd name="connsiteY749" fmla="*/ 660749 h 1567338"/>
                  <a:gd name="connsiteX750" fmla="*/ 3196590 w 4728781"/>
                  <a:gd name="connsiteY750" fmla="*/ 660749 h 1567338"/>
                  <a:gd name="connsiteX751" fmla="*/ 3196590 w 4728781"/>
                  <a:gd name="connsiteY751" fmla="*/ 696563 h 1567338"/>
                  <a:gd name="connsiteX752" fmla="*/ 3159823 w 4728781"/>
                  <a:gd name="connsiteY752" fmla="*/ 696563 h 1567338"/>
                  <a:gd name="connsiteX753" fmla="*/ 1535525 w 4728781"/>
                  <a:gd name="connsiteY753" fmla="*/ 659034 h 1567338"/>
                  <a:gd name="connsiteX754" fmla="*/ 1572292 w 4728781"/>
                  <a:gd name="connsiteY754" fmla="*/ 659034 h 1567338"/>
                  <a:gd name="connsiteX755" fmla="*/ 1572292 w 4728781"/>
                  <a:gd name="connsiteY755" fmla="*/ 695229 h 1567338"/>
                  <a:gd name="connsiteX756" fmla="*/ 1535525 w 4728781"/>
                  <a:gd name="connsiteY756" fmla="*/ 695229 h 1567338"/>
                  <a:gd name="connsiteX757" fmla="*/ 2347626 w 4728781"/>
                  <a:gd name="connsiteY757" fmla="*/ 658939 h 1567338"/>
                  <a:gd name="connsiteX758" fmla="*/ 2384393 w 4728781"/>
                  <a:gd name="connsiteY758" fmla="*/ 658939 h 1567338"/>
                  <a:gd name="connsiteX759" fmla="*/ 2384393 w 4728781"/>
                  <a:gd name="connsiteY759" fmla="*/ 682085 h 1567338"/>
                  <a:gd name="connsiteX760" fmla="*/ 2347626 w 4728781"/>
                  <a:gd name="connsiteY760" fmla="*/ 682085 h 1567338"/>
                  <a:gd name="connsiteX761" fmla="*/ 2997422 w 4728781"/>
                  <a:gd name="connsiteY761" fmla="*/ 657225 h 1567338"/>
                  <a:gd name="connsiteX762" fmla="*/ 3034188 w 4728781"/>
                  <a:gd name="connsiteY762" fmla="*/ 657225 h 1567338"/>
                  <a:gd name="connsiteX763" fmla="*/ 3034188 w 4728781"/>
                  <a:gd name="connsiteY763" fmla="*/ 693801 h 1567338"/>
                  <a:gd name="connsiteX764" fmla="*/ 2997422 w 4728781"/>
                  <a:gd name="connsiteY764" fmla="*/ 693801 h 1567338"/>
                  <a:gd name="connsiteX765" fmla="*/ 3322224 w 4728781"/>
                  <a:gd name="connsiteY765" fmla="*/ 656748 h 1567338"/>
                  <a:gd name="connsiteX766" fmla="*/ 3358990 w 4728781"/>
                  <a:gd name="connsiteY766" fmla="*/ 656748 h 1567338"/>
                  <a:gd name="connsiteX767" fmla="*/ 3358990 w 4728781"/>
                  <a:gd name="connsiteY767" fmla="*/ 693419 h 1567338"/>
                  <a:gd name="connsiteX768" fmla="*/ 3322224 w 4728781"/>
                  <a:gd name="connsiteY768" fmla="*/ 693419 h 1567338"/>
                  <a:gd name="connsiteX769" fmla="*/ 2834925 w 4728781"/>
                  <a:gd name="connsiteY769" fmla="*/ 656748 h 1567338"/>
                  <a:gd name="connsiteX770" fmla="*/ 2871691 w 4728781"/>
                  <a:gd name="connsiteY770" fmla="*/ 656748 h 1567338"/>
                  <a:gd name="connsiteX771" fmla="*/ 2871691 w 4728781"/>
                  <a:gd name="connsiteY771" fmla="*/ 693419 h 1567338"/>
                  <a:gd name="connsiteX772" fmla="*/ 2834925 w 4728781"/>
                  <a:gd name="connsiteY772" fmla="*/ 693419 h 1567338"/>
                  <a:gd name="connsiteX773" fmla="*/ 2022824 w 4728781"/>
                  <a:gd name="connsiteY773" fmla="*/ 656748 h 1567338"/>
                  <a:gd name="connsiteX774" fmla="*/ 2059591 w 4728781"/>
                  <a:gd name="connsiteY774" fmla="*/ 656748 h 1567338"/>
                  <a:gd name="connsiteX775" fmla="*/ 2059591 w 4728781"/>
                  <a:gd name="connsiteY775" fmla="*/ 693419 h 1567338"/>
                  <a:gd name="connsiteX776" fmla="*/ 2022824 w 4728781"/>
                  <a:gd name="connsiteY776" fmla="*/ 693419 h 1567338"/>
                  <a:gd name="connsiteX777" fmla="*/ 1210627 w 4728781"/>
                  <a:gd name="connsiteY777" fmla="*/ 649985 h 1567338"/>
                  <a:gd name="connsiteX778" fmla="*/ 1247394 w 4728781"/>
                  <a:gd name="connsiteY778" fmla="*/ 649985 h 1567338"/>
                  <a:gd name="connsiteX779" fmla="*/ 1247394 w 4728781"/>
                  <a:gd name="connsiteY779" fmla="*/ 688180 h 1567338"/>
                  <a:gd name="connsiteX780" fmla="*/ 1210627 w 4728781"/>
                  <a:gd name="connsiteY780" fmla="*/ 688180 h 1567338"/>
                  <a:gd name="connsiteX781" fmla="*/ 3484721 w 4728781"/>
                  <a:gd name="connsiteY781" fmla="*/ 635412 h 1567338"/>
                  <a:gd name="connsiteX782" fmla="*/ 3521487 w 4728781"/>
                  <a:gd name="connsiteY782" fmla="*/ 635412 h 1567338"/>
                  <a:gd name="connsiteX783" fmla="*/ 3521487 w 4728781"/>
                  <a:gd name="connsiteY783" fmla="*/ 671035 h 1567338"/>
                  <a:gd name="connsiteX784" fmla="*/ 3484721 w 4728781"/>
                  <a:gd name="connsiteY784" fmla="*/ 671035 h 1567338"/>
                  <a:gd name="connsiteX785" fmla="*/ 2185225 w 4728781"/>
                  <a:gd name="connsiteY785" fmla="*/ 635412 h 1567338"/>
                  <a:gd name="connsiteX786" fmla="*/ 2221992 w 4728781"/>
                  <a:gd name="connsiteY786" fmla="*/ 635412 h 1567338"/>
                  <a:gd name="connsiteX787" fmla="*/ 2221992 w 4728781"/>
                  <a:gd name="connsiteY787" fmla="*/ 671035 h 1567338"/>
                  <a:gd name="connsiteX788" fmla="*/ 2185225 w 4728781"/>
                  <a:gd name="connsiteY788" fmla="*/ 671035 h 1567338"/>
                  <a:gd name="connsiteX789" fmla="*/ 1373028 w 4728781"/>
                  <a:gd name="connsiteY789" fmla="*/ 635412 h 1567338"/>
                  <a:gd name="connsiteX790" fmla="*/ 1409795 w 4728781"/>
                  <a:gd name="connsiteY790" fmla="*/ 635412 h 1567338"/>
                  <a:gd name="connsiteX791" fmla="*/ 1409795 w 4728781"/>
                  <a:gd name="connsiteY791" fmla="*/ 671035 h 1567338"/>
                  <a:gd name="connsiteX792" fmla="*/ 1373028 w 4728781"/>
                  <a:gd name="connsiteY792" fmla="*/ 671035 h 1567338"/>
                  <a:gd name="connsiteX793" fmla="*/ 1860327 w 4728781"/>
                  <a:gd name="connsiteY793" fmla="*/ 631412 h 1567338"/>
                  <a:gd name="connsiteX794" fmla="*/ 1897094 w 4728781"/>
                  <a:gd name="connsiteY794" fmla="*/ 631412 h 1567338"/>
                  <a:gd name="connsiteX795" fmla="*/ 1897094 w 4728781"/>
                  <a:gd name="connsiteY795" fmla="*/ 667797 h 1567338"/>
                  <a:gd name="connsiteX796" fmla="*/ 1860327 w 4728781"/>
                  <a:gd name="connsiteY796" fmla="*/ 667797 h 1567338"/>
                  <a:gd name="connsiteX797" fmla="*/ 2672524 w 4728781"/>
                  <a:gd name="connsiteY797" fmla="*/ 626173 h 1567338"/>
                  <a:gd name="connsiteX798" fmla="*/ 2709291 w 4728781"/>
                  <a:gd name="connsiteY798" fmla="*/ 626173 h 1567338"/>
                  <a:gd name="connsiteX799" fmla="*/ 2709291 w 4728781"/>
                  <a:gd name="connsiteY799" fmla="*/ 663511 h 1567338"/>
                  <a:gd name="connsiteX800" fmla="*/ 2672524 w 4728781"/>
                  <a:gd name="connsiteY800" fmla="*/ 663511 h 1567338"/>
                  <a:gd name="connsiteX801" fmla="*/ 1697926 w 4728781"/>
                  <a:gd name="connsiteY801" fmla="*/ 626173 h 1567338"/>
                  <a:gd name="connsiteX802" fmla="*/ 1734693 w 4728781"/>
                  <a:gd name="connsiteY802" fmla="*/ 626173 h 1567338"/>
                  <a:gd name="connsiteX803" fmla="*/ 1734693 w 4728781"/>
                  <a:gd name="connsiteY803" fmla="*/ 663511 h 1567338"/>
                  <a:gd name="connsiteX804" fmla="*/ 1697926 w 4728781"/>
                  <a:gd name="connsiteY804" fmla="*/ 663511 h 1567338"/>
                  <a:gd name="connsiteX805" fmla="*/ 3159823 w 4728781"/>
                  <a:gd name="connsiteY805" fmla="*/ 608266 h 1567338"/>
                  <a:gd name="connsiteX806" fmla="*/ 3196590 w 4728781"/>
                  <a:gd name="connsiteY806" fmla="*/ 608266 h 1567338"/>
                  <a:gd name="connsiteX807" fmla="*/ 3196590 w 4728781"/>
                  <a:gd name="connsiteY807" fmla="*/ 644080 h 1567338"/>
                  <a:gd name="connsiteX808" fmla="*/ 3159823 w 4728781"/>
                  <a:gd name="connsiteY808" fmla="*/ 644080 h 1567338"/>
                  <a:gd name="connsiteX809" fmla="*/ 1535525 w 4728781"/>
                  <a:gd name="connsiteY809" fmla="*/ 605789 h 1567338"/>
                  <a:gd name="connsiteX810" fmla="*/ 1572292 w 4728781"/>
                  <a:gd name="connsiteY810" fmla="*/ 605789 h 1567338"/>
                  <a:gd name="connsiteX811" fmla="*/ 1572292 w 4728781"/>
                  <a:gd name="connsiteY811" fmla="*/ 641984 h 1567338"/>
                  <a:gd name="connsiteX812" fmla="*/ 1535525 w 4728781"/>
                  <a:gd name="connsiteY812" fmla="*/ 641984 h 1567338"/>
                  <a:gd name="connsiteX813" fmla="*/ 2997422 w 4728781"/>
                  <a:gd name="connsiteY813" fmla="*/ 603218 h 1567338"/>
                  <a:gd name="connsiteX814" fmla="*/ 3034188 w 4728781"/>
                  <a:gd name="connsiteY814" fmla="*/ 603218 h 1567338"/>
                  <a:gd name="connsiteX815" fmla="*/ 3034188 w 4728781"/>
                  <a:gd name="connsiteY815" fmla="*/ 639794 h 1567338"/>
                  <a:gd name="connsiteX816" fmla="*/ 2997422 w 4728781"/>
                  <a:gd name="connsiteY816" fmla="*/ 639794 h 1567338"/>
                  <a:gd name="connsiteX817" fmla="*/ 3322224 w 4728781"/>
                  <a:gd name="connsiteY817" fmla="*/ 602361 h 1567338"/>
                  <a:gd name="connsiteX818" fmla="*/ 3358990 w 4728781"/>
                  <a:gd name="connsiteY818" fmla="*/ 602361 h 1567338"/>
                  <a:gd name="connsiteX819" fmla="*/ 3358990 w 4728781"/>
                  <a:gd name="connsiteY819" fmla="*/ 639032 h 1567338"/>
                  <a:gd name="connsiteX820" fmla="*/ 3322224 w 4728781"/>
                  <a:gd name="connsiteY820" fmla="*/ 639032 h 1567338"/>
                  <a:gd name="connsiteX821" fmla="*/ 2834925 w 4728781"/>
                  <a:gd name="connsiteY821" fmla="*/ 602361 h 1567338"/>
                  <a:gd name="connsiteX822" fmla="*/ 2871691 w 4728781"/>
                  <a:gd name="connsiteY822" fmla="*/ 602361 h 1567338"/>
                  <a:gd name="connsiteX823" fmla="*/ 2871691 w 4728781"/>
                  <a:gd name="connsiteY823" fmla="*/ 639032 h 1567338"/>
                  <a:gd name="connsiteX824" fmla="*/ 2834925 w 4728781"/>
                  <a:gd name="connsiteY824" fmla="*/ 639032 h 1567338"/>
                  <a:gd name="connsiteX825" fmla="*/ 2022824 w 4728781"/>
                  <a:gd name="connsiteY825" fmla="*/ 602361 h 1567338"/>
                  <a:gd name="connsiteX826" fmla="*/ 2059591 w 4728781"/>
                  <a:gd name="connsiteY826" fmla="*/ 602361 h 1567338"/>
                  <a:gd name="connsiteX827" fmla="*/ 2059591 w 4728781"/>
                  <a:gd name="connsiteY827" fmla="*/ 639032 h 1567338"/>
                  <a:gd name="connsiteX828" fmla="*/ 2022824 w 4728781"/>
                  <a:gd name="connsiteY828" fmla="*/ 639032 h 1567338"/>
                  <a:gd name="connsiteX829" fmla="*/ 3484721 w 4728781"/>
                  <a:gd name="connsiteY829" fmla="*/ 594645 h 1567338"/>
                  <a:gd name="connsiteX830" fmla="*/ 3521487 w 4728781"/>
                  <a:gd name="connsiteY830" fmla="*/ 594645 h 1567338"/>
                  <a:gd name="connsiteX831" fmla="*/ 3521487 w 4728781"/>
                  <a:gd name="connsiteY831" fmla="*/ 617791 h 1567338"/>
                  <a:gd name="connsiteX832" fmla="*/ 3484721 w 4728781"/>
                  <a:gd name="connsiteY832" fmla="*/ 617791 h 1567338"/>
                  <a:gd name="connsiteX833" fmla="*/ 2185225 w 4728781"/>
                  <a:gd name="connsiteY833" fmla="*/ 594645 h 1567338"/>
                  <a:gd name="connsiteX834" fmla="*/ 2221992 w 4728781"/>
                  <a:gd name="connsiteY834" fmla="*/ 594645 h 1567338"/>
                  <a:gd name="connsiteX835" fmla="*/ 2221992 w 4728781"/>
                  <a:gd name="connsiteY835" fmla="*/ 617791 h 1567338"/>
                  <a:gd name="connsiteX836" fmla="*/ 2185225 w 4728781"/>
                  <a:gd name="connsiteY836" fmla="*/ 617791 h 1567338"/>
                  <a:gd name="connsiteX837" fmla="*/ 1373028 w 4728781"/>
                  <a:gd name="connsiteY837" fmla="*/ 594645 h 1567338"/>
                  <a:gd name="connsiteX838" fmla="*/ 1409795 w 4728781"/>
                  <a:gd name="connsiteY838" fmla="*/ 594645 h 1567338"/>
                  <a:gd name="connsiteX839" fmla="*/ 1409795 w 4728781"/>
                  <a:gd name="connsiteY839" fmla="*/ 617791 h 1567338"/>
                  <a:gd name="connsiteX840" fmla="*/ 1373028 w 4728781"/>
                  <a:gd name="connsiteY840" fmla="*/ 617791 h 1567338"/>
                  <a:gd name="connsiteX841" fmla="*/ 1210627 w 4728781"/>
                  <a:gd name="connsiteY841" fmla="*/ 592645 h 1567338"/>
                  <a:gd name="connsiteX842" fmla="*/ 1247394 w 4728781"/>
                  <a:gd name="connsiteY842" fmla="*/ 592645 h 1567338"/>
                  <a:gd name="connsiteX843" fmla="*/ 1247394 w 4728781"/>
                  <a:gd name="connsiteY843" fmla="*/ 630840 h 1567338"/>
                  <a:gd name="connsiteX844" fmla="*/ 1210627 w 4728781"/>
                  <a:gd name="connsiteY844" fmla="*/ 630840 h 1567338"/>
                  <a:gd name="connsiteX845" fmla="*/ 1860327 w 4728781"/>
                  <a:gd name="connsiteY845" fmla="*/ 577786 h 1567338"/>
                  <a:gd name="connsiteX846" fmla="*/ 1897094 w 4728781"/>
                  <a:gd name="connsiteY846" fmla="*/ 577786 h 1567338"/>
                  <a:gd name="connsiteX847" fmla="*/ 1897094 w 4728781"/>
                  <a:gd name="connsiteY847" fmla="*/ 614172 h 1567338"/>
                  <a:gd name="connsiteX848" fmla="*/ 1860327 w 4728781"/>
                  <a:gd name="connsiteY848" fmla="*/ 614172 h 1567338"/>
                  <a:gd name="connsiteX849" fmla="*/ 2672524 w 4728781"/>
                  <a:gd name="connsiteY849" fmla="*/ 570642 h 1567338"/>
                  <a:gd name="connsiteX850" fmla="*/ 2709291 w 4728781"/>
                  <a:gd name="connsiteY850" fmla="*/ 570642 h 1567338"/>
                  <a:gd name="connsiteX851" fmla="*/ 2709291 w 4728781"/>
                  <a:gd name="connsiteY851" fmla="*/ 607980 h 1567338"/>
                  <a:gd name="connsiteX852" fmla="*/ 2672524 w 4728781"/>
                  <a:gd name="connsiteY852" fmla="*/ 607980 h 1567338"/>
                  <a:gd name="connsiteX853" fmla="*/ 1697926 w 4728781"/>
                  <a:gd name="connsiteY853" fmla="*/ 570642 h 1567338"/>
                  <a:gd name="connsiteX854" fmla="*/ 1734693 w 4728781"/>
                  <a:gd name="connsiteY854" fmla="*/ 570642 h 1567338"/>
                  <a:gd name="connsiteX855" fmla="*/ 1734693 w 4728781"/>
                  <a:gd name="connsiteY855" fmla="*/ 607980 h 1567338"/>
                  <a:gd name="connsiteX856" fmla="*/ 1697926 w 4728781"/>
                  <a:gd name="connsiteY856" fmla="*/ 607980 h 1567338"/>
                  <a:gd name="connsiteX857" fmla="*/ 3159823 w 4728781"/>
                  <a:gd name="connsiteY857" fmla="*/ 555783 h 1567338"/>
                  <a:gd name="connsiteX858" fmla="*/ 3196590 w 4728781"/>
                  <a:gd name="connsiteY858" fmla="*/ 555783 h 1567338"/>
                  <a:gd name="connsiteX859" fmla="*/ 3196590 w 4728781"/>
                  <a:gd name="connsiteY859" fmla="*/ 591597 h 1567338"/>
                  <a:gd name="connsiteX860" fmla="*/ 3159823 w 4728781"/>
                  <a:gd name="connsiteY860" fmla="*/ 591597 h 1567338"/>
                  <a:gd name="connsiteX861" fmla="*/ 1535525 w 4728781"/>
                  <a:gd name="connsiteY861" fmla="*/ 552450 h 1567338"/>
                  <a:gd name="connsiteX862" fmla="*/ 1572292 w 4728781"/>
                  <a:gd name="connsiteY862" fmla="*/ 552450 h 1567338"/>
                  <a:gd name="connsiteX863" fmla="*/ 1572292 w 4728781"/>
                  <a:gd name="connsiteY863" fmla="*/ 588645 h 1567338"/>
                  <a:gd name="connsiteX864" fmla="*/ 1535525 w 4728781"/>
                  <a:gd name="connsiteY864" fmla="*/ 588645 h 1567338"/>
                  <a:gd name="connsiteX865" fmla="*/ 2997422 w 4728781"/>
                  <a:gd name="connsiteY865" fmla="*/ 549116 h 1567338"/>
                  <a:gd name="connsiteX866" fmla="*/ 3034188 w 4728781"/>
                  <a:gd name="connsiteY866" fmla="*/ 549116 h 1567338"/>
                  <a:gd name="connsiteX867" fmla="*/ 3034188 w 4728781"/>
                  <a:gd name="connsiteY867" fmla="*/ 585692 h 1567338"/>
                  <a:gd name="connsiteX868" fmla="*/ 2997422 w 4728781"/>
                  <a:gd name="connsiteY868" fmla="*/ 585692 h 1567338"/>
                  <a:gd name="connsiteX869" fmla="*/ 1210627 w 4728781"/>
                  <a:gd name="connsiteY869" fmla="*/ 549116 h 1567338"/>
                  <a:gd name="connsiteX870" fmla="*/ 1247394 w 4728781"/>
                  <a:gd name="connsiteY870" fmla="*/ 549116 h 1567338"/>
                  <a:gd name="connsiteX871" fmla="*/ 1247394 w 4728781"/>
                  <a:gd name="connsiteY871" fmla="*/ 572262 h 1567338"/>
                  <a:gd name="connsiteX872" fmla="*/ 1210627 w 4728781"/>
                  <a:gd name="connsiteY872" fmla="*/ 572262 h 1567338"/>
                  <a:gd name="connsiteX873" fmla="*/ 3322224 w 4728781"/>
                  <a:gd name="connsiteY873" fmla="*/ 548068 h 1567338"/>
                  <a:gd name="connsiteX874" fmla="*/ 3358990 w 4728781"/>
                  <a:gd name="connsiteY874" fmla="*/ 548068 h 1567338"/>
                  <a:gd name="connsiteX875" fmla="*/ 3358990 w 4728781"/>
                  <a:gd name="connsiteY875" fmla="*/ 584739 h 1567338"/>
                  <a:gd name="connsiteX876" fmla="*/ 3322224 w 4728781"/>
                  <a:gd name="connsiteY876" fmla="*/ 584739 h 1567338"/>
                  <a:gd name="connsiteX877" fmla="*/ 2834925 w 4728781"/>
                  <a:gd name="connsiteY877" fmla="*/ 548068 h 1567338"/>
                  <a:gd name="connsiteX878" fmla="*/ 2871691 w 4728781"/>
                  <a:gd name="connsiteY878" fmla="*/ 548068 h 1567338"/>
                  <a:gd name="connsiteX879" fmla="*/ 2871691 w 4728781"/>
                  <a:gd name="connsiteY879" fmla="*/ 584739 h 1567338"/>
                  <a:gd name="connsiteX880" fmla="*/ 2834925 w 4728781"/>
                  <a:gd name="connsiteY880" fmla="*/ 584739 h 1567338"/>
                  <a:gd name="connsiteX881" fmla="*/ 2022824 w 4728781"/>
                  <a:gd name="connsiteY881" fmla="*/ 548068 h 1567338"/>
                  <a:gd name="connsiteX882" fmla="*/ 2059591 w 4728781"/>
                  <a:gd name="connsiteY882" fmla="*/ 548068 h 1567338"/>
                  <a:gd name="connsiteX883" fmla="*/ 2059591 w 4728781"/>
                  <a:gd name="connsiteY883" fmla="*/ 584739 h 1567338"/>
                  <a:gd name="connsiteX884" fmla="*/ 2022824 w 4728781"/>
                  <a:gd name="connsiteY884" fmla="*/ 584739 h 1567338"/>
                  <a:gd name="connsiteX885" fmla="*/ 1860327 w 4728781"/>
                  <a:gd name="connsiteY885" fmla="*/ 524160 h 1567338"/>
                  <a:gd name="connsiteX886" fmla="*/ 1897094 w 4728781"/>
                  <a:gd name="connsiteY886" fmla="*/ 524160 h 1567338"/>
                  <a:gd name="connsiteX887" fmla="*/ 1897094 w 4728781"/>
                  <a:gd name="connsiteY887" fmla="*/ 560545 h 1567338"/>
                  <a:gd name="connsiteX888" fmla="*/ 1860327 w 4728781"/>
                  <a:gd name="connsiteY888" fmla="*/ 560545 h 1567338"/>
                  <a:gd name="connsiteX889" fmla="*/ 2672524 w 4728781"/>
                  <a:gd name="connsiteY889" fmla="*/ 515112 h 1567338"/>
                  <a:gd name="connsiteX890" fmla="*/ 2709291 w 4728781"/>
                  <a:gd name="connsiteY890" fmla="*/ 515112 h 1567338"/>
                  <a:gd name="connsiteX891" fmla="*/ 2709291 w 4728781"/>
                  <a:gd name="connsiteY891" fmla="*/ 552450 h 1567338"/>
                  <a:gd name="connsiteX892" fmla="*/ 2672524 w 4728781"/>
                  <a:gd name="connsiteY892" fmla="*/ 552450 h 1567338"/>
                  <a:gd name="connsiteX893" fmla="*/ 1697926 w 4728781"/>
                  <a:gd name="connsiteY893" fmla="*/ 515112 h 1567338"/>
                  <a:gd name="connsiteX894" fmla="*/ 1734693 w 4728781"/>
                  <a:gd name="connsiteY894" fmla="*/ 515112 h 1567338"/>
                  <a:gd name="connsiteX895" fmla="*/ 1734693 w 4728781"/>
                  <a:gd name="connsiteY895" fmla="*/ 552450 h 1567338"/>
                  <a:gd name="connsiteX896" fmla="*/ 1697926 w 4728781"/>
                  <a:gd name="connsiteY896" fmla="*/ 552450 h 1567338"/>
                  <a:gd name="connsiteX897" fmla="*/ 3159823 w 4728781"/>
                  <a:gd name="connsiteY897" fmla="*/ 514921 h 1567338"/>
                  <a:gd name="connsiteX898" fmla="*/ 3196590 w 4728781"/>
                  <a:gd name="connsiteY898" fmla="*/ 514921 h 1567338"/>
                  <a:gd name="connsiteX899" fmla="*/ 3196590 w 4728781"/>
                  <a:gd name="connsiteY899" fmla="*/ 538067 h 1567338"/>
                  <a:gd name="connsiteX900" fmla="*/ 3159823 w 4728781"/>
                  <a:gd name="connsiteY900" fmla="*/ 538067 h 1567338"/>
                  <a:gd name="connsiteX901" fmla="*/ 1535525 w 4728781"/>
                  <a:gd name="connsiteY901" fmla="*/ 499205 h 1567338"/>
                  <a:gd name="connsiteX902" fmla="*/ 1572292 w 4728781"/>
                  <a:gd name="connsiteY902" fmla="*/ 499205 h 1567338"/>
                  <a:gd name="connsiteX903" fmla="*/ 1572292 w 4728781"/>
                  <a:gd name="connsiteY903" fmla="*/ 535400 h 1567338"/>
                  <a:gd name="connsiteX904" fmla="*/ 1535525 w 4728781"/>
                  <a:gd name="connsiteY904" fmla="*/ 535400 h 1567338"/>
                  <a:gd name="connsiteX905" fmla="*/ 2997422 w 4728781"/>
                  <a:gd name="connsiteY905" fmla="*/ 495014 h 1567338"/>
                  <a:gd name="connsiteX906" fmla="*/ 3034188 w 4728781"/>
                  <a:gd name="connsiteY906" fmla="*/ 495014 h 1567338"/>
                  <a:gd name="connsiteX907" fmla="*/ 3034188 w 4728781"/>
                  <a:gd name="connsiteY907" fmla="*/ 531590 h 1567338"/>
                  <a:gd name="connsiteX908" fmla="*/ 2997422 w 4728781"/>
                  <a:gd name="connsiteY908" fmla="*/ 531590 h 1567338"/>
                  <a:gd name="connsiteX909" fmla="*/ 3322224 w 4728781"/>
                  <a:gd name="connsiteY909" fmla="*/ 493776 h 1567338"/>
                  <a:gd name="connsiteX910" fmla="*/ 3358990 w 4728781"/>
                  <a:gd name="connsiteY910" fmla="*/ 493776 h 1567338"/>
                  <a:gd name="connsiteX911" fmla="*/ 3358990 w 4728781"/>
                  <a:gd name="connsiteY911" fmla="*/ 530447 h 1567338"/>
                  <a:gd name="connsiteX912" fmla="*/ 3322224 w 4728781"/>
                  <a:gd name="connsiteY912" fmla="*/ 530447 h 1567338"/>
                  <a:gd name="connsiteX913" fmla="*/ 2834925 w 4728781"/>
                  <a:gd name="connsiteY913" fmla="*/ 493776 h 1567338"/>
                  <a:gd name="connsiteX914" fmla="*/ 2871691 w 4728781"/>
                  <a:gd name="connsiteY914" fmla="*/ 493776 h 1567338"/>
                  <a:gd name="connsiteX915" fmla="*/ 2871691 w 4728781"/>
                  <a:gd name="connsiteY915" fmla="*/ 530447 h 1567338"/>
                  <a:gd name="connsiteX916" fmla="*/ 2834925 w 4728781"/>
                  <a:gd name="connsiteY916" fmla="*/ 530447 h 1567338"/>
                  <a:gd name="connsiteX917" fmla="*/ 2022824 w 4728781"/>
                  <a:gd name="connsiteY917" fmla="*/ 493776 h 1567338"/>
                  <a:gd name="connsiteX918" fmla="*/ 2059591 w 4728781"/>
                  <a:gd name="connsiteY918" fmla="*/ 493776 h 1567338"/>
                  <a:gd name="connsiteX919" fmla="*/ 2059591 w 4728781"/>
                  <a:gd name="connsiteY919" fmla="*/ 530447 h 1567338"/>
                  <a:gd name="connsiteX920" fmla="*/ 2022824 w 4728781"/>
                  <a:gd name="connsiteY920" fmla="*/ 530447 h 1567338"/>
                  <a:gd name="connsiteX921" fmla="*/ 2672524 w 4728781"/>
                  <a:gd name="connsiteY921" fmla="*/ 472535 h 1567338"/>
                  <a:gd name="connsiteX922" fmla="*/ 2709291 w 4728781"/>
                  <a:gd name="connsiteY922" fmla="*/ 472535 h 1567338"/>
                  <a:gd name="connsiteX923" fmla="*/ 2709291 w 4728781"/>
                  <a:gd name="connsiteY923" fmla="*/ 495681 h 1567338"/>
                  <a:gd name="connsiteX924" fmla="*/ 2672524 w 4728781"/>
                  <a:gd name="connsiteY924" fmla="*/ 495681 h 1567338"/>
                  <a:gd name="connsiteX925" fmla="*/ 1697926 w 4728781"/>
                  <a:gd name="connsiteY925" fmla="*/ 472535 h 1567338"/>
                  <a:gd name="connsiteX926" fmla="*/ 1734693 w 4728781"/>
                  <a:gd name="connsiteY926" fmla="*/ 472535 h 1567338"/>
                  <a:gd name="connsiteX927" fmla="*/ 1734693 w 4728781"/>
                  <a:gd name="connsiteY927" fmla="*/ 495681 h 1567338"/>
                  <a:gd name="connsiteX928" fmla="*/ 1697926 w 4728781"/>
                  <a:gd name="connsiteY928" fmla="*/ 495681 h 1567338"/>
                  <a:gd name="connsiteX929" fmla="*/ 1860327 w 4728781"/>
                  <a:gd name="connsiteY929" fmla="*/ 470535 h 1567338"/>
                  <a:gd name="connsiteX930" fmla="*/ 1897094 w 4728781"/>
                  <a:gd name="connsiteY930" fmla="*/ 470535 h 1567338"/>
                  <a:gd name="connsiteX931" fmla="*/ 1897094 w 4728781"/>
                  <a:gd name="connsiteY931" fmla="*/ 506920 h 1567338"/>
                  <a:gd name="connsiteX932" fmla="*/ 1860327 w 4728781"/>
                  <a:gd name="connsiteY932" fmla="*/ 506920 h 1567338"/>
                  <a:gd name="connsiteX933" fmla="*/ 1535525 w 4728781"/>
                  <a:gd name="connsiteY933" fmla="*/ 445960 h 1567338"/>
                  <a:gd name="connsiteX934" fmla="*/ 1572292 w 4728781"/>
                  <a:gd name="connsiteY934" fmla="*/ 445960 h 1567338"/>
                  <a:gd name="connsiteX935" fmla="*/ 1572292 w 4728781"/>
                  <a:gd name="connsiteY935" fmla="*/ 482155 h 1567338"/>
                  <a:gd name="connsiteX936" fmla="*/ 1535525 w 4728781"/>
                  <a:gd name="connsiteY936" fmla="*/ 482155 h 1567338"/>
                  <a:gd name="connsiteX937" fmla="*/ 2997422 w 4728781"/>
                  <a:gd name="connsiteY937" fmla="*/ 441007 h 1567338"/>
                  <a:gd name="connsiteX938" fmla="*/ 3034188 w 4728781"/>
                  <a:gd name="connsiteY938" fmla="*/ 441007 h 1567338"/>
                  <a:gd name="connsiteX939" fmla="*/ 3034188 w 4728781"/>
                  <a:gd name="connsiteY939" fmla="*/ 477583 h 1567338"/>
                  <a:gd name="connsiteX940" fmla="*/ 2997422 w 4728781"/>
                  <a:gd name="connsiteY940" fmla="*/ 477583 h 1567338"/>
                  <a:gd name="connsiteX941" fmla="*/ 3322224 w 4728781"/>
                  <a:gd name="connsiteY941" fmla="*/ 439388 h 1567338"/>
                  <a:gd name="connsiteX942" fmla="*/ 3358990 w 4728781"/>
                  <a:gd name="connsiteY942" fmla="*/ 439388 h 1567338"/>
                  <a:gd name="connsiteX943" fmla="*/ 3358990 w 4728781"/>
                  <a:gd name="connsiteY943" fmla="*/ 476059 h 1567338"/>
                  <a:gd name="connsiteX944" fmla="*/ 3322224 w 4728781"/>
                  <a:gd name="connsiteY944" fmla="*/ 476059 h 1567338"/>
                  <a:gd name="connsiteX945" fmla="*/ 2834925 w 4728781"/>
                  <a:gd name="connsiteY945" fmla="*/ 439388 h 1567338"/>
                  <a:gd name="connsiteX946" fmla="*/ 2871691 w 4728781"/>
                  <a:gd name="connsiteY946" fmla="*/ 439388 h 1567338"/>
                  <a:gd name="connsiteX947" fmla="*/ 2871691 w 4728781"/>
                  <a:gd name="connsiteY947" fmla="*/ 476059 h 1567338"/>
                  <a:gd name="connsiteX948" fmla="*/ 2834925 w 4728781"/>
                  <a:gd name="connsiteY948" fmla="*/ 476059 h 1567338"/>
                  <a:gd name="connsiteX949" fmla="*/ 2022824 w 4728781"/>
                  <a:gd name="connsiteY949" fmla="*/ 439388 h 1567338"/>
                  <a:gd name="connsiteX950" fmla="*/ 2059591 w 4728781"/>
                  <a:gd name="connsiteY950" fmla="*/ 439388 h 1567338"/>
                  <a:gd name="connsiteX951" fmla="*/ 2059591 w 4728781"/>
                  <a:gd name="connsiteY951" fmla="*/ 476059 h 1567338"/>
                  <a:gd name="connsiteX952" fmla="*/ 2022824 w 4728781"/>
                  <a:gd name="connsiteY952" fmla="*/ 476059 h 1567338"/>
                  <a:gd name="connsiteX953" fmla="*/ 1860327 w 4728781"/>
                  <a:gd name="connsiteY953" fmla="*/ 416909 h 1567338"/>
                  <a:gd name="connsiteX954" fmla="*/ 1897094 w 4728781"/>
                  <a:gd name="connsiteY954" fmla="*/ 416909 h 1567338"/>
                  <a:gd name="connsiteX955" fmla="*/ 1897094 w 4728781"/>
                  <a:gd name="connsiteY955" fmla="*/ 453294 h 1567338"/>
                  <a:gd name="connsiteX956" fmla="*/ 1860327 w 4728781"/>
                  <a:gd name="connsiteY956" fmla="*/ 453294 h 1567338"/>
                  <a:gd name="connsiteX957" fmla="*/ 1535525 w 4728781"/>
                  <a:gd name="connsiteY957" fmla="*/ 392715 h 1567338"/>
                  <a:gd name="connsiteX958" fmla="*/ 1572292 w 4728781"/>
                  <a:gd name="connsiteY958" fmla="*/ 392715 h 1567338"/>
                  <a:gd name="connsiteX959" fmla="*/ 1572292 w 4728781"/>
                  <a:gd name="connsiteY959" fmla="*/ 428910 h 1567338"/>
                  <a:gd name="connsiteX960" fmla="*/ 1535525 w 4728781"/>
                  <a:gd name="connsiteY960" fmla="*/ 428910 h 1567338"/>
                  <a:gd name="connsiteX961" fmla="*/ 2997422 w 4728781"/>
                  <a:gd name="connsiteY961" fmla="*/ 386905 h 1567338"/>
                  <a:gd name="connsiteX962" fmla="*/ 3034188 w 4728781"/>
                  <a:gd name="connsiteY962" fmla="*/ 386905 h 1567338"/>
                  <a:gd name="connsiteX963" fmla="*/ 3034188 w 4728781"/>
                  <a:gd name="connsiteY963" fmla="*/ 423481 h 1567338"/>
                  <a:gd name="connsiteX964" fmla="*/ 2997422 w 4728781"/>
                  <a:gd name="connsiteY964" fmla="*/ 423481 h 1567338"/>
                  <a:gd name="connsiteX965" fmla="*/ 3322224 w 4728781"/>
                  <a:gd name="connsiteY965" fmla="*/ 385095 h 1567338"/>
                  <a:gd name="connsiteX966" fmla="*/ 3358990 w 4728781"/>
                  <a:gd name="connsiteY966" fmla="*/ 385095 h 1567338"/>
                  <a:gd name="connsiteX967" fmla="*/ 3358990 w 4728781"/>
                  <a:gd name="connsiteY967" fmla="*/ 421766 h 1567338"/>
                  <a:gd name="connsiteX968" fmla="*/ 3322224 w 4728781"/>
                  <a:gd name="connsiteY968" fmla="*/ 421766 h 1567338"/>
                  <a:gd name="connsiteX969" fmla="*/ 2834925 w 4728781"/>
                  <a:gd name="connsiteY969" fmla="*/ 385095 h 1567338"/>
                  <a:gd name="connsiteX970" fmla="*/ 2871691 w 4728781"/>
                  <a:gd name="connsiteY970" fmla="*/ 385095 h 1567338"/>
                  <a:gd name="connsiteX971" fmla="*/ 2871691 w 4728781"/>
                  <a:gd name="connsiteY971" fmla="*/ 421766 h 1567338"/>
                  <a:gd name="connsiteX972" fmla="*/ 2834925 w 4728781"/>
                  <a:gd name="connsiteY972" fmla="*/ 421766 h 1567338"/>
                  <a:gd name="connsiteX973" fmla="*/ 2022824 w 4728781"/>
                  <a:gd name="connsiteY973" fmla="*/ 385095 h 1567338"/>
                  <a:gd name="connsiteX974" fmla="*/ 2059591 w 4728781"/>
                  <a:gd name="connsiteY974" fmla="*/ 385095 h 1567338"/>
                  <a:gd name="connsiteX975" fmla="*/ 2059591 w 4728781"/>
                  <a:gd name="connsiteY975" fmla="*/ 421766 h 1567338"/>
                  <a:gd name="connsiteX976" fmla="*/ 2022824 w 4728781"/>
                  <a:gd name="connsiteY976" fmla="*/ 421766 h 1567338"/>
                  <a:gd name="connsiteX977" fmla="*/ 1860327 w 4728781"/>
                  <a:gd name="connsiteY977" fmla="*/ 363283 h 1567338"/>
                  <a:gd name="connsiteX978" fmla="*/ 1897094 w 4728781"/>
                  <a:gd name="connsiteY978" fmla="*/ 363283 h 1567338"/>
                  <a:gd name="connsiteX979" fmla="*/ 1897094 w 4728781"/>
                  <a:gd name="connsiteY979" fmla="*/ 399668 h 1567338"/>
                  <a:gd name="connsiteX980" fmla="*/ 1860327 w 4728781"/>
                  <a:gd name="connsiteY980" fmla="*/ 399668 h 1567338"/>
                  <a:gd name="connsiteX981" fmla="*/ 1535525 w 4728781"/>
                  <a:gd name="connsiteY981" fmla="*/ 339375 h 1567338"/>
                  <a:gd name="connsiteX982" fmla="*/ 1572292 w 4728781"/>
                  <a:gd name="connsiteY982" fmla="*/ 339375 h 1567338"/>
                  <a:gd name="connsiteX983" fmla="*/ 1572292 w 4728781"/>
                  <a:gd name="connsiteY983" fmla="*/ 375570 h 1567338"/>
                  <a:gd name="connsiteX984" fmla="*/ 1535525 w 4728781"/>
                  <a:gd name="connsiteY984" fmla="*/ 375570 h 1567338"/>
                  <a:gd name="connsiteX985" fmla="*/ 2997422 w 4728781"/>
                  <a:gd name="connsiteY985" fmla="*/ 332803 h 1567338"/>
                  <a:gd name="connsiteX986" fmla="*/ 3034188 w 4728781"/>
                  <a:gd name="connsiteY986" fmla="*/ 332803 h 1567338"/>
                  <a:gd name="connsiteX987" fmla="*/ 3034188 w 4728781"/>
                  <a:gd name="connsiteY987" fmla="*/ 369379 h 1567338"/>
                  <a:gd name="connsiteX988" fmla="*/ 2997422 w 4728781"/>
                  <a:gd name="connsiteY988" fmla="*/ 369379 h 1567338"/>
                  <a:gd name="connsiteX989" fmla="*/ 3322224 w 4728781"/>
                  <a:gd name="connsiteY989" fmla="*/ 330803 h 1567338"/>
                  <a:gd name="connsiteX990" fmla="*/ 3358990 w 4728781"/>
                  <a:gd name="connsiteY990" fmla="*/ 330803 h 1567338"/>
                  <a:gd name="connsiteX991" fmla="*/ 3358990 w 4728781"/>
                  <a:gd name="connsiteY991" fmla="*/ 367474 h 1567338"/>
                  <a:gd name="connsiteX992" fmla="*/ 3322224 w 4728781"/>
                  <a:gd name="connsiteY992" fmla="*/ 367474 h 1567338"/>
                  <a:gd name="connsiteX993" fmla="*/ 2834925 w 4728781"/>
                  <a:gd name="connsiteY993" fmla="*/ 330803 h 1567338"/>
                  <a:gd name="connsiteX994" fmla="*/ 2871691 w 4728781"/>
                  <a:gd name="connsiteY994" fmla="*/ 330803 h 1567338"/>
                  <a:gd name="connsiteX995" fmla="*/ 2871691 w 4728781"/>
                  <a:gd name="connsiteY995" fmla="*/ 367474 h 1567338"/>
                  <a:gd name="connsiteX996" fmla="*/ 2834925 w 4728781"/>
                  <a:gd name="connsiteY996" fmla="*/ 367474 h 1567338"/>
                  <a:gd name="connsiteX997" fmla="*/ 2022824 w 4728781"/>
                  <a:gd name="connsiteY997" fmla="*/ 330803 h 1567338"/>
                  <a:gd name="connsiteX998" fmla="*/ 2059591 w 4728781"/>
                  <a:gd name="connsiteY998" fmla="*/ 330803 h 1567338"/>
                  <a:gd name="connsiteX999" fmla="*/ 2059591 w 4728781"/>
                  <a:gd name="connsiteY999" fmla="*/ 367474 h 1567338"/>
                  <a:gd name="connsiteX1000" fmla="*/ 2022824 w 4728781"/>
                  <a:gd name="connsiteY1000" fmla="*/ 367474 h 1567338"/>
                  <a:gd name="connsiteX1001" fmla="*/ 1860327 w 4728781"/>
                  <a:gd name="connsiteY1001" fmla="*/ 309657 h 1567338"/>
                  <a:gd name="connsiteX1002" fmla="*/ 1897094 w 4728781"/>
                  <a:gd name="connsiteY1002" fmla="*/ 309657 h 1567338"/>
                  <a:gd name="connsiteX1003" fmla="*/ 1897094 w 4728781"/>
                  <a:gd name="connsiteY1003" fmla="*/ 346043 h 1567338"/>
                  <a:gd name="connsiteX1004" fmla="*/ 1860327 w 4728781"/>
                  <a:gd name="connsiteY1004" fmla="*/ 346043 h 1567338"/>
                  <a:gd name="connsiteX1005" fmla="*/ 3322224 w 4728781"/>
                  <a:gd name="connsiteY1005" fmla="*/ 288893 h 1567338"/>
                  <a:gd name="connsiteX1006" fmla="*/ 3358990 w 4728781"/>
                  <a:gd name="connsiteY1006" fmla="*/ 288893 h 1567338"/>
                  <a:gd name="connsiteX1007" fmla="*/ 3358990 w 4728781"/>
                  <a:gd name="connsiteY1007" fmla="*/ 312039 h 1567338"/>
                  <a:gd name="connsiteX1008" fmla="*/ 3322224 w 4728781"/>
                  <a:gd name="connsiteY1008" fmla="*/ 312039 h 1567338"/>
                  <a:gd name="connsiteX1009" fmla="*/ 2834925 w 4728781"/>
                  <a:gd name="connsiteY1009" fmla="*/ 288893 h 1567338"/>
                  <a:gd name="connsiteX1010" fmla="*/ 2871691 w 4728781"/>
                  <a:gd name="connsiteY1010" fmla="*/ 288893 h 1567338"/>
                  <a:gd name="connsiteX1011" fmla="*/ 2871691 w 4728781"/>
                  <a:gd name="connsiteY1011" fmla="*/ 312039 h 1567338"/>
                  <a:gd name="connsiteX1012" fmla="*/ 2834925 w 4728781"/>
                  <a:gd name="connsiteY1012" fmla="*/ 312039 h 1567338"/>
                  <a:gd name="connsiteX1013" fmla="*/ 2022824 w 4728781"/>
                  <a:gd name="connsiteY1013" fmla="*/ 288893 h 1567338"/>
                  <a:gd name="connsiteX1014" fmla="*/ 2059591 w 4728781"/>
                  <a:gd name="connsiteY1014" fmla="*/ 288893 h 1567338"/>
                  <a:gd name="connsiteX1015" fmla="*/ 2059591 w 4728781"/>
                  <a:gd name="connsiteY1015" fmla="*/ 312039 h 1567338"/>
                  <a:gd name="connsiteX1016" fmla="*/ 2022824 w 4728781"/>
                  <a:gd name="connsiteY1016" fmla="*/ 312039 h 1567338"/>
                  <a:gd name="connsiteX1017" fmla="*/ 1535525 w 4728781"/>
                  <a:gd name="connsiteY1017" fmla="*/ 286131 h 1567338"/>
                  <a:gd name="connsiteX1018" fmla="*/ 1572292 w 4728781"/>
                  <a:gd name="connsiteY1018" fmla="*/ 286131 h 1567338"/>
                  <a:gd name="connsiteX1019" fmla="*/ 1572292 w 4728781"/>
                  <a:gd name="connsiteY1019" fmla="*/ 322326 h 1567338"/>
                  <a:gd name="connsiteX1020" fmla="*/ 1535525 w 4728781"/>
                  <a:gd name="connsiteY1020" fmla="*/ 322326 h 1567338"/>
                  <a:gd name="connsiteX1021" fmla="*/ 2997422 w 4728781"/>
                  <a:gd name="connsiteY1021" fmla="*/ 278701 h 1567338"/>
                  <a:gd name="connsiteX1022" fmla="*/ 3034188 w 4728781"/>
                  <a:gd name="connsiteY1022" fmla="*/ 278701 h 1567338"/>
                  <a:gd name="connsiteX1023" fmla="*/ 3034188 w 4728781"/>
                  <a:gd name="connsiteY1023" fmla="*/ 315277 h 1567338"/>
                  <a:gd name="connsiteX1024" fmla="*/ 2997422 w 4728781"/>
                  <a:gd name="connsiteY1024" fmla="*/ 315277 h 1567338"/>
                  <a:gd name="connsiteX1025" fmla="*/ 1860327 w 4728781"/>
                  <a:gd name="connsiteY1025" fmla="*/ 256031 h 1567338"/>
                  <a:gd name="connsiteX1026" fmla="*/ 1897094 w 4728781"/>
                  <a:gd name="connsiteY1026" fmla="*/ 256031 h 1567338"/>
                  <a:gd name="connsiteX1027" fmla="*/ 1897094 w 4728781"/>
                  <a:gd name="connsiteY1027" fmla="*/ 292417 h 1567338"/>
                  <a:gd name="connsiteX1028" fmla="*/ 1860327 w 4728781"/>
                  <a:gd name="connsiteY1028" fmla="*/ 292417 h 1567338"/>
                  <a:gd name="connsiteX1029" fmla="*/ 1535525 w 4728781"/>
                  <a:gd name="connsiteY1029" fmla="*/ 232886 h 1567338"/>
                  <a:gd name="connsiteX1030" fmla="*/ 1572292 w 4728781"/>
                  <a:gd name="connsiteY1030" fmla="*/ 232886 h 1567338"/>
                  <a:gd name="connsiteX1031" fmla="*/ 1572292 w 4728781"/>
                  <a:gd name="connsiteY1031" fmla="*/ 269081 h 1567338"/>
                  <a:gd name="connsiteX1032" fmla="*/ 1535525 w 4728781"/>
                  <a:gd name="connsiteY1032" fmla="*/ 269081 h 1567338"/>
                  <a:gd name="connsiteX1033" fmla="*/ 2997422 w 4728781"/>
                  <a:gd name="connsiteY1033" fmla="*/ 224694 h 1567338"/>
                  <a:gd name="connsiteX1034" fmla="*/ 3034188 w 4728781"/>
                  <a:gd name="connsiteY1034" fmla="*/ 224694 h 1567338"/>
                  <a:gd name="connsiteX1035" fmla="*/ 3034188 w 4728781"/>
                  <a:gd name="connsiteY1035" fmla="*/ 261270 h 1567338"/>
                  <a:gd name="connsiteX1036" fmla="*/ 2997422 w 4728781"/>
                  <a:gd name="connsiteY1036" fmla="*/ 261270 h 1567338"/>
                  <a:gd name="connsiteX1037" fmla="*/ 1860327 w 4728781"/>
                  <a:gd name="connsiteY1037" fmla="*/ 202501 h 1567338"/>
                  <a:gd name="connsiteX1038" fmla="*/ 1897094 w 4728781"/>
                  <a:gd name="connsiteY1038" fmla="*/ 202501 h 1567338"/>
                  <a:gd name="connsiteX1039" fmla="*/ 1897094 w 4728781"/>
                  <a:gd name="connsiteY1039" fmla="*/ 238791 h 1567338"/>
                  <a:gd name="connsiteX1040" fmla="*/ 1860327 w 4728781"/>
                  <a:gd name="connsiteY1040" fmla="*/ 238791 h 1567338"/>
                  <a:gd name="connsiteX1041" fmla="*/ 1535525 w 4728781"/>
                  <a:gd name="connsiteY1041" fmla="*/ 191547 h 1567338"/>
                  <a:gd name="connsiteX1042" fmla="*/ 1572292 w 4728781"/>
                  <a:gd name="connsiteY1042" fmla="*/ 191547 h 1567338"/>
                  <a:gd name="connsiteX1043" fmla="*/ 1572292 w 4728781"/>
                  <a:gd name="connsiteY1043" fmla="*/ 214693 h 1567338"/>
                  <a:gd name="connsiteX1044" fmla="*/ 1535525 w 4728781"/>
                  <a:gd name="connsiteY1044" fmla="*/ 214693 h 1567338"/>
                  <a:gd name="connsiteX1045" fmla="*/ 2997422 w 4728781"/>
                  <a:gd name="connsiteY1045" fmla="*/ 170592 h 1567338"/>
                  <a:gd name="connsiteX1046" fmla="*/ 3034188 w 4728781"/>
                  <a:gd name="connsiteY1046" fmla="*/ 170592 h 1567338"/>
                  <a:gd name="connsiteX1047" fmla="*/ 3034188 w 4728781"/>
                  <a:gd name="connsiteY1047" fmla="*/ 207168 h 1567338"/>
                  <a:gd name="connsiteX1048" fmla="*/ 2997422 w 4728781"/>
                  <a:gd name="connsiteY1048" fmla="*/ 207168 h 1567338"/>
                  <a:gd name="connsiteX1049" fmla="*/ 1860327 w 4728781"/>
                  <a:gd name="connsiteY1049" fmla="*/ 148780 h 1567338"/>
                  <a:gd name="connsiteX1050" fmla="*/ 1897094 w 4728781"/>
                  <a:gd name="connsiteY1050" fmla="*/ 148780 h 1567338"/>
                  <a:gd name="connsiteX1051" fmla="*/ 1897094 w 4728781"/>
                  <a:gd name="connsiteY1051" fmla="*/ 185166 h 1567338"/>
                  <a:gd name="connsiteX1052" fmla="*/ 1860327 w 4728781"/>
                  <a:gd name="connsiteY1052" fmla="*/ 185166 h 1567338"/>
                  <a:gd name="connsiteX1053" fmla="*/ 2997422 w 4728781"/>
                  <a:gd name="connsiteY1053" fmla="*/ 116490 h 1567338"/>
                  <a:gd name="connsiteX1054" fmla="*/ 3034188 w 4728781"/>
                  <a:gd name="connsiteY1054" fmla="*/ 116490 h 1567338"/>
                  <a:gd name="connsiteX1055" fmla="*/ 3034188 w 4728781"/>
                  <a:gd name="connsiteY1055" fmla="*/ 153066 h 1567338"/>
                  <a:gd name="connsiteX1056" fmla="*/ 2997422 w 4728781"/>
                  <a:gd name="connsiteY1056" fmla="*/ 153066 h 1567338"/>
                  <a:gd name="connsiteX1057" fmla="*/ 1860327 w 4728781"/>
                  <a:gd name="connsiteY1057" fmla="*/ 95154 h 1567338"/>
                  <a:gd name="connsiteX1058" fmla="*/ 1897094 w 4728781"/>
                  <a:gd name="connsiteY1058" fmla="*/ 95154 h 1567338"/>
                  <a:gd name="connsiteX1059" fmla="*/ 1897094 w 4728781"/>
                  <a:gd name="connsiteY1059" fmla="*/ 131540 h 1567338"/>
                  <a:gd name="connsiteX1060" fmla="*/ 1860327 w 4728781"/>
                  <a:gd name="connsiteY1060" fmla="*/ 131540 h 1567338"/>
                  <a:gd name="connsiteX1061" fmla="*/ 2997422 w 4728781"/>
                  <a:gd name="connsiteY1061" fmla="*/ 74771 h 1567338"/>
                  <a:gd name="connsiteX1062" fmla="*/ 3034188 w 4728781"/>
                  <a:gd name="connsiteY1062" fmla="*/ 74771 h 1567338"/>
                  <a:gd name="connsiteX1063" fmla="*/ 3034188 w 4728781"/>
                  <a:gd name="connsiteY1063" fmla="*/ 97917 h 1567338"/>
                  <a:gd name="connsiteX1064" fmla="*/ 2997422 w 4728781"/>
                  <a:gd name="connsiteY1064" fmla="*/ 97917 h 1567338"/>
                  <a:gd name="connsiteX1065" fmla="*/ 1860327 w 4728781"/>
                  <a:gd name="connsiteY1065" fmla="*/ 41529 h 1567338"/>
                  <a:gd name="connsiteX1066" fmla="*/ 1897094 w 4728781"/>
                  <a:gd name="connsiteY1066" fmla="*/ 41529 h 1567338"/>
                  <a:gd name="connsiteX1067" fmla="*/ 1897094 w 4728781"/>
                  <a:gd name="connsiteY1067" fmla="*/ 77915 h 1567338"/>
                  <a:gd name="connsiteX1068" fmla="*/ 1860327 w 4728781"/>
                  <a:gd name="connsiteY1068" fmla="*/ 77915 h 1567338"/>
                  <a:gd name="connsiteX1069" fmla="*/ 1860327 w 4728781"/>
                  <a:gd name="connsiteY1069" fmla="*/ 0 h 1567338"/>
                  <a:gd name="connsiteX1070" fmla="*/ 1897094 w 4728781"/>
                  <a:gd name="connsiteY1070" fmla="*/ 0 h 1567338"/>
                  <a:gd name="connsiteX1071" fmla="*/ 1897094 w 4728781"/>
                  <a:gd name="connsiteY1071" fmla="*/ 23146 h 1567338"/>
                  <a:gd name="connsiteX1072" fmla="*/ 1860327 w 4728781"/>
                  <a:gd name="connsiteY1072" fmla="*/ 23146 h 1567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Lst>
                <a:rect l="l" t="t" r="r" b="b"/>
                <a:pathLst>
                  <a:path w="4728781" h="1567338">
                    <a:moveTo>
                      <a:pt x="1860327" y="1544192"/>
                    </a:moveTo>
                    <a:lnTo>
                      <a:pt x="1897094" y="1544192"/>
                    </a:lnTo>
                    <a:lnTo>
                      <a:pt x="1897094" y="1567338"/>
                    </a:lnTo>
                    <a:lnTo>
                      <a:pt x="1860327" y="1567338"/>
                    </a:lnTo>
                    <a:close/>
                    <a:moveTo>
                      <a:pt x="1860327" y="1489519"/>
                    </a:moveTo>
                    <a:lnTo>
                      <a:pt x="1897094" y="1489519"/>
                    </a:lnTo>
                    <a:lnTo>
                      <a:pt x="1897094" y="1525904"/>
                    </a:lnTo>
                    <a:lnTo>
                      <a:pt x="1860327" y="1525904"/>
                    </a:lnTo>
                    <a:close/>
                    <a:moveTo>
                      <a:pt x="2997422" y="1469421"/>
                    </a:moveTo>
                    <a:lnTo>
                      <a:pt x="3034188" y="1469421"/>
                    </a:lnTo>
                    <a:lnTo>
                      <a:pt x="3034188" y="1492567"/>
                    </a:lnTo>
                    <a:lnTo>
                      <a:pt x="2997422" y="1492567"/>
                    </a:lnTo>
                    <a:close/>
                    <a:moveTo>
                      <a:pt x="1860327" y="1435893"/>
                    </a:moveTo>
                    <a:lnTo>
                      <a:pt x="1897094" y="1435893"/>
                    </a:lnTo>
                    <a:lnTo>
                      <a:pt x="1897094" y="1472183"/>
                    </a:lnTo>
                    <a:lnTo>
                      <a:pt x="1860327" y="1472183"/>
                    </a:lnTo>
                    <a:close/>
                    <a:moveTo>
                      <a:pt x="2997422" y="1414271"/>
                    </a:moveTo>
                    <a:lnTo>
                      <a:pt x="3034188" y="1414271"/>
                    </a:lnTo>
                    <a:lnTo>
                      <a:pt x="3034188" y="1450847"/>
                    </a:lnTo>
                    <a:lnTo>
                      <a:pt x="2997422" y="1450847"/>
                    </a:lnTo>
                    <a:close/>
                    <a:moveTo>
                      <a:pt x="1860327" y="1382172"/>
                    </a:moveTo>
                    <a:lnTo>
                      <a:pt x="1897094" y="1382172"/>
                    </a:lnTo>
                    <a:lnTo>
                      <a:pt x="1897094" y="1418557"/>
                    </a:lnTo>
                    <a:lnTo>
                      <a:pt x="1860327" y="1418557"/>
                    </a:lnTo>
                    <a:close/>
                    <a:moveTo>
                      <a:pt x="2997422" y="1360170"/>
                    </a:moveTo>
                    <a:lnTo>
                      <a:pt x="3034188" y="1360170"/>
                    </a:lnTo>
                    <a:lnTo>
                      <a:pt x="3034188" y="1396746"/>
                    </a:lnTo>
                    <a:lnTo>
                      <a:pt x="2997422" y="1396746"/>
                    </a:lnTo>
                    <a:close/>
                    <a:moveTo>
                      <a:pt x="1535525" y="1352645"/>
                    </a:moveTo>
                    <a:lnTo>
                      <a:pt x="1572292" y="1352645"/>
                    </a:lnTo>
                    <a:lnTo>
                      <a:pt x="1572292" y="1375791"/>
                    </a:lnTo>
                    <a:lnTo>
                      <a:pt x="1535525" y="1375791"/>
                    </a:lnTo>
                    <a:close/>
                    <a:moveTo>
                      <a:pt x="1860327" y="1328642"/>
                    </a:moveTo>
                    <a:lnTo>
                      <a:pt x="1897094" y="1328642"/>
                    </a:lnTo>
                    <a:lnTo>
                      <a:pt x="1897094" y="1364932"/>
                    </a:lnTo>
                    <a:lnTo>
                      <a:pt x="1860327" y="1364932"/>
                    </a:lnTo>
                    <a:close/>
                    <a:moveTo>
                      <a:pt x="2997422" y="1306163"/>
                    </a:moveTo>
                    <a:lnTo>
                      <a:pt x="3034188" y="1306163"/>
                    </a:lnTo>
                    <a:lnTo>
                      <a:pt x="3034188" y="1342739"/>
                    </a:lnTo>
                    <a:lnTo>
                      <a:pt x="2997422" y="1342739"/>
                    </a:lnTo>
                    <a:close/>
                    <a:moveTo>
                      <a:pt x="1535525" y="1298257"/>
                    </a:moveTo>
                    <a:lnTo>
                      <a:pt x="1572292" y="1298257"/>
                    </a:lnTo>
                    <a:lnTo>
                      <a:pt x="1572292" y="1334452"/>
                    </a:lnTo>
                    <a:lnTo>
                      <a:pt x="1535525" y="1334452"/>
                    </a:lnTo>
                    <a:close/>
                    <a:moveTo>
                      <a:pt x="1860327" y="1274921"/>
                    </a:moveTo>
                    <a:lnTo>
                      <a:pt x="1897094" y="1274921"/>
                    </a:lnTo>
                    <a:lnTo>
                      <a:pt x="1897094" y="1311306"/>
                    </a:lnTo>
                    <a:lnTo>
                      <a:pt x="1860327" y="1311306"/>
                    </a:lnTo>
                    <a:close/>
                    <a:moveTo>
                      <a:pt x="3322224" y="1255395"/>
                    </a:moveTo>
                    <a:lnTo>
                      <a:pt x="3358990" y="1255395"/>
                    </a:lnTo>
                    <a:lnTo>
                      <a:pt x="3358990" y="1278541"/>
                    </a:lnTo>
                    <a:lnTo>
                      <a:pt x="3322224" y="1278541"/>
                    </a:lnTo>
                    <a:close/>
                    <a:moveTo>
                      <a:pt x="2834925" y="1255395"/>
                    </a:moveTo>
                    <a:lnTo>
                      <a:pt x="2871691" y="1255395"/>
                    </a:lnTo>
                    <a:lnTo>
                      <a:pt x="2871691" y="1278541"/>
                    </a:lnTo>
                    <a:lnTo>
                      <a:pt x="2834925" y="1278541"/>
                    </a:lnTo>
                    <a:close/>
                    <a:moveTo>
                      <a:pt x="2022824" y="1255395"/>
                    </a:moveTo>
                    <a:lnTo>
                      <a:pt x="2059591" y="1255395"/>
                    </a:lnTo>
                    <a:lnTo>
                      <a:pt x="2059591" y="1278541"/>
                    </a:lnTo>
                    <a:lnTo>
                      <a:pt x="2022824" y="1278541"/>
                    </a:lnTo>
                    <a:close/>
                    <a:moveTo>
                      <a:pt x="2997422" y="1252061"/>
                    </a:moveTo>
                    <a:lnTo>
                      <a:pt x="3034188" y="1252061"/>
                    </a:lnTo>
                    <a:lnTo>
                      <a:pt x="3034188" y="1288637"/>
                    </a:lnTo>
                    <a:lnTo>
                      <a:pt x="2997422" y="1288637"/>
                    </a:lnTo>
                    <a:close/>
                    <a:moveTo>
                      <a:pt x="1535525" y="1245012"/>
                    </a:moveTo>
                    <a:lnTo>
                      <a:pt x="1572292" y="1245012"/>
                    </a:lnTo>
                    <a:lnTo>
                      <a:pt x="1572292" y="1281207"/>
                    </a:lnTo>
                    <a:lnTo>
                      <a:pt x="1535525" y="1281207"/>
                    </a:lnTo>
                    <a:close/>
                    <a:moveTo>
                      <a:pt x="1860327" y="1221390"/>
                    </a:moveTo>
                    <a:lnTo>
                      <a:pt x="1897094" y="1221390"/>
                    </a:lnTo>
                    <a:lnTo>
                      <a:pt x="1897094" y="1257680"/>
                    </a:lnTo>
                    <a:lnTo>
                      <a:pt x="1860327" y="1257680"/>
                    </a:lnTo>
                    <a:close/>
                    <a:moveTo>
                      <a:pt x="3322224" y="1199959"/>
                    </a:moveTo>
                    <a:lnTo>
                      <a:pt x="3358990" y="1199959"/>
                    </a:lnTo>
                    <a:lnTo>
                      <a:pt x="3358990" y="1236630"/>
                    </a:lnTo>
                    <a:lnTo>
                      <a:pt x="3322224" y="1236630"/>
                    </a:lnTo>
                    <a:close/>
                    <a:moveTo>
                      <a:pt x="2834925" y="1199959"/>
                    </a:moveTo>
                    <a:lnTo>
                      <a:pt x="2871691" y="1199959"/>
                    </a:lnTo>
                    <a:lnTo>
                      <a:pt x="2871691" y="1236630"/>
                    </a:lnTo>
                    <a:lnTo>
                      <a:pt x="2834925" y="1236630"/>
                    </a:lnTo>
                    <a:close/>
                    <a:moveTo>
                      <a:pt x="2022824" y="1199959"/>
                    </a:moveTo>
                    <a:lnTo>
                      <a:pt x="2059591" y="1199959"/>
                    </a:lnTo>
                    <a:lnTo>
                      <a:pt x="2059591" y="1236630"/>
                    </a:lnTo>
                    <a:lnTo>
                      <a:pt x="2022824" y="1236630"/>
                    </a:lnTo>
                    <a:close/>
                    <a:moveTo>
                      <a:pt x="2997422" y="1197959"/>
                    </a:moveTo>
                    <a:lnTo>
                      <a:pt x="3034188" y="1197959"/>
                    </a:lnTo>
                    <a:lnTo>
                      <a:pt x="3034188" y="1234535"/>
                    </a:lnTo>
                    <a:lnTo>
                      <a:pt x="2997422" y="1234535"/>
                    </a:lnTo>
                    <a:close/>
                    <a:moveTo>
                      <a:pt x="1535525" y="1191768"/>
                    </a:moveTo>
                    <a:lnTo>
                      <a:pt x="1572292" y="1191768"/>
                    </a:lnTo>
                    <a:lnTo>
                      <a:pt x="1572292" y="1227963"/>
                    </a:lnTo>
                    <a:lnTo>
                      <a:pt x="1535525" y="1227963"/>
                    </a:lnTo>
                    <a:close/>
                    <a:moveTo>
                      <a:pt x="1860327" y="1167669"/>
                    </a:moveTo>
                    <a:lnTo>
                      <a:pt x="1897094" y="1167669"/>
                    </a:lnTo>
                    <a:lnTo>
                      <a:pt x="1897094" y="1204055"/>
                    </a:lnTo>
                    <a:lnTo>
                      <a:pt x="1860327" y="1204055"/>
                    </a:lnTo>
                    <a:close/>
                    <a:moveTo>
                      <a:pt x="3322224" y="1145666"/>
                    </a:moveTo>
                    <a:lnTo>
                      <a:pt x="3358990" y="1145666"/>
                    </a:lnTo>
                    <a:lnTo>
                      <a:pt x="3358990" y="1182337"/>
                    </a:lnTo>
                    <a:lnTo>
                      <a:pt x="3322224" y="1182337"/>
                    </a:lnTo>
                    <a:close/>
                    <a:moveTo>
                      <a:pt x="2834925" y="1145666"/>
                    </a:moveTo>
                    <a:lnTo>
                      <a:pt x="2871691" y="1145666"/>
                    </a:lnTo>
                    <a:lnTo>
                      <a:pt x="2871691" y="1182337"/>
                    </a:lnTo>
                    <a:lnTo>
                      <a:pt x="2834925" y="1182337"/>
                    </a:lnTo>
                    <a:close/>
                    <a:moveTo>
                      <a:pt x="2022824" y="1145666"/>
                    </a:moveTo>
                    <a:lnTo>
                      <a:pt x="2059591" y="1145666"/>
                    </a:lnTo>
                    <a:lnTo>
                      <a:pt x="2059591" y="1182337"/>
                    </a:lnTo>
                    <a:lnTo>
                      <a:pt x="2022824" y="1182337"/>
                    </a:lnTo>
                    <a:close/>
                    <a:moveTo>
                      <a:pt x="2997422" y="1143857"/>
                    </a:moveTo>
                    <a:lnTo>
                      <a:pt x="3034188" y="1143857"/>
                    </a:lnTo>
                    <a:lnTo>
                      <a:pt x="3034188" y="1180433"/>
                    </a:lnTo>
                    <a:lnTo>
                      <a:pt x="2997422" y="1180433"/>
                    </a:lnTo>
                    <a:close/>
                    <a:moveTo>
                      <a:pt x="1535525" y="1138523"/>
                    </a:moveTo>
                    <a:lnTo>
                      <a:pt x="1572292" y="1138523"/>
                    </a:lnTo>
                    <a:lnTo>
                      <a:pt x="1572292" y="1174718"/>
                    </a:lnTo>
                    <a:lnTo>
                      <a:pt x="1535525" y="1174718"/>
                    </a:lnTo>
                    <a:close/>
                    <a:moveTo>
                      <a:pt x="1860327" y="1114043"/>
                    </a:moveTo>
                    <a:lnTo>
                      <a:pt x="1897094" y="1114043"/>
                    </a:lnTo>
                    <a:lnTo>
                      <a:pt x="1897094" y="1150428"/>
                    </a:lnTo>
                    <a:lnTo>
                      <a:pt x="1860327" y="1150428"/>
                    </a:lnTo>
                    <a:close/>
                    <a:moveTo>
                      <a:pt x="3322224" y="1091279"/>
                    </a:moveTo>
                    <a:lnTo>
                      <a:pt x="3358990" y="1091279"/>
                    </a:lnTo>
                    <a:lnTo>
                      <a:pt x="3358990" y="1127950"/>
                    </a:lnTo>
                    <a:lnTo>
                      <a:pt x="3322224" y="1127950"/>
                    </a:lnTo>
                    <a:close/>
                    <a:moveTo>
                      <a:pt x="2834925" y="1091279"/>
                    </a:moveTo>
                    <a:lnTo>
                      <a:pt x="2871691" y="1091279"/>
                    </a:lnTo>
                    <a:lnTo>
                      <a:pt x="2871691" y="1127950"/>
                    </a:lnTo>
                    <a:lnTo>
                      <a:pt x="2834925" y="1127950"/>
                    </a:lnTo>
                    <a:close/>
                    <a:moveTo>
                      <a:pt x="2022824" y="1091279"/>
                    </a:moveTo>
                    <a:lnTo>
                      <a:pt x="2059591" y="1091279"/>
                    </a:lnTo>
                    <a:lnTo>
                      <a:pt x="2059591" y="1127950"/>
                    </a:lnTo>
                    <a:lnTo>
                      <a:pt x="2022824" y="1127950"/>
                    </a:lnTo>
                    <a:close/>
                    <a:moveTo>
                      <a:pt x="2997422" y="1089850"/>
                    </a:moveTo>
                    <a:lnTo>
                      <a:pt x="3034188" y="1089850"/>
                    </a:lnTo>
                    <a:lnTo>
                      <a:pt x="3034188" y="1126426"/>
                    </a:lnTo>
                    <a:lnTo>
                      <a:pt x="2997422" y="1126426"/>
                    </a:lnTo>
                    <a:close/>
                    <a:moveTo>
                      <a:pt x="1535525" y="1085183"/>
                    </a:moveTo>
                    <a:lnTo>
                      <a:pt x="1572292" y="1085183"/>
                    </a:lnTo>
                    <a:lnTo>
                      <a:pt x="1572292" y="1121378"/>
                    </a:lnTo>
                    <a:lnTo>
                      <a:pt x="1535525" y="1121378"/>
                    </a:lnTo>
                    <a:close/>
                    <a:moveTo>
                      <a:pt x="2672524" y="1071657"/>
                    </a:moveTo>
                    <a:lnTo>
                      <a:pt x="2709291" y="1071657"/>
                    </a:lnTo>
                    <a:lnTo>
                      <a:pt x="2709291" y="1094803"/>
                    </a:lnTo>
                    <a:lnTo>
                      <a:pt x="2672524" y="1094803"/>
                    </a:lnTo>
                    <a:close/>
                    <a:moveTo>
                      <a:pt x="1697926" y="1071657"/>
                    </a:moveTo>
                    <a:lnTo>
                      <a:pt x="1734693" y="1071657"/>
                    </a:lnTo>
                    <a:lnTo>
                      <a:pt x="1734693" y="1094803"/>
                    </a:lnTo>
                    <a:lnTo>
                      <a:pt x="1697926" y="1094803"/>
                    </a:lnTo>
                    <a:close/>
                    <a:moveTo>
                      <a:pt x="1860327" y="1060418"/>
                    </a:moveTo>
                    <a:lnTo>
                      <a:pt x="1897094" y="1060418"/>
                    </a:lnTo>
                    <a:lnTo>
                      <a:pt x="1897094" y="1096803"/>
                    </a:lnTo>
                    <a:lnTo>
                      <a:pt x="1860327" y="1096803"/>
                    </a:lnTo>
                    <a:close/>
                    <a:moveTo>
                      <a:pt x="3322224" y="1036986"/>
                    </a:moveTo>
                    <a:lnTo>
                      <a:pt x="3358990" y="1036986"/>
                    </a:lnTo>
                    <a:lnTo>
                      <a:pt x="3358990" y="1073657"/>
                    </a:lnTo>
                    <a:lnTo>
                      <a:pt x="3322224" y="1073657"/>
                    </a:lnTo>
                    <a:close/>
                    <a:moveTo>
                      <a:pt x="2834925" y="1036986"/>
                    </a:moveTo>
                    <a:lnTo>
                      <a:pt x="2871691" y="1036986"/>
                    </a:lnTo>
                    <a:lnTo>
                      <a:pt x="2871691" y="1073657"/>
                    </a:lnTo>
                    <a:lnTo>
                      <a:pt x="2834925" y="1073657"/>
                    </a:lnTo>
                    <a:close/>
                    <a:moveTo>
                      <a:pt x="2022824" y="1036986"/>
                    </a:moveTo>
                    <a:lnTo>
                      <a:pt x="2059591" y="1036986"/>
                    </a:lnTo>
                    <a:lnTo>
                      <a:pt x="2059591" y="1073657"/>
                    </a:lnTo>
                    <a:lnTo>
                      <a:pt x="2022824" y="1073657"/>
                    </a:lnTo>
                    <a:close/>
                    <a:moveTo>
                      <a:pt x="2997422" y="1035748"/>
                    </a:moveTo>
                    <a:lnTo>
                      <a:pt x="3034188" y="1035748"/>
                    </a:lnTo>
                    <a:lnTo>
                      <a:pt x="3034188" y="1072324"/>
                    </a:lnTo>
                    <a:lnTo>
                      <a:pt x="2997422" y="1072324"/>
                    </a:lnTo>
                    <a:close/>
                    <a:moveTo>
                      <a:pt x="1535525" y="1031938"/>
                    </a:moveTo>
                    <a:lnTo>
                      <a:pt x="1572292" y="1031938"/>
                    </a:lnTo>
                    <a:lnTo>
                      <a:pt x="1572292" y="1068133"/>
                    </a:lnTo>
                    <a:lnTo>
                      <a:pt x="1535525" y="1068133"/>
                    </a:lnTo>
                    <a:close/>
                    <a:moveTo>
                      <a:pt x="3159823" y="1029366"/>
                    </a:moveTo>
                    <a:lnTo>
                      <a:pt x="3196590" y="1029366"/>
                    </a:lnTo>
                    <a:lnTo>
                      <a:pt x="3196590" y="1052512"/>
                    </a:lnTo>
                    <a:lnTo>
                      <a:pt x="3159823" y="1052512"/>
                    </a:lnTo>
                    <a:close/>
                    <a:moveTo>
                      <a:pt x="2672524" y="1014888"/>
                    </a:moveTo>
                    <a:lnTo>
                      <a:pt x="2709291" y="1014888"/>
                    </a:lnTo>
                    <a:lnTo>
                      <a:pt x="2709291" y="1052226"/>
                    </a:lnTo>
                    <a:lnTo>
                      <a:pt x="2672524" y="1052226"/>
                    </a:lnTo>
                    <a:close/>
                    <a:moveTo>
                      <a:pt x="1697926" y="1014888"/>
                    </a:moveTo>
                    <a:lnTo>
                      <a:pt x="1734693" y="1014888"/>
                    </a:lnTo>
                    <a:lnTo>
                      <a:pt x="1734693" y="1052226"/>
                    </a:lnTo>
                    <a:lnTo>
                      <a:pt x="1697926" y="1052226"/>
                    </a:lnTo>
                    <a:close/>
                    <a:moveTo>
                      <a:pt x="1860327" y="1006792"/>
                    </a:moveTo>
                    <a:lnTo>
                      <a:pt x="1897094" y="1006792"/>
                    </a:lnTo>
                    <a:lnTo>
                      <a:pt x="1897094" y="1043177"/>
                    </a:lnTo>
                    <a:lnTo>
                      <a:pt x="1860327" y="1043177"/>
                    </a:lnTo>
                    <a:close/>
                    <a:moveTo>
                      <a:pt x="1210627" y="995172"/>
                    </a:moveTo>
                    <a:lnTo>
                      <a:pt x="1247394" y="995172"/>
                    </a:lnTo>
                    <a:lnTo>
                      <a:pt x="1247394" y="1018318"/>
                    </a:lnTo>
                    <a:lnTo>
                      <a:pt x="1210627" y="1018318"/>
                    </a:lnTo>
                    <a:close/>
                    <a:moveTo>
                      <a:pt x="3322224" y="982694"/>
                    </a:moveTo>
                    <a:lnTo>
                      <a:pt x="3358990" y="982694"/>
                    </a:lnTo>
                    <a:lnTo>
                      <a:pt x="3358990" y="1019365"/>
                    </a:lnTo>
                    <a:lnTo>
                      <a:pt x="3322224" y="1019365"/>
                    </a:lnTo>
                    <a:close/>
                    <a:moveTo>
                      <a:pt x="2834925" y="982694"/>
                    </a:moveTo>
                    <a:lnTo>
                      <a:pt x="2871691" y="982694"/>
                    </a:lnTo>
                    <a:lnTo>
                      <a:pt x="2871691" y="1019365"/>
                    </a:lnTo>
                    <a:lnTo>
                      <a:pt x="2834925" y="1019365"/>
                    </a:lnTo>
                    <a:close/>
                    <a:moveTo>
                      <a:pt x="2022824" y="982694"/>
                    </a:moveTo>
                    <a:lnTo>
                      <a:pt x="2059591" y="982694"/>
                    </a:lnTo>
                    <a:lnTo>
                      <a:pt x="2059591" y="1019365"/>
                    </a:lnTo>
                    <a:lnTo>
                      <a:pt x="2022824" y="1019365"/>
                    </a:lnTo>
                    <a:close/>
                    <a:moveTo>
                      <a:pt x="2997422" y="981646"/>
                    </a:moveTo>
                    <a:lnTo>
                      <a:pt x="3034188" y="981646"/>
                    </a:lnTo>
                    <a:lnTo>
                      <a:pt x="3034188" y="1018222"/>
                    </a:lnTo>
                    <a:lnTo>
                      <a:pt x="2997422" y="1018222"/>
                    </a:lnTo>
                    <a:close/>
                    <a:moveTo>
                      <a:pt x="1535525" y="978693"/>
                    </a:moveTo>
                    <a:lnTo>
                      <a:pt x="1572292" y="978693"/>
                    </a:lnTo>
                    <a:lnTo>
                      <a:pt x="1572292" y="1014888"/>
                    </a:lnTo>
                    <a:lnTo>
                      <a:pt x="1535525" y="1014888"/>
                    </a:lnTo>
                    <a:close/>
                    <a:moveTo>
                      <a:pt x="3159823" y="975741"/>
                    </a:moveTo>
                    <a:lnTo>
                      <a:pt x="3196590" y="975741"/>
                    </a:lnTo>
                    <a:lnTo>
                      <a:pt x="3196590" y="1011555"/>
                    </a:lnTo>
                    <a:lnTo>
                      <a:pt x="3159823" y="1011555"/>
                    </a:lnTo>
                    <a:close/>
                    <a:moveTo>
                      <a:pt x="2672524" y="959358"/>
                    </a:moveTo>
                    <a:lnTo>
                      <a:pt x="2709291" y="959358"/>
                    </a:lnTo>
                    <a:lnTo>
                      <a:pt x="2709291" y="996696"/>
                    </a:lnTo>
                    <a:lnTo>
                      <a:pt x="2672524" y="996696"/>
                    </a:lnTo>
                    <a:close/>
                    <a:moveTo>
                      <a:pt x="1697926" y="959358"/>
                    </a:moveTo>
                    <a:lnTo>
                      <a:pt x="1734693" y="959358"/>
                    </a:lnTo>
                    <a:lnTo>
                      <a:pt x="1734693" y="996696"/>
                    </a:lnTo>
                    <a:lnTo>
                      <a:pt x="1697926" y="996696"/>
                    </a:lnTo>
                    <a:close/>
                    <a:moveTo>
                      <a:pt x="1860327" y="953166"/>
                    </a:moveTo>
                    <a:lnTo>
                      <a:pt x="1897094" y="953166"/>
                    </a:lnTo>
                    <a:lnTo>
                      <a:pt x="1897094" y="989551"/>
                    </a:lnTo>
                    <a:lnTo>
                      <a:pt x="1860327" y="989551"/>
                    </a:lnTo>
                    <a:close/>
                    <a:moveTo>
                      <a:pt x="3484721" y="949642"/>
                    </a:moveTo>
                    <a:lnTo>
                      <a:pt x="3521487" y="949642"/>
                    </a:lnTo>
                    <a:lnTo>
                      <a:pt x="3521487" y="972788"/>
                    </a:lnTo>
                    <a:lnTo>
                      <a:pt x="3484721" y="972788"/>
                    </a:lnTo>
                    <a:close/>
                    <a:moveTo>
                      <a:pt x="2185225" y="949642"/>
                    </a:moveTo>
                    <a:lnTo>
                      <a:pt x="2221992" y="949642"/>
                    </a:lnTo>
                    <a:lnTo>
                      <a:pt x="2221992" y="972788"/>
                    </a:lnTo>
                    <a:lnTo>
                      <a:pt x="2185225" y="972788"/>
                    </a:lnTo>
                    <a:close/>
                    <a:moveTo>
                      <a:pt x="1373028" y="949642"/>
                    </a:moveTo>
                    <a:lnTo>
                      <a:pt x="1409795" y="949642"/>
                    </a:lnTo>
                    <a:lnTo>
                      <a:pt x="1409795" y="972788"/>
                    </a:lnTo>
                    <a:lnTo>
                      <a:pt x="1373028" y="972788"/>
                    </a:lnTo>
                    <a:close/>
                    <a:moveTo>
                      <a:pt x="1210627" y="936593"/>
                    </a:moveTo>
                    <a:lnTo>
                      <a:pt x="1247394" y="936593"/>
                    </a:lnTo>
                    <a:lnTo>
                      <a:pt x="1247394" y="974788"/>
                    </a:lnTo>
                    <a:lnTo>
                      <a:pt x="1210627" y="974788"/>
                    </a:lnTo>
                    <a:close/>
                    <a:moveTo>
                      <a:pt x="3322224" y="928306"/>
                    </a:moveTo>
                    <a:lnTo>
                      <a:pt x="3358990" y="928306"/>
                    </a:lnTo>
                    <a:lnTo>
                      <a:pt x="3358990" y="964977"/>
                    </a:lnTo>
                    <a:lnTo>
                      <a:pt x="3322224" y="964977"/>
                    </a:lnTo>
                    <a:close/>
                    <a:moveTo>
                      <a:pt x="2834925" y="928306"/>
                    </a:moveTo>
                    <a:lnTo>
                      <a:pt x="2871691" y="928306"/>
                    </a:lnTo>
                    <a:lnTo>
                      <a:pt x="2871691" y="964977"/>
                    </a:lnTo>
                    <a:lnTo>
                      <a:pt x="2834925" y="964977"/>
                    </a:lnTo>
                    <a:close/>
                    <a:moveTo>
                      <a:pt x="2022824" y="928306"/>
                    </a:moveTo>
                    <a:lnTo>
                      <a:pt x="2059591" y="928306"/>
                    </a:lnTo>
                    <a:lnTo>
                      <a:pt x="2059591" y="964977"/>
                    </a:lnTo>
                    <a:lnTo>
                      <a:pt x="2022824" y="964977"/>
                    </a:lnTo>
                    <a:close/>
                    <a:moveTo>
                      <a:pt x="2997422" y="927639"/>
                    </a:moveTo>
                    <a:lnTo>
                      <a:pt x="3034188" y="927639"/>
                    </a:lnTo>
                    <a:lnTo>
                      <a:pt x="3034188" y="964215"/>
                    </a:lnTo>
                    <a:lnTo>
                      <a:pt x="2997422" y="964215"/>
                    </a:lnTo>
                    <a:close/>
                    <a:moveTo>
                      <a:pt x="1535525" y="925353"/>
                    </a:moveTo>
                    <a:lnTo>
                      <a:pt x="1572292" y="925353"/>
                    </a:lnTo>
                    <a:lnTo>
                      <a:pt x="1572292" y="961548"/>
                    </a:lnTo>
                    <a:lnTo>
                      <a:pt x="1535525" y="961548"/>
                    </a:lnTo>
                    <a:close/>
                    <a:moveTo>
                      <a:pt x="3159823" y="923258"/>
                    </a:moveTo>
                    <a:lnTo>
                      <a:pt x="3196590" y="923258"/>
                    </a:lnTo>
                    <a:lnTo>
                      <a:pt x="3196590" y="959072"/>
                    </a:lnTo>
                    <a:lnTo>
                      <a:pt x="3159823" y="959072"/>
                    </a:lnTo>
                    <a:close/>
                    <a:moveTo>
                      <a:pt x="2672524" y="903922"/>
                    </a:moveTo>
                    <a:lnTo>
                      <a:pt x="2709291" y="903922"/>
                    </a:lnTo>
                    <a:lnTo>
                      <a:pt x="2709291" y="941165"/>
                    </a:lnTo>
                    <a:lnTo>
                      <a:pt x="2672524" y="941165"/>
                    </a:lnTo>
                    <a:close/>
                    <a:moveTo>
                      <a:pt x="1697926" y="903922"/>
                    </a:moveTo>
                    <a:lnTo>
                      <a:pt x="1734693" y="903922"/>
                    </a:lnTo>
                    <a:lnTo>
                      <a:pt x="1734693" y="941165"/>
                    </a:lnTo>
                    <a:lnTo>
                      <a:pt x="1697926" y="941165"/>
                    </a:lnTo>
                    <a:close/>
                    <a:moveTo>
                      <a:pt x="1860327" y="899541"/>
                    </a:moveTo>
                    <a:lnTo>
                      <a:pt x="1897094" y="899541"/>
                    </a:lnTo>
                    <a:lnTo>
                      <a:pt x="1897094" y="935926"/>
                    </a:lnTo>
                    <a:lnTo>
                      <a:pt x="1860327" y="935926"/>
                    </a:lnTo>
                    <a:close/>
                    <a:moveTo>
                      <a:pt x="3484721" y="896397"/>
                    </a:moveTo>
                    <a:lnTo>
                      <a:pt x="3521487" y="896397"/>
                    </a:lnTo>
                    <a:lnTo>
                      <a:pt x="3521487" y="932020"/>
                    </a:lnTo>
                    <a:lnTo>
                      <a:pt x="3484721" y="932020"/>
                    </a:lnTo>
                    <a:close/>
                    <a:moveTo>
                      <a:pt x="2185225" y="896397"/>
                    </a:moveTo>
                    <a:lnTo>
                      <a:pt x="2221992" y="896397"/>
                    </a:lnTo>
                    <a:lnTo>
                      <a:pt x="2221992" y="932020"/>
                    </a:lnTo>
                    <a:lnTo>
                      <a:pt x="2185225" y="932020"/>
                    </a:lnTo>
                    <a:close/>
                    <a:moveTo>
                      <a:pt x="1373028" y="896397"/>
                    </a:moveTo>
                    <a:lnTo>
                      <a:pt x="1409795" y="896397"/>
                    </a:lnTo>
                    <a:lnTo>
                      <a:pt x="1409795" y="932020"/>
                    </a:lnTo>
                    <a:lnTo>
                      <a:pt x="1373028" y="932020"/>
                    </a:lnTo>
                    <a:close/>
                    <a:moveTo>
                      <a:pt x="2347626" y="885348"/>
                    </a:moveTo>
                    <a:lnTo>
                      <a:pt x="2384393" y="885348"/>
                    </a:lnTo>
                    <a:lnTo>
                      <a:pt x="2384393" y="908494"/>
                    </a:lnTo>
                    <a:lnTo>
                      <a:pt x="2347626" y="908494"/>
                    </a:lnTo>
                    <a:close/>
                    <a:moveTo>
                      <a:pt x="1210627" y="879252"/>
                    </a:moveTo>
                    <a:lnTo>
                      <a:pt x="1247394" y="879252"/>
                    </a:lnTo>
                    <a:lnTo>
                      <a:pt x="1247394" y="917447"/>
                    </a:lnTo>
                    <a:lnTo>
                      <a:pt x="1210627" y="917447"/>
                    </a:lnTo>
                    <a:close/>
                    <a:moveTo>
                      <a:pt x="3322224" y="874014"/>
                    </a:moveTo>
                    <a:lnTo>
                      <a:pt x="3358990" y="874014"/>
                    </a:lnTo>
                    <a:lnTo>
                      <a:pt x="3358990" y="910685"/>
                    </a:lnTo>
                    <a:lnTo>
                      <a:pt x="3322224" y="910685"/>
                    </a:lnTo>
                    <a:close/>
                    <a:moveTo>
                      <a:pt x="2834925" y="874014"/>
                    </a:moveTo>
                    <a:lnTo>
                      <a:pt x="2871691" y="874014"/>
                    </a:lnTo>
                    <a:lnTo>
                      <a:pt x="2871691" y="910685"/>
                    </a:lnTo>
                    <a:lnTo>
                      <a:pt x="2834925" y="910685"/>
                    </a:lnTo>
                    <a:close/>
                    <a:moveTo>
                      <a:pt x="2022824" y="874014"/>
                    </a:moveTo>
                    <a:lnTo>
                      <a:pt x="2059591" y="874014"/>
                    </a:lnTo>
                    <a:lnTo>
                      <a:pt x="2059591" y="910685"/>
                    </a:lnTo>
                    <a:lnTo>
                      <a:pt x="2022824" y="910685"/>
                    </a:lnTo>
                    <a:close/>
                    <a:moveTo>
                      <a:pt x="2997422" y="873537"/>
                    </a:moveTo>
                    <a:lnTo>
                      <a:pt x="3034188" y="873537"/>
                    </a:lnTo>
                    <a:lnTo>
                      <a:pt x="3034188" y="910113"/>
                    </a:lnTo>
                    <a:lnTo>
                      <a:pt x="2997422" y="910113"/>
                    </a:lnTo>
                    <a:close/>
                    <a:moveTo>
                      <a:pt x="1535525" y="872108"/>
                    </a:moveTo>
                    <a:lnTo>
                      <a:pt x="1572292" y="872108"/>
                    </a:lnTo>
                    <a:lnTo>
                      <a:pt x="1572292" y="908303"/>
                    </a:lnTo>
                    <a:lnTo>
                      <a:pt x="1535525" y="908303"/>
                    </a:lnTo>
                    <a:close/>
                    <a:moveTo>
                      <a:pt x="3159823" y="870775"/>
                    </a:moveTo>
                    <a:lnTo>
                      <a:pt x="3196590" y="870775"/>
                    </a:lnTo>
                    <a:lnTo>
                      <a:pt x="3196590" y="906589"/>
                    </a:lnTo>
                    <a:lnTo>
                      <a:pt x="3159823" y="906589"/>
                    </a:lnTo>
                    <a:close/>
                    <a:moveTo>
                      <a:pt x="2672524" y="848296"/>
                    </a:moveTo>
                    <a:lnTo>
                      <a:pt x="2709291" y="848296"/>
                    </a:lnTo>
                    <a:lnTo>
                      <a:pt x="2709291" y="885634"/>
                    </a:lnTo>
                    <a:lnTo>
                      <a:pt x="2672524" y="885634"/>
                    </a:lnTo>
                    <a:close/>
                    <a:moveTo>
                      <a:pt x="1697926" y="848296"/>
                    </a:moveTo>
                    <a:lnTo>
                      <a:pt x="1734693" y="848296"/>
                    </a:lnTo>
                    <a:lnTo>
                      <a:pt x="1734693" y="885634"/>
                    </a:lnTo>
                    <a:lnTo>
                      <a:pt x="1697926" y="885634"/>
                    </a:lnTo>
                    <a:close/>
                    <a:moveTo>
                      <a:pt x="1860327" y="845915"/>
                    </a:moveTo>
                    <a:lnTo>
                      <a:pt x="1897094" y="845915"/>
                    </a:lnTo>
                    <a:lnTo>
                      <a:pt x="1897094" y="882300"/>
                    </a:lnTo>
                    <a:lnTo>
                      <a:pt x="1860327" y="882300"/>
                    </a:lnTo>
                    <a:close/>
                    <a:moveTo>
                      <a:pt x="3484721" y="844200"/>
                    </a:moveTo>
                    <a:lnTo>
                      <a:pt x="3521487" y="844200"/>
                    </a:lnTo>
                    <a:lnTo>
                      <a:pt x="3521487" y="879824"/>
                    </a:lnTo>
                    <a:lnTo>
                      <a:pt x="3484721" y="879824"/>
                    </a:lnTo>
                    <a:close/>
                    <a:moveTo>
                      <a:pt x="2185225" y="844200"/>
                    </a:moveTo>
                    <a:lnTo>
                      <a:pt x="2221992" y="844200"/>
                    </a:lnTo>
                    <a:lnTo>
                      <a:pt x="2221992" y="879824"/>
                    </a:lnTo>
                    <a:lnTo>
                      <a:pt x="2185225" y="879824"/>
                    </a:lnTo>
                    <a:close/>
                    <a:moveTo>
                      <a:pt x="1373028" y="844200"/>
                    </a:moveTo>
                    <a:lnTo>
                      <a:pt x="1409795" y="844200"/>
                    </a:lnTo>
                    <a:lnTo>
                      <a:pt x="1409795" y="879824"/>
                    </a:lnTo>
                    <a:lnTo>
                      <a:pt x="1373028" y="879824"/>
                    </a:lnTo>
                    <a:close/>
                    <a:moveTo>
                      <a:pt x="3647122" y="828579"/>
                    </a:moveTo>
                    <a:lnTo>
                      <a:pt x="3683889" y="828579"/>
                    </a:lnTo>
                    <a:lnTo>
                      <a:pt x="3683889" y="851725"/>
                    </a:lnTo>
                    <a:lnTo>
                      <a:pt x="3647122" y="851725"/>
                    </a:lnTo>
                    <a:close/>
                    <a:moveTo>
                      <a:pt x="1048226" y="828579"/>
                    </a:moveTo>
                    <a:lnTo>
                      <a:pt x="1084993" y="828579"/>
                    </a:lnTo>
                    <a:lnTo>
                      <a:pt x="1084993" y="851725"/>
                    </a:lnTo>
                    <a:lnTo>
                      <a:pt x="1048226" y="851725"/>
                    </a:lnTo>
                    <a:close/>
                    <a:moveTo>
                      <a:pt x="2347626" y="823912"/>
                    </a:moveTo>
                    <a:lnTo>
                      <a:pt x="2384393" y="823912"/>
                    </a:lnTo>
                    <a:lnTo>
                      <a:pt x="2384393" y="863441"/>
                    </a:lnTo>
                    <a:lnTo>
                      <a:pt x="2347626" y="863441"/>
                    </a:lnTo>
                    <a:close/>
                    <a:moveTo>
                      <a:pt x="1210627" y="821912"/>
                    </a:moveTo>
                    <a:lnTo>
                      <a:pt x="1247394" y="821912"/>
                    </a:lnTo>
                    <a:lnTo>
                      <a:pt x="1247394" y="860107"/>
                    </a:lnTo>
                    <a:lnTo>
                      <a:pt x="1210627" y="860107"/>
                    </a:lnTo>
                    <a:close/>
                    <a:moveTo>
                      <a:pt x="3322224" y="819721"/>
                    </a:moveTo>
                    <a:lnTo>
                      <a:pt x="3358990" y="819721"/>
                    </a:lnTo>
                    <a:lnTo>
                      <a:pt x="3358990" y="856392"/>
                    </a:lnTo>
                    <a:lnTo>
                      <a:pt x="3322224" y="856392"/>
                    </a:lnTo>
                    <a:close/>
                    <a:moveTo>
                      <a:pt x="2834925" y="819721"/>
                    </a:moveTo>
                    <a:lnTo>
                      <a:pt x="2871691" y="819721"/>
                    </a:lnTo>
                    <a:lnTo>
                      <a:pt x="2871691" y="856392"/>
                    </a:lnTo>
                    <a:lnTo>
                      <a:pt x="2834925" y="856392"/>
                    </a:lnTo>
                    <a:close/>
                    <a:moveTo>
                      <a:pt x="2022824" y="819721"/>
                    </a:moveTo>
                    <a:lnTo>
                      <a:pt x="2059591" y="819721"/>
                    </a:lnTo>
                    <a:lnTo>
                      <a:pt x="2059591" y="856392"/>
                    </a:lnTo>
                    <a:lnTo>
                      <a:pt x="2022824" y="856392"/>
                    </a:lnTo>
                    <a:close/>
                    <a:moveTo>
                      <a:pt x="2997422" y="819435"/>
                    </a:moveTo>
                    <a:lnTo>
                      <a:pt x="3034188" y="819435"/>
                    </a:lnTo>
                    <a:lnTo>
                      <a:pt x="3034188" y="856011"/>
                    </a:lnTo>
                    <a:lnTo>
                      <a:pt x="2997422" y="856011"/>
                    </a:lnTo>
                    <a:close/>
                    <a:moveTo>
                      <a:pt x="1535525" y="818864"/>
                    </a:moveTo>
                    <a:lnTo>
                      <a:pt x="1572292" y="818864"/>
                    </a:lnTo>
                    <a:lnTo>
                      <a:pt x="1572292" y="855059"/>
                    </a:lnTo>
                    <a:lnTo>
                      <a:pt x="1535525" y="855059"/>
                    </a:lnTo>
                    <a:close/>
                    <a:moveTo>
                      <a:pt x="3159823" y="818292"/>
                    </a:moveTo>
                    <a:lnTo>
                      <a:pt x="3196590" y="818292"/>
                    </a:lnTo>
                    <a:lnTo>
                      <a:pt x="3196590" y="854106"/>
                    </a:lnTo>
                    <a:lnTo>
                      <a:pt x="3159823" y="854106"/>
                    </a:lnTo>
                    <a:close/>
                    <a:moveTo>
                      <a:pt x="2510123" y="809339"/>
                    </a:moveTo>
                    <a:lnTo>
                      <a:pt x="2546890" y="809339"/>
                    </a:lnTo>
                    <a:lnTo>
                      <a:pt x="2546890" y="832485"/>
                    </a:lnTo>
                    <a:lnTo>
                      <a:pt x="2510123" y="832485"/>
                    </a:lnTo>
                    <a:close/>
                    <a:moveTo>
                      <a:pt x="2672524" y="792765"/>
                    </a:moveTo>
                    <a:lnTo>
                      <a:pt x="2709291" y="792765"/>
                    </a:lnTo>
                    <a:lnTo>
                      <a:pt x="2709291" y="830103"/>
                    </a:lnTo>
                    <a:lnTo>
                      <a:pt x="2672524" y="830103"/>
                    </a:lnTo>
                    <a:close/>
                    <a:moveTo>
                      <a:pt x="1697926" y="792765"/>
                    </a:moveTo>
                    <a:lnTo>
                      <a:pt x="1734693" y="792765"/>
                    </a:lnTo>
                    <a:lnTo>
                      <a:pt x="1734693" y="830103"/>
                    </a:lnTo>
                    <a:lnTo>
                      <a:pt x="1697926" y="830103"/>
                    </a:lnTo>
                    <a:close/>
                    <a:moveTo>
                      <a:pt x="1860327" y="792289"/>
                    </a:moveTo>
                    <a:lnTo>
                      <a:pt x="1897094" y="792289"/>
                    </a:lnTo>
                    <a:lnTo>
                      <a:pt x="1897094" y="828674"/>
                    </a:lnTo>
                    <a:lnTo>
                      <a:pt x="1860327" y="828674"/>
                    </a:lnTo>
                    <a:close/>
                    <a:moveTo>
                      <a:pt x="3484721" y="792003"/>
                    </a:moveTo>
                    <a:lnTo>
                      <a:pt x="3521487" y="792003"/>
                    </a:lnTo>
                    <a:lnTo>
                      <a:pt x="3521487" y="827626"/>
                    </a:lnTo>
                    <a:lnTo>
                      <a:pt x="3484721" y="827626"/>
                    </a:lnTo>
                    <a:close/>
                    <a:moveTo>
                      <a:pt x="2185225" y="792003"/>
                    </a:moveTo>
                    <a:lnTo>
                      <a:pt x="2221992" y="792003"/>
                    </a:lnTo>
                    <a:lnTo>
                      <a:pt x="2221992" y="827626"/>
                    </a:lnTo>
                    <a:lnTo>
                      <a:pt x="2185225" y="827626"/>
                    </a:lnTo>
                    <a:close/>
                    <a:moveTo>
                      <a:pt x="1373028" y="792003"/>
                    </a:moveTo>
                    <a:lnTo>
                      <a:pt x="1409795" y="792003"/>
                    </a:lnTo>
                    <a:lnTo>
                      <a:pt x="1409795" y="827626"/>
                    </a:lnTo>
                    <a:lnTo>
                      <a:pt x="1373028" y="827626"/>
                    </a:lnTo>
                    <a:close/>
                    <a:moveTo>
                      <a:pt x="4707731" y="778764"/>
                    </a:moveTo>
                    <a:lnTo>
                      <a:pt x="4728781" y="778859"/>
                    </a:lnTo>
                    <a:lnTo>
                      <a:pt x="4728781" y="788384"/>
                    </a:lnTo>
                    <a:lnTo>
                      <a:pt x="4702968" y="788670"/>
                    </a:lnTo>
                    <a:lnTo>
                      <a:pt x="4702968" y="779050"/>
                    </a:lnTo>
                    <a:close/>
                    <a:moveTo>
                      <a:pt x="21146" y="778764"/>
                    </a:moveTo>
                    <a:lnTo>
                      <a:pt x="21146" y="788384"/>
                    </a:lnTo>
                    <a:lnTo>
                      <a:pt x="16288" y="788575"/>
                    </a:lnTo>
                    <a:lnTo>
                      <a:pt x="0" y="788479"/>
                    </a:lnTo>
                    <a:lnTo>
                      <a:pt x="0" y="783716"/>
                    </a:lnTo>
                    <a:lnTo>
                      <a:pt x="0" y="778954"/>
                    </a:lnTo>
                    <a:close/>
                    <a:moveTo>
                      <a:pt x="66484" y="778478"/>
                    </a:moveTo>
                    <a:lnTo>
                      <a:pt x="66484" y="788003"/>
                    </a:lnTo>
                    <a:lnTo>
                      <a:pt x="61721" y="788955"/>
                    </a:lnTo>
                    <a:lnTo>
                      <a:pt x="40671" y="788765"/>
                    </a:lnTo>
                    <a:lnTo>
                      <a:pt x="40671" y="778573"/>
                    </a:lnTo>
                    <a:close/>
                    <a:moveTo>
                      <a:pt x="4657534" y="778383"/>
                    </a:moveTo>
                    <a:lnTo>
                      <a:pt x="4683442" y="778573"/>
                    </a:lnTo>
                    <a:lnTo>
                      <a:pt x="4683442" y="788003"/>
                    </a:lnTo>
                    <a:lnTo>
                      <a:pt x="4678680" y="788860"/>
                    </a:lnTo>
                    <a:lnTo>
                      <a:pt x="4657534" y="788956"/>
                    </a:lnTo>
                    <a:close/>
                    <a:moveTo>
                      <a:pt x="111823" y="778097"/>
                    </a:moveTo>
                    <a:lnTo>
                      <a:pt x="111823" y="789337"/>
                    </a:lnTo>
                    <a:lnTo>
                      <a:pt x="86010" y="789146"/>
                    </a:lnTo>
                    <a:lnTo>
                      <a:pt x="86010" y="778287"/>
                    </a:lnTo>
                    <a:close/>
                    <a:moveTo>
                      <a:pt x="4612195" y="778002"/>
                    </a:moveTo>
                    <a:lnTo>
                      <a:pt x="4638103" y="778192"/>
                    </a:lnTo>
                    <a:lnTo>
                      <a:pt x="4638103" y="789146"/>
                    </a:lnTo>
                    <a:lnTo>
                      <a:pt x="4612195" y="789337"/>
                    </a:lnTo>
                    <a:close/>
                    <a:moveTo>
                      <a:pt x="4566856" y="777716"/>
                    </a:moveTo>
                    <a:lnTo>
                      <a:pt x="4592669" y="777811"/>
                    </a:lnTo>
                    <a:lnTo>
                      <a:pt x="4592669" y="789527"/>
                    </a:lnTo>
                    <a:lnTo>
                      <a:pt x="4566856" y="789718"/>
                    </a:lnTo>
                    <a:close/>
                    <a:moveTo>
                      <a:pt x="157257" y="777716"/>
                    </a:moveTo>
                    <a:lnTo>
                      <a:pt x="157257" y="789622"/>
                    </a:lnTo>
                    <a:lnTo>
                      <a:pt x="131349" y="789432"/>
                    </a:lnTo>
                    <a:lnTo>
                      <a:pt x="131349" y="777906"/>
                    </a:lnTo>
                    <a:close/>
                    <a:moveTo>
                      <a:pt x="202596" y="777430"/>
                    </a:moveTo>
                    <a:lnTo>
                      <a:pt x="202596" y="790003"/>
                    </a:lnTo>
                    <a:lnTo>
                      <a:pt x="176783" y="789812"/>
                    </a:lnTo>
                    <a:lnTo>
                      <a:pt x="176783" y="777525"/>
                    </a:lnTo>
                    <a:close/>
                    <a:moveTo>
                      <a:pt x="4521422" y="777335"/>
                    </a:moveTo>
                    <a:lnTo>
                      <a:pt x="4547330" y="777525"/>
                    </a:lnTo>
                    <a:lnTo>
                      <a:pt x="4547330" y="789908"/>
                    </a:lnTo>
                    <a:lnTo>
                      <a:pt x="4521422" y="790003"/>
                    </a:lnTo>
                    <a:close/>
                    <a:moveTo>
                      <a:pt x="248030" y="777049"/>
                    </a:moveTo>
                    <a:lnTo>
                      <a:pt x="248030" y="790289"/>
                    </a:lnTo>
                    <a:lnTo>
                      <a:pt x="222122" y="790193"/>
                    </a:lnTo>
                    <a:lnTo>
                      <a:pt x="222122" y="777239"/>
                    </a:lnTo>
                    <a:close/>
                    <a:moveTo>
                      <a:pt x="4476083" y="776954"/>
                    </a:moveTo>
                    <a:lnTo>
                      <a:pt x="4501991" y="777144"/>
                    </a:lnTo>
                    <a:lnTo>
                      <a:pt x="4501991" y="790194"/>
                    </a:lnTo>
                    <a:lnTo>
                      <a:pt x="4476083" y="790384"/>
                    </a:lnTo>
                    <a:close/>
                    <a:moveTo>
                      <a:pt x="4430744" y="776668"/>
                    </a:moveTo>
                    <a:lnTo>
                      <a:pt x="4456557" y="776763"/>
                    </a:lnTo>
                    <a:lnTo>
                      <a:pt x="4456557" y="790574"/>
                    </a:lnTo>
                    <a:lnTo>
                      <a:pt x="4430744" y="790765"/>
                    </a:lnTo>
                    <a:close/>
                    <a:moveTo>
                      <a:pt x="293369" y="776668"/>
                    </a:moveTo>
                    <a:lnTo>
                      <a:pt x="293369" y="790670"/>
                    </a:lnTo>
                    <a:lnTo>
                      <a:pt x="267461" y="790479"/>
                    </a:lnTo>
                    <a:lnTo>
                      <a:pt x="267461" y="776858"/>
                    </a:lnTo>
                    <a:close/>
                    <a:moveTo>
                      <a:pt x="338709" y="776382"/>
                    </a:moveTo>
                    <a:lnTo>
                      <a:pt x="338709" y="791051"/>
                    </a:lnTo>
                    <a:lnTo>
                      <a:pt x="312896" y="790860"/>
                    </a:lnTo>
                    <a:lnTo>
                      <a:pt x="312896" y="776572"/>
                    </a:lnTo>
                    <a:close/>
                    <a:moveTo>
                      <a:pt x="4385309" y="776287"/>
                    </a:moveTo>
                    <a:lnTo>
                      <a:pt x="4411217" y="776477"/>
                    </a:lnTo>
                    <a:lnTo>
                      <a:pt x="4411217" y="790956"/>
                    </a:lnTo>
                    <a:lnTo>
                      <a:pt x="4385309" y="791051"/>
                    </a:lnTo>
                    <a:close/>
                    <a:moveTo>
                      <a:pt x="384143" y="776001"/>
                    </a:moveTo>
                    <a:lnTo>
                      <a:pt x="384143" y="791336"/>
                    </a:lnTo>
                    <a:lnTo>
                      <a:pt x="358235" y="791241"/>
                    </a:lnTo>
                    <a:lnTo>
                      <a:pt x="358235" y="776191"/>
                    </a:lnTo>
                    <a:close/>
                    <a:moveTo>
                      <a:pt x="4339971" y="775906"/>
                    </a:moveTo>
                    <a:lnTo>
                      <a:pt x="4365879" y="776097"/>
                    </a:lnTo>
                    <a:lnTo>
                      <a:pt x="4365879" y="791241"/>
                    </a:lnTo>
                    <a:lnTo>
                      <a:pt x="4339971" y="791432"/>
                    </a:lnTo>
                    <a:close/>
                    <a:moveTo>
                      <a:pt x="429482" y="775716"/>
                    </a:moveTo>
                    <a:lnTo>
                      <a:pt x="429482" y="791718"/>
                    </a:lnTo>
                    <a:lnTo>
                      <a:pt x="403574" y="791527"/>
                    </a:lnTo>
                    <a:lnTo>
                      <a:pt x="403574" y="775811"/>
                    </a:lnTo>
                    <a:close/>
                    <a:moveTo>
                      <a:pt x="4294632" y="775620"/>
                    </a:moveTo>
                    <a:lnTo>
                      <a:pt x="4320445" y="775810"/>
                    </a:lnTo>
                    <a:lnTo>
                      <a:pt x="4320445" y="791622"/>
                    </a:lnTo>
                    <a:lnTo>
                      <a:pt x="4294632" y="791812"/>
                    </a:lnTo>
                    <a:close/>
                    <a:moveTo>
                      <a:pt x="474821" y="775335"/>
                    </a:moveTo>
                    <a:lnTo>
                      <a:pt x="474821" y="792099"/>
                    </a:lnTo>
                    <a:lnTo>
                      <a:pt x="449008" y="791908"/>
                    </a:lnTo>
                    <a:lnTo>
                      <a:pt x="449008" y="775525"/>
                    </a:lnTo>
                    <a:close/>
                    <a:moveTo>
                      <a:pt x="4249197" y="775239"/>
                    </a:moveTo>
                    <a:lnTo>
                      <a:pt x="4275105" y="775430"/>
                    </a:lnTo>
                    <a:lnTo>
                      <a:pt x="4275105" y="792003"/>
                    </a:lnTo>
                    <a:lnTo>
                      <a:pt x="4249197" y="792098"/>
                    </a:lnTo>
                    <a:close/>
                    <a:moveTo>
                      <a:pt x="4203858" y="774954"/>
                    </a:moveTo>
                    <a:lnTo>
                      <a:pt x="4229766" y="775049"/>
                    </a:lnTo>
                    <a:lnTo>
                      <a:pt x="4229766" y="792289"/>
                    </a:lnTo>
                    <a:lnTo>
                      <a:pt x="4203858" y="792480"/>
                    </a:lnTo>
                    <a:close/>
                    <a:moveTo>
                      <a:pt x="520255" y="774954"/>
                    </a:moveTo>
                    <a:lnTo>
                      <a:pt x="520255" y="792385"/>
                    </a:lnTo>
                    <a:lnTo>
                      <a:pt x="494347" y="792289"/>
                    </a:lnTo>
                    <a:lnTo>
                      <a:pt x="494347" y="775144"/>
                    </a:lnTo>
                    <a:close/>
                    <a:moveTo>
                      <a:pt x="4158519" y="774572"/>
                    </a:moveTo>
                    <a:lnTo>
                      <a:pt x="4184332" y="774762"/>
                    </a:lnTo>
                    <a:lnTo>
                      <a:pt x="4184332" y="792670"/>
                    </a:lnTo>
                    <a:lnTo>
                      <a:pt x="4158519" y="792860"/>
                    </a:lnTo>
                    <a:close/>
                    <a:moveTo>
                      <a:pt x="565594" y="774572"/>
                    </a:moveTo>
                    <a:lnTo>
                      <a:pt x="565594" y="792765"/>
                    </a:lnTo>
                    <a:lnTo>
                      <a:pt x="539686" y="792574"/>
                    </a:lnTo>
                    <a:lnTo>
                      <a:pt x="539686" y="774762"/>
                    </a:lnTo>
                    <a:close/>
                    <a:moveTo>
                      <a:pt x="610933" y="774287"/>
                    </a:moveTo>
                    <a:lnTo>
                      <a:pt x="610933" y="793146"/>
                    </a:lnTo>
                    <a:lnTo>
                      <a:pt x="585120" y="792956"/>
                    </a:lnTo>
                    <a:lnTo>
                      <a:pt x="585120" y="774477"/>
                    </a:lnTo>
                    <a:close/>
                    <a:moveTo>
                      <a:pt x="4113085" y="774191"/>
                    </a:moveTo>
                    <a:lnTo>
                      <a:pt x="4138993" y="774382"/>
                    </a:lnTo>
                    <a:lnTo>
                      <a:pt x="4138993" y="793051"/>
                    </a:lnTo>
                    <a:lnTo>
                      <a:pt x="4113085" y="793146"/>
                    </a:lnTo>
                    <a:close/>
                    <a:moveTo>
                      <a:pt x="4067746" y="773906"/>
                    </a:moveTo>
                    <a:lnTo>
                      <a:pt x="4093559" y="774096"/>
                    </a:lnTo>
                    <a:lnTo>
                      <a:pt x="4093559" y="793432"/>
                    </a:lnTo>
                    <a:lnTo>
                      <a:pt x="4067746" y="793527"/>
                    </a:lnTo>
                    <a:close/>
                    <a:moveTo>
                      <a:pt x="656367" y="773810"/>
                    </a:moveTo>
                    <a:lnTo>
                      <a:pt x="656367" y="793432"/>
                    </a:lnTo>
                    <a:lnTo>
                      <a:pt x="630554" y="793241"/>
                    </a:lnTo>
                    <a:lnTo>
                      <a:pt x="630554" y="774001"/>
                    </a:lnTo>
                    <a:close/>
                    <a:moveTo>
                      <a:pt x="4022407" y="773525"/>
                    </a:moveTo>
                    <a:lnTo>
                      <a:pt x="4048220" y="773716"/>
                    </a:lnTo>
                    <a:lnTo>
                      <a:pt x="4048220" y="793718"/>
                    </a:lnTo>
                    <a:lnTo>
                      <a:pt x="4022407" y="793908"/>
                    </a:lnTo>
                    <a:close/>
                    <a:moveTo>
                      <a:pt x="701706" y="773525"/>
                    </a:moveTo>
                    <a:lnTo>
                      <a:pt x="701706" y="793813"/>
                    </a:lnTo>
                    <a:lnTo>
                      <a:pt x="675893" y="793623"/>
                    </a:lnTo>
                    <a:lnTo>
                      <a:pt x="675893" y="773716"/>
                    </a:lnTo>
                    <a:close/>
                    <a:moveTo>
                      <a:pt x="747046" y="773239"/>
                    </a:moveTo>
                    <a:lnTo>
                      <a:pt x="747046" y="794194"/>
                    </a:lnTo>
                    <a:lnTo>
                      <a:pt x="721233" y="794004"/>
                    </a:lnTo>
                    <a:lnTo>
                      <a:pt x="721233" y="773429"/>
                    </a:lnTo>
                    <a:close/>
                    <a:moveTo>
                      <a:pt x="3976973" y="773144"/>
                    </a:moveTo>
                    <a:lnTo>
                      <a:pt x="4002786" y="773335"/>
                    </a:lnTo>
                    <a:lnTo>
                      <a:pt x="4002786" y="794004"/>
                    </a:lnTo>
                    <a:lnTo>
                      <a:pt x="3976973" y="794194"/>
                    </a:lnTo>
                    <a:close/>
                    <a:moveTo>
                      <a:pt x="3931634" y="772858"/>
                    </a:moveTo>
                    <a:lnTo>
                      <a:pt x="3957447" y="773049"/>
                    </a:lnTo>
                    <a:lnTo>
                      <a:pt x="3957447" y="794480"/>
                    </a:lnTo>
                    <a:lnTo>
                      <a:pt x="3931634" y="794575"/>
                    </a:lnTo>
                    <a:close/>
                    <a:moveTo>
                      <a:pt x="792480" y="772763"/>
                    </a:moveTo>
                    <a:lnTo>
                      <a:pt x="792480" y="794480"/>
                    </a:lnTo>
                    <a:lnTo>
                      <a:pt x="766667" y="794290"/>
                    </a:lnTo>
                    <a:lnTo>
                      <a:pt x="766667" y="772954"/>
                    </a:lnTo>
                    <a:close/>
                    <a:moveTo>
                      <a:pt x="3886295" y="772477"/>
                    </a:moveTo>
                    <a:lnTo>
                      <a:pt x="3912108" y="772668"/>
                    </a:lnTo>
                    <a:lnTo>
                      <a:pt x="3912108" y="794766"/>
                    </a:lnTo>
                    <a:lnTo>
                      <a:pt x="3886295" y="794956"/>
                    </a:lnTo>
                    <a:close/>
                    <a:moveTo>
                      <a:pt x="837819" y="772477"/>
                    </a:moveTo>
                    <a:lnTo>
                      <a:pt x="837819" y="794861"/>
                    </a:lnTo>
                    <a:lnTo>
                      <a:pt x="812006" y="794670"/>
                    </a:lnTo>
                    <a:lnTo>
                      <a:pt x="812006" y="772668"/>
                    </a:lnTo>
                    <a:close/>
                    <a:moveTo>
                      <a:pt x="883158" y="772191"/>
                    </a:moveTo>
                    <a:lnTo>
                      <a:pt x="883158" y="795241"/>
                    </a:lnTo>
                    <a:lnTo>
                      <a:pt x="857345" y="795051"/>
                    </a:lnTo>
                    <a:lnTo>
                      <a:pt x="857345" y="772381"/>
                    </a:lnTo>
                    <a:close/>
                    <a:moveTo>
                      <a:pt x="3840860" y="772096"/>
                    </a:moveTo>
                    <a:lnTo>
                      <a:pt x="3866673" y="772287"/>
                    </a:lnTo>
                    <a:lnTo>
                      <a:pt x="3866673" y="795147"/>
                    </a:lnTo>
                    <a:lnTo>
                      <a:pt x="3840860" y="795242"/>
                    </a:lnTo>
                    <a:close/>
                    <a:moveTo>
                      <a:pt x="3795522" y="771810"/>
                    </a:moveTo>
                    <a:lnTo>
                      <a:pt x="3821335" y="772001"/>
                    </a:lnTo>
                    <a:lnTo>
                      <a:pt x="3821335" y="795527"/>
                    </a:lnTo>
                    <a:lnTo>
                      <a:pt x="3795522" y="795623"/>
                    </a:lnTo>
                    <a:close/>
                    <a:moveTo>
                      <a:pt x="928592" y="771810"/>
                    </a:moveTo>
                    <a:lnTo>
                      <a:pt x="928592" y="795527"/>
                    </a:lnTo>
                    <a:lnTo>
                      <a:pt x="902779" y="795337"/>
                    </a:lnTo>
                    <a:lnTo>
                      <a:pt x="902779" y="772001"/>
                    </a:lnTo>
                    <a:close/>
                    <a:moveTo>
                      <a:pt x="973931" y="771429"/>
                    </a:moveTo>
                    <a:lnTo>
                      <a:pt x="973931" y="795908"/>
                    </a:lnTo>
                    <a:lnTo>
                      <a:pt x="948118" y="795718"/>
                    </a:lnTo>
                    <a:lnTo>
                      <a:pt x="948118" y="771620"/>
                    </a:lnTo>
                    <a:close/>
                    <a:moveTo>
                      <a:pt x="3750087" y="771334"/>
                    </a:moveTo>
                    <a:lnTo>
                      <a:pt x="3775900" y="771524"/>
                    </a:lnTo>
                    <a:lnTo>
                      <a:pt x="3775900" y="795718"/>
                    </a:lnTo>
                    <a:lnTo>
                      <a:pt x="3750087" y="795908"/>
                    </a:lnTo>
                    <a:close/>
                    <a:moveTo>
                      <a:pt x="1019270" y="771143"/>
                    </a:moveTo>
                    <a:lnTo>
                      <a:pt x="1019270" y="796289"/>
                    </a:lnTo>
                    <a:lnTo>
                      <a:pt x="993457" y="796099"/>
                    </a:lnTo>
                    <a:lnTo>
                      <a:pt x="993457" y="771334"/>
                    </a:lnTo>
                    <a:close/>
                    <a:moveTo>
                      <a:pt x="3704748" y="771048"/>
                    </a:moveTo>
                    <a:lnTo>
                      <a:pt x="3730561" y="771239"/>
                    </a:lnTo>
                    <a:lnTo>
                      <a:pt x="3730561" y="796099"/>
                    </a:lnTo>
                    <a:lnTo>
                      <a:pt x="3704748" y="796289"/>
                    </a:lnTo>
                    <a:close/>
                    <a:moveTo>
                      <a:pt x="2510123" y="768953"/>
                    </a:moveTo>
                    <a:lnTo>
                      <a:pt x="2546890" y="768953"/>
                    </a:lnTo>
                    <a:lnTo>
                      <a:pt x="2546890" y="798385"/>
                    </a:lnTo>
                    <a:lnTo>
                      <a:pt x="2510123" y="798385"/>
                    </a:lnTo>
                    <a:close/>
                    <a:moveTo>
                      <a:pt x="3159823" y="765810"/>
                    </a:moveTo>
                    <a:lnTo>
                      <a:pt x="3196590" y="765810"/>
                    </a:lnTo>
                    <a:lnTo>
                      <a:pt x="3196590" y="801624"/>
                    </a:lnTo>
                    <a:lnTo>
                      <a:pt x="3159823" y="801624"/>
                    </a:lnTo>
                    <a:close/>
                    <a:moveTo>
                      <a:pt x="1535525" y="765619"/>
                    </a:moveTo>
                    <a:lnTo>
                      <a:pt x="1572292" y="765619"/>
                    </a:lnTo>
                    <a:lnTo>
                      <a:pt x="1572292" y="801814"/>
                    </a:lnTo>
                    <a:lnTo>
                      <a:pt x="1535525" y="801814"/>
                    </a:lnTo>
                    <a:close/>
                    <a:moveTo>
                      <a:pt x="2997422" y="765429"/>
                    </a:moveTo>
                    <a:lnTo>
                      <a:pt x="3034188" y="765429"/>
                    </a:lnTo>
                    <a:lnTo>
                      <a:pt x="3034188" y="802005"/>
                    </a:lnTo>
                    <a:lnTo>
                      <a:pt x="2997422" y="802005"/>
                    </a:lnTo>
                    <a:close/>
                    <a:moveTo>
                      <a:pt x="3322224" y="765333"/>
                    </a:moveTo>
                    <a:lnTo>
                      <a:pt x="3358990" y="765333"/>
                    </a:lnTo>
                    <a:lnTo>
                      <a:pt x="3358990" y="802004"/>
                    </a:lnTo>
                    <a:lnTo>
                      <a:pt x="3322224" y="802004"/>
                    </a:lnTo>
                    <a:close/>
                    <a:moveTo>
                      <a:pt x="2834925" y="765333"/>
                    </a:moveTo>
                    <a:lnTo>
                      <a:pt x="2871691" y="765333"/>
                    </a:lnTo>
                    <a:lnTo>
                      <a:pt x="2871691" y="802004"/>
                    </a:lnTo>
                    <a:lnTo>
                      <a:pt x="2834925" y="802004"/>
                    </a:lnTo>
                    <a:close/>
                    <a:moveTo>
                      <a:pt x="2022824" y="765333"/>
                    </a:moveTo>
                    <a:lnTo>
                      <a:pt x="2059591" y="765333"/>
                    </a:lnTo>
                    <a:lnTo>
                      <a:pt x="2059591" y="802004"/>
                    </a:lnTo>
                    <a:lnTo>
                      <a:pt x="2022824" y="802004"/>
                    </a:lnTo>
                    <a:close/>
                    <a:moveTo>
                      <a:pt x="1210627" y="764571"/>
                    </a:moveTo>
                    <a:lnTo>
                      <a:pt x="1247394" y="764571"/>
                    </a:lnTo>
                    <a:lnTo>
                      <a:pt x="1247394" y="802766"/>
                    </a:lnTo>
                    <a:lnTo>
                      <a:pt x="1210627" y="802766"/>
                    </a:lnTo>
                    <a:close/>
                    <a:moveTo>
                      <a:pt x="2347626" y="763904"/>
                    </a:moveTo>
                    <a:lnTo>
                      <a:pt x="2384393" y="763904"/>
                    </a:lnTo>
                    <a:lnTo>
                      <a:pt x="2384393" y="803433"/>
                    </a:lnTo>
                    <a:lnTo>
                      <a:pt x="2347626" y="803433"/>
                    </a:lnTo>
                    <a:close/>
                    <a:moveTo>
                      <a:pt x="3646932" y="762857"/>
                    </a:moveTo>
                    <a:lnTo>
                      <a:pt x="3683698" y="762857"/>
                    </a:lnTo>
                    <a:lnTo>
                      <a:pt x="3683698" y="770858"/>
                    </a:lnTo>
                    <a:lnTo>
                      <a:pt x="3686461" y="770858"/>
                    </a:lnTo>
                    <a:lnTo>
                      <a:pt x="3686461" y="796480"/>
                    </a:lnTo>
                    <a:lnTo>
                      <a:pt x="3683698" y="796480"/>
                    </a:lnTo>
                    <a:lnTo>
                      <a:pt x="3683698" y="804481"/>
                    </a:lnTo>
                    <a:lnTo>
                      <a:pt x="3646932" y="804481"/>
                    </a:lnTo>
                    <a:close/>
                    <a:moveTo>
                      <a:pt x="1049274" y="762857"/>
                    </a:moveTo>
                    <a:lnTo>
                      <a:pt x="1086040" y="762857"/>
                    </a:lnTo>
                    <a:lnTo>
                      <a:pt x="1086040" y="804481"/>
                    </a:lnTo>
                    <a:lnTo>
                      <a:pt x="1049274" y="804481"/>
                    </a:lnTo>
                    <a:lnTo>
                      <a:pt x="1049274" y="796480"/>
                    </a:lnTo>
                    <a:lnTo>
                      <a:pt x="1036891" y="796385"/>
                    </a:lnTo>
                    <a:lnTo>
                      <a:pt x="1036891" y="770953"/>
                    </a:lnTo>
                    <a:lnTo>
                      <a:pt x="1049274" y="770858"/>
                    </a:lnTo>
                    <a:close/>
                    <a:moveTo>
                      <a:pt x="3484721" y="739806"/>
                    </a:moveTo>
                    <a:lnTo>
                      <a:pt x="3521487" y="739806"/>
                    </a:lnTo>
                    <a:lnTo>
                      <a:pt x="3521487" y="775430"/>
                    </a:lnTo>
                    <a:lnTo>
                      <a:pt x="3484721" y="775430"/>
                    </a:lnTo>
                    <a:close/>
                    <a:moveTo>
                      <a:pt x="2185225" y="739806"/>
                    </a:moveTo>
                    <a:lnTo>
                      <a:pt x="2221992" y="739806"/>
                    </a:lnTo>
                    <a:lnTo>
                      <a:pt x="2221992" y="775430"/>
                    </a:lnTo>
                    <a:lnTo>
                      <a:pt x="2185225" y="775430"/>
                    </a:lnTo>
                    <a:close/>
                    <a:moveTo>
                      <a:pt x="1373028" y="739806"/>
                    </a:moveTo>
                    <a:lnTo>
                      <a:pt x="1409795" y="739806"/>
                    </a:lnTo>
                    <a:lnTo>
                      <a:pt x="1409795" y="775430"/>
                    </a:lnTo>
                    <a:lnTo>
                      <a:pt x="1373028" y="775430"/>
                    </a:lnTo>
                    <a:close/>
                    <a:moveTo>
                      <a:pt x="1860327" y="738663"/>
                    </a:moveTo>
                    <a:lnTo>
                      <a:pt x="1897094" y="738663"/>
                    </a:lnTo>
                    <a:lnTo>
                      <a:pt x="1897094" y="775048"/>
                    </a:lnTo>
                    <a:lnTo>
                      <a:pt x="1860327" y="775048"/>
                    </a:lnTo>
                    <a:close/>
                    <a:moveTo>
                      <a:pt x="2672524" y="737235"/>
                    </a:moveTo>
                    <a:lnTo>
                      <a:pt x="2709291" y="737235"/>
                    </a:lnTo>
                    <a:lnTo>
                      <a:pt x="2709291" y="774573"/>
                    </a:lnTo>
                    <a:lnTo>
                      <a:pt x="2672524" y="774573"/>
                    </a:lnTo>
                    <a:close/>
                    <a:moveTo>
                      <a:pt x="1697926" y="737235"/>
                    </a:moveTo>
                    <a:lnTo>
                      <a:pt x="1734693" y="737235"/>
                    </a:lnTo>
                    <a:lnTo>
                      <a:pt x="1734693" y="774573"/>
                    </a:lnTo>
                    <a:lnTo>
                      <a:pt x="1697926" y="774573"/>
                    </a:lnTo>
                    <a:close/>
                    <a:moveTo>
                      <a:pt x="2510123" y="734949"/>
                    </a:moveTo>
                    <a:lnTo>
                      <a:pt x="2546890" y="734949"/>
                    </a:lnTo>
                    <a:lnTo>
                      <a:pt x="2546890" y="758095"/>
                    </a:lnTo>
                    <a:lnTo>
                      <a:pt x="2510123" y="758095"/>
                    </a:lnTo>
                    <a:close/>
                    <a:moveTo>
                      <a:pt x="3647122" y="715708"/>
                    </a:moveTo>
                    <a:lnTo>
                      <a:pt x="3683889" y="715708"/>
                    </a:lnTo>
                    <a:lnTo>
                      <a:pt x="3683889" y="738854"/>
                    </a:lnTo>
                    <a:lnTo>
                      <a:pt x="3647122" y="738854"/>
                    </a:lnTo>
                    <a:close/>
                    <a:moveTo>
                      <a:pt x="1048226" y="715708"/>
                    </a:moveTo>
                    <a:lnTo>
                      <a:pt x="1084993" y="715708"/>
                    </a:lnTo>
                    <a:lnTo>
                      <a:pt x="1084993" y="738854"/>
                    </a:lnTo>
                    <a:lnTo>
                      <a:pt x="1048226" y="738854"/>
                    </a:lnTo>
                    <a:close/>
                    <a:moveTo>
                      <a:pt x="3159823" y="713231"/>
                    </a:moveTo>
                    <a:lnTo>
                      <a:pt x="3196590" y="713231"/>
                    </a:lnTo>
                    <a:lnTo>
                      <a:pt x="3196590" y="749045"/>
                    </a:lnTo>
                    <a:lnTo>
                      <a:pt x="3159823" y="749045"/>
                    </a:lnTo>
                    <a:close/>
                    <a:moveTo>
                      <a:pt x="1535525" y="712279"/>
                    </a:moveTo>
                    <a:lnTo>
                      <a:pt x="1572292" y="712279"/>
                    </a:lnTo>
                    <a:lnTo>
                      <a:pt x="1572292" y="748474"/>
                    </a:lnTo>
                    <a:lnTo>
                      <a:pt x="1535525" y="748474"/>
                    </a:lnTo>
                    <a:close/>
                    <a:moveTo>
                      <a:pt x="2997422" y="711327"/>
                    </a:moveTo>
                    <a:lnTo>
                      <a:pt x="3034188" y="711327"/>
                    </a:lnTo>
                    <a:lnTo>
                      <a:pt x="3034188" y="747903"/>
                    </a:lnTo>
                    <a:lnTo>
                      <a:pt x="2997422" y="747903"/>
                    </a:lnTo>
                    <a:close/>
                    <a:moveTo>
                      <a:pt x="3322224" y="711041"/>
                    </a:moveTo>
                    <a:lnTo>
                      <a:pt x="3358990" y="711041"/>
                    </a:lnTo>
                    <a:lnTo>
                      <a:pt x="3358990" y="747712"/>
                    </a:lnTo>
                    <a:lnTo>
                      <a:pt x="3322224" y="747712"/>
                    </a:lnTo>
                    <a:close/>
                    <a:moveTo>
                      <a:pt x="2834925" y="711041"/>
                    </a:moveTo>
                    <a:lnTo>
                      <a:pt x="2871691" y="711041"/>
                    </a:lnTo>
                    <a:lnTo>
                      <a:pt x="2871691" y="747712"/>
                    </a:lnTo>
                    <a:lnTo>
                      <a:pt x="2834925" y="747712"/>
                    </a:lnTo>
                    <a:close/>
                    <a:moveTo>
                      <a:pt x="2022824" y="711041"/>
                    </a:moveTo>
                    <a:lnTo>
                      <a:pt x="2059591" y="711041"/>
                    </a:lnTo>
                    <a:lnTo>
                      <a:pt x="2059591" y="747712"/>
                    </a:lnTo>
                    <a:lnTo>
                      <a:pt x="2022824" y="747712"/>
                    </a:lnTo>
                    <a:close/>
                    <a:moveTo>
                      <a:pt x="1210627" y="707231"/>
                    </a:moveTo>
                    <a:lnTo>
                      <a:pt x="1247394" y="707231"/>
                    </a:lnTo>
                    <a:lnTo>
                      <a:pt x="1247394" y="745426"/>
                    </a:lnTo>
                    <a:lnTo>
                      <a:pt x="1210627" y="745426"/>
                    </a:lnTo>
                    <a:close/>
                    <a:moveTo>
                      <a:pt x="2347626" y="703897"/>
                    </a:moveTo>
                    <a:lnTo>
                      <a:pt x="2384393" y="703897"/>
                    </a:lnTo>
                    <a:lnTo>
                      <a:pt x="2384393" y="743426"/>
                    </a:lnTo>
                    <a:lnTo>
                      <a:pt x="2347626" y="743426"/>
                    </a:lnTo>
                    <a:close/>
                    <a:moveTo>
                      <a:pt x="3484721" y="687609"/>
                    </a:moveTo>
                    <a:lnTo>
                      <a:pt x="3521487" y="687609"/>
                    </a:lnTo>
                    <a:lnTo>
                      <a:pt x="3521487" y="723232"/>
                    </a:lnTo>
                    <a:lnTo>
                      <a:pt x="3484721" y="723232"/>
                    </a:lnTo>
                    <a:close/>
                    <a:moveTo>
                      <a:pt x="2185225" y="687609"/>
                    </a:moveTo>
                    <a:lnTo>
                      <a:pt x="2221992" y="687609"/>
                    </a:lnTo>
                    <a:lnTo>
                      <a:pt x="2221992" y="723232"/>
                    </a:lnTo>
                    <a:lnTo>
                      <a:pt x="2185225" y="723232"/>
                    </a:lnTo>
                    <a:close/>
                    <a:moveTo>
                      <a:pt x="1373028" y="687609"/>
                    </a:moveTo>
                    <a:lnTo>
                      <a:pt x="1409795" y="687609"/>
                    </a:lnTo>
                    <a:lnTo>
                      <a:pt x="1409795" y="723232"/>
                    </a:lnTo>
                    <a:lnTo>
                      <a:pt x="1373028" y="723232"/>
                    </a:lnTo>
                    <a:close/>
                    <a:moveTo>
                      <a:pt x="1860327" y="685037"/>
                    </a:moveTo>
                    <a:lnTo>
                      <a:pt x="1897094" y="685037"/>
                    </a:lnTo>
                    <a:lnTo>
                      <a:pt x="1897094" y="721422"/>
                    </a:lnTo>
                    <a:lnTo>
                      <a:pt x="1860327" y="721422"/>
                    </a:lnTo>
                    <a:close/>
                    <a:moveTo>
                      <a:pt x="2672524" y="681704"/>
                    </a:moveTo>
                    <a:lnTo>
                      <a:pt x="2709291" y="681704"/>
                    </a:lnTo>
                    <a:lnTo>
                      <a:pt x="2709291" y="719042"/>
                    </a:lnTo>
                    <a:lnTo>
                      <a:pt x="2672524" y="719042"/>
                    </a:lnTo>
                    <a:close/>
                    <a:moveTo>
                      <a:pt x="1697926" y="681704"/>
                    </a:moveTo>
                    <a:lnTo>
                      <a:pt x="1734693" y="681704"/>
                    </a:lnTo>
                    <a:lnTo>
                      <a:pt x="1734693" y="719042"/>
                    </a:lnTo>
                    <a:lnTo>
                      <a:pt x="1697926" y="719042"/>
                    </a:lnTo>
                    <a:close/>
                    <a:moveTo>
                      <a:pt x="3159823" y="660749"/>
                    </a:moveTo>
                    <a:lnTo>
                      <a:pt x="3196590" y="660749"/>
                    </a:lnTo>
                    <a:lnTo>
                      <a:pt x="3196590" y="696563"/>
                    </a:lnTo>
                    <a:lnTo>
                      <a:pt x="3159823" y="696563"/>
                    </a:lnTo>
                    <a:close/>
                    <a:moveTo>
                      <a:pt x="1535525" y="659034"/>
                    </a:moveTo>
                    <a:lnTo>
                      <a:pt x="1572292" y="659034"/>
                    </a:lnTo>
                    <a:lnTo>
                      <a:pt x="1572292" y="695229"/>
                    </a:lnTo>
                    <a:lnTo>
                      <a:pt x="1535525" y="695229"/>
                    </a:lnTo>
                    <a:close/>
                    <a:moveTo>
                      <a:pt x="2347626" y="658939"/>
                    </a:moveTo>
                    <a:lnTo>
                      <a:pt x="2384393" y="658939"/>
                    </a:lnTo>
                    <a:lnTo>
                      <a:pt x="2384393" y="682085"/>
                    </a:lnTo>
                    <a:lnTo>
                      <a:pt x="2347626" y="682085"/>
                    </a:lnTo>
                    <a:close/>
                    <a:moveTo>
                      <a:pt x="2997422" y="657225"/>
                    </a:moveTo>
                    <a:lnTo>
                      <a:pt x="3034188" y="657225"/>
                    </a:lnTo>
                    <a:lnTo>
                      <a:pt x="3034188" y="693801"/>
                    </a:lnTo>
                    <a:lnTo>
                      <a:pt x="2997422" y="693801"/>
                    </a:lnTo>
                    <a:close/>
                    <a:moveTo>
                      <a:pt x="3322224" y="656748"/>
                    </a:moveTo>
                    <a:lnTo>
                      <a:pt x="3358990" y="656748"/>
                    </a:lnTo>
                    <a:lnTo>
                      <a:pt x="3358990" y="693419"/>
                    </a:lnTo>
                    <a:lnTo>
                      <a:pt x="3322224" y="693419"/>
                    </a:lnTo>
                    <a:close/>
                    <a:moveTo>
                      <a:pt x="2834925" y="656748"/>
                    </a:moveTo>
                    <a:lnTo>
                      <a:pt x="2871691" y="656748"/>
                    </a:lnTo>
                    <a:lnTo>
                      <a:pt x="2871691" y="693419"/>
                    </a:lnTo>
                    <a:lnTo>
                      <a:pt x="2834925" y="693419"/>
                    </a:lnTo>
                    <a:close/>
                    <a:moveTo>
                      <a:pt x="2022824" y="656748"/>
                    </a:moveTo>
                    <a:lnTo>
                      <a:pt x="2059591" y="656748"/>
                    </a:lnTo>
                    <a:lnTo>
                      <a:pt x="2059591" y="693419"/>
                    </a:lnTo>
                    <a:lnTo>
                      <a:pt x="2022824" y="693419"/>
                    </a:lnTo>
                    <a:close/>
                    <a:moveTo>
                      <a:pt x="1210627" y="649985"/>
                    </a:moveTo>
                    <a:lnTo>
                      <a:pt x="1247394" y="649985"/>
                    </a:lnTo>
                    <a:lnTo>
                      <a:pt x="1247394" y="688180"/>
                    </a:lnTo>
                    <a:lnTo>
                      <a:pt x="1210627" y="688180"/>
                    </a:lnTo>
                    <a:close/>
                    <a:moveTo>
                      <a:pt x="3484721" y="635412"/>
                    </a:moveTo>
                    <a:lnTo>
                      <a:pt x="3521487" y="635412"/>
                    </a:lnTo>
                    <a:lnTo>
                      <a:pt x="3521487" y="671035"/>
                    </a:lnTo>
                    <a:lnTo>
                      <a:pt x="3484721" y="671035"/>
                    </a:lnTo>
                    <a:close/>
                    <a:moveTo>
                      <a:pt x="2185225" y="635412"/>
                    </a:moveTo>
                    <a:lnTo>
                      <a:pt x="2221992" y="635412"/>
                    </a:lnTo>
                    <a:lnTo>
                      <a:pt x="2221992" y="671035"/>
                    </a:lnTo>
                    <a:lnTo>
                      <a:pt x="2185225" y="671035"/>
                    </a:lnTo>
                    <a:close/>
                    <a:moveTo>
                      <a:pt x="1373028" y="635412"/>
                    </a:moveTo>
                    <a:lnTo>
                      <a:pt x="1409795" y="635412"/>
                    </a:lnTo>
                    <a:lnTo>
                      <a:pt x="1409795" y="671035"/>
                    </a:lnTo>
                    <a:lnTo>
                      <a:pt x="1373028" y="671035"/>
                    </a:lnTo>
                    <a:close/>
                    <a:moveTo>
                      <a:pt x="1860327" y="631412"/>
                    </a:moveTo>
                    <a:lnTo>
                      <a:pt x="1897094" y="631412"/>
                    </a:lnTo>
                    <a:lnTo>
                      <a:pt x="1897094" y="667797"/>
                    </a:lnTo>
                    <a:lnTo>
                      <a:pt x="1860327" y="667797"/>
                    </a:lnTo>
                    <a:close/>
                    <a:moveTo>
                      <a:pt x="2672524" y="626173"/>
                    </a:moveTo>
                    <a:lnTo>
                      <a:pt x="2709291" y="626173"/>
                    </a:lnTo>
                    <a:lnTo>
                      <a:pt x="2709291" y="663511"/>
                    </a:lnTo>
                    <a:lnTo>
                      <a:pt x="2672524" y="663511"/>
                    </a:lnTo>
                    <a:close/>
                    <a:moveTo>
                      <a:pt x="1697926" y="626173"/>
                    </a:moveTo>
                    <a:lnTo>
                      <a:pt x="1734693" y="626173"/>
                    </a:lnTo>
                    <a:lnTo>
                      <a:pt x="1734693" y="663511"/>
                    </a:lnTo>
                    <a:lnTo>
                      <a:pt x="1697926" y="663511"/>
                    </a:lnTo>
                    <a:close/>
                    <a:moveTo>
                      <a:pt x="3159823" y="608266"/>
                    </a:moveTo>
                    <a:lnTo>
                      <a:pt x="3196590" y="608266"/>
                    </a:lnTo>
                    <a:lnTo>
                      <a:pt x="3196590" y="644080"/>
                    </a:lnTo>
                    <a:lnTo>
                      <a:pt x="3159823" y="644080"/>
                    </a:lnTo>
                    <a:close/>
                    <a:moveTo>
                      <a:pt x="1535525" y="605789"/>
                    </a:moveTo>
                    <a:lnTo>
                      <a:pt x="1572292" y="605789"/>
                    </a:lnTo>
                    <a:lnTo>
                      <a:pt x="1572292" y="641984"/>
                    </a:lnTo>
                    <a:lnTo>
                      <a:pt x="1535525" y="641984"/>
                    </a:lnTo>
                    <a:close/>
                    <a:moveTo>
                      <a:pt x="2997422" y="603218"/>
                    </a:moveTo>
                    <a:lnTo>
                      <a:pt x="3034188" y="603218"/>
                    </a:lnTo>
                    <a:lnTo>
                      <a:pt x="3034188" y="639794"/>
                    </a:lnTo>
                    <a:lnTo>
                      <a:pt x="2997422" y="639794"/>
                    </a:lnTo>
                    <a:close/>
                    <a:moveTo>
                      <a:pt x="3322224" y="602361"/>
                    </a:moveTo>
                    <a:lnTo>
                      <a:pt x="3358990" y="602361"/>
                    </a:lnTo>
                    <a:lnTo>
                      <a:pt x="3358990" y="639032"/>
                    </a:lnTo>
                    <a:lnTo>
                      <a:pt x="3322224" y="639032"/>
                    </a:lnTo>
                    <a:close/>
                    <a:moveTo>
                      <a:pt x="2834925" y="602361"/>
                    </a:moveTo>
                    <a:lnTo>
                      <a:pt x="2871691" y="602361"/>
                    </a:lnTo>
                    <a:lnTo>
                      <a:pt x="2871691" y="639032"/>
                    </a:lnTo>
                    <a:lnTo>
                      <a:pt x="2834925" y="639032"/>
                    </a:lnTo>
                    <a:close/>
                    <a:moveTo>
                      <a:pt x="2022824" y="602361"/>
                    </a:moveTo>
                    <a:lnTo>
                      <a:pt x="2059591" y="602361"/>
                    </a:lnTo>
                    <a:lnTo>
                      <a:pt x="2059591" y="639032"/>
                    </a:lnTo>
                    <a:lnTo>
                      <a:pt x="2022824" y="639032"/>
                    </a:lnTo>
                    <a:close/>
                    <a:moveTo>
                      <a:pt x="3484721" y="594645"/>
                    </a:moveTo>
                    <a:lnTo>
                      <a:pt x="3521487" y="594645"/>
                    </a:lnTo>
                    <a:lnTo>
                      <a:pt x="3521487" y="617791"/>
                    </a:lnTo>
                    <a:lnTo>
                      <a:pt x="3484721" y="617791"/>
                    </a:lnTo>
                    <a:close/>
                    <a:moveTo>
                      <a:pt x="2185225" y="594645"/>
                    </a:moveTo>
                    <a:lnTo>
                      <a:pt x="2221992" y="594645"/>
                    </a:lnTo>
                    <a:lnTo>
                      <a:pt x="2221992" y="617791"/>
                    </a:lnTo>
                    <a:lnTo>
                      <a:pt x="2185225" y="617791"/>
                    </a:lnTo>
                    <a:close/>
                    <a:moveTo>
                      <a:pt x="1373028" y="594645"/>
                    </a:moveTo>
                    <a:lnTo>
                      <a:pt x="1409795" y="594645"/>
                    </a:lnTo>
                    <a:lnTo>
                      <a:pt x="1409795" y="617791"/>
                    </a:lnTo>
                    <a:lnTo>
                      <a:pt x="1373028" y="617791"/>
                    </a:lnTo>
                    <a:close/>
                    <a:moveTo>
                      <a:pt x="1210627" y="592645"/>
                    </a:moveTo>
                    <a:lnTo>
                      <a:pt x="1247394" y="592645"/>
                    </a:lnTo>
                    <a:lnTo>
                      <a:pt x="1247394" y="630840"/>
                    </a:lnTo>
                    <a:lnTo>
                      <a:pt x="1210627" y="630840"/>
                    </a:lnTo>
                    <a:close/>
                    <a:moveTo>
                      <a:pt x="1860327" y="577786"/>
                    </a:moveTo>
                    <a:lnTo>
                      <a:pt x="1897094" y="577786"/>
                    </a:lnTo>
                    <a:lnTo>
                      <a:pt x="1897094" y="614172"/>
                    </a:lnTo>
                    <a:lnTo>
                      <a:pt x="1860327" y="614172"/>
                    </a:lnTo>
                    <a:close/>
                    <a:moveTo>
                      <a:pt x="2672524" y="570642"/>
                    </a:moveTo>
                    <a:lnTo>
                      <a:pt x="2709291" y="570642"/>
                    </a:lnTo>
                    <a:lnTo>
                      <a:pt x="2709291" y="607980"/>
                    </a:lnTo>
                    <a:lnTo>
                      <a:pt x="2672524" y="607980"/>
                    </a:lnTo>
                    <a:close/>
                    <a:moveTo>
                      <a:pt x="1697926" y="570642"/>
                    </a:moveTo>
                    <a:lnTo>
                      <a:pt x="1734693" y="570642"/>
                    </a:lnTo>
                    <a:lnTo>
                      <a:pt x="1734693" y="607980"/>
                    </a:lnTo>
                    <a:lnTo>
                      <a:pt x="1697926" y="607980"/>
                    </a:lnTo>
                    <a:close/>
                    <a:moveTo>
                      <a:pt x="3159823" y="555783"/>
                    </a:moveTo>
                    <a:lnTo>
                      <a:pt x="3196590" y="555783"/>
                    </a:lnTo>
                    <a:lnTo>
                      <a:pt x="3196590" y="591597"/>
                    </a:lnTo>
                    <a:lnTo>
                      <a:pt x="3159823" y="591597"/>
                    </a:lnTo>
                    <a:close/>
                    <a:moveTo>
                      <a:pt x="1535525" y="552450"/>
                    </a:moveTo>
                    <a:lnTo>
                      <a:pt x="1572292" y="552450"/>
                    </a:lnTo>
                    <a:lnTo>
                      <a:pt x="1572292" y="588645"/>
                    </a:lnTo>
                    <a:lnTo>
                      <a:pt x="1535525" y="588645"/>
                    </a:lnTo>
                    <a:close/>
                    <a:moveTo>
                      <a:pt x="2997422" y="549116"/>
                    </a:moveTo>
                    <a:lnTo>
                      <a:pt x="3034188" y="549116"/>
                    </a:lnTo>
                    <a:lnTo>
                      <a:pt x="3034188" y="585692"/>
                    </a:lnTo>
                    <a:lnTo>
                      <a:pt x="2997422" y="585692"/>
                    </a:lnTo>
                    <a:close/>
                    <a:moveTo>
                      <a:pt x="1210627" y="549116"/>
                    </a:moveTo>
                    <a:lnTo>
                      <a:pt x="1247394" y="549116"/>
                    </a:lnTo>
                    <a:lnTo>
                      <a:pt x="1247394" y="572262"/>
                    </a:lnTo>
                    <a:lnTo>
                      <a:pt x="1210627" y="572262"/>
                    </a:lnTo>
                    <a:close/>
                    <a:moveTo>
                      <a:pt x="3322224" y="548068"/>
                    </a:moveTo>
                    <a:lnTo>
                      <a:pt x="3358990" y="548068"/>
                    </a:lnTo>
                    <a:lnTo>
                      <a:pt x="3358990" y="584739"/>
                    </a:lnTo>
                    <a:lnTo>
                      <a:pt x="3322224" y="584739"/>
                    </a:lnTo>
                    <a:close/>
                    <a:moveTo>
                      <a:pt x="2834925" y="548068"/>
                    </a:moveTo>
                    <a:lnTo>
                      <a:pt x="2871691" y="548068"/>
                    </a:lnTo>
                    <a:lnTo>
                      <a:pt x="2871691" y="584739"/>
                    </a:lnTo>
                    <a:lnTo>
                      <a:pt x="2834925" y="584739"/>
                    </a:lnTo>
                    <a:close/>
                    <a:moveTo>
                      <a:pt x="2022824" y="548068"/>
                    </a:moveTo>
                    <a:lnTo>
                      <a:pt x="2059591" y="548068"/>
                    </a:lnTo>
                    <a:lnTo>
                      <a:pt x="2059591" y="584739"/>
                    </a:lnTo>
                    <a:lnTo>
                      <a:pt x="2022824" y="584739"/>
                    </a:lnTo>
                    <a:close/>
                    <a:moveTo>
                      <a:pt x="1860327" y="524160"/>
                    </a:moveTo>
                    <a:lnTo>
                      <a:pt x="1897094" y="524160"/>
                    </a:lnTo>
                    <a:lnTo>
                      <a:pt x="1897094" y="560545"/>
                    </a:lnTo>
                    <a:lnTo>
                      <a:pt x="1860327" y="560545"/>
                    </a:lnTo>
                    <a:close/>
                    <a:moveTo>
                      <a:pt x="2672524" y="515112"/>
                    </a:moveTo>
                    <a:lnTo>
                      <a:pt x="2709291" y="515112"/>
                    </a:lnTo>
                    <a:lnTo>
                      <a:pt x="2709291" y="552450"/>
                    </a:lnTo>
                    <a:lnTo>
                      <a:pt x="2672524" y="552450"/>
                    </a:lnTo>
                    <a:close/>
                    <a:moveTo>
                      <a:pt x="1697926" y="515112"/>
                    </a:moveTo>
                    <a:lnTo>
                      <a:pt x="1734693" y="515112"/>
                    </a:lnTo>
                    <a:lnTo>
                      <a:pt x="1734693" y="552450"/>
                    </a:lnTo>
                    <a:lnTo>
                      <a:pt x="1697926" y="552450"/>
                    </a:lnTo>
                    <a:close/>
                    <a:moveTo>
                      <a:pt x="3159823" y="514921"/>
                    </a:moveTo>
                    <a:lnTo>
                      <a:pt x="3196590" y="514921"/>
                    </a:lnTo>
                    <a:lnTo>
                      <a:pt x="3196590" y="538067"/>
                    </a:lnTo>
                    <a:lnTo>
                      <a:pt x="3159823" y="538067"/>
                    </a:lnTo>
                    <a:close/>
                    <a:moveTo>
                      <a:pt x="1535525" y="499205"/>
                    </a:moveTo>
                    <a:lnTo>
                      <a:pt x="1572292" y="499205"/>
                    </a:lnTo>
                    <a:lnTo>
                      <a:pt x="1572292" y="535400"/>
                    </a:lnTo>
                    <a:lnTo>
                      <a:pt x="1535525" y="535400"/>
                    </a:lnTo>
                    <a:close/>
                    <a:moveTo>
                      <a:pt x="2997422" y="495014"/>
                    </a:moveTo>
                    <a:lnTo>
                      <a:pt x="3034188" y="495014"/>
                    </a:lnTo>
                    <a:lnTo>
                      <a:pt x="3034188" y="531590"/>
                    </a:lnTo>
                    <a:lnTo>
                      <a:pt x="2997422" y="531590"/>
                    </a:lnTo>
                    <a:close/>
                    <a:moveTo>
                      <a:pt x="3322224" y="493776"/>
                    </a:moveTo>
                    <a:lnTo>
                      <a:pt x="3358990" y="493776"/>
                    </a:lnTo>
                    <a:lnTo>
                      <a:pt x="3358990" y="530447"/>
                    </a:lnTo>
                    <a:lnTo>
                      <a:pt x="3322224" y="530447"/>
                    </a:lnTo>
                    <a:close/>
                    <a:moveTo>
                      <a:pt x="2834925" y="493776"/>
                    </a:moveTo>
                    <a:lnTo>
                      <a:pt x="2871691" y="493776"/>
                    </a:lnTo>
                    <a:lnTo>
                      <a:pt x="2871691" y="530447"/>
                    </a:lnTo>
                    <a:lnTo>
                      <a:pt x="2834925" y="530447"/>
                    </a:lnTo>
                    <a:close/>
                    <a:moveTo>
                      <a:pt x="2022824" y="493776"/>
                    </a:moveTo>
                    <a:lnTo>
                      <a:pt x="2059591" y="493776"/>
                    </a:lnTo>
                    <a:lnTo>
                      <a:pt x="2059591" y="530447"/>
                    </a:lnTo>
                    <a:lnTo>
                      <a:pt x="2022824" y="530447"/>
                    </a:lnTo>
                    <a:close/>
                    <a:moveTo>
                      <a:pt x="2672524" y="472535"/>
                    </a:moveTo>
                    <a:lnTo>
                      <a:pt x="2709291" y="472535"/>
                    </a:lnTo>
                    <a:lnTo>
                      <a:pt x="2709291" y="495681"/>
                    </a:lnTo>
                    <a:lnTo>
                      <a:pt x="2672524" y="495681"/>
                    </a:lnTo>
                    <a:close/>
                    <a:moveTo>
                      <a:pt x="1697926" y="472535"/>
                    </a:moveTo>
                    <a:lnTo>
                      <a:pt x="1734693" y="472535"/>
                    </a:lnTo>
                    <a:lnTo>
                      <a:pt x="1734693" y="495681"/>
                    </a:lnTo>
                    <a:lnTo>
                      <a:pt x="1697926" y="495681"/>
                    </a:lnTo>
                    <a:close/>
                    <a:moveTo>
                      <a:pt x="1860327" y="470535"/>
                    </a:moveTo>
                    <a:lnTo>
                      <a:pt x="1897094" y="470535"/>
                    </a:lnTo>
                    <a:lnTo>
                      <a:pt x="1897094" y="506920"/>
                    </a:lnTo>
                    <a:lnTo>
                      <a:pt x="1860327" y="506920"/>
                    </a:lnTo>
                    <a:close/>
                    <a:moveTo>
                      <a:pt x="1535525" y="445960"/>
                    </a:moveTo>
                    <a:lnTo>
                      <a:pt x="1572292" y="445960"/>
                    </a:lnTo>
                    <a:lnTo>
                      <a:pt x="1572292" y="482155"/>
                    </a:lnTo>
                    <a:lnTo>
                      <a:pt x="1535525" y="482155"/>
                    </a:lnTo>
                    <a:close/>
                    <a:moveTo>
                      <a:pt x="2997422" y="441007"/>
                    </a:moveTo>
                    <a:lnTo>
                      <a:pt x="3034188" y="441007"/>
                    </a:lnTo>
                    <a:lnTo>
                      <a:pt x="3034188" y="477583"/>
                    </a:lnTo>
                    <a:lnTo>
                      <a:pt x="2997422" y="477583"/>
                    </a:lnTo>
                    <a:close/>
                    <a:moveTo>
                      <a:pt x="3322224" y="439388"/>
                    </a:moveTo>
                    <a:lnTo>
                      <a:pt x="3358990" y="439388"/>
                    </a:lnTo>
                    <a:lnTo>
                      <a:pt x="3358990" y="476059"/>
                    </a:lnTo>
                    <a:lnTo>
                      <a:pt x="3322224" y="476059"/>
                    </a:lnTo>
                    <a:close/>
                    <a:moveTo>
                      <a:pt x="2834925" y="439388"/>
                    </a:moveTo>
                    <a:lnTo>
                      <a:pt x="2871691" y="439388"/>
                    </a:lnTo>
                    <a:lnTo>
                      <a:pt x="2871691" y="476059"/>
                    </a:lnTo>
                    <a:lnTo>
                      <a:pt x="2834925" y="476059"/>
                    </a:lnTo>
                    <a:close/>
                    <a:moveTo>
                      <a:pt x="2022824" y="439388"/>
                    </a:moveTo>
                    <a:lnTo>
                      <a:pt x="2059591" y="439388"/>
                    </a:lnTo>
                    <a:lnTo>
                      <a:pt x="2059591" y="476059"/>
                    </a:lnTo>
                    <a:lnTo>
                      <a:pt x="2022824" y="476059"/>
                    </a:lnTo>
                    <a:close/>
                    <a:moveTo>
                      <a:pt x="1860327" y="416909"/>
                    </a:moveTo>
                    <a:lnTo>
                      <a:pt x="1897094" y="416909"/>
                    </a:lnTo>
                    <a:lnTo>
                      <a:pt x="1897094" y="453294"/>
                    </a:lnTo>
                    <a:lnTo>
                      <a:pt x="1860327" y="453294"/>
                    </a:lnTo>
                    <a:close/>
                    <a:moveTo>
                      <a:pt x="1535525" y="392715"/>
                    </a:moveTo>
                    <a:lnTo>
                      <a:pt x="1572292" y="392715"/>
                    </a:lnTo>
                    <a:lnTo>
                      <a:pt x="1572292" y="428910"/>
                    </a:lnTo>
                    <a:lnTo>
                      <a:pt x="1535525" y="428910"/>
                    </a:lnTo>
                    <a:close/>
                    <a:moveTo>
                      <a:pt x="2997422" y="386905"/>
                    </a:moveTo>
                    <a:lnTo>
                      <a:pt x="3034188" y="386905"/>
                    </a:lnTo>
                    <a:lnTo>
                      <a:pt x="3034188" y="423481"/>
                    </a:lnTo>
                    <a:lnTo>
                      <a:pt x="2997422" y="423481"/>
                    </a:lnTo>
                    <a:close/>
                    <a:moveTo>
                      <a:pt x="3322224" y="385095"/>
                    </a:moveTo>
                    <a:lnTo>
                      <a:pt x="3358990" y="385095"/>
                    </a:lnTo>
                    <a:lnTo>
                      <a:pt x="3358990" y="421766"/>
                    </a:lnTo>
                    <a:lnTo>
                      <a:pt x="3322224" y="421766"/>
                    </a:lnTo>
                    <a:close/>
                    <a:moveTo>
                      <a:pt x="2834925" y="385095"/>
                    </a:moveTo>
                    <a:lnTo>
                      <a:pt x="2871691" y="385095"/>
                    </a:lnTo>
                    <a:lnTo>
                      <a:pt x="2871691" y="421766"/>
                    </a:lnTo>
                    <a:lnTo>
                      <a:pt x="2834925" y="421766"/>
                    </a:lnTo>
                    <a:close/>
                    <a:moveTo>
                      <a:pt x="2022824" y="385095"/>
                    </a:moveTo>
                    <a:lnTo>
                      <a:pt x="2059591" y="385095"/>
                    </a:lnTo>
                    <a:lnTo>
                      <a:pt x="2059591" y="421766"/>
                    </a:lnTo>
                    <a:lnTo>
                      <a:pt x="2022824" y="421766"/>
                    </a:lnTo>
                    <a:close/>
                    <a:moveTo>
                      <a:pt x="1860327" y="363283"/>
                    </a:moveTo>
                    <a:lnTo>
                      <a:pt x="1897094" y="363283"/>
                    </a:lnTo>
                    <a:lnTo>
                      <a:pt x="1897094" y="399668"/>
                    </a:lnTo>
                    <a:lnTo>
                      <a:pt x="1860327" y="399668"/>
                    </a:lnTo>
                    <a:close/>
                    <a:moveTo>
                      <a:pt x="1535525" y="339375"/>
                    </a:moveTo>
                    <a:lnTo>
                      <a:pt x="1572292" y="339375"/>
                    </a:lnTo>
                    <a:lnTo>
                      <a:pt x="1572292" y="375570"/>
                    </a:lnTo>
                    <a:lnTo>
                      <a:pt x="1535525" y="375570"/>
                    </a:lnTo>
                    <a:close/>
                    <a:moveTo>
                      <a:pt x="2997422" y="332803"/>
                    </a:moveTo>
                    <a:lnTo>
                      <a:pt x="3034188" y="332803"/>
                    </a:lnTo>
                    <a:lnTo>
                      <a:pt x="3034188" y="369379"/>
                    </a:lnTo>
                    <a:lnTo>
                      <a:pt x="2997422" y="369379"/>
                    </a:lnTo>
                    <a:close/>
                    <a:moveTo>
                      <a:pt x="3322224" y="330803"/>
                    </a:moveTo>
                    <a:lnTo>
                      <a:pt x="3358990" y="330803"/>
                    </a:lnTo>
                    <a:lnTo>
                      <a:pt x="3358990" y="367474"/>
                    </a:lnTo>
                    <a:lnTo>
                      <a:pt x="3322224" y="367474"/>
                    </a:lnTo>
                    <a:close/>
                    <a:moveTo>
                      <a:pt x="2834925" y="330803"/>
                    </a:moveTo>
                    <a:lnTo>
                      <a:pt x="2871691" y="330803"/>
                    </a:lnTo>
                    <a:lnTo>
                      <a:pt x="2871691" y="367474"/>
                    </a:lnTo>
                    <a:lnTo>
                      <a:pt x="2834925" y="367474"/>
                    </a:lnTo>
                    <a:close/>
                    <a:moveTo>
                      <a:pt x="2022824" y="330803"/>
                    </a:moveTo>
                    <a:lnTo>
                      <a:pt x="2059591" y="330803"/>
                    </a:lnTo>
                    <a:lnTo>
                      <a:pt x="2059591" y="367474"/>
                    </a:lnTo>
                    <a:lnTo>
                      <a:pt x="2022824" y="367474"/>
                    </a:lnTo>
                    <a:close/>
                    <a:moveTo>
                      <a:pt x="1860327" y="309657"/>
                    </a:moveTo>
                    <a:lnTo>
                      <a:pt x="1897094" y="309657"/>
                    </a:lnTo>
                    <a:lnTo>
                      <a:pt x="1897094" y="346043"/>
                    </a:lnTo>
                    <a:lnTo>
                      <a:pt x="1860327" y="346043"/>
                    </a:lnTo>
                    <a:close/>
                    <a:moveTo>
                      <a:pt x="3322224" y="288893"/>
                    </a:moveTo>
                    <a:lnTo>
                      <a:pt x="3358990" y="288893"/>
                    </a:lnTo>
                    <a:lnTo>
                      <a:pt x="3358990" y="312039"/>
                    </a:lnTo>
                    <a:lnTo>
                      <a:pt x="3322224" y="312039"/>
                    </a:lnTo>
                    <a:close/>
                    <a:moveTo>
                      <a:pt x="2834925" y="288893"/>
                    </a:moveTo>
                    <a:lnTo>
                      <a:pt x="2871691" y="288893"/>
                    </a:lnTo>
                    <a:lnTo>
                      <a:pt x="2871691" y="312039"/>
                    </a:lnTo>
                    <a:lnTo>
                      <a:pt x="2834925" y="312039"/>
                    </a:lnTo>
                    <a:close/>
                    <a:moveTo>
                      <a:pt x="2022824" y="288893"/>
                    </a:moveTo>
                    <a:lnTo>
                      <a:pt x="2059591" y="288893"/>
                    </a:lnTo>
                    <a:lnTo>
                      <a:pt x="2059591" y="312039"/>
                    </a:lnTo>
                    <a:lnTo>
                      <a:pt x="2022824" y="312039"/>
                    </a:lnTo>
                    <a:close/>
                    <a:moveTo>
                      <a:pt x="1535525" y="286131"/>
                    </a:moveTo>
                    <a:lnTo>
                      <a:pt x="1572292" y="286131"/>
                    </a:lnTo>
                    <a:lnTo>
                      <a:pt x="1572292" y="322326"/>
                    </a:lnTo>
                    <a:lnTo>
                      <a:pt x="1535525" y="322326"/>
                    </a:lnTo>
                    <a:close/>
                    <a:moveTo>
                      <a:pt x="2997422" y="278701"/>
                    </a:moveTo>
                    <a:lnTo>
                      <a:pt x="3034188" y="278701"/>
                    </a:lnTo>
                    <a:lnTo>
                      <a:pt x="3034188" y="315277"/>
                    </a:lnTo>
                    <a:lnTo>
                      <a:pt x="2997422" y="315277"/>
                    </a:lnTo>
                    <a:close/>
                    <a:moveTo>
                      <a:pt x="1860327" y="256031"/>
                    </a:moveTo>
                    <a:lnTo>
                      <a:pt x="1897094" y="256031"/>
                    </a:lnTo>
                    <a:lnTo>
                      <a:pt x="1897094" y="292417"/>
                    </a:lnTo>
                    <a:lnTo>
                      <a:pt x="1860327" y="292417"/>
                    </a:lnTo>
                    <a:close/>
                    <a:moveTo>
                      <a:pt x="1535525" y="232886"/>
                    </a:moveTo>
                    <a:lnTo>
                      <a:pt x="1572292" y="232886"/>
                    </a:lnTo>
                    <a:lnTo>
                      <a:pt x="1572292" y="269081"/>
                    </a:lnTo>
                    <a:lnTo>
                      <a:pt x="1535525" y="269081"/>
                    </a:lnTo>
                    <a:close/>
                    <a:moveTo>
                      <a:pt x="2997422" y="224694"/>
                    </a:moveTo>
                    <a:lnTo>
                      <a:pt x="3034188" y="224694"/>
                    </a:lnTo>
                    <a:lnTo>
                      <a:pt x="3034188" y="261270"/>
                    </a:lnTo>
                    <a:lnTo>
                      <a:pt x="2997422" y="261270"/>
                    </a:lnTo>
                    <a:close/>
                    <a:moveTo>
                      <a:pt x="1860327" y="202501"/>
                    </a:moveTo>
                    <a:lnTo>
                      <a:pt x="1897094" y="202501"/>
                    </a:lnTo>
                    <a:lnTo>
                      <a:pt x="1897094" y="238791"/>
                    </a:lnTo>
                    <a:lnTo>
                      <a:pt x="1860327" y="238791"/>
                    </a:lnTo>
                    <a:close/>
                    <a:moveTo>
                      <a:pt x="1535525" y="191547"/>
                    </a:moveTo>
                    <a:lnTo>
                      <a:pt x="1572292" y="191547"/>
                    </a:lnTo>
                    <a:lnTo>
                      <a:pt x="1572292" y="214693"/>
                    </a:lnTo>
                    <a:lnTo>
                      <a:pt x="1535525" y="214693"/>
                    </a:lnTo>
                    <a:close/>
                    <a:moveTo>
                      <a:pt x="2997422" y="170592"/>
                    </a:moveTo>
                    <a:lnTo>
                      <a:pt x="3034188" y="170592"/>
                    </a:lnTo>
                    <a:lnTo>
                      <a:pt x="3034188" y="207168"/>
                    </a:lnTo>
                    <a:lnTo>
                      <a:pt x="2997422" y="207168"/>
                    </a:lnTo>
                    <a:close/>
                    <a:moveTo>
                      <a:pt x="1860327" y="148780"/>
                    </a:moveTo>
                    <a:lnTo>
                      <a:pt x="1897094" y="148780"/>
                    </a:lnTo>
                    <a:lnTo>
                      <a:pt x="1897094" y="185166"/>
                    </a:lnTo>
                    <a:lnTo>
                      <a:pt x="1860327" y="185166"/>
                    </a:lnTo>
                    <a:close/>
                    <a:moveTo>
                      <a:pt x="2997422" y="116490"/>
                    </a:moveTo>
                    <a:lnTo>
                      <a:pt x="3034188" y="116490"/>
                    </a:lnTo>
                    <a:lnTo>
                      <a:pt x="3034188" y="153066"/>
                    </a:lnTo>
                    <a:lnTo>
                      <a:pt x="2997422" y="153066"/>
                    </a:lnTo>
                    <a:close/>
                    <a:moveTo>
                      <a:pt x="1860327" y="95154"/>
                    </a:moveTo>
                    <a:lnTo>
                      <a:pt x="1897094" y="95154"/>
                    </a:lnTo>
                    <a:lnTo>
                      <a:pt x="1897094" y="131540"/>
                    </a:lnTo>
                    <a:lnTo>
                      <a:pt x="1860327" y="131540"/>
                    </a:lnTo>
                    <a:close/>
                    <a:moveTo>
                      <a:pt x="2997422" y="74771"/>
                    </a:moveTo>
                    <a:lnTo>
                      <a:pt x="3034188" y="74771"/>
                    </a:lnTo>
                    <a:lnTo>
                      <a:pt x="3034188" y="97917"/>
                    </a:lnTo>
                    <a:lnTo>
                      <a:pt x="2997422" y="97917"/>
                    </a:lnTo>
                    <a:close/>
                    <a:moveTo>
                      <a:pt x="1860327" y="41529"/>
                    </a:moveTo>
                    <a:lnTo>
                      <a:pt x="1897094" y="41529"/>
                    </a:lnTo>
                    <a:lnTo>
                      <a:pt x="1897094" y="77915"/>
                    </a:lnTo>
                    <a:lnTo>
                      <a:pt x="1860327" y="77915"/>
                    </a:lnTo>
                    <a:close/>
                    <a:moveTo>
                      <a:pt x="1860327" y="0"/>
                    </a:moveTo>
                    <a:lnTo>
                      <a:pt x="1897094" y="0"/>
                    </a:lnTo>
                    <a:lnTo>
                      <a:pt x="1897094" y="23146"/>
                    </a:lnTo>
                    <a:lnTo>
                      <a:pt x="1860327" y="23146"/>
                    </a:lnTo>
                    <a:close/>
                  </a:path>
                </a:pathLst>
              </a:custGeom>
              <a:gradFill>
                <a:gsLst>
                  <a:gs pos="1685">
                    <a:schemeClr val="accent1">
                      <a:alpha val="48000"/>
                      <a:lumMod val="50000"/>
                      <a:lumOff val="50000"/>
                    </a:schemeClr>
                  </a:gs>
                  <a:gs pos="58000">
                    <a:schemeClr val="accent1"/>
                  </a:gs>
                  <a:gs pos="46000">
                    <a:schemeClr val="accent1">
                      <a:lumMod val="60000"/>
                      <a:lumOff val="40000"/>
                    </a:schemeClr>
                  </a:gs>
                  <a:gs pos="90000">
                    <a:schemeClr val="accent1"/>
                  </a:gs>
                  <a:gs pos="36000">
                    <a:schemeClr val="accent1"/>
                  </a:gs>
                  <a:gs pos="100000">
                    <a:schemeClr val="accent1">
                      <a:alpha val="0"/>
                    </a:schemeClr>
                  </a:gs>
                </a:gsLst>
                <a:lin ang="0" scaled="0"/>
              </a:gradFill>
              <a:ln w="4225" cap="flat">
                <a:noFill/>
                <a:prstDash val="solid"/>
                <a:miter/>
              </a:ln>
            </p:spPr>
            <p:txBody>
              <a:bodyPr rtlCol="0" anchor="ctr"/>
              <a:lstStyle/>
              <a:p>
                <a:pPr algn="just"/>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38" name="图片 237" descr="图片包含 电脑, 灯光, 键盘, 黑暗&#10;&#10;描述已自动生成">
                <a:extLst>
                  <a:ext uri="{FF2B5EF4-FFF2-40B4-BE49-F238E27FC236}">
                    <a16:creationId xmlns:a16="http://schemas.microsoft.com/office/drawing/2014/main" id="{24BA12ED-9E8B-A204-185B-DF561898A4A3}"/>
                  </a:ext>
                </a:extLst>
              </p:cNvPr>
              <p:cNvPicPr>
                <a:picLocks noChangeAspect="1"/>
              </p:cNvPicPr>
              <p:nvPr/>
            </p:nvPicPr>
            <p:blipFill>
              <a:blip r:embed="rId7" cstate="screen">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rot="5400000">
                <a:off x="9488916" y="738364"/>
                <a:ext cx="628432" cy="164702"/>
              </a:xfrm>
              <a:prstGeom prst="rect">
                <a:avLst/>
              </a:prstGeom>
            </p:spPr>
          </p:pic>
          <p:pic>
            <p:nvPicPr>
              <p:cNvPr id="239" name="图片 238" descr="图片包含 电脑, 灯光, 键盘, 黑暗&#10;&#10;描述已自动生成">
                <a:extLst>
                  <a:ext uri="{FF2B5EF4-FFF2-40B4-BE49-F238E27FC236}">
                    <a16:creationId xmlns:a16="http://schemas.microsoft.com/office/drawing/2014/main" id="{E7AA7AAF-9513-9CF0-3204-C00A0534A350}"/>
                  </a:ext>
                </a:extLst>
              </p:cNvPr>
              <p:cNvPicPr>
                <a:picLocks noChangeAspect="1"/>
              </p:cNvPicPr>
              <p:nvPr/>
            </p:nvPicPr>
            <p:blipFill rotWithShape="1">
              <a:blip r:embed="rId8" cstate="screen">
                <a:duotone>
                  <a:schemeClr val="accent1">
                    <a:shade val="45000"/>
                    <a:satMod val="135000"/>
                  </a:schemeClr>
                  <a:prstClr val="white"/>
                </a:duotone>
                <a:extLst>
                  <a:ext uri="{28A0092B-C50C-407E-A947-70E740481C1C}">
                    <a14:useLocalDpi xmlns:a14="http://schemas.microsoft.com/office/drawing/2010/main"/>
                  </a:ext>
                </a:extLst>
              </a:blip>
              <a:srcRect/>
              <a:stretch/>
            </p:blipFill>
            <p:spPr>
              <a:xfrm rot="5400000">
                <a:off x="8910988" y="735046"/>
                <a:ext cx="203416" cy="72041"/>
              </a:xfrm>
              <a:prstGeom prst="rect">
                <a:avLst/>
              </a:prstGeom>
            </p:spPr>
          </p:pic>
        </p:grpSp>
        <p:sp>
          <p:nvSpPr>
            <p:cNvPr id="240" name="文本框 239">
              <a:extLst>
                <a:ext uri="{FF2B5EF4-FFF2-40B4-BE49-F238E27FC236}">
                  <a16:creationId xmlns:a16="http://schemas.microsoft.com/office/drawing/2014/main" id="{6F6FA5FC-FD45-5324-7C28-79BDBCA55A84}"/>
                </a:ext>
              </a:extLst>
            </p:cNvPr>
            <p:cNvSpPr txBox="1"/>
            <p:nvPr/>
          </p:nvSpPr>
          <p:spPr>
            <a:xfrm>
              <a:off x="2155359" y="4698941"/>
              <a:ext cx="2031698" cy="369332"/>
            </a:xfrm>
            <a:prstGeom prst="rect">
              <a:avLst/>
            </a:prstGeom>
            <a:noFill/>
          </p:spPr>
          <p:txBody>
            <a:bodyPr wrap="square">
              <a:spAutoFit/>
            </a:bodyPr>
            <a:lstStyle/>
            <a:p>
              <a:pPr algn="ctr"/>
              <a:r>
                <a:rPr lang="zh-CN" altLang="en-US" b="1" spc="300" dirty="0">
                  <a:gradFill>
                    <a:gsLst>
                      <a:gs pos="63000">
                        <a:schemeClr val="accent1"/>
                      </a:gs>
                      <a:gs pos="0">
                        <a:schemeClr val="accent2"/>
                      </a:gs>
                    </a:gsLst>
                    <a:path path="circle">
                      <a:fillToRect l="100000" b="100000"/>
                    </a:path>
                  </a:gradFill>
                  <a:latin typeface="+mn-ea"/>
                </a:rPr>
                <a:t>专家指出</a:t>
              </a:r>
              <a:endParaRPr lang="en-US" b="1" spc="300" dirty="0">
                <a:gradFill>
                  <a:gsLst>
                    <a:gs pos="63000">
                      <a:schemeClr val="accent1"/>
                    </a:gs>
                    <a:gs pos="0">
                      <a:schemeClr val="accent2"/>
                    </a:gs>
                  </a:gsLst>
                  <a:path path="circle">
                    <a:fillToRect l="100000" b="100000"/>
                  </a:path>
                </a:gradFill>
                <a:latin typeface="+mn-ea"/>
              </a:endParaRPr>
            </a:p>
          </p:txBody>
        </p:sp>
      </p:grpSp>
      <p:grpSp>
        <p:nvGrpSpPr>
          <p:cNvPr id="242" name="组合 241">
            <a:extLst>
              <a:ext uri="{FF2B5EF4-FFF2-40B4-BE49-F238E27FC236}">
                <a16:creationId xmlns:a16="http://schemas.microsoft.com/office/drawing/2014/main" id="{8EC53210-8D03-CD50-6FCD-713F2F748023}"/>
              </a:ext>
            </a:extLst>
          </p:cNvPr>
          <p:cNvGrpSpPr/>
          <p:nvPr/>
        </p:nvGrpSpPr>
        <p:grpSpPr>
          <a:xfrm>
            <a:off x="643565" y="2520057"/>
            <a:ext cx="5055286" cy="646331"/>
            <a:chOff x="643565" y="4650342"/>
            <a:chExt cx="5055286" cy="646331"/>
          </a:xfrm>
        </p:grpSpPr>
        <p:grpSp>
          <p:nvGrpSpPr>
            <p:cNvPr id="243" name="组合 242">
              <a:extLst>
                <a:ext uri="{FF2B5EF4-FFF2-40B4-BE49-F238E27FC236}">
                  <a16:creationId xmlns:a16="http://schemas.microsoft.com/office/drawing/2014/main" id="{B7313B06-573F-18E0-F586-7D65E07998B3}"/>
                </a:ext>
              </a:extLst>
            </p:cNvPr>
            <p:cNvGrpSpPr/>
            <p:nvPr/>
          </p:nvGrpSpPr>
          <p:grpSpPr>
            <a:xfrm>
              <a:off x="3597289" y="4675810"/>
              <a:ext cx="2101562" cy="513788"/>
              <a:chOff x="8163552" y="506499"/>
              <a:chExt cx="2570496" cy="628432"/>
            </a:xfrm>
          </p:grpSpPr>
          <p:sp>
            <p:nvSpPr>
              <p:cNvPr id="249" name="任意多边形: 形状 248">
                <a:extLst>
                  <a:ext uri="{FF2B5EF4-FFF2-40B4-BE49-F238E27FC236}">
                    <a16:creationId xmlns:a16="http://schemas.microsoft.com/office/drawing/2014/main" id="{6B819C00-2653-A6E9-572E-F42BF6E1E904}"/>
                  </a:ext>
                </a:extLst>
              </p:cNvPr>
              <p:cNvSpPr/>
              <p:nvPr/>
            </p:nvSpPr>
            <p:spPr>
              <a:xfrm>
                <a:off x="8163552" y="653242"/>
                <a:ext cx="2570496" cy="276410"/>
              </a:xfrm>
              <a:custGeom>
                <a:avLst/>
                <a:gdLst>
                  <a:gd name="connsiteX0" fmla="*/ 1860327 w 4728781"/>
                  <a:gd name="connsiteY0" fmla="*/ 1544192 h 1567338"/>
                  <a:gd name="connsiteX1" fmla="*/ 1897094 w 4728781"/>
                  <a:gd name="connsiteY1" fmla="*/ 1544192 h 1567338"/>
                  <a:gd name="connsiteX2" fmla="*/ 1897094 w 4728781"/>
                  <a:gd name="connsiteY2" fmla="*/ 1567338 h 1567338"/>
                  <a:gd name="connsiteX3" fmla="*/ 1860327 w 4728781"/>
                  <a:gd name="connsiteY3" fmla="*/ 1567338 h 1567338"/>
                  <a:gd name="connsiteX4" fmla="*/ 1860327 w 4728781"/>
                  <a:gd name="connsiteY4" fmla="*/ 1489519 h 1567338"/>
                  <a:gd name="connsiteX5" fmla="*/ 1897094 w 4728781"/>
                  <a:gd name="connsiteY5" fmla="*/ 1489519 h 1567338"/>
                  <a:gd name="connsiteX6" fmla="*/ 1897094 w 4728781"/>
                  <a:gd name="connsiteY6" fmla="*/ 1525904 h 1567338"/>
                  <a:gd name="connsiteX7" fmla="*/ 1860327 w 4728781"/>
                  <a:gd name="connsiteY7" fmla="*/ 1525904 h 1567338"/>
                  <a:gd name="connsiteX8" fmla="*/ 2997422 w 4728781"/>
                  <a:gd name="connsiteY8" fmla="*/ 1469421 h 1567338"/>
                  <a:gd name="connsiteX9" fmla="*/ 3034188 w 4728781"/>
                  <a:gd name="connsiteY9" fmla="*/ 1469421 h 1567338"/>
                  <a:gd name="connsiteX10" fmla="*/ 3034188 w 4728781"/>
                  <a:gd name="connsiteY10" fmla="*/ 1492567 h 1567338"/>
                  <a:gd name="connsiteX11" fmla="*/ 2997422 w 4728781"/>
                  <a:gd name="connsiteY11" fmla="*/ 1492567 h 1567338"/>
                  <a:gd name="connsiteX12" fmla="*/ 1860327 w 4728781"/>
                  <a:gd name="connsiteY12" fmla="*/ 1435893 h 1567338"/>
                  <a:gd name="connsiteX13" fmla="*/ 1897094 w 4728781"/>
                  <a:gd name="connsiteY13" fmla="*/ 1435893 h 1567338"/>
                  <a:gd name="connsiteX14" fmla="*/ 1897094 w 4728781"/>
                  <a:gd name="connsiteY14" fmla="*/ 1472183 h 1567338"/>
                  <a:gd name="connsiteX15" fmla="*/ 1860327 w 4728781"/>
                  <a:gd name="connsiteY15" fmla="*/ 1472183 h 1567338"/>
                  <a:gd name="connsiteX16" fmla="*/ 2997422 w 4728781"/>
                  <a:gd name="connsiteY16" fmla="*/ 1414271 h 1567338"/>
                  <a:gd name="connsiteX17" fmla="*/ 3034188 w 4728781"/>
                  <a:gd name="connsiteY17" fmla="*/ 1414271 h 1567338"/>
                  <a:gd name="connsiteX18" fmla="*/ 3034188 w 4728781"/>
                  <a:gd name="connsiteY18" fmla="*/ 1450847 h 1567338"/>
                  <a:gd name="connsiteX19" fmla="*/ 2997422 w 4728781"/>
                  <a:gd name="connsiteY19" fmla="*/ 1450847 h 1567338"/>
                  <a:gd name="connsiteX20" fmla="*/ 1860327 w 4728781"/>
                  <a:gd name="connsiteY20" fmla="*/ 1382172 h 1567338"/>
                  <a:gd name="connsiteX21" fmla="*/ 1897094 w 4728781"/>
                  <a:gd name="connsiteY21" fmla="*/ 1382172 h 1567338"/>
                  <a:gd name="connsiteX22" fmla="*/ 1897094 w 4728781"/>
                  <a:gd name="connsiteY22" fmla="*/ 1418557 h 1567338"/>
                  <a:gd name="connsiteX23" fmla="*/ 1860327 w 4728781"/>
                  <a:gd name="connsiteY23" fmla="*/ 1418557 h 1567338"/>
                  <a:gd name="connsiteX24" fmla="*/ 2997422 w 4728781"/>
                  <a:gd name="connsiteY24" fmla="*/ 1360170 h 1567338"/>
                  <a:gd name="connsiteX25" fmla="*/ 3034188 w 4728781"/>
                  <a:gd name="connsiteY25" fmla="*/ 1360170 h 1567338"/>
                  <a:gd name="connsiteX26" fmla="*/ 3034188 w 4728781"/>
                  <a:gd name="connsiteY26" fmla="*/ 1396746 h 1567338"/>
                  <a:gd name="connsiteX27" fmla="*/ 2997422 w 4728781"/>
                  <a:gd name="connsiteY27" fmla="*/ 1396746 h 1567338"/>
                  <a:gd name="connsiteX28" fmla="*/ 1535525 w 4728781"/>
                  <a:gd name="connsiteY28" fmla="*/ 1352645 h 1567338"/>
                  <a:gd name="connsiteX29" fmla="*/ 1572292 w 4728781"/>
                  <a:gd name="connsiteY29" fmla="*/ 1352645 h 1567338"/>
                  <a:gd name="connsiteX30" fmla="*/ 1572292 w 4728781"/>
                  <a:gd name="connsiteY30" fmla="*/ 1375791 h 1567338"/>
                  <a:gd name="connsiteX31" fmla="*/ 1535525 w 4728781"/>
                  <a:gd name="connsiteY31" fmla="*/ 1375791 h 1567338"/>
                  <a:gd name="connsiteX32" fmla="*/ 1860327 w 4728781"/>
                  <a:gd name="connsiteY32" fmla="*/ 1328642 h 1567338"/>
                  <a:gd name="connsiteX33" fmla="*/ 1897094 w 4728781"/>
                  <a:gd name="connsiteY33" fmla="*/ 1328642 h 1567338"/>
                  <a:gd name="connsiteX34" fmla="*/ 1897094 w 4728781"/>
                  <a:gd name="connsiteY34" fmla="*/ 1364932 h 1567338"/>
                  <a:gd name="connsiteX35" fmla="*/ 1860327 w 4728781"/>
                  <a:gd name="connsiteY35" fmla="*/ 1364932 h 1567338"/>
                  <a:gd name="connsiteX36" fmla="*/ 2997422 w 4728781"/>
                  <a:gd name="connsiteY36" fmla="*/ 1306163 h 1567338"/>
                  <a:gd name="connsiteX37" fmla="*/ 3034188 w 4728781"/>
                  <a:gd name="connsiteY37" fmla="*/ 1306163 h 1567338"/>
                  <a:gd name="connsiteX38" fmla="*/ 3034188 w 4728781"/>
                  <a:gd name="connsiteY38" fmla="*/ 1342739 h 1567338"/>
                  <a:gd name="connsiteX39" fmla="*/ 2997422 w 4728781"/>
                  <a:gd name="connsiteY39" fmla="*/ 1342739 h 1567338"/>
                  <a:gd name="connsiteX40" fmla="*/ 1535525 w 4728781"/>
                  <a:gd name="connsiteY40" fmla="*/ 1298257 h 1567338"/>
                  <a:gd name="connsiteX41" fmla="*/ 1572292 w 4728781"/>
                  <a:gd name="connsiteY41" fmla="*/ 1298257 h 1567338"/>
                  <a:gd name="connsiteX42" fmla="*/ 1572292 w 4728781"/>
                  <a:gd name="connsiteY42" fmla="*/ 1334452 h 1567338"/>
                  <a:gd name="connsiteX43" fmla="*/ 1535525 w 4728781"/>
                  <a:gd name="connsiteY43" fmla="*/ 1334452 h 1567338"/>
                  <a:gd name="connsiteX44" fmla="*/ 1860327 w 4728781"/>
                  <a:gd name="connsiteY44" fmla="*/ 1274921 h 1567338"/>
                  <a:gd name="connsiteX45" fmla="*/ 1897094 w 4728781"/>
                  <a:gd name="connsiteY45" fmla="*/ 1274921 h 1567338"/>
                  <a:gd name="connsiteX46" fmla="*/ 1897094 w 4728781"/>
                  <a:gd name="connsiteY46" fmla="*/ 1311306 h 1567338"/>
                  <a:gd name="connsiteX47" fmla="*/ 1860327 w 4728781"/>
                  <a:gd name="connsiteY47" fmla="*/ 1311306 h 1567338"/>
                  <a:gd name="connsiteX48" fmla="*/ 3322224 w 4728781"/>
                  <a:gd name="connsiteY48" fmla="*/ 1255395 h 1567338"/>
                  <a:gd name="connsiteX49" fmla="*/ 3358990 w 4728781"/>
                  <a:gd name="connsiteY49" fmla="*/ 1255395 h 1567338"/>
                  <a:gd name="connsiteX50" fmla="*/ 3358990 w 4728781"/>
                  <a:gd name="connsiteY50" fmla="*/ 1278541 h 1567338"/>
                  <a:gd name="connsiteX51" fmla="*/ 3322224 w 4728781"/>
                  <a:gd name="connsiteY51" fmla="*/ 1278541 h 1567338"/>
                  <a:gd name="connsiteX52" fmla="*/ 2834925 w 4728781"/>
                  <a:gd name="connsiteY52" fmla="*/ 1255395 h 1567338"/>
                  <a:gd name="connsiteX53" fmla="*/ 2871691 w 4728781"/>
                  <a:gd name="connsiteY53" fmla="*/ 1255395 h 1567338"/>
                  <a:gd name="connsiteX54" fmla="*/ 2871691 w 4728781"/>
                  <a:gd name="connsiteY54" fmla="*/ 1278541 h 1567338"/>
                  <a:gd name="connsiteX55" fmla="*/ 2834925 w 4728781"/>
                  <a:gd name="connsiteY55" fmla="*/ 1278541 h 1567338"/>
                  <a:gd name="connsiteX56" fmla="*/ 2022824 w 4728781"/>
                  <a:gd name="connsiteY56" fmla="*/ 1255395 h 1567338"/>
                  <a:gd name="connsiteX57" fmla="*/ 2059591 w 4728781"/>
                  <a:gd name="connsiteY57" fmla="*/ 1255395 h 1567338"/>
                  <a:gd name="connsiteX58" fmla="*/ 2059591 w 4728781"/>
                  <a:gd name="connsiteY58" fmla="*/ 1278541 h 1567338"/>
                  <a:gd name="connsiteX59" fmla="*/ 2022824 w 4728781"/>
                  <a:gd name="connsiteY59" fmla="*/ 1278541 h 1567338"/>
                  <a:gd name="connsiteX60" fmla="*/ 2997422 w 4728781"/>
                  <a:gd name="connsiteY60" fmla="*/ 1252061 h 1567338"/>
                  <a:gd name="connsiteX61" fmla="*/ 3034188 w 4728781"/>
                  <a:gd name="connsiteY61" fmla="*/ 1252061 h 1567338"/>
                  <a:gd name="connsiteX62" fmla="*/ 3034188 w 4728781"/>
                  <a:gd name="connsiteY62" fmla="*/ 1288637 h 1567338"/>
                  <a:gd name="connsiteX63" fmla="*/ 2997422 w 4728781"/>
                  <a:gd name="connsiteY63" fmla="*/ 1288637 h 1567338"/>
                  <a:gd name="connsiteX64" fmla="*/ 1535525 w 4728781"/>
                  <a:gd name="connsiteY64" fmla="*/ 1245012 h 1567338"/>
                  <a:gd name="connsiteX65" fmla="*/ 1572292 w 4728781"/>
                  <a:gd name="connsiteY65" fmla="*/ 1245012 h 1567338"/>
                  <a:gd name="connsiteX66" fmla="*/ 1572292 w 4728781"/>
                  <a:gd name="connsiteY66" fmla="*/ 1281207 h 1567338"/>
                  <a:gd name="connsiteX67" fmla="*/ 1535525 w 4728781"/>
                  <a:gd name="connsiteY67" fmla="*/ 1281207 h 1567338"/>
                  <a:gd name="connsiteX68" fmla="*/ 1860327 w 4728781"/>
                  <a:gd name="connsiteY68" fmla="*/ 1221390 h 1567338"/>
                  <a:gd name="connsiteX69" fmla="*/ 1897094 w 4728781"/>
                  <a:gd name="connsiteY69" fmla="*/ 1221390 h 1567338"/>
                  <a:gd name="connsiteX70" fmla="*/ 1897094 w 4728781"/>
                  <a:gd name="connsiteY70" fmla="*/ 1257680 h 1567338"/>
                  <a:gd name="connsiteX71" fmla="*/ 1860327 w 4728781"/>
                  <a:gd name="connsiteY71" fmla="*/ 1257680 h 1567338"/>
                  <a:gd name="connsiteX72" fmla="*/ 3322224 w 4728781"/>
                  <a:gd name="connsiteY72" fmla="*/ 1199959 h 1567338"/>
                  <a:gd name="connsiteX73" fmla="*/ 3358990 w 4728781"/>
                  <a:gd name="connsiteY73" fmla="*/ 1199959 h 1567338"/>
                  <a:gd name="connsiteX74" fmla="*/ 3358990 w 4728781"/>
                  <a:gd name="connsiteY74" fmla="*/ 1236630 h 1567338"/>
                  <a:gd name="connsiteX75" fmla="*/ 3322224 w 4728781"/>
                  <a:gd name="connsiteY75" fmla="*/ 1236630 h 1567338"/>
                  <a:gd name="connsiteX76" fmla="*/ 2834925 w 4728781"/>
                  <a:gd name="connsiteY76" fmla="*/ 1199959 h 1567338"/>
                  <a:gd name="connsiteX77" fmla="*/ 2871691 w 4728781"/>
                  <a:gd name="connsiteY77" fmla="*/ 1199959 h 1567338"/>
                  <a:gd name="connsiteX78" fmla="*/ 2871691 w 4728781"/>
                  <a:gd name="connsiteY78" fmla="*/ 1236630 h 1567338"/>
                  <a:gd name="connsiteX79" fmla="*/ 2834925 w 4728781"/>
                  <a:gd name="connsiteY79" fmla="*/ 1236630 h 1567338"/>
                  <a:gd name="connsiteX80" fmla="*/ 2022824 w 4728781"/>
                  <a:gd name="connsiteY80" fmla="*/ 1199959 h 1567338"/>
                  <a:gd name="connsiteX81" fmla="*/ 2059591 w 4728781"/>
                  <a:gd name="connsiteY81" fmla="*/ 1199959 h 1567338"/>
                  <a:gd name="connsiteX82" fmla="*/ 2059591 w 4728781"/>
                  <a:gd name="connsiteY82" fmla="*/ 1236630 h 1567338"/>
                  <a:gd name="connsiteX83" fmla="*/ 2022824 w 4728781"/>
                  <a:gd name="connsiteY83" fmla="*/ 1236630 h 1567338"/>
                  <a:gd name="connsiteX84" fmla="*/ 2997422 w 4728781"/>
                  <a:gd name="connsiteY84" fmla="*/ 1197959 h 1567338"/>
                  <a:gd name="connsiteX85" fmla="*/ 3034188 w 4728781"/>
                  <a:gd name="connsiteY85" fmla="*/ 1197959 h 1567338"/>
                  <a:gd name="connsiteX86" fmla="*/ 3034188 w 4728781"/>
                  <a:gd name="connsiteY86" fmla="*/ 1234535 h 1567338"/>
                  <a:gd name="connsiteX87" fmla="*/ 2997422 w 4728781"/>
                  <a:gd name="connsiteY87" fmla="*/ 1234535 h 1567338"/>
                  <a:gd name="connsiteX88" fmla="*/ 1535525 w 4728781"/>
                  <a:gd name="connsiteY88" fmla="*/ 1191768 h 1567338"/>
                  <a:gd name="connsiteX89" fmla="*/ 1572292 w 4728781"/>
                  <a:gd name="connsiteY89" fmla="*/ 1191768 h 1567338"/>
                  <a:gd name="connsiteX90" fmla="*/ 1572292 w 4728781"/>
                  <a:gd name="connsiteY90" fmla="*/ 1227963 h 1567338"/>
                  <a:gd name="connsiteX91" fmla="*/ 1535525 w 4728781"/>
                  <a:gd name="connsiteY91" fmla="*/ 1227963 h 1567338"/>
                  <a:gd name="connsiteX92" fmla="*/ 1860327 w 4728781"/>
                  <a:gd name="connsiteY92" fmla="*/ 1167669 h 1567338"/>
                  <a:gd name="connsiteX93" fmla="*/ 1897094 w 4728781"/>
                  <a:gd name="connsiteY93" fmla="*/ 1167669 h 1567338"/>
                  <a:gd name="connsiteX94" fmla="*/ 1897094 w 4728781"/>
                  <a:gd name="connsiteY94" fmla="*/ 1204055 h 1567338"/>
                  <a:gd name="connsiteX95" fmla="*/ 1860327 w 4728781"/>
                  <a:gd name="connsiteY95" fmla="*/ 1204055 h 1567338"/>
                  <a:gd name="connsiteX96" fmla="*/ 3322224 w 4728781"/>
                  <a:gd name="connsiteY96" fmla="*/ 1145666 h 1567338"/>
                  <a:gd name="connsiteX97" fmla="*/ 3358990 w 4728781"/>
                  <a:gd name="connsiteY97" fmla="*/ 1145666 h 1567338"/>
                  <a:gd name="connsiteX98" fmla="*/ 3358990 w 4728781"/>
                  <a:gd name="connsiteY98" fmla="*/ 1182337 h 1567338"/>
                  <a:gd name="connsiteX99" fmla="*/ 3322224 w 4728781"/>
                  <a:gd name="connsiteY99" fmla="*/ 1182337 h 1567338"/>
                  <a:gd name="connsiteX100" fmla="*/ 2834925 w 4728781"/>
                  <a:gd name="connsiteY100" fmla="*/ 1145666 h 1567338"/>
                  <a:gd name="connsiteX101" fmla="*/ 2871691 w 4728781"/>
                  <a:gd name="connsiteY101" fmla="*/ 1145666 h 1567338"/>
                  <a:gd name="connsiteX102" fmla="*/ 2871691 w 4728781"/>
                  <a:gd name="connsiteY102" fmla="*/ 1182337 h 1567338"/>
                  <a:gd name="connsiteX103" fmla="*/ 2834925 w 4728781"/>
                  <a:gd name="connsiteY103" fmla="*/ 1182337 h 1567338"/>
                  <a:gd name="connsiteX104" fmla="*/ 2022824 w 4728781"/>
                  <a:gd name="connsiteY104" fmla="*/ 1145666 h 1567338"/>
                  <a:gd name="connsiteX105" fmla="*/ 2059591 w 4728781"/>
                  <a:gd name="connsiteY105" fmla="*/ 1145666 h 1567338"/>
                  <a:gd name="connsiteX106" fmla="*/ 2059591 w 4728781"/>
                  <a:gd name="connsiteY106" fmla="*/ 1182337 h 1567338"/>
                  <a:gd name="connsiteX107" fmla="*/ 2022824 w 4728781"/>
                  <a:gd name="connsiteY107" fmla="*/ 1182337 h 1567338"/>
                  <a:gd name="connsiteX108" fmla="*/ 2997422 w 4728781"/>
                  <a:gd name="connsiteY108" fmla="*/ 1143857 h 1567338"/>
                  <a:gd name="connsiteX109" fmla="*/ 3034188 w 4728781"/>
                  <a:gd name="connsiteY109" fmla="*/ 1143857 h 1567338"/>
                  <a:gd name="connsiteX110" fmla="*/ 3034188 w 4728781"/>
                  <a:gd name="connsiteY110" fmla="*/ 1180433 h 1567338"/>
                  <a:gd name="connsiteX111" fmla="*/ 2997422 w 4728781"/>
                  <a:gd name="connsiteY111" fmla="*/ 1180433 h 1567338"/>
                  <a:gd name="connsiteX112" fmla="*/ 1535525 w 4728781"/>
                  <a:gd name="connsiteY112" fmla="*/ 1138523 h 1567338"/>
                  <a:gd name="connsiteX113" fmla="*/ 1572292 w 4728781"/>
                  <a:gd name="connsiteY113" fmla="*/ 1138523 h 1567338"/>
                  <a:gd name="connsiteX114" fmla="*/ 1572292 w 4728781"/>
                  <a:gd name="connsiteY114" fmla="*/ 1174718 h 1567338"/>
                  <a:gd name="connsiteX115" fmla="*/ 1535525 w 4728781"/>
                  <a:gd name="connsiteY115" fmla="*/ 1174718 h 1567338"/>
                  <a:gd name="connsiteX116" fmla="*/ 1860327 w 4728781"/>
                  <a:gd name="connsiteY116" fmla="*/ 1114043 h 1567338"/>
                  <a:gd name="connsiteX117" fmla="*/ 1897094 w 4728781"/>
                  <a:gd name="connsiteY117" fmla="*/ 1114043 h 1567338"/>
                  <a:gd name="connsiteX118" fmla="*/ 1897094 w 4728781"/>
                  <a:gd name="connsiteY118" fmla="*/ 1150428 h 1567338"/>
                  <a:gd name="connsiteX119" fmla="*/ 1860327 w 4728781"/>
                  <a:gd name="connsiteY119" fmla="*/ 1150428 h 1567338"/>
                  <a:gd name="connsiteX120" fmla="*/ 3322224 w 4728781"/>
                  <a:gd name="connsiteY120" fmla="*/ 1091279 h 1567338"/>
                  <a:gd name="connsiteX121" fmla="*/ 3358990 w 4728781"/>
                  <a:gd name="connsiteY121" fmla="*/ 1091279 h 1567338"/>
                  <a:gd name="connsiteX122" fmla="*/ 3358990 w 4728781"/>
                  <a:gd name="connsiteY122" fmla="*/ 1127950 h 1567338"/>
                  <a:gd name="connsiteX123" fmla="*/ 3322224 w 4728781"/>
                  <a:gd name="connsiteY123" fmla="*/ 1127950 h 1567338"/>
                  <a:gd name="connsiteX124" fmla="*/ 2834925 w 4728781"/>
                  <a:gd name="connsiteY124" fmla="*/ 1091279 h 1567338"/>
                  <a:gd name="connsiteX125" fmla="*/ 2871691 w 4728781"/>
                  <a:gd name="connsiteY125" fmla="*/ 1091279 h 1567338"/>
                  <a:gd name="connsiteX126" fmla="*/ 2871691 w 4728781"/>
                  <a:gd name="connsiteY126" fmla="*/ 1127950 h 1567338"/>
                  <a:gd name="connsiteX127" fmla="*/ 2834925 w 4728781"/>
                  <a:gd name="connsiteY127" fmla="*/ 1127950 h 1567338"/>
                  <a:gd name="connsiteX128" fmla="*/ 2022824 w 4728781"/>
                  <a:gd name="connsiteY128" fmla="*/ 1091279 h 1567338"/>
                  <a:gd name="connsiteX129" fmla="*/ 2059591 w 4728781"/>
                  <a:gd name="connsiteY129" fmla="*/ 1091279 h 1567338"/>
                  <a:gd name="connsiteX130" fmla="*/ 2059591 w 4728781"/>
                  <a:gd name="connsiteY130" fmla="*/ 1127950 h 1567338"/>
                  <a:gd name="connsiteX131" fmla="*/ 2022824 w 4728781"/>
                  <a:gd name="connsiteY131" fmla="*/ 1127950 h 1567338"/>
                  <a:gd name="connsiteX132" fmla="*/ 2997422 w 4728781"/>
                  <a:gd name="connsiteY132" fmla="*/ 1089850 h 1567338"/>
                  <a:gd name="connsiteX133" fmla="*/ 3034188 w 4728781"/>
                  <a:gd name="connsiteY133" fmla="*/ 1089850 h 1567338"/>
                  <a:gd name="connsiteX134" fmla="*/ 3034188 w 4728781"/>
                  <a:gd name="connsiteY134" fmla="*/ 1126426 h 1567338"/>
                  <a:gd name="connsiteX135" fmla="*/ 2997422 w 4728781"/>
                  <a:gd name="connsiteY135" fmla="*/ 1126426 h 1567338"/>
                  <a:gd name="connsiteX136" fmla="*/ 1535525 w 4728781"/>
                  <a:gd name="connsiteY136" fmla="*/ 1085183 h 1567338"/>
                  <a:gd name="connsiteX137" fmla="*/ 1572292 w 4728781"/>
                  <a:gd name="connsiteY137" fmla="*/ 1085183 h 1567338"/>
                  <a:gd name="connsiteX138" fmla="*/ 1572292 w 4728781"/>
                  <a:gd name="connsiteY138" fmla="*/ 1121378 h 1567338"/>
                  <a:gd name="connsiteX139" fmla="*/ 1535525 w 4728781"/>
                  <a:gd name="connsiteY139" fmla="*/ 1121378 h 1567338"/>
                  <a:gd name="connsiteX140" fmla="*/ 2672524 w 4728781"/>
                  <a:gd name="connsiteY140" fmla="*/ 1071657 h 1567338"/>
                  <a:gd name="connsiteX141" fmla="*/ 2709291 w 4728781"/>
                  <a:gd name="connsiteY141" fmla="*/ 1071657 h 1567338"/>
                  <a:gd name="connsiteX142" fmla="*/ 2709291 w 4728781"/>
                  <a:gd name="connsiteY142" fmla="*/ 1094803 h 1567338"/>
                  <a:gd name="connsiteX143" fmla="*/ 2672524 w 4728781"/>
                  <a:gd name="connsiteY143" fmla="*/ 1094803 h 1567338"/>
                  <a:gd name="connsiteX144" fmla="*/ 1697926 w 4728781"/>
                  <a:gd name="connsiteY144" fmla="*/ 1071657 h 1567338"/>
                  <a:gd name="connsiteX145" fmla="*/ 1734693 w 4728781"/>
                  <a:gd name="connsiteY145" fmla="*/ 1071657 h 1567338"/>
                  <a:gd name="connsiteX146" fmla="*/ 1734693 w 4728781"/>
                  <a:gd name="connsiteY146" fmla="*/ 1094803 h 1567338"/>
                  <a:gd name="connsiteX147" fmla="*/ 1697926 w 4728781"/>
                  <a:gd name="connsiteY147" fmla="*/ 1094803 h 1567338"/>
                  <a:gd name="connsiteX148" fmla="*/ 1860327 w 4728781"/>
                  <a:gd name="connsiteY148" fmla="*/ 1060418 h 1567338"/>
                  <a:gd name="connsiteX149" fmla="*/ 1897094 w 4728781"/>
                  <a:gd name="connsiteY149" fmla="*/ 1060418 h 1567338"/>
                  <a:gd name="connsiteX150" fmla="*/ 1897094 w 4728781"/>
                  <a:gd name="connsiteY150" fmla="*/ 1096803 h 1567338"/>
                  <a:gd name="connsiteX151" fmla="*/ 1860327 w 4728781"/>
                  <a:gd name="connsiteY151" fmla="*/ 1096803 h 1567338"/>
                  <a:gd name="connsiteX152" fmla="*/ 3322224 w 4728781"/>
                  <a:gd name="connsiteY152" fmla="*/ 1036986 h 1567338"/>
                  <a:gd name="connsiteX153" fmla="*/ 3358990 w 4728781"/>
                  <a:gd name="connsiteY153" fmla="*/ 1036986 h 1567338"/>
                  <a:gd name="connsiteX154" fmla="*/ 3358990 w 4728781"/>
                  <a:gd name="connsiteY154" fmla="*/ 1073657 h 1567338"/>
                  <a:gd name="connsiteX155" fmla="*/ 3322224 w 4728781"/>
                  <a:gd name="connsiteY155" fmla="*/ 1073657 h 1567338"/>
                  <a:gd name="connsiteX156" fmla="*/ 2834925 w 4728781"/>
                  <a:gd name="connsiteY156" fmla="*/ 1036986 h 1567338"/>
                  <a:gd name="connsiteX157" fmla="*/ 2871691 w 4728781"/>
                  <a:gd name="connsiteY157" fmla="*/ 1036986 h 1567338"/>
                  <a:gd name="connsiteX158" fmla="*/ 2871691 w 4728781"/>
                  <a:gd name="connsiteY158" fmla="*/ 1073657 h 1567338"/>
                  <a:gd name="connsiteX159" fmla="*/ 2834925 w 4728781"/>
                  <a:gd name="connsiteY159" fmla="*/ 1073657 h 1567338"/>
                  <a:gd name="connsiteX160" fmla="*/ 2022824 w 4728781"/>
                  <a:gd name="connsiteY160" fmla="*/ 1036986 h 1567338"/>
                  <a:gd name="connsiteX161" fmla="*/ 2059591 w 4728781"/>
                  <a:gd name="connsiteY161" fmla="*/ 1036986 h 1567338"/>
                  <a:gd name="connsiteX162" fmla="*/ 2059591 w 4728781"/>
                  <a:gd name="connsiteY162" fmla="*/ 1073657 h 1567338"/>
                  <a:gd name="connsiteX163" fmla="*/ 2022824 w 4728781"/>
                  <a:gd name="connsiteY163" fmla="*/ 1073657 h 1567338"/>
                  <a:gd name="connsiteX164" fmla="*/ 2997422 w 4728781"/>
                  <a:gd name="connsiteY164" fmla="*/ 1035748 h 1567338"/>
                  <a:gd name="connsiteX165" fmla="*/ 3034188 w 4728781"/>
                  <a:gd name="connsiteY165" fmla="*/ 1035748 h 1567338"/>
                  <a:gd name="connsiteX166" fmla="*/ 3034188 w 4728781"/>
                  <a:gd name="connsiteY166" fmla="*/ 1072324 h 1567338"/>
                  <a:gd name="connsiteX167" fmla="*/ 2997422 w 4728781"/>
                  <a:gd name="connsiteY167" fmla="*/ 1072324 h 1567338"/>
                  <a:gd name="connsiteX168" fmla="*/ 1535525 w 4728781"/>
                  <a:gd name="connsiteY168" fmla="*/ 1031938 h 1567338"/>
                  <a:gd name="connsiteX169" fmla="*/ 1572292 w 4728781"/>
                  <a:gd name="connsiteY169" fmla="*/ 1031938 h 1567338"/>
                  <a:gd name="connsiteX170" fmla="*/ 1572292 w 4728781"/>
                  <a:gd name="connsiteY170" fmla="*/ 1068133 h 1567338"/>
                  <a:gd name="connsiteX171" fmla="*/ 1535525 w 4728781"/>
                  <a:gd name="connsiteY171" fmla="*/ 1068133 h 1567338"/>
                  <a:gd name="connsiteX172" fmla="*/ 3159823 w 4728781"/>
                  <a:gd name="connsiteY172" fmla="*/ 1029366 h 1567338"/>
                  <a:gd name="connsiteX173" fmla="*/ 3196590 w 4728781"/>
                  <a:gd name="connsiteY173" fmla="*/ 1029366 h 1567338"/>
                  <a:gd name="connsiteX174" fmla="*/ 3196590 w 4728781"/>
                  <a:gd name="connsiteY174" fmla="*/ 1052512 h 1567338"/>
                  <a:gd name="connsiteX175" fmla="*/ 3159823 w 4728781"/>
                  <a:gd name="connsiteY175" fmla="*/ 1052512 h 1567338"/>
                  <a:gd name="connsiteX176" fmla="*/ 2672524 w 4728781"/>
                  <a:gd name="connsiteY176" fmla="*/ 1014888 h 1567338"/>
                  <a:gd name="connsiteX177" fmla="*/ 2709291 w 4728781"/>
                  <a:gd name="connsiteY177" fmla="*/ 1014888 h 1567338"/>
                  <a:gd name="connsiteX178" fmla="*/ 2709291 w 4728781"/>
                  <a:gd name="connsiteY178" fmla="*/ 1052226 h 1567338"/>
                  <a:gd name="connsiteX179" fmla="*/ 2672524 w 4728781"/>
                  <a:gd name="connsiteY179" fmla="*/ 1052226 h 1567338"/>
                  <a:gd name="connsiteX180" fmla="*/ 1697926 w 4728781"/>
                  <a:gd name="connsiteY180" fmla="*/ 1014888 h 1567338"/>
                  <a:gd name="connsiteX181" fmla="*/ 1734693 w 4728781"/>
                  <a:gd name="connsiteY181" fmla="*/ 1014888 h 1567338"/>
                  <a:gd name="connsiteX182" fmla="*/ 1734693 w 4728781"/>
                  <a:gd name="connsiteY182" fmla="*/ 1052226 h 1567338"/>
                  <a:gd name="connsiteX183" fmla="*/ 1697926 w 4728781"/>
                  <a:gd name="connsiteY183" fmla="*/ 1052226 h 1567338"/>
                  <a:gd name="connsiteX184" fmla="*/ 1860327 w 4728781"/>
                  <a:gd name="connsiteY184" fmla="*/ 1006792 h 1567338"/>
                  <a:gd name="connsiteX185" fmla="*/ 1897094 w 4728781"/>
                  <a:gd name="connsiteY185" fmla="*/ 1006792 h 1567338"/>
                  <a:gd name="connsiteX186" fmla="*/ 1897094 w 4728781"/>
                  <a:gd name="connsiteY186" fmla="*/ 1043177 h 1567338"/>
                  <a:gd name="connsiteX187" fmla="*/ 1860327 w 4728781"/>
                  <a:gd name="connsiteY187" fmla="*/ 1043177 h 1567338"/>
                  <a:gd name="connsiteX188" fmla="*/ 1210627 w 4728781"/>
                  <a:gd name="connsiteY188" fmla="*/ 995172 h 1567338"/>
                  <a:gd name="connsiteX189" fmla="*/ 1247394 w 4728781"/>
                  <a:gd name="connsiteY189" fmla="*/ 995172 h 1567338"/>
                  <a:gd name="connsiteX190" fmla="*/ 1247394 w 4728781"/>
                  <a:gd name="connsiteY190" fmla="*/ 1018318 h 1567338"/>
                  <a:gd name="connsiteX191" fmla="*/ 1210627 w 4728781"/>
                  <a:gd name="connsiteY191" fmla="*/ 1018318 h 1567338"/>
                  <a:gd name="connsiteX192" fmla="*/ 3322224 w 4728781"/>
                  <a:gd name="connsiteY192" fmla="*/ 982694 h 1567338"/>
                  <a:gd name="connsiteX193" fmla="*/ 3358990 w 4728781"/>
                  <a:gd name="connsiteY193" fmla="*/ 982694 h 1567338"/>
                  <a:gd name="connsiteX194" fmla="*/ 3358990 w 4728781"/>
                  <a:gd name="connsiteY194" fmla="*/ 1019365 h 1567338"/>
                  <a:gd name="connsiteX195" fmla="*/ 3322224 w 4728781"/>
                  <a:gd name="connsiteY195" fmla="*/ 1019365 h 1567338"/>
                  <a:gd name="connsiteX196" fmla="*/ 2834925 w 4728781"/>
                  <a:gd name="connsiteY196" fmla="*/ 982694 h 1567338"/>
                  <a:gd name="connsiteX197" fmla="*/ 2871691 w 4728781"/>
                  <a:gd name="connsiteY197" fmla="*/ 982694 h 1567338"/>
                  <a:gd name="connsiteX198" fmla="*/ 2871691 w 4728781"/>
                  <a:gd name="connsiteY198" fmla="*/ 1019365 h 1567338"/>
                  <a:gd name="connsiteX199" fmla="*/ 2834925 w 4728781"/>
                  <a:gd name="connsiteY199" fmla="*/ 1019365 h 1567338"/>
                  <a:gd name="connsiteX200" fmla="*/ 2022824 w 4728781"/>
                  <a:gd name="connsiteY200" fmla="*/ 982694 h 1567338"/>
                  <a:gd name="connsiteX201" fmla="*/ 2059591 w 4728781"/>
                  <a:gd name="connsiteY201" fmla="*/ 982694 h 1567338"/>
                  <a:gd name="connsiteX202" fmla="*/ 2059591 w 4728781"/>
                  <a:gd name="connsiteY202" fmla="*/ 1019365 h 1567338"/>
                  <a:gd name="connsiteX203" fmla="*/ 2022824 w 4728781"/>
                  <a:gd name="connsiteY203" fmla="*/ 1019365 h 1567338"/>
                  <a:gd name="connsiteX204" fmla="*/ 2997422 w 4728781"/>
                  <a:gd name="connsiteY204" fmla="*/ 981646 h 1567338"/>
                  <a:gd name="connsiteX205" fmla="*/ 3034188 w 4728781"/>
                  <a:gd name="connsiteY205" fmla="*/ 981646 h 1567338"/>
                  <a:gd name="connsiteX206" fmla="*/ 3034188 w 4728781"/>
                  <a:gd name="connsiteY206" fmla="*/ 1018222 h 1567338"/>
                  <a:gd name="connsiteX207" fmla="*/ 2997422 w 4728781"/>
                  <a:gd name="connsiteY207" fmla="*/ 1018222 h 1567338"/>
                  <a:gd name="connsiteX208" fmla="*/ 1535525 w 4728781"/>
                  <a:gd name="connsiteY208" fmla="*/ 978693 h 1567338"/>
                  <a:gd name="connsiteX209" fmla="*/ 1572292 w 4728781"/>
                  <a:gd name="connsiteY209" fmla="*/ 978693 h 1567338"/>
                  <a:gd name="connsiteX210" fmla="*/ 1572292 w 4728781"/>
                  <a:gd name="connsiteY210" fmla="*/ 1014888 h 1567338"/>
                  <a:gd name="connsiteX211" fmla="*/ 1535525 w 4728781"/>
                  <a:gd name="connsiteY211" fmla="*/ 1014888 h 1567338"/>
                  <a:gd name="connsiteX212" fmla="*/ 3159823 w 4728781"/>
                  <a:gd name="connsiteY212" fmla="*/ 975741 h 1567338"/>
                  <a:gd name="connsiteX213" fmla="*/ 3196590 w 4728781"/>
                  <a:gd name="connsiteY213" fmla="*/ 975741 h 1567338"/>
                  <a:gd name="connsiteX214" fmla="*/ 3196590 w 4728781"/>
                  <a:gd name="connsiteY214" fmla="*/ 1011555 h 1567338"/>
                  <a:gd name="connsiteX215" fmla="*/ 3159823 w 4728781"/>
                  <a:gd name="connsiteY215" fmla="*/ 1011555 h 1567338"/>
                  <a:gd name="connsiteX216" fmla="*/ 2672524 w 4728781"/>
                  <a:gd name="connsiteY216" fmla="*/ 959358 h 1567338"/>
                  <a:gd name="connsiteX217" fmla="*/ 2709291 w 4728781"/>
                  <a:gd name="connsiteY217" fmla="*/ 959358 h 1567338"/>
                  <a:gd name="connsiteX218" fmla="*/ 2709291 w 4728781"/>
                  <a:gd name="connsiteY218" fmla="*/ 996696 h 1567338"/>
                  <a:gd name="connsiteX219" fmla="*/ 2672524 w 4728781"/>
                  <a:gd name="connsiteY219" fmla="*/ 996696 h 1567338"/>
                  <a:gd name="connsiteX220" fmla="*/ 1697926 w 4728781"/>
                  <a:gd name="connsiteY220" fmla="*/ 959358 h 1567338"/>
                  <a:gd name="connsiteX221" fmla="*/ 1734693 w 4728781"/>
                  <a:gd name="connsiteY221" fmla="*/ 959358 h 1567338"/>
                  <a:gd name="connsiteX222" fmla="*/ 1734693 w 4728781"/>
                  <a:gd name="connsiteY222" fmla="*/ 996696 h 1567338"/>
                  <a:gd name="connsiteX223" fmla="*/ 1697926 w 4728781"/>
                  <a:gd name="connsiteY223" fmla="*/ 996696 h 1567338"/>
                  <a:gd name="connsiteX224" fmla="*/ 1860327 w 4728781"/>
                  <a:gd name="connsiteY224" fmla="*/ 953166 h 1567338"/>
                  <a:gd name="connsiteX225" fmla="*/ 1897094 w 4728781"/>
                  <a:gd name="connsiteY225" fmla="*/ 953166 h 1567338"/>
                  <a:gd name="connsiteX226" fmla="*/ 1897094 w 4728781"/>
                  <a:gd name="connsiteY226" fmla="*/ 989551 h 1567338"/>
                  <a:gd name="connsiteX227" fmla="*/ 1860327 w 4728781"/>
                  <a:gd name="connsiteY227" fmla="*/ 989551 h 1567338"/>
                  <a:gd name="connsiteX228" fmla="*/ 3484721 w 4728781"/>
                  <a:gd name="connsiteY228" fmla="*/ 949642 h 1567338"/>
                  <a:gd name="connsiteX229" fmla="*/ 3521487 w 4728781"/>
                  <a:gd name="connsiteY229" fmla="*/ 949642 h 1567338"/>
                  <a:gd name="connsiteX230" fmla="*/ 3521487 w 4728781"/>
                  <a:gd name="connsiteY230" fmla="*/ 972788 h 1567338"/>
                  <a:gd name="connsiteX231" fmla="*/ 3484721 w 4728781"/>
                  <a:gd name="connsiteY231" fmla="*/ 972788 h 1567338"/>
                  <a:gd name="connsiteX232" fmla="*/ 2185225 w 4728781"/>
                  <a:gd name="connsiteY232" fmla="*/ 949642 h 1567338"/>
                  <a:gd name="connsiteX233" fmla="*/ 2221992 w 4728781"/>
                  <a:gd name="connsiteY233" fmla="*/ 949642 h 1567338"/>
                  <a:gd name="connsiteX234" fmla="*/ 2221992 w 4728781"/>
                  <a:gd name="connsiteY234" fmla="*/ 972788 h 1567338"/>
                  <a:gd name="connsiteX235" fmla="*/ 2185225 w 4728781"/>
                  <a:gd name="connsiteY235" fmla="*/ 972788 h 1567338"/>
                  <a:gd name="connsiteX236" fmla="*/ 1373028 w 4728781"/>
                  <a:gd name="connsiteY236" fmla="*/ 949642 h 1567338"/>
                  <a:gd name="connsiteX237" fmla="*/ 1409795 w 4728781"/>
                  <a:gd name="connsiteY237" fmla="*/ 949642 h 1567338"/>
                  <a:gd name="connsiteX238" fmla="*/ 1409795 w 4728781"/>
                  <a:gd name="connsiteY238" fmla="*/ 972788 h 1567338"/>
                  <a:gd name="connsiteX239" fmla="*/ 1373028 w 4728781"/>
                  <a:gd name="connsiteY239" fmla="*/ 972788 h 1567338"/>
                  <a:gd name="connsiteX240" fmla="*/ 1210627 w 4728781"/>
                  <a:gd name="connsiteY240" fmla="*/ 936593 h 1567338"/>
                  <a:gd name="connsiteX241" fmla="*/ 1247394 w 4728781"/>
                  <a:gd name="connsiteY241" fmla="*/ 936593 h 1567338"/>
                  <a:gd name="connsiteX242" fmla="*/ 1247394 w 4728781"/>
                  <a:gd name="connsiteY242" fmla="*/ 974788 h 1567338"/>
                  <a:gd name="connsiteX243" fmla="*/ 1210627 w 4728781"/>
                  <a:gd name="connsiteY243" fmla="*/ 974788 h 1567338"/>
                  <a:gd name="connsiteX244" fmla="*/ 3322224 w 4728781"/>
                  <a:gd name="connsiteY244" fmla="*/ 928306 h 1567338"/>
                  <a:gd name="connsiteX245" fmla="*/ 3358990 w 4728781"/>
                  <a:gd name="connsiteY245" fmla="*/ 928306 h 1567338"/>
                  <a:gd name="connsiteX246" fmla="*/ 3358990 w 4728781"/>
                  <a:gd name="connsiteY246" fmla="*/ 964977 h 1567338"/>
                  <a:gd name="connsiteX247" fmla="*/ 3322224 w 4728781"/>
                  <a:gd name="connsiteY247" fmla="*/ 964977 h 1567338"/>
                  <a:gd name="connsiteX248" fmla="*/ 2834925 w 4728781"/>
                  <a:gd name="connsiteY248" fmla="*/ 928306 h 1567338"/>
                  <a:gd name="connsiteX249" fmla="*/ 2871691 w 4728781"/>
                  <a:gd name="connsiteY249" fmla="*/ 928306 h 1567338"/>
                  <a:gd name="connsiteX250" fmla="*/ 2871691 w 4728781"/>
                  <a:gd name="connsiteY250" fmla="*/ 964977 h 1567338"/>
                  <a:gd name="connsiteX251" fmla="*/ 2834925 w 4728781"/>
                  <a:gd name="connsiteY251" fmla="*/ 964977 h 1567338"/>
                  <a:gd name="connsiteX252" fmla="*/ 2022824 w 4728781"/>
                  <a:gd name="connsiteY252" fmla="*/ 928306 h 1567338"/>
                  <a:gd name="connsiteX253" fmla="*/ 2059591 w 4728781"/>
                  <a:gd name="connsiteY253" fmla="*/ 928306 h 1567338"/>
                  <a:gd name="connsiteX254" fmla="*/ 2059591 w 4728781"/>
                  <a:gd name="connsiteY254" fmla="*/ 964977 h 1567338"/>
                  <a:gd name="connsiteX255" fmla="*/ 2022824 w 4728781"/>
                  <a:gd name="connsiteY255" fmla="*/ 964977 h 1567338"/>
                  <a:gd name="connsiteX256" fmla="*/ 2997422 w 4728781"/>
                  <a:gd name="connsiteY256" fmla="*/ 927639 h 1567338"/>
                  <a:gd name="connsiteX257" fmla="*/ 3034188 w 4728781"/>
                  <a:gd name="connsiteY257" fmla="*/ 927639 h 1567338"/>
                  <a:gd name="connsiteX258" fmla="*/ 3034188 w 4728781"/>
                  <a:gd name="connsiteY258" fmla="*/ 964215 h 1567338"/>
                  <a:gd name="connsiteX259" fmla="*/ 2997422 w 4728781"/>
                  <a:gd name="connsiteY259" fmla="*/ 964215 h 1567338"/>
                  <a:gd name="connsiteX260" fmla="*/ 1535525 w 4728781"/>
                  <a:gd name="connsiteY260" fmla="*/ 925353 h 1567338"/>
                  <a:gd name="connsiteX261" fmla="*/ 1572292 w 4728781"/>
                  <a:gd name="connsiteY261" fmla="*/ 925353 h 1567338"/>
                  <a:gd name="connsiteX262" fmla="*/ 1572292 w 4728781"/>
                  <a:gd name="connsiteY262" fmla="*/ 961548 h 1567338"/>
                  <a:gd name="connsiteX263" fmla="*/ 1535525 w 4728781"/>
                  <a:gd name="connsiteY263" fmla="*/ 961548 h 1567338"/>
                  <a:gd name="connsiteX264" fmla="*/ 3159823 w 4728781"/>
                  <a:gd name="connsiteY264" fmla="*/ 923258 h 1567338"/>
                  <a:gd name="connsiteX265" fmla="*/ 3196590 w 4728781"/>
                  <a:gd name="connsiteY265" fmla="*/ 923258 h 1567338"/>
                  <a:gd name="connsiteX266" fmla="*/ 3196590 w 4728781"/>
                  <a:gd name="connsiteY266" fmla="*/ 959072 h 1567338"/>
                  <a:gd name="connsiteX267" fmla="*/ 3159823 w 4728781"/>
                  <a:gd name="connsiteY267" fmla="*/ 959072 h 1567338"/>
                  <a:gd name="connsiteX268" fmla="*/ 2672524 w 4728781"/>
                  <a:gd name="connsiteY268" fmla="*/ 903922 h 1567338"/>
                  <a:gd name="connsiteX269" fmla="*/ 2709291 w 4728781"/>
                  <a:gd name="connsiteY269" fmla="*/ 903922 h 1567338"/>
                  <a:gd name="connsiteX270" fmla="*/ 2709291 w 4728781"/>
                  <a:gd name="connsiteY270" fmla="*/ 941165 h 1567338"/>
                  <a:gd name="connsiteX271" fmla="*/ 2672524 w 4728781"/>
                  <a:gd name="connsiteY271" fmla="*/ 941165 h 1567338"/>
                  <a:gd name="connsiteX272" fmla="*/ 1697926 w 4728781"/>
                  <a:gd name="connsiteY272" fmla="*/ 903922 h 1567338"/>
                  <a:gd name="connsiteX273" fmla="*/ 1734693 w 4728781"/>
                  <a:gd name="connsiteY273" fmla="*/ 903922 h 1567338"/>
                  <a:gd name="connsiteX274" fmla="*/ 1734693 w 4728781"/>
                  <a:gd name="connsiteY274" fmla="*/ 941165 h 1567338"/>
                  <a:gd name="connsiteX275" fmla="*/ 1697926 w 4728781"/>
                  <a:gd name="connsiteY275" fmla="*/ 941165 h 1567338"/>
                  <a:gd name="connsiteX276" fmla="*/ 1860327 w 4728781"/>
                  <a:gd name="connsiteY276" fmla="*/ 899541 h 1567338"/>
                  <a:gd name="connsiteX277" fmla="*/ 1897094 w 4728781"/>
                  <a:gd name="connsiteY277" fmla="*/ 899541 h 1567338"/>
                  <a:gd name="connsiteX278" fmla="*/ 1897094 w 4728781"/>
                  <a:gd name="connsiteY278" fmla="*/ 935926 h 1567338"/>
                  <a:gd name="connsiteX279" fmla="*/ 1860327 w 4728781"/>
                  <a:gd name="connsiteY279" fmla="*/ 935926 h 1567338"/>
                  <a:gd name="connsiteX280" fmla="*/ 3484721 w 4728781"/>
                  <a:gd name="connsiteY280" fmla="*/ 896397 h 1567338"/>
                  <a:gd name="connsiteX281" fmla="*/ 3521487 w 4728781"/>
                  <a:gd name="connsiteY281" fmla="*/ 896397 h 1567338"/>
                  <a:gd name="connsiteX282" fmla="*/ 3521487 w 4728781"/>
                  <a:gd name="connsiteY282" fmla="*/ 932020 h 1567338"/>
                  <a:gd name="connsiteX283" fmla="*/ 3484721 w 4728781"/>
                  <a:gd name="connsiteY283" fmla="*/ 932020 h 1567338"/>
                  <a:gd name="connsiteX284" fmla="*/ 2185225 w 4728781"/>
                  <a:gd name="connsiteY284" fmla="*/ 896397 h 1567338"/>
                  <a:gd name="connsiteX285" fmla="*/ 2221992 w 4728781"/>
                  <a:gd name="connsiteY285" fmla="*/ 896397 h 1567338"/>
                  <a:gd name="connsiteX286" fmla="*/ 2221992 w 4728781"/>
                  <a:gd name="connsiteY286" fmla="*/ 932020 h 1567338"/>
                  <a:gd name="connsiteX287" fmla="*/ 2185225 w 4728781"/>
                  <a:gd name="connsiteY287" fmla="*/ 932020 h 1567338"/>
                  <a:gd name="connsiteX288" fmla="*/ 1373028 w 4728781"/>
                  <a:gd name="connsiteY288" fmla="*/ 896397 h 1567338"/>
                  <a:gd name="connsiteX289" fmla="*/ 1409795 w 4728781"/>
                  <a:gd name="connsiteY289" fmla="*/ 896397 h 1567338"/>
                  <a:gd name="connsiteX290" fmla="*/ 1409795 w 4728781"/>
                  <a:gd name="connsiteY290" fmla="*/ 932020 h 1567338"/>
                  <a:gd name="connsiteX291" fmla="*/ 1373028 w 4728781"/>
                  <a:gd name="connsiteY291" fmla="*/ 932020 h 1567338"/>
                  <a:gd name="connsiteX292" fmla="*/ 2347626 w 4728781"/>
                  <a:gd name="connsiteY292" fmla="*/ 885348 h 1567338"/>
                  <a:gd name="connsiteX293" fmla="*/ 2384393 w 4728781"/>
                  <a:gd name="connsiteY293" fmla="*/ 885348 h 1567338"/>
                  <a:gd name="connsiteX294" fmla="*/ 2384393 w 4728781"/>
                  <a:gd name="connsiteY294" fmla="*/ 908494 h 1567338"/>
                  <a:gd name="connsiteX295" fmla="*/ 2347626 w 4728781"/>
                  <a:gd name="connsiteY295" fmla="*/ 908494 h 1567338"/>
                  <a:gd name="connsiteX296" fmla="*/ 1210627 w 4728781"/>
                  <a:gd name="connsiteY296" fmla="*/ 879252 h 1567338"/>
                  <a:gd name="connsiteX297" fmla="*/ 1247394 w 4728781"/>
                  <a:gd name="connsiteY297" fmla="*/ 879252 h 1567338"/>
                  <a:gd name="connsiteX298" fmla="*/ 1247394 w 4728781"/>
                  <a:gd name="connsiteY298" fmla="*/ 917447 h 1567338"/>
                  <a:gd name="connsiteX299" fmla="*/ 1210627 w 4728781"/>
                  <a:gd name="connsiteY299" fmla="*/ 917447 h 1567338"/>
                  <a:gd name="connsiteX300" fmla="*/ 3322224 w 4728781"/>
                  <a:gd name="connsiteY300" fmla="*/ 874014 h 1567338"/>
                  <a:gd name="connsiteX301" fmla="*/ 3358990 w 4728781"/>
                  <a:gd name="connsiteY301" fmla="*/ 874014 h 1567338"/>
                  <a:gd name="connsiteX302" fmla="*/ 3358990 w 4728781"/>
                  <a:gd name="connsiteY302" fmla="*/ 910685 h 1567338"/>
                  <a:gd name="connsiteX303" fmla="*/ 3322224 w 4728781"/>
                  <a:gd name="connsiteY303" fmla="*/ 910685 h 1567338"/>
                  <a:gd name="connsiteX304" fmla="*/ 2834925 w 4728781"/>
                  <a:gd name="connsiteY304" fmla="*/ 874014 h 1567338"/>
                  <a:gd name="connsiteX305" fmla="*/ 2871691 w 4728781"/>
                  <a:gd name="connsiteY305" fmla="*/ 874014 h 1567338"/>
                  <a:gd name="connsiteX306" fmla="*/ 2871691 w 4728781"/>
                  <a:gd name="connsiteY306" fmla="*/ 910685 h 1567338"/>
                  <a:gd name="connsiteX307" fmla="*/ 2834925 w 4728781"/>
                  <a:gd name="connsiteY307" fmla="*/ 910685 h 1567338"/>
                  <a:gd name="connsiteX308" fmla="*/ 2022824 w 4728781"/>
                  <a:gd name="connsiteY308" fmla="*/ 874014 h 1567338"/>
                  <a:gd name="connsiteX309" fmla="*/ 2059591 w 4728781"/>
                  <a:gd name="connsiteY309" fmla="*/ 874014 h 1567338"/>
                  <a:gd name="connsiteX310" fmla="*/ 2059591 w 4728781"/>
                  <a:gd name="connsiteY310" fmla="*/ 910685 h 1567338"/>
                  <a:gd name="connsiteX311" fmla="*/ 2022824 w 4728781"/>
                  <a:gd name="connsiteY311" fmla="*/ 910685 h 1567338"/>
                  <a:gd name="connsiteX312" fmla="*/ 2997422 w 4728781"/>
                  <a:gd name="connsiteY312" fmla="*/ 873537 h 1567338"/>
                  <a:gd name="connsiteX313" fmla="*/ 3034188 w 4728781"/>
                  <a:gd name="connsiteY313" fmla="*/ 873537 h 1567338"/>
                  <a:gd name="connsiteX314" fmla="*/ 3034188 w 4728781"/>
                  <a:gd name="connsiteY314" fmla="*/ 910113 h 1567338"/>
                  <a:gd name="connsiteX315" fmla="*/ 2997422 w 4728781"/>
                  <a:gd name="connsiteY315" fmla="*/ 910113 h 1567338"/>
                  <a:gd name="connsiteX316" fmla="*/ 1535525 w 4728781"/>
                  <a:gd name="connsiteY316" fmla="*/ 872108 h 1567338"/>
                  <a:gd name="connsiteX317" fmla="*/ 1572292 w 4728781"/>
                  <a:gd name="connsiteY317" fmla="*/ 872108 h 1567338"/>
                  <a:gd name="connsiteX318" fmla="*/ 1572292 w 4728781"/>
                  <a:gd name="connsiteY318" fmla="*/ 908303 h 1567338"/>
                  <a:gd name="connsiteX319" fmla="*/ 1535525 w 4728781"/>
                  <a:gd name="connsiteY319" fmla="*/ 908303 h 1567338"/>
                  <a:gd name="connsiteX320" fmla="*/ 3159823 w 4728781"/>
                  <a:gd name="connsiteY320" fmla="*/ 870775 h 1567338"/>
                  <a:gd name="connsiteX321" fmla="*/ 3196590 w 4728781"/>
                  <a:gd name="connsiteY321" fmla="*/ 870775 h 1567338"/>
                  <a:gd name="connsiteX322" fmla="*/ 3196590 w 4728781"/>
                  <a:gd name="connsiteY322" fmla="*/ 906589 h 1567338"/>
                  <a:gd name="connsiteX323" fmla="*/ 3159823 w 4728781"/>
                  <a:gd name="connsiteY323" fmla="*/ 906589 h 1567338"/>
                  <a:gd name="connsiteX324" fmla="*/ 2672524 w 4728781"/>
                  <a:gd name="connsiteY324" fmla="*/ 848296 h 1567338"/>
                  <a:gd name="connsiteX325" fmla="*/ 2709291 w 4728781"/>
                  <a:gd name="connsiteY325" fmla="*/ 848296 h 1567338"/>
                  <a:gd name="connsiteX326" fmla="*/ 2709291 w 4728781"/>
                  <a:gd name="connsiteY326" fmla="*/ 885634 h 1567338"/>
                  <a:gd name="connsiteX327" fmla="*/ 2672524 w 4728781"/>
                  <a:gd name="connsiteY327" fmla="*/ 885634 h 1567338"/>
                  <a:gd name="connsiteX328" fmla="*/ 1697926 w 4728781"/>
                  <a:gd name="connsiteY328" fmla="*/ 848296 h 1567338"/>
                  <a:gd name="connsiteX329" fmla="*/ 1734693 w 4728781"/>
                  <a:gd name="connsiteY329" fmla="*/ 848296 h 1567338"/>
                  <a:gd name="connsiteX330" fmla="*/ 1734693 w 4728781"/>
                  <a:gd name="connsiteY330" fmla="*/ 885634 h 1567338"/>
                  <a:gd name="connsiteX331" fmla="*/ 1697926 w 4728781"/>
                  <a:gd name="connsiteY331" fmla="*/ 885634 h 1567338"/>
                  <a:gd name="connsiteX332" fmla="*/ 1860327 w 4728781"/>
                  <a:gd name="connsiteY332" fmla="*/ 845915 h 1567338"/>
                  <a:gd name="connsiteX333" fmla="*/ 1897094 w 4728781"/>
                  <a:gd name="connsiteY333" fmla="*/ 845915 h 1567338"/>
                  <a:gd name="connsiteX334" fmla="*/ 1897094 w 4728781"/>
                  <a:gd name="connsiteY334" fmla="*/ 882300 h 1567338"/>
                  <a:gd name="connsiteX335" fmla="*/ 1860327 w 4728781"/>
                  <a:gd name="connsiteY335" fmla="*/ 882300 h 1567338"/>
                  <a:gd name="connsiteX336" fmla="*/ 3484721 w 4728781"/>
                  <a:gd name="connsiteY336" fmla="*/ 844200 h 1567338"/>
                  <a:gd name="connsiteX337" fmla="*/ 3521487 w 4728781"/>
                  <a:gd name="connsiteY337" fmla="*/ 844200 h 1567338"/>
                  <a:gd name="connsiteX338" fmla="*/ 3521487 w 4728781"/>
                  <a:gd name="connsiteY338" fmla="*/ 879824 h 1567338"/>
                  <a:gd name="connsiteX339" fmla="*/ 3484721 w 4728781"/>
                  <a:gd name="connsiteY339" fmla="*/ 879824 h 1567338"/>
                  <a:gd name="connsiteX340" fmla="*/ 2185225 w 4728781"/>
                  <a:gd name="connsiteY340" fmla="*/ 844200 h 1567338"/>
                  <a:gd name="connsiteX341" fmla="*/ 2221992 w 4728781"/>
                  <a:gd name="connsiteY341" fmla="*/ 844200 h 1567338"/>
                  <a:gd name="connsiteX342" fmla="*/ 2221992 w 4728781"/>
                  <a:gd name="connsiteY342" fmla="*/ 879824 h 1567338"/>
                  <a:gd name="connsiteX343" fmla="*/ 2185225 w 4728781"/>
                  <a:gd name="connsiteY343" fmla="*/ 879824 h 1567338"/>
                  <a:gd name="connsiteX344" fmla="*/ 1373028 w 4728781"/>
                  <a:gd name="connsiteY344" fmla="*/ 844200 h 1567338"/>
                  <a:gd name="connsiteX345" fmla="*/ 1409795 w 4728781"/>
                  <a:gd name="connsiteY345" fmla="*/ 844200 h 1567338"/>
                  <a:gd name="connsiteX346" fmla="*/ 1409795 w 4728781"/>
                  <a:gd name="connsiteY346" fmla="*/ 879824 h 1567338"/>
                  <a:gd name="connsiteX347" fmla="*/ 1373028 w 4728781"/>
                  <a:gd name="connsiteY347" fmla="*/ 879824 h 1567338"/>
                  <a:gd name="connsiteX348" fmla="*/ 3647122 w 4728781"/>
                  <a:gd name="connsiteY348" fmla="*/ 828579 h 1567338"/>
                  <a:gd name="connsiteX349" fmla="*/ 3683889 w 4728781"/>
                  <a:gd name="connsiteY349" fmla="*/ 828579 h 1567338"/>
                  <a:gd name="connsiteX350" fmla="*/ 3683889 w 4728781"/>
                  <a:gd name="connsiteY350" fmla="*/ 851725 h 1567338"/>
                  <a:gd name="connsiteX351" fmla="*/ 3647122 w 4728781"/>
                  <a:gd name="connsiteY351" fmla="*/ 851725 h 1567338"/>
                  <a:gd name="connsiteX352" fmla="*/ 1048226 w 4728781"/>
                  <a:gd name="connsiteY352" fmla="*/ 828579 h 1567338"/>
                  <a:gd name="connsiteX353" fmla="*/ 1084993 w 4728781"/>
                  <a:gd name="connsiteY353" fmla="*/ 828579 h 1567338"/>
                  <a:gd name="connsiteX354" fmla="*/ 1084993 w 4728781"/>
                  <a:gd name="connsiteY354" fmla="*/ 851725 h 1567338"/>
                  <a:gd name="connsiteX355" fmla="*/ 1048226 w 4728781"/>
                  <a:gd name="connsiteY355" fmla="*/ 851725 h 1567338"/>
                  <a:gd name="connsiteX356" fmla="*/ 2347626 w 4728781"/>
                  <a:gd name="connsiteY356" fmla="*/ 823912 h 1567338"/>
                  <a:gd name="connsiteX357" fmla="*/ 2384393 w 4728781"/>
                  <a:gd name="connsiteY357" fmla="*/ 823912 h 1567338"/>
                  <a:gd name="connsiteX358" fmla="*/ 2384393 w 4728781"/>
                  <a:gd name="connsiteY358" fmla="*/ 863441 h 1567338"/>
                  <a:gd name="connsiteX359" fmla="*/ 2347626 w 4728781"/>
                  <a:gd name="connsiteY359" fmla="*/ 863441 h 1567338"/>
                  <a:gd name="connsiteX360" fmla="*/ 1210627 w 4728781"/>
                  <a:gd name="connsiteY360" fmla="*/ 821912 h 1567338"/>
                  <a:gd name="connsiteX361" fmla="*/ 1247394 w 4728781"/>
                  <a:gd name="connsiteY361" fmla="*/ 821912 h 1567338"/>
                  <a:gd name="connsiteX362" fmla="*/ 1247394 w 4728781"/>
                  <a:gd name="connsiteY362" fmla="*/ 860107 h 1567338"/>
                  <a:gd name="connsiteX363" fmla="*/ 1210627 w 4728781"/>
                  <a:gd name="connsiteY363" fmla="*/ 860107 h 1567338"/>
                  <a:gd name="connsiteX364" fmla="*/ 3322224 w 4728781"/>
                  <a:gd name="connsiteY364" fmla="*/ 819721 h 1567338"/>
                  <a:gd name="connsiteX365" fmla="*/ 3358990 w 4728781"/>
                  <a:gd name="connsiteY365" fmla="*/ 819721 h 1567338"/>
                  <a:gd name="connsiteX366" fmla="*/ 3358990 w 4728781"/>
                  <a:gd name="connsiteY366" fmla="*/ 856392 h 1567338"/>
                  <a:gd name="connsiteX367" fmla="*/ 3322224 w 4728781"/>
                  <a:gd name="connsiteY367" fmla="*/ 856392 h 1567338"/>
                  <a:gd name="connsiteX368" fmla="*/ 2834925 w 4728781"/>
                  <a:gd name="connsiteY368" fmla="*/ 819721 h 1567338"/>
                  <a:gd name="connsiteX369" fmla="*/ 2871691 w 4728781"/>
                  <a:gd name="connsiteY369" fmla="*/ 819721 h 1567338"/>
                  <a:gd name="connsiteX370" fmla="*/ 2871691 w 4728781"/>
                  <a:gd name="connsiteY370" fmla="*/ 856392 h 1567338"/>
                  <a:gd name="connsiteX371" fmla="*/ 2834925 w 4728781"/>
                  <a:gd name="connsiteY371" fmla="*/ 856392 h 1567338"/>
                  <a:gd name="connsiteX372" fmla="*/ 2022824 w 4728781"/>
                  <a:gd name="connsiteY372" fmla="*/ 819721 h 1567338"/>
                  <a:gd name="connsiteX373" fmla="*/ 2059591 w 4728781"/>
                  <a:gd name="connsiteY373" fmla="*/ 819721 h 1567338"/>
                  <a:gd name="connsiteX374" fmla="*/ 2059591 w 4728781"/>
                  <a:gd name="connsiteY374" fmla="*/ 856392 h 1567338"/>
                  <a:gd name="connsiteX375" fmla="*/ 2022824 w 4728781"/>
                  <a:gd name="connsiteY375" fmla="*/ 856392 h 1567338"/>
                  <a:gd name="connsiteX376" fmla="*/ 2997422 w 4728781"/>
                  <a:gd name="connsiteY376" fmla="*/ 819435 h 1567338"/>
                  <a:gd name="connsiteX377" fmla="*/ 3034188 w 4728781"/>
                  <a:gd name="connsiteY377" fmla="*/ 819435 h 1567338"/>
                  <a:gd name="connsiteX378" fmla="*/ 3034188 w 4728781"/>
                  <a:gd name="connsiteY378" fmla="*/ 856011 h 1567338"/>
                  <a:gd name="connsiteX379" fmla="*/ 2997422 w 4728781"/>
                  <a:gd name="connsiteY379" fmla="*/ 856011 h 1567338"/>
                  <a:gd name="connsiteX380" fmla="*/ 1535525 w 4728781"/>
                  <a:gd name="connsiteY380" fmla="*/ 818864 h 1567338"/>
                  <a:gd name="connsiteX381" fmla="*/ 1572292 w 4728781"/>
                  <a:gd name="connsiteY381" fmla="*/ 818864 h 1567338"/>
                  <a:gd name="connsiteX382" fmla="*/ 1572292 w 4728781"/>
                  <a:gd name="connsiteY382" fmla="*/ 855059 h 1567338"/>
                  <a:gd name="connsiteX383" fmla="*/ 1535525 w 4728781"/>
                  <a:gd name="connsiteY383" fmla="*/ 855059 h 1567338"/>
                  <a:gd name="connsiteX384" fmla="*/ 3159823 w 4728781"/>
                  <a:gd name="connsiteY384" fmla="*/ 818292 h 1567338"/>
                  <a:gd name="connsiteX385" fmla="*/ 3196590 w 4728781"/>
                  <a:gd name="connsiteY385" fmla="*/ 818292 h 1567338"/>
                  <a:gd name="connsiteX386" fmla="*/ 3196590 w 4728781"/>
                  <a:gd name="connsiteY386" fmla="*/ 854106 h 1567338"/>
                  <a:gd name="connsiteX387" fmla="*/ 3159823 w 4728781"/>
                  <a:gd name="connsiteY387" fmla="*/ 854106 h 1567338"/>
                  <a:gd name="connsiteX388" fmla="*/ 2510123 w 4728781"/>
                  <a:gd name="connsiteY388" fmla="*/ 809339 h 1567338"/>
                  <a:gd name="connsiteX389" fmla="*/ 2546890 w 4728781"/>
                  <a:gd name="connsiteY389" fmla="*/ 809339 h 1567338"/>
                  <a:gd name="connsiteX390" fmla="*/ 2546890 w 4728781"/>
                  <a:gd name="connsiteY390" fmla="*/ 832485 h 1567338"/>
                  <a:gd name="connsiteX391" fmla="*/ 2510123 w 4728781"/>
                  <a:gd name="connsiteY391" fmla="*/ 832485 h 1567338"/>
                  <a:gd name="connsiteX392" fmla="*/ 2672524 w 4728781"/>
                  <a:gd name="connsiteY392" fmla="*/ 792765 h 1567338"/>
                  <a:gd name="connsiteX393" fmla="*/ 2709291 w 4728781"/>
                  <a:gd name="connsiteY393" fmla="*/ 792765 h 1567338"/>
                  <a:gd name="connsiteX394" fmla="*/ 2709291 w 4728781"/>
                  <a:gd name="connsiteY394" fmla="*/ 830103 h 1567338"/>
                  <a:gd name="connsiteX395" fmla="*/ 2672524 w 4728781"/>
                  <a:gd name="connsiteY395" fmla="*/ 830103 h 1567338"/>
                  <a:gd name="connsiteX396" fmla="*/ 1697926 w 4728781"/>
                  <a:gd name="connsiteY396" fmla="*/ 792765 h 1567338"/>
                  <a:gd name="connsiteX397" fmla="*/ 1734693 w 4728781"/>
                  <a:gd name="connsiteY397" fmla="*/ 792765 h 1567338"/>
                  <a:gd name="connsiteX398" fmla="*/ 1734693 w 4728781"/>
                  <a:gd name="connsiteY398" fmla="*/ 830103 h 1567338"/>
                  <a:gd name="connsiteX399" fmla="*/ 1697926 w 4728781"/>
                  <a:gd name="connsiteY399" fmla="*/ 830103 h 1567338"/>
                  <a:gd name="connsiteX400" fmla="*/ 1860327 w 4728781"/>
                  <a:gd name="connsiteY400" fmla="*/ 792289 h 1567338"/>
                  <a:gd name="connsiteX401" fmla="*/ 1897094 w 4728781"/>
                  <a:gd name="connsiteY401" fmla="*/ 792289 h 1567338"/>
                  <a:gd name="connsiteX402" fmla="*/ 1897094 w 4728781"/>
                  <a:gd name="connsiteY402" fmla="*/ 828674 h 1567338"/>
                  <a:gd name="connsiteX403" fmla="*/ 1860327 w 4728781"/>
                  <a:gd name="connsiteY403" fmla="*/ 828674 h 1567338"/>
                  <a:gd name="connsiteX404" fmla="*/ 3484721 w 4728781"/>
                  <a:gd name="connsiteY404" fmla="*/ 792003 h 1567338"/>
                  <a:gd name="connsiteX405" fmla="*/ 3521487 w 4728781"/>
                  <a:gd name="connsiteY405" fmla="*/ 792003 h 1567338"/>
                  <a:gd name="connsiteX406" fmla="*/ 3521487 w 4728781"/>
                  <a:gd name="connsiteY406" fmla="*/ 827626 h 1567338"/>
                  <a:gd name="connsiteX407" fmla="*/ 3484721 w 4728781"/>
                  <a:gd name="connsiteY407" fmla="*/ 827626 h 1567338"/>
                  <a:gd name="connsiteX408" fmla="*/ 2185225 w 4728781"/>
                  <a:gd name="connsiteY408" fmla="*/ 792003 h 1567338"/>
                  <a:gd name="connsiteX409" fmla="*/ 2221992 w 4728781"/>
                  <a:gd name="connsiteY409" fmla="*/ 792003 h 1567338"/>
                  <a:gd name="connsiteX410" fmla="*/ 2221992 w 4728781"/>
                  <a:gd name="connsiteY410" fmla="*/ 827626 h 1567338"/>
                  <a:gd name="connsiteX411" fmla="*/ 2185225 w 4728781"/>
                  <a:gd name="connsiteY411" fmla="*/ 827626 h 1567338"/>
                  <a:gd name="connsiteX412" fmla="*/ 1373028 w 4728781"/>
                  <a:gd name="connsiteY412" fmla="*/ 792003 h 1567338"/>
                  <a:gd name="connsiteX413" fmla="*/ 1409795 w 4728781"/>
                  <a:gd name="connsiteY413" fmla="*/ 792003 h 1567338"/>
                  <a:gd name="connsiteX414" fmla="*/ 1409795 w 4728781"/>
                  <a:gd name="connsiteY414" fmla="*/ 827626 h 1567338"/>
                  <a:gd name="connsiteX415" fmla="*/ 1373028 w 4728781"/>
                  <a:gd name="connsiteY415" fmla="*/ 827626 h 1567338"/>
                  <a:gd name="connsiteX416" fmla="*/ 4707731 w 4728781"/>
                  <a:gd name="connsiteY416" fmla="*/ 778764 h 1567338"/>
                  <a:gd name="connsiteX417" fmla="*/ 4728781 w 4728781"/>
                  <a:gd name="connsiteY417" fmla="*/ 778859 h 1567338"/>
                  <a:gd name="connsiteX418" fmla="*/ 4728781 w 4728781"/>
                  <a:gd name="connsiteY418" fmla="*/ 788384 h 1567338"/>
                  <a:gd name="connsiteX419" fmla="*/ 4702968 w 4728781"/>
                  <a:gd name="connsiteY419" fmla="*/ 788670 h 1567338"/>
                  <a:gd name="connsiteX420" fmla="*/ 4702968 w 4728781"/>
                  <a:gd name="connsiteY420" fmla="*/ 779050 h 1567338"/>
                  <a:gd name="connsiteX421" fmla="*/ 21146 w 4728781"/>
                  <a:gd name="connsiteY421" fmla="*/ 778764 h 1567338"/>
                  <a:gd name="connsiteX422" fmla="*/ 21146 w 4728781"/>
                  <a:gd name="connsiteY422" fmla="*/ 788384 h 1567338"/>
                  <a:gd name="connsiteX423" fmla="*/ 16288 w 4728781"/>
                  <a:gd name="connsiteY423" fmla="*/ 788575 h 1567338"/>
                  <a:gd name="connsiteX424" fmla="*/ 0 w 4728781"/>
                  <a:gd name="connsiteY424" fmla="*/ 788479 h 1567338"/>
                  <a:gd name="connsiteX425" fmla="*/ 0 w 4728781"/>
                  <a:gd name="connsiteY425" fmla="*/ 783716 h 1567338"/>
                  <a:gd name="connsiteX426" fmla="*/ 0 w 4728781"/>
                  <a:gd name="connsiteY426" fmla="*/ 778954 h 1567338"/>
                  <a:gd name="connsiteX427" fmla="*/ 66484 w 4728781"/>
                  <a:gd name="connsiteY427" fmla="*/ 778478 h 1567338"/>
                  <a:gd name="connsiteX428" fmla="*/ 66484 w 4728781"/>
                  <a:gd name="connsiteY428" fmla="*/ 788003 h 1567338"/>
                  <a:gd name="connsiteX429" fmla="*/ 61721 w 4728781"/>
                  <a:gd name="connsiteY429" fmla="*/ 788955 h 1567338"/>
                  <a:gd name="connsiteX430" fmla="*/ 40671 w 4728781"/>
                  <a:gd name="connsiteY430" fmla="*/ 788765 h 1567338"/>
                  <a:gd name="connsiteX431" fmla="*/ 40671 w 4728781"/>
                  <a:gd name="connsiteY431" fmla="*/ 778573 h 1567338"/>
                  <a:gd name="connsiteX432" fmla="*/ 4657534 w 4728781"/>
                  <a:gd name="connsiteY432" fmla="*/ 778383 h 1567338"/>
                  <a:gd name="connsiteX433" fmla="*/ 4683442 w 4728781"/>
                  <a:gd name="connsiteY433" fmla="*/ 778573 h 1567338"/>
                  <a:gd name="connsiteX434" fmla="*/ 4683442 w 4728781"/>
                  <a:gd name="connsiteY434" fmla="*/ 788003 h 1567338"/>
                  <a:gd name="connsiteX435" fmla="*/ 4678680 w 4728781"/>
                  <a:gd name="connsiteY435" fmla="*/ 788860 h 1567338"/>
                  <a:gd name="connsiteX436" fmla="*/ 4657534 w 4728781"/>
                  <a:gd name="connsiteY436" fmla="*/ 788956 h 1567338"/>
                  <a:gd name="connsiteX437" fmla="*/ 111823 w 4728781"/>
                  <a:gd name="connsiteY437" fmla="*/ 778097 h 1567338"/>
                  <a:gd name="connsiteX438" fmla="*/ 111823 w 4728781"/>
                  <a:gd name="connsiteY438" fmla="*/ 789337 h 1567338"/>
                  <a:gd name="connsiteX439" fmla="*/ 86010 w 4728781"/>
                  <a:gd name="connsiteY439" fmla="*/ 789146 h 1567338"/>
                  <a:gd name="connsiteX440" fmla="*/ 86010 w 4728781"/>
                  <a:gd name="connsiteY440" fmla="*/ 778287 h 1567338"/>
                  <a:gd name="connsiteX441" fmla="*/ 4612195 w 4728781"/>
                  <a:gd name="connsiteY441" fmla="*/ 778002 h 1567338"/>
                  <a:gd name="connsiteX442" fmla="*/ 4638103 w 4728781"/>
                  <a:gd name="connsiteY442" fmla="*/ 778192 h 1567338"/>
                  <a:gd name="connsiteX443" fmla="*/ 4638103 w 4728781"/>
                  <a:gd name="connsiteY443" fmla="*/ 789146 h 1567338"/>
                  <a:gd name="connsiteX444" fmla="*/ 4612195 w 4728781"/>
                  <a:gd name="connsiteY444" fmla="*/ 789337 h 1567338"/>
                  <a:gd name="connsiteX445" fmla="*/ 4566856 w 4728781"/>
                  <a:gd name="connsiteY445" fmla="*/ 777716 h 1567338"/>
                  <a:gd name="connsiteX446" fmla="*/ 4592669 w 4728781"/>
                  <a:gd name="connsiteY446" fmla="*/ 777811 h 1567338"/>
                  <a:gd name="connsiteX447" fmla="*/ 4592669 w 4728781"/>
                  <a:gd name="connsiteY447" fmla="*/ 789527 h 1567338"/>
                  <a:gd name="connsiteX448" fmla="*/ 4566856 w 4728781"/>
                  <a:gd name="connsiteY448" fmla="*/ 789718 h 1567338"/>
                  <a:gd name="connsiteX449" fmla="*/ 157257 w 4728781"/>
                  <a:gd name="connsiteY449" fmla="*/ 777716 h 1567338"/>
                  <a:gd name="connsiteX450" fmla="*/ 157257 w 4728781"/>
                  <a:gd name="connsiteY450" fmla="*/ 789622 h 1567338"/>
                  <a:gd name="connsiteX451" fmla="*/ 131349 w 4728781"/>
                  <a:gd name="connsiteY451" fmla="*/ 789432 h 1567338"/>
                  <a:gd name="connsiteX452" fmla="*/ 131349 w 4728781"/>
                  <a:gd name="connsiteY452" fmla="*/ 777906 h 1567338"/>
                  <a:gd name="connsiteX453" fmla="*/ 202596 w 4728781"/>
                  <a:gd name="connsiteY453" fmla="*/ 777430 h 1567338"/>
                  <a:gd name="connsiteX454" fmla="*/ 202596 w 4728781"/>
                  <a:gd name="connsiteY454" fmla="*/ 790003 h 1567338"/>
                  <a:gd name="connsiteX455" fmla="*/ 176783 w 4728781"/>
                  <a:gd name="connsiteY455" fmla="*/ 789812 h 1567338"/>
                  <a:gd name="connsiteX456" fmla="*/ 176783 w 4728781"/>
                  <a:gd name="connsiteY456" fmla="*/ 777525 h 1567338"/>
                  <a:gd name="connsiteX457" fmla="*/ 4521422 w 4728781"/>
                  <a:gd name="connsiteY457" fmla="*/ 777335 h 1567338"/>
                  <a:gd name="connsiteX458" fmla="*/ 4547330 w 4728781"/>
                  <a:gd name="connsiteY458" fmla="*/ 777525 h 1567338"/>
                  <a:gd name="connsiteX459" fmla="*/ 4547330 w 4728781"/>
                  <a:gd name="connsiteY459" fmla="*/ 789908 h 1567338"/>
                  <a:gd name="connsiteX460" fmla="*/ 4521422 w 4728781"/>
                  <a:gd name="connsiteY460" fmla="*/ 790003 h 1567338"/>
                  <a:gd name="connsiteX461" fmla="*/ 248030 w 4728781"/>
                  <a:gd name="connsiteY461" fmla="*/ 777049 h 1567338"/>
                  <a:gd name="connsiteX462" fmla="*/ 248030 w 4728781"/>
                  <a:gd name="connsiteY462" fmla="*/ 790289 h 1567338"/>
                  <a:gd name="connsiteX463" fmla="*/ 222122 w 4728781"/>
                  <a:gd name="connsiteY463" fmla="*/ 790193 h 1567338"/>
                  <a:gd name="connsiteX464" fmla="*/ 222122 w 4728781"/>
                  <a:gd name="connsiteY464" fmla="*/ 777239 h 1567338"/>
                  <a:gd name="connsiteX465" fmla="*/ 4476083 w 4728781"/>
                  <a:gd name="connsiteY465" fmla="*/ 776954 h 1567338"/>
                  <a:gd name="connsiteX466" fmla="*/ 4501991 w 4728781"/>
                  <a:gd name="connsiteY466" fmla="*/ 777144 h 1567338"/>
                  <a:gd name="connsiteX467" fmla="*/ 4501991 w 4728781"/>
                  <a:gd name="connsiteY467" fmla="*/ 790194 h 1567338"/>
                  <a:gd name="connsiteX468" fmla="*/ 4476083 w 4728781"/>
                  <a:gd name="connsiteY468" fmla="*/ 790384 h 1567338"/>
                  <a:gd name="connsiteX469" fmla="*/ 4430744 w 4728781"/>
                  <a:gd name="connsiteY469" fmla="*/ 776668 h 1567338"/>
                  <a:gd name="connsiteX470" fmla="*/ 4456557 w 4728781"/>
                  <a:gd name="connsiteY470" fmla="*/ 776763 h 1567338"/>
                  <a:gd name="connsiteX471" fmla="*/ 4456557 w 4728781"/>
                  <a:gd name="connsiteY471" fmla="*/ 790574 h 1567338"/>
                  <a:gd name="connsiteX472" fmla="*/ 4430744 w 4728781"/>
                  <a:gd name="connsiteY472" fmla="*/ 790765 h 1567338"/>
                  <a:gd name="connsiteX473" fmla="*/ 293369 w 4728781"/>
                  <a:gd name="connsiteY473" fmla="*/ 776668 h 1567338"/>
                  <a:gd name="connsiteX474" fmla="*/ 293369 w 4728781"/>
                  <a:gd name="connsiteY474" fmla="*/ 790670 h 1567338"/>
                  <a:gd name="connsiteX475" fmla="*/ 267461 w 4728781"/>
                  <a:gd name="connsiteY475" fmla="*/ 790479 h 1567338"/>
                  <a:gd name="connsiteX476" fmla="*/ 267461 w 4728781"/>
                  <a:gd name="connsiteY476" fmla="*/ 776858 h 1567338"/>
                  <a:gd name="connsiteX477" fmla="*/ 338709 w 4728781"/>
                  <a:gd name="connsiteY477" fmla="*/ 776382 h 1567338"/>
                  <a:gd name="connsiteX478" fmla="*/ 338709 w 4728781"/>
                  <a:gd name="connsiteY478" fmla="*/ 791051 h 1567338"/>
                  <a:gd name="connsiteX479" fmla="*/ 312896 w 4728781"/>
                  <a:gd name="connsiteY479" fmla="*/ 790860 h 1567338"/>
                  <a:gd name="connsiteX480" fmla="*/ 312896 w 4728781"/>
                  <a:gd name="connsiteY480" fmla="*/ 776572 h 1567338"/>
                  <a:gd name="connsiteX481" fmla="*/ 4385309 w 4728781"/>
                  <a:gd name="connsiteY481" fmla="*/ 776287 h 1567338"/>
                  <a:gd name="connsiteX482" fmla="*/ 4411217 w 4728781"/>
                  <a:gd name="connsiteY482" fmla="*/ 776477 h 1567338"/>
                  <a:gd name="connsiteX483" fmla="*/ 4411217 w 4728781"/>
                  <a:gd name="connsiteY483" fmla="*/ 790956 h 1567338"/>
                  <a:gd name="connsiteX484" fmla="*/ 4385309 w 4728781"/>
                  <a:gd name="connsiteY484" fmla="*/ 791051 h 1567338"/>
                  <a:gd name="connsiteX485" fmla="*/ 384143 w 4728781"/>
                  <a:gd name="connsiteY485" fmla="*/ 776001 h 1567338"/>
                  <a:gd name="connsiteX486" fmla="*/ 384143 w 4728781"/>
                  <a:gd name="connsiteY486" fmla="*/ 791336 h 1567338"/>
                  <a:gd name="connsiteX487" fmla="*/ 358235 w 4728781"/>
                  <a:gd name="connsiteY487" fmla="*/ 791241 h 1567338"/>
                  <a:gd name="connsiteX488" fmla="*/ 358235 w 4728781"/>
                  <a:gd name="connsiteY488" fmla="*/ 776191 h 1567338"/>
                  <a:gd name="connsiteX489" fmla="*/ 4339971 w 4728781"/>
                  <a:gd name="connsiteY489" fmla="*/ 775906 h 1567338"/>
                  <a:gd name="connsiteX490" fmla="*/ 4365879 w 4728781"/>
                  <a:gd name="connsiteY490" fmla="*/ 776097 h 1567338"/>
                  <a:gd name="connsiteX491" fmla="*/ 4365879 w 4728781"/>
                  <a:gd name="connsiteY491" fmla="*/ 791241 h 1567338"/>
                  <a:gd name="connsiteX492" fmla="*/ 4339971 w 4728781"/>
                  <a:gd name="connsiteY492" fmla="*/ 791432 h 1567338"/>
                  <a:gd name="connsiteX493" fmla="*/ 429482 w 4728781"/>
                  <a:gd name="connsiteY493" fmla="*/ 775716 h 1567338"/>
                  <a:gd name="connsiteX494" fmla="*/ 429482 w 4728781"/>
                  <a:gd name="connsiteY494" fmla="*/ 791718 h 1567338"/>
                  <a:gd name="connsiteX495" fmla="*/ 403574 w 4728781"/>
                  <a:gd name="connsiteY495" fmla="*/ 791527 h 1567338"/>
                  <a:gd name="connsiteX496" fmla="*/ 403574 w 4728781"/>
                  <a:gd name="connsiteY496" fmla="*/ 775811 h 1567338"/>
                  <a:gd name="connsiteX497" fmla="*/ 4294632 w 4728781"/>
                  <a:gd name="connsiteY497" fmla="*/ 775620 h 1567338"/>
                  <a:gd name="connsiteX498" fmla="*/ 4320445 w 4728781"/>
                  <a:gd name="connsiteY498" fmla="*/ 775810 h 1567338"/>
                  <a:gd name="connsiteX499" fmla="*/ 4320445 w 4728781"/>
                  <a:gd name="connsiteY499" fmla="*/ 791622 h 1567338"/>
                  <a:gd name="connsiteX500" fmla="*/ 4294632 w 4728781"/>
                  <a:gd name="connsiteY500" fmla="*/ 791812 h 1567338"/>
                  <a:gd name="connsiteX501" fmla="*/ 474821 w 4728781"/>
                  <a:gd name="connsiteY501" fmla="*/ 775335 h 1567338"/>
                  <a:gd name="connsiteX502" fmla="*/ 474821 w 4728781"/>
                  <a:gd name="connsiteY502" fmla="*/ 792099 h 1567338"/>
                  <a:gd name="connsiteX503" fmla="*/ 449008 w 4728781"/>
                  <a:gd name="connsiteY503" fmla="*/ 791908 h 1567338"/>
                  <a:gd name="connsiteX504" fmla="*/ 449008 w 4728781"/>
                  <a:gd name="connsiteY504" fmla="*/ 775525 h 1567338"/>
                  <a:gd name="connsiteX505" fmla="*/ 4249197 w 4728781"/>
                  <a:gd name="connsiteY505" fmla="*/ 775239 h 1567338"/>
                  <a:gd name="connsiteX506" fmla="*/ 4275105 w 4728781"/>
                  <a:gd name="connsiteY506" fmla="*/ 775430 h 1567338"/>
                  <a:gd name="connsiteX507" fmla="*/ 4275105 w 4728781"/>
                  <a:gd name="connsiteY507" fmla="*/ 792003 h 1567338"/>
                  <a:gd name="connsiteX508" fmla="*/ 4249197 w 4728781"/>
                  <a:gd name="connsiteY508" fmla="*/ 792098 h 1567338"/>
                  <a:gd name="connsiteX509" fmla="*/ 4203858 w 4728781"/>
                  <a:gd name="connsiteY509" fmla="*/ 774954 h 1567338"/>
                  <a:gd name="connsiteX510" fmla="*/ 4229766 w 4728781"/>
                  <a:gd name="connsiteY510" fmla="*/ 775049 h 1567338"/>
                  <a:gd name="connsiteX511" fmla="*/ 4229766 w 4728781"/>
                  <a:gd name="connsiteY511" fmla="*/ 792289 h 1567338"/>
                  <a:gd name="connsiteX512" fmla="*/ 4203858 w 4728781"/>
                  <a:gd name="connsiteY512" fmla="*/ 792480 h 1567338"/>
                  <a:gd name="connsiteX513" fmla="*/ 520255 w 4728781"/>
                  <a:gd name="connsiteY513" fmla="*/ 774954 h 1567338"/>
                  <a:gd name="connsiteX514" fmla="*/ 520255 w 4728781"/>
                  <a:gd name="connsiteY514" fmla="*/ 792385 h 1567338"/>
                  <a:gd name="connsiteX515" fmla="*/ 494347 w 4728781"/>
                  <a:gd name="connsiteY515" fmla="*/ 792289 h 1567338"/>
                  <a:gd name="connsiteX516" fmla="*/ 494347 w 4728781"/>
                  <a:gd name="connsiteY516" fmla="*/ 775144 h 1567338"/>
                  <a:gd name="connsiteX517" fmla="*/ 4158519 w 4728781"/>
                  <a:gd name="connsiteY517" fmla="*/ 774572 h 1567338"/>
                  <a:gd name="connsiteX518" fmla="*/ 4184332 w 4728781"/>
                  <a:gd name="connsiteY518" fmla="*/ 774762 h 1567338"/>
                  <a:gd name="connsiteX519" fmla="*/ 4184332 w 4728781"/>
                  <a:gd name="connsiteY519" fmla="*/ 792670 h 1567338"/>
                  <a:gd name="connsiteX520" fmla="*/ 4158519 w 4728781"/>
                  <a:gd name="connsiteY520" fmla="*/ 792860 h 1567338"/>
                  <a:gd name="connsiteX521" fmla="*/ 565594 w 4728781"/>
                  <a:gd name="connsiteY521" fmla="*/ 774572 h 1567338"/>
                  <a:gd name="connsiteX522" fmla="*/ 565594 w 4728781"/>
                  <a:gd name="connsiteY522" fmla="*/ 792765 h 1567338"/>
                  <a:gd name="connsiteX523" fmla="*/ 539686 w 4728781"/>
                  <a:gd name="connsiteY523" fmla="*/ 792574 h 1567338"/>
                  <a:gd name="connsiteX524" fmla="*/ 539686 w 4728781"/>
                  <a:gd name="connsiteY524" fmla="*/ 774762 h 1567338"/>
                  <a:gd name="connsiteX525" fmla="*/ 610933 w 4728781"/>
                  <a:gd name="connsiteY525" fmla="*/ 774287 h 1567338"/>
                  <a:gd name="connsiteX526" fmla="*/ 610933 w 4728781"/>
                  <a:gd name="connsiteY526" fmla="*/ 793146 h 1567338"/>
                  <a:gd name="connsiteX527" fmla="*/ 585120 w 4728781"/>
                  <a:gd name="connsiteY527" fmla="*/ 792956 h 1567338"/>
                  <a:gd name="connsiteX528" fmla="*/ 585120 w 4728781"/>
                  <a:gd name="connsiteY528" fmla="*/ 774477 h 1567338"/>
                  <a:gd name="connsiteX529" fmla="*/ 4113085 w 4728781"/>
                  <a:gd name="connsiteY529" fmla="*/ 774191 h 1567338"/>
                  <a:gd name="connsiteX530" fmla="*/ 4138993 w 4728781"/>
                  <a:gd name="connsiteY530" fmla="*/ 774382 h 1567338"/>
                  <a:gd name="connsiteX531" fmla="*/ 4138993 w 4728781"/>
                  <a:gd name="connsiteY531" fmla="*/ 793051 h 1567338"/>
                  <a:gd name="connsiteX532" fmla="*/ 4113085 w 4728781"/>
                  <a:gd name="connsiteY532" fmla="*/ 793146 h 1567338"/>
                  <a:gd name="connsiteX533" fmla="*/ 4067746 w 4728781"/>
                  <a:gd name="connsiteY533" fmla="*/ 773906 h 1567338"/>
                  <a:gd name="connsiteX534" fmla="*/ 4093559 w 4728781"/>
                  <a:gd name="connsiteY534" fmla="*/ 774096 h 1567338"/>
                  <a:gd name="connsiteX535" fmla="*/ 4093559 w 4728781"/>
                  <a:gd name="connsiteY535" fmla="*/ 793432 h 1567338"/>
                  <a:gd name="connsiteX536" fmla="*/ 4067746 w 4728781"/>
                  <a:gd name="connsiteY536" fmla="*/ 793527 h 1567338"/>
                  <a:gd name="connsiteX537" fmla="*/ 656367 w 4728781"/>
                  <a:gd name="connsiteY537" fmla="*/ 773810 h 1567338"/>
                  <a:gd name="connsiteX538" fmla="*/ 656367 w 4728781"/>
                  <a:gd name="connsiteY538" fmla="*/ 793432 h 1567338"/>
                  <a:gd name="connsiteX539" fmla="*/ 630554 w 4728781"/>
                  <a:gd name="connsiteY539" fmla="*/ 793241 h 1567338"/>
                  <a:gd name="connsiteX540" fmla="*/ 630554 w 4728781"/>
                  <a:gd name="connsiteY540" fmla="*/ 774001 h 1567338"/>
                  <a:gd name="connsiteX541" fmla="*/ 4022407 w 4728781"/>
                  <a:gd name="connsiteY541" fmla="*/ 773525 h 1567338"/>
                  <a:gd name="connsiteX542" fmla="*/ 4048220 w 4728781"/>
                  <a:gd name="connsiteY542" fmla="*/ 773716 h 1567338"/>
                  <a:gd name="connsiteX543" fmla="*/ 4048220 w 4728781"/>
                  <a:gd name="connsiteY543" fmla="*/ 793718 h 1567338"/>
                  <a:gd name="connsiteX544" fmla="*/ 4022407 w 4728781"/>
                  <a:gd name="connsiteY544" fmla="*/ 793908 h 1567338"/>
                  <a:gd name="connsiteX545" fmla="*/ 701706 w 4728781"/>
                  <a:gd name="connsiteY545" fmla="*/ 773525 h 1567338"/>
                  <a:gd name="connsiteX546" fmla="*/ 701706 w 4728781"/>
                  <a:gd name="connsiteY546" fmla="*/ 793813 h 1567338"/>
                  <a:gd name="connsiteX547" fmla="*/ 675893 w 4728781"/>
                  <a:gd name="connsiteY547" fmla="*/ 793623 h 1567338"/>
                  <a:gd name="connsiteX548" fmla="*/ 675893 w 4728781"/>
                  <a:gd name="connsiteY548" fmla="*/ 773716 h 1567338"/>
                  <a:gd name="connsiteX549" fmla="*/ 747046 w 4728781"/>
                  <a:gd name="connsiteY549" fmla="*/ 773239 h 1567338"/>
                  <a:gd name="connsiteX550" fmla="*/ 747046 w 4728781"/>
                  <a:gd name="connsiteY550" fmla="*/ 794194 h 1567338"/>
                  <a:gd name="connsiteX551" fmla="*/ 721233 w 4728781"/>
                  <a:gd name="connsiteY551" fmla="*/ 794004 h 1567338"/>
                  <a:gd name="connsiteX552" fmla="*/ 721233 w 4728781"/>
                  <a:gd name="connsiteY552" fmla="*/ 773429 h 1567338"/>
                  <a:gd name="connsiteX553" fmla="*/ 3976973 w 4728781"/>
                  <a:gd name="connsiteY553" fmla="*/ 773144 h 1567338"/>
                  <a:gd name="connsiteX554" fmla="*/ 4002786 w 4728781"/>
                  <a:gd name="connsiteY554" fmla="*/ 773335 h 1567338"/>
                  <a:gd name="connsiteX555" fmla="*/ 4002786 w 4728781"/>
                  <a:gd name="connsiteY555" fmla="*/ 794004 h 1567338"/>
                  <a:gd name="connsiteX556" fmla="*/ 3976973 w 4728781"/>
                  <a:gd name="connsiteY556" fmla="*/ 794194 h 1567338"/>
                  <a:gd name="connsiteX557" fmla="*/ 3931634 w 4728781"/>
                  <a:gd name="connsiteY557" fmla="*/ 772858 h 1567338"/>
                  <a:gd name="connsiteX558" fmla="*/ 3957447 w 4728781"/>
                  <a:gd name="connsiteY558" fmla="*/ 773049 h 1567338"/>
                  <a:gd name="connsiteX559" fmla="*/ 3957447 w 4728781"/>
                  <a:gd name="connsiteY559" fmla="*/ 794480 h 1567338"/>
                  <a:gd name="connsiteX560" fmla="*/ 3931634 w 4728781"/>
                  <a:gd name="connsiteY560" fmla="*/ 794575 h 1567338"/>
                  <a:gd name="connsiteX561" fmla="*/ 792480 w 4728781"/>
                  <a:gd name="connsiteY561" fmla="*/ 772763 h 1567338"/>
                  <a:gd name="connsiteX562" fmla="*/ 792480 w 4728781"/>
                  <a:gd name="connsiteY562" fmla="*/ 794480 h 1567338"/>
                  <a:gd name="connsiteX563" fmla="*/ 766667 w 4728781"/>
                  <a:gd name="connsiteY563" fmla="*/ 794290 h 1567338"/>
                  <a:gd name="connsiteX564" fmla="*/ 766667 w 4728781"/>
                  <a:gd name="connsiteY564" fmla="*/ 772954 h 1567338"/>
                  <a:gd name="connsiteX565" fmla="*/ 3886295 w 4728781"/>
                  <a:gd name="connsiteY565" fmla="*/ 772477 h 1567338"/>
                  <a:gd name="connsiteX566" fmla="*/ 3912108 w 4728781"/>
                  <a:gd name="connsiteY566" fmla="*/ 772668 h 1567338"/>
                  <a:gd name="connsiteX567" fmla="*/ 3912108 w 4728781"/>
                  <a:gd name="connsiteY567" fmla="*/ 794766 h 1567338"/>
                  <a:gd name="connsiteX568" fmla="*/ 3886295 w 4728781"/>
                  <a:gd name="connsiteY568" fmla="*/ 794956 h 1567338"/>
                  <a:gd name="connsiteX569" fmla="*/ 837819 w 4728781"/>
                  <a:gd name="connsiteY569" fmla="*/ 772477 h 1567338"/>
                  <a:gd name="connsiteX570" fmla="*/ 837819 w 4728781"/>
                  <a:gd name="connsiteY570" fmla="*/ 794861 h 1567338"/>
                  <a:gd name="connsiteX571" fmla="*/ 812006 w 4728781"/>
                  <a:gd name="connsiteY571" fmla="*/ 794670 h 1567338"/>
                  <a:gd name="connsiteX572" fmla="*/ 812006 w 4728781"/>
                  <a:gd name="connsiteY572" fmla="*/ 772668 h 1567338"/>
                  <a:gd name="connsiteX573" fmla="*/ 883158 w 4728781"/>
                  <a:gd name="connsiteY573" fmla="*/ 772191 h 1567338"/>
                  <a:gd name="connsiteX574" fmla="*/ 883158 w 4728781"/>
                  <a:gd name="connsiteY574" fmla="*/ 795241 h 1567338"/>
                  <a:gd name="connsiteX575" fmla="*/ 857345 w 4728781"/>
                  <a:gd name="connsiteY575" fmla="*/ 795051 h 1567338"/>
                  <a:gd name="connsiteX576" fmla="*/ 857345 w 4728781"/>
                  <a:gd name="connsiteY576" fmla="*/ 772381 h 1567338"/>
                  <a:gd name="connsiteX577" fmla="*/ 3840860 w 4728781"/>
                  <a:gd name="connsiteY577" fmla="*/ 772096 h 1567338"/>
                  <a:gd name="connsiteX578" fmla="*/ 3866673 w 4728781"/>
                  <a:gd name="connsiteY578" fmla="*/ 772287 h 1567338"/>
                  <a:gd name="connsiteX579" fmla="*/ 3866673 w 4728781"/>
                  <a:gd name="connsiteY579" fmla="*/ 795147 h 1567338"/>
                  <a:gd name="connsiteX580" fmla="*/ 3840860 w 4728781"/>
                  <a:gd name="connsiteY580" fmla="*/ 795242 h 1567338"/>
                  <a:gd name="connsiteX581" fmla="*/ 3795522 w 4728781"/>
                  <a:gd name="connsiteY581" fmla="*/ 771810 h 1567338"/>
                  <a:gd name="connsiteX582" fmla="*/ 3821335 w 4728781"/>
                  <a:gd name="connsiteY582" fmla="*/ 772001 h 1567338"/>
                  <a:gd name="connsiteX583" fmla="*/ 3821335 w 4728781"/>
                  <a:gd name="connsiteY583" fmla="*/ 795527 h 1567338"/>
                  <a:gd name="connsiteX584" fmla="*/ 3795522 w 4728781"/>
                  <a:gd name="connsiteY584" fmla="*/ 795623 h 1567338"/>
                  <a:gd name="connsiteX585" fmla="*/ 928592 w 4728781"/>
                  <a:gd name="connsiteY585" fmla="*/ 771810 h 1567338"/>
                  <a:gd name="connsiteX586" fmla="*/ 928592 w 4728781"/>
                  <a:gd name="connsiteY586" fmla="*/ 795527 h 1567338"/>
                  <a:gd name="connsiteX587" fmla="*/ 902779 w 4728781"/>
                  <a:gd name="connsiteY587" fmla="*/ 795337 h 1567338"/>
                  <a:gd name="connsiteX588" fmla="*/ 902779 w 4728781"/>
                  <a:gd name="connsiteY588" fmla="*/ 772001 h 1567338"/>
                  <a:gd name="connsiteX589" fmla="*/ 973931 w 4728781"/>
                  <a:gd name="connsiteY589" fmla="*/ 771429 h 1567338"/>
                  <a:gd name="connsiteX590" fmla="*/ 973931 w 4728781"/>
                  <a:gd name="connsiteY590" fmla="*/ 795908 h 1567338"/>
                  <a:gd name="connsiteX591" fmla="*/ 948118 w 4728781"/>
                  <a:gd name="connsiteY591" fmla="*/ 795718 h 1567338"/>
                  <a:gd name="connsiteX592" fmla="*/ 948118 w 4728781"/>
                  <a:gd name="connsiteY592" fmla="*/ 771620 h 1567338"/>
                  <a:gd name="connsiteX593" fmla="*/ 3750087 w 4728781"/>
                  <a:gd name="connsiteY593" fmla="*/ 771334 h 1567338"/>
                  <a:gd name="connsiteX594" fmla="*/ 3775900 w 4728781"/>
                  <a:gd name="connsiteY594" fmla="*/ 771524 h 1567338"/>
                  <a:gd name="connsiteX595" fmla="*/ 3775900 w 4728781"/>
                  <a:gd name="connsiteY595" fmla="*/ 795718 h 1567338"/>
                  <a:gd name="connsiteX596" fmla="*/ 3750087 w 4728781"/>
                  <a:gd name="connsiteY596" fmla="*/ 795908 h 1567338"/>
                  <a:gd name="connsiteX597" fmla="*/ 1019270 w 4728781"/>
                  <a:gd name="connsiteY597" fmla="*/ 771143 h 1567338"/>
                  <a:gd name="connsiteX598" fmla="*/ 1019270 w 4728781"/>
                  <a:gd name="connsiteY598" fmla="*/ 796289 h 1567338"/>
                  <a:gd name="connsiteX599" fmla="*/ 993457 w 4728781"/>
                  <a:gd name="connsiteY599" fmla="*/ 796099 h 1567338"/>
                  <a:gd name="connsiteX600" fmla="*/ 993457 w 4728781"/>
                  <a:gd name="connsiteY600" fmla="*/ 771334 h 1567338"/>
                  <a:gd name="connsiteX601" fmla="*/ 3704748 w 4728781"/>
                  <a:gd name="connsiteY601" fmla="*/ 771048 h 1567338"/>
                  <a:gd name="connsiteX602" fmla="*/ 3730561 w 4728781"/>
                  <a:gd name="connsiteY602" fmla="*/ 771239 h 1567338"/>
                  <a:gd name="connsiteX603" fmla="*/ 3730561 w 4728781"/>
                  <a:gd name="connsiteY603" fmla="*/ 796099 h 1567338"/>
                  <a:gd name="connsiteX604" fmla="*/ 3704748 w 4728781"/>
                  <a:gd name="connsiteY604" fmla="*/ 796289 h 1567338"/>
                  <a:gd name="connsiteX605" fmla="*/ 2510123 w 4728781"/>
                  <a:gd name="connsiteY605" fmla="*/ 768953 h 1567338"/>
                  <a:gd name="connsiteX606" fmla="*/ 2546890 w 4728781"/>
                  <a:gd name="connsiteY606" fmla="*/ 768953 h 1567338"/>
                  <a:gd name="connsiteX607" fmla="*/ 2546890 w 4728781"/>
                  <a:gd name="connsiteY607" fmla="*/ 798385 h 1567338"/>
                  <a:gd name="connsiteX608" fmla="*/ 2510123 w 4728781"/>
                  <a:gd name="connsiteY608" fmla="*/ 798385 h 1567338"/>
                  <a:gd name="connsiteX609" fmla="*/ 3159823 w 4728781"/>
                  <a:gd name="connsiteY609" fmla="*/ 765810 h 1567338"/>
                  <a:gd name="connsiteX610" fmla="*/ 3196590 w 4728781"/>
                  <a:gd name="connsiteY610" fmla="*/ 765810 h 1567338"/>
                  <a:gd name="connsiteX611" fmla="*/ 3196590 w 4728781"/>
                  <a:gd name="connsiteY611" fmla="*/ 801624 h 1567338"/>
                  <a:gd name="connsiteX612" fmla="*/ 3159823 w 4728781"/>
                  <a:gd name="connsiteY612" fmla="*/ 801624 h 1567338"/>
                  <a:gd name="connsiteX613" fmla="*/ 1535525 w 4728781"/>
                  <a:gd name="connsiteY613" fmla="*/ 765619 h 1567338"/>
                  <a:gd name="connsiteX614" fmla="*/ 1572292 w 4728781"/>
                  <a:gd name="connsiteY614" fmla="*/ 765619 h 1567338"/>
                  <a:gd name="connsiteX615" fmla="*/ 1572292 w 4728781"/>
                  <a:gd name="connsiteY615" fmla="*/ 801814 h 1567338"/>
                  <a:gd name="connsiteX616" fmla="*/ 1535525 w 4728781"/>
                  <a:gd name="connsiteY616" fmla="*/ 801814 h 1567338"/>
                  <a:gd name="connsiteX617" fmla="*/ 2997422 w 4728781"/>
                  <a:gd name="connsiteY617" fmla="*/ 765429 h 1567338"/>
                  <a:gd name="connsiteX618" fmla="*/ 3034188 w 4728781"/>
                  <a:gd name="connsiteY618" fmla="*/ 765429 h 1567338"/>
                  <a:gd name="connsiteX619" fmla="*/ 3034188 w 4728781"/>
                  <a:gd name="connsiteY619" fmla="*/ 802005 h 1567338"/>
                  <a:gd name="connsiteX620" fmla="*/ 2997422 w 4728781"/>
                  <a:gd name="connsiteY620" fmla="*/ 802005 h 1567338"/>
                  <a:gd name="connsiteX621" fmla="*/ 3322224 w 4728781"/>
                  <a:gd name="connsiteY621" fmla="*/ 765333 h 1567338"/>
                  <a:gd name="connsiteX622" fmla="*/ 3358990 w 4728781"/>
                  <a:gd name="connsiteY622" fmla="*/ 765333 h 1567338"/>
                  <a:gd name="connsiteX623" fmla="*/ 3358990 w 4728781"/>
                  <a:gd name="connsiteY623" fmla="*/ 802004 h 1567338"/>
                  <a:gd name="connsiteX624" fmla="*/ 3322224 w 4728781"/>
                  <a:gd name="connsiteY624" fmla="*/ 802004 h 1567338"/>
                  <a:gd name="connsiteX625" fmla="*/ 2834925 w 4728781"/>
                  <a:gd name="connsiteY625" fmla="*/ 765333 h 1567338"/>
                  <a:gd name="connsiteX626" fmla="*/ 2871691 w 4728781"/>
                  <a:gd name="connsiteY626" fmla="*/ 765333 h 1567338"/>
                  <a:gd name="connsiteX627" fmla="*/ 2871691 w 4728781"/>
                  <a:gd name="connsiteY627" fmla="*/ 802004 h 1567338"/>
                  <a:gd name="connsiteX628" fmla="*/ 2834925 w 4728781"/>
                  <a:gd name="connsiteY628" fmla="*/ 802004 h 1567338"/>
                  <a:gd name="connsiteX629" fmla="*/ 2022824 w 4728781"/>
                  <a:gd name="connsiteY629" fmla="*/ 765333 h 1567338"/>
                  <a:gd name="connsiteX630" fmla="*/ 2059591 w 4728781"/>
                  <a:gd name="connsiteY630" fmla="*/ 765333 h 1567338"/>
                  <a:gd name="connsiteX631" fmla="*/ 2059591 w 4728781"/>
                  <a:gd name="connsiteY631" fmla="*/ 802004 h 1567338"/>
                  <a:gd name="connsiteX632" fmla="*/ 2022824 w 4728781"/>
                  <a:gd name="connsiteY632" fmla="*/ 802004 h 1567338"/>
                  <a:gd name="connsiteX633" fmla="*/ 1210627 w 4728781"/>
                  <a:gd name="connsiteY633" fmla="*/ 764571 h 1567338"/>
                  <a:gd name="connsiteX634" fmla="*/ 1247394 w 4728781"/>
                  <a:gd name="connsiteY634" fmla="*/ 764571 h 1567338"/>
                  <a:gd name="connsiteX635" fmla="*/ 1247394 w 4728781"/>
                  <a:gd name="connsiteY635" fmla="*/ 802766 h 1567338"/>
                  <a:gd name="connsiteX636" fmla="*/ 1210627 w 4728781"/>
                  <a:gd name="connsiteY636" fmla="*/ 802766 h 1567338"/>
                  <a:gd name="connsiteX637" fmla="*/ 2347626 w 4728781"/>
                  <a:gd name="connsiteY637" fmla="*/ 763904 h 1567338"/>
                  <a:gd name="connsiteX638" fmla="*/ 2384393 w 4728781"/>
                  <a:gd name="connsiteY638" fmla="*/ 763904 h 1567338"/>
                  <a:gd name="connsiteX639" fmla="*/ 2384393 w 4728781"/>
                  <a:gd name="connsiteY639" fmla="*/ 803433 h 1567338"/>
                  <a:gd name="connsiteX640" fmla="*/ 2347626 w 4728781"/>
                  <a:gd name="connsiteY640" fmla="*/ 803433 h 1567338"/>
                  <a:gd name="connsiteX641" fmla="*/ 3646932 w 4728781"/>
                  <a:gd name="connsiteY641" fmla="*/ 762857 h 1567338"/>
                  <a:gd name="connsiteX642" fmla="*/ 3683698 w 4728781"/>
                  <a:gd name="connsiteY642" fmla="*/ 762857 h 1567338"/>
                  <a:gd name="connsiteX643" fmla="*/ 3683698 w 4728781"/>
                  <a:gd name="connsiteY643" fmla="*/ 770858 h 1567338"/>
                  <a:gd name="connsiteX644" fmla="*/ 3686461 w 4728781"/>
                  <a:gd name="connsiteY644" fmla="*/ 770858 h 1567338"/>
                  <a:gd name="connsiteX645" fmla="*/ 3686461 w 4728781"/>
                  <a:gd name="connsiteY645" fmla="*/ 796480 h 1567338"/>
                  <a:gd name="connsiteX646" fmla="*/ 3683698 w 4728781"/>
                  <a:gd name="connsiteY646" fmla="*/ 796480 h 1567338"/>
                  <a:gd name="connsiteX647" fmla="*/ 3683698 w 4728781"/>
                  <a:gd name="connsiteY647" fmla="*/ 804481 h 1567338"/>
                  <a:gd name="connsiteX648" fmla="*/ 3646932 w 4728781"/>
                  <a:gd name="connsiteY648" fmla="*/ 804481 h 1567338"/>
                  <a:gd name="connsiteX649" fmla="*/ 1049274 w 4728781"/>
                  <a:gd name="connsiteY649" fmla="*/ 762857 h 1567338"/>
                  <a:gd name="connsiteX650" fmla="*/ 1086040 w 4728781"/>
                  <a:gd name="connsiteY650" fmla="*/ 762857 h 1567338"/>
                  <a:gd name="connsiteX651" fmla="*/ 1086040 w 4728781"/>
                  <a:gd name="connsiteY651" fmla="*/ 804481 h 1567338"/>
                  <a:gd name="connsiteX652" fmla="*/ 1049274 w 4728781"/>
                  <a:gd name="connsiteY652" fmla="*/ 804481 h 1567338"/>
                  <a:gd name="connsiteX653" fmla="*/ 1049274 w 4728781"/>
                  <a:gd name="connsiteY653" fmla="*/ 796480 h 1567338"/>
                  <a:gd name="connsiteX654" fmla="*/ 1036891 w 4728781"/>
                  <a:gd name="connsiteY654" fmla="*/ 796385 h 1567338"/>
                  <a:gd name="connsiteX655" fmla="*/ 1036891 w 4728781"/>
                  <a:gd name="connsiteY655" fmla="*/ 770953 h 1567338"/>
                  <a:gd name="connsiteX656" fmla="*/ 1049274 w 4728781"/>
                  <a:gd name="connsiteY656" fmla="*/ 770858 h 1567338"/>
                  <a:gd name="connsiteX657" fmla="*/ 3484721 w 4728781"/>
                  <a:gd name="connsiteY657" fmla="*/ 739806 h 1567338"/>
                  <a:gd name="connsiteX658" fmla="*/ 3521487 w 4728781"/>
                  <a:gd name="connsiteY658" fmla="*/ 739806 h 1567338"/>
                  <a:gd name="connsiteX659" fmla="*/ 3521487 w 4728781"/>
                  <a:gd name="connsiteY659" fmla="*/ 775430 h 1567338"/>
                  <a:gd name="connsiteX660" fmla="*/ 3484721 w 4728781"/>
                  <a:gd name="connsiteY660" fmla="*/ 775430 h 1567338"/>
                  <a:gd name="connsiteX661" fmla="*/ 2185225 w 4728781"/>
                  <a:gd name="connsiteY661" fmla="*/ 739806 h 1567338"/>
                  <a:gd name="connsiteX662" fmla="*/ 2221992 w 4728781"/>
                  <a:gd name="connsiteY662" fmla="*/ 739806 h 1567338"/>
                  <a:gd name="connsiteX663" fmla="*/ 2221992 w 4728781"/>
                  <a:gd name="connsiteY663" fmla="*/ 775430 h 1567338"/>
                  <a:gd name="connsiteX664" fmla="*/ 2185225 w 4728781"/>
                  <a:gd name="connsiteY664" fmla="*/ 775430 h 1567338"/>
                  <a:gd name="connsiteX665" fmla="*/ 1373028 w 4728781"/>
                  <a:gd name="connsiteY665" fmla="*/ 739806 h 1567338"/>
                  <a:gd name="connsiteX666" fmla="*/ 1409795 w 4728781"/>
                  <a:gd name="connsiteY666" fmla="*/ 739806 h 1567338"/>
                  <a:gd name="connsiteX667" fmla="*/ 1409795 w 4728781"/>
                  <a:gd name="connsiteY667" fmla="*/ 775430 h 1567338"/>
                  <a:gd name="connsiteX668" fmla="*/ 1373028 w 4728781"/>
                  <a:gd name="connsiteY668" fmla="*/ 775430 h 1567338"/>
                  <a:gd name="connsiteX669" fmla="*/ 1860327 w 4728781"/>
                  <a:gd name="connsiteY669" fmla="*/ 738663 h 1567338"/>
                  <a:gd name="connsiteX670" fmla="*/ 1897094 w 4728781"/>
                  <a:gd name="connsiteY670" fmla="*/ 738663 h 1567338"/>
                  <a:gd name="connsiteX671" fmla="*/ 1897094 w 4728781"/>
                  <a:gd name="connsiteY671" fmla="*/ 775048 h 1567338"/>
                  <a:gd name="connsiteX672" fmla="*/ 1860327 w 4728781"/>
                  <a:gd name="connsiteY672" fmla="*/ 775048 h 1567338"/>
                  <a:gd name="connsiteX673" fmla="*/ 2672524 w 4728781"/>
                  <a:gd name="connsiteY673" fmla="*/ 737235 h 1567338"/>
                  <a:gd name="connsiteX674" fmla="*/ 2709291 w 4728781"/>
                  <a:gd name="connsiteY674" fmla="*/ 737235 h 1567338"/>
                  <a:gd name="connsiteX675" fmla="*/ 2709291 w 4728781"/>
                  <a:gd name="connsiteY675" fmla="*/ 774573 h 1567338"/>
                  <a:gd name="connsiteX676" fmla="*/ 2672524 w 4728781"/>
                  <a:gd name="connsiteY676" fmla="*/ 774573 h 1567338"/>
                  <a:gd name="connsiteX677" fmla="*/ 1697926 w 4728781"/>
                  <a:gd name="connsiteY677" fmla="*/ 737235 h 1567338"/>
                  <a:gd name="connsiteX678" fmla="*/ 1734693 w 4728781"/>
                  <a:gd name="connsiteY678" fmla="*/ 737235 h 1567338"/>
                  <a:gd name="connsiteX679" fmla="*/ 1734693 w 4728781"/>
                  <a:gd name="connsiteY679" fmla="*/ 774573 h 1567338"/>
                  <a:gd name="connsiteX680" fmla="*/ 1697926 w 4728781"/>
                  <a:gd name="connsiteY680" fmla="*/ 774573 h 1567338"/>
                  <a:gd name="connsiteX681" fmla="*/ 2510123 w 4728781"/>
                  <a:gd name="connsiteY681" fmla="*/ 734949 h 1567338"/>
                  <a:gd name="connsiteX682" fmla="*/ 2546890 w 4728781"/>
                  <a:gd name="connsiteY682" fmla="*/ 734949 h 1567338"/>
                  <a:gd name="connsiteX683" fmla="*/ 2546890 w 4728781"/>
                  <a:gd name="connsiteY683" fmla="*/ 758095 h 1567338"/>
                  <a:gd name="connsiteX684" fmla="*/ 2510123 w 4728781"/>
                  <a:gd name="connsiteY684" fmla="*/ 758095 h 1567338"/>
                  <a:gd name="connsiteX685" fmla="*/ 3647122 w 4728781"/>
                  <a:gd name="connsiteY685" fmla="*/ 715708 h 1567338"/>
                  <a:gd name="connsiteX686" fmla="*/ 3683889 w 4728781"/>
                  <a:gd name="connsiteY686" fmla="*/ 715708 h 1567338"/>
                  <a:gd name="connsiteX687" fmla="*/ 3683889 w 4728781"/>
                  <a:gd name="connsiteY687" fmla="*/ 738854 h 1567338"/>
                  <a:gd name="connsiteX688" fmla="*/ 3647122 w 4728781"/>
                  <a:gd name="connsiteY688" fmla="*/ 738854 h 1567338"/>
                  <a:gd name="connsiteX689" fmla="*/ 1048226 w 4728781"/>
                  <a:gd name="connsiteY689" fmla="*/ 715708 h 1567338"/>
                  <a:gd name="connsiteX690" fmla="*/ 1084993 w 4728781"/>
                  <a:gd name="connsiteY690" fmla="*/ 715708 h 1567338"/>
                  <a:gd name="connsiteX691" fmla="*/ 1084993 w 4728781"/>
                  <a:gd name="connsiteY691" fmla="*/ 738854 h 1567338"/>
                  <a:gd name="connsiteX692" fmla="*/ 1048226 w 4728781"/>
                  <a:gd name="connsiteY692" fmla="*/ 738854 h 1567338"/>
                  <a:gd name="connsiteX693" fmla="*/ 3159823 w 4728781"/>
                  <a:gd name="connsiteY693" fmla="*/ 713231 h 1567338"/>
                  <a:gd name="connsiteX694" fmla="*/ 3196590 w 4728781"/>
                  <a:gd name="connsiteY694" fmla="*/ 713231 h 1567338"/>
                  <a:gd name="connsiteX695" fmla="*/ 3196590 w 4728781"/>
                  <a:gd name="connsiteY695" fmla="*/ 749045 h 1567338"/>
                  <a:gd name="connsiteX696" fmla="*/ 3159823 w 4728781"/>
                  <a:gd name="connsiteY696" fmla="*/ 749045 h 1567338"/>
                  <a:gd name="connsiteX697" fmla="*/ 1535525 w 4728781"/>
                  <a:gd name="connsiteY697" fmla="*/ 712279 h 1567338"/>
                  <a:gd name="connsiteX698" fmla="*/ 1572292 w 4728781"/>
                  <a:gd name="connsiteY698" fmla="*/ 712279 h 1567338"/>
                  <a:gd name="connsiteX699" fmla="*/ 1572292 w 4728781"/>
                  <a:gd name="connsiteY699" fmla="*/ 748474 h 1567338"/>
                  <a:gd name="connsiteX700" fmla="*/ 1535525 w 4728781"/>
                  <a:gd name="connsiteY700" fmla="*/ 748474 h 1567338"/>
                  <a:gd name="connsiteX701" fmla="*/ 2997422 w 4728781"/>
                  <a:gd name="connsiteY701" fmla="*/ 711327 h 1567338"/>
                  <a:gd name="connsiteX702" fmla="*/ 3034188 w 4728781"/>
                  <a:gd name="connsiteY702" fmla="*/ 711327 h 1567338"/>
                  <a:gd name="connsiteX703" fmla="*/ 3034188 w 4728781"/>
                  <a:gd name="connsiteY703" fmla="*/ 747903 h 1567338"/>
                  <a:gd name="connsiteX704" fmla="*/ 2997422 w 4728781"/>
                  <a:gd name="connsiteY704" fmla="*/ 747903 h 1567338"/>
                  <a:gd name="connsiteX705" fmla="*/ 3322224 w 4728781"/>
                  <a:gd name="connsiteY705" fmla="*/ 711041 h 1567338"/>
                  <a:gd name="connsiteX706" fmla="*/ 3358990 w 4728781"/>
                  <a:gd name="connsiteY706" fmla="*/ 711041 h 1567338"/>
                  <a:gd name="connsiteX707" fmla="*/ 3358990 w 4728781"/>
                  <a:gd name="connsiteY707" fmla="*/ 747712 h 1567338"/>
                  <a:gd name="connsiteX708" fmla="*/ 3322224 w 4728781"/>
                  <a:gd name="connsiteY708" fmla="*/ 747712 h 1567338"/>
                  <a:gd name="connsiteX709" fmla="*/ 2834925 w 4728781"/>
                  <a:gd name="connsiteY709" fmla="*/ 711041 h 1567338"/>
                  <a:gd name="connsiteX710" fmla="*/ 2871691 w 4728781"/>
                  <a:gd name="connsiteY710" fmla="*/ 711041 h 1567338"/>
                  <a:gd name="connsiteX711" fmla="*/ 2871691 w 4728781"/>
                  <a:gd name="connsiteY711" fmla="*/ 747712 h 1567338"/>
                  <a:gd name="connsiteX712" fmla="*/ 2834925 w 4728781"/>
                  <a:gd name="connsiteY712" fmla="*/ 747712 h 1567338"/>
                  <a:gd name="connsiteX713" fmla="*/ 2022824 w 4728781"/>
                  <a:gd name="connsiteY713" fmla="*/ 711041 h 1567338"/>
                  <a:gd name="connsiteX714" fmla="*/ 2059591 w 4728781"/>
                  <a:gd name="connsiteY714" fmla="*/ 711041 h 1567338"/>
                  <a:gd name="connsiteX715" fmla="*/ 2059591 w 4728781"/>
                  <a:gd name="connsiteY715" fmla="*/ 747712 h 1567338"/>
                  <a:gd name="connsiteX716" fmla="*/ 2022824 w 4728781"/>
                  <a:gd name="connsiteY716" fmla="*/ 747712 h 1567338"/>
                  <a:gd name="connsiteX717" fmla="*/ 1210627 w 4728781"/>
                  <a:gd name="connsiteY717" fmla="*/ 707231 h 1567338"/>
                  <a:gd name="connsiteX718" fmla="*/ 1247394 w 4728781"/>
                  <a:gd name="connsiteY718" fmla="*/ 707231 h 1567338"/>
                  <a:gd name="connsiteX719" fmla="*/ 1247394 w 4728781"/>
                  <a:gd name="connsiteY719" fmla="*/ 745426 h 1567338"/>
                  <a:gd name="connsiteX720" fmla="*/ 1210627 w 4728781"/>
                  <a:gd name="connsiteY720" fmla="*/ 745426 h 1567338"/>
                  <a:gd name="connsiteX721" fmla="*/ 2347626 w 4728781"/>
                  <a:gd name="connsiteY721" fmla="*/ 703897 h 1567338"/>
                  <a:gd name="connsiteX722" fmla="*/ 2384393 w 4728781"/>
                  <a:gd name="connsiteY722" fmla="*/ 703897 h 1567338"/>
                  <a:gd name="connsiteX723" fmla="*/ 2384393 w 4728781"/>
                  <a:gd name="connsiteY723" fmla="*/ 743426 h 1567338"/>
                  <a:gd name="connsiteX724" fmla="*/ 2347626 w 4728781"/>
                  <a:gd name="connsiteY724" fmla="*/ 743426 h 1567338"/>
                  <a:gd name="connsiteX725" fmla="*/ 3484721 w 4728781"/>
                  <a:gd name="connsiteY725" fmla="*/ 687609 h 1567338"/>
                  <a:gd name="connsiteX726" fmla="*/ 3521487 w 4728781"/>
                  <a:gd name="connsiteY726" fmla="*/ 687609 h 1567338"/>
                  <a:gd name="connsiteX727" fmla="*/ 3521487 w 4728781"/>
                  <a:gd name="connsiteY727" fmla="*/ 723232 h 1567338"/>
                  <a:gd name="connsiteX728" fmla="*/ 3484721 w 4728781"/>
                  <a:gd name="connsiteY728" fmla="*/ 723232 h 1567338"/>
                  <a:gd name="connsiteX729" fmla="*/ 2185225 w 4728781"/>
                  <a:gd name="connsiteY729" fmla="*/ 687609 h 1567338"/>
                  <a:gd name="connsiteX730" fmla="*/ 2221992 w 4728781"/>
                  <a:gd name="connsiteY730" fmla="*/ 687609 h 1567338"/>
                  <a:gd name="connsiteX731" fmla="*/ 2221992 w 4728781"/>
                  <a:gd name="connsiteY731" fmla="*/ 723232 h 1567338"/>
                  <a:gd name="connsiteX732" fmla="*/ 2185225 w 4728781"/>
                  <a:gd name="connsiteY732" fmla="*/ 723232 h 1567338"/>
                  <a:gd name="connsiteX733" fmla="*/ 1373028 w 4728781"/>
                  <a:gd name="connsiteY733" fmla="*/ 687609 h 1567338"/>
                  <a:gd name="connsiteX734" fmla="*/ 1409795 w 4728781"/>
                  <a:gd name="connsiteY734" fmla="*/ 687609 h 1567338"/>
                  <a:gd name="connsiteX735" fmla="*/ 1409795 w 4728781"/>
                  <a:gd name="connsiteY735" fmla="*/ 723232 h 1567338"/>
                  <a:gd name="connsiteX736" fmla="*/ 1373028 w 4728781"/>
                  <a:gd name="connsiteY736" fmla="*/ 723232 h 1567338"/>
                  <a:gd name="connsiteX737" fmla="*/ 1860327 w 4728781"/>
                  <a:gd name="connsiteY737" fmla="*/ 685037 h 1567338"/>
                  <a:gd name="connsiteX738" fmla="*/ 1897094 w 4728781"/>
                  <a:gd name="connsiteY738" fmla="*/ 685037 h 1567338"/>
                  <a:gd name="connsiteX739" fmla="*/ 1897094 w 4728781"/>
                  <a:gd name="connsiteY739" fmla="*/ 721422 h 1567338"/>
                  <a:gd name="connsiteX740" fmla="*/ 1860327 w 4728781"/>
                  <a:gd name="connsiteY740" fmla="*/ 721422 h 1567338"/>
                  <a:gd name="connsiteX741" fmla="*/ 2672524 w 4728781"/>
                  <a:gd name="connsiteY741" fmla="*/ 681704 h 1567338"/>
                  <a:gd name="connsiteX742" fmla="*/ 2709291 w 4728781"/>
                  <a:gd name="connsiteY742" fmla="*/ 681704 h 1567338"/>
                  <a:gd name="connsiteX743" fmla="*/ 2709291 w 4728781"/>
                  <a:gd name="connsiteY743" fmla="*/ 719042 h 1567338"/>
                  <a:gd name="connsiteX744" fmla="*/ 2672524 w 4728781"/>
                  <a:gd name="connsiteY744" fmla="*/ 719042 h 1567338"/>
                  <a:gd name="connsiteX745" fmla="*/ 1697926 w 4728781"/>
                  <a:gd name="connsiteY745" fmla="*/ 681704 h 1567338"/>
                  <a:gd name="connsiteX746" fmla="*/ 1734693 w 4728781"/>
                  <a:gd name="connsiteY746" fmla="*/ 681704 h 1567338"/>
                  <a:gd name="connsiteX747" fmla="*/ 1734693 w 4728781"/>
                  <a:gd name="connsiteY747" fmla="*/ 719042 h 1567338"/>
                  <a:gd name="connsiteX748" fmla="*/ 1697926 w 4728781"/>
                  <a:gd name="connsiteY748" fmla="*/ 719042 h 1567338"/>
                  <a:gd name="connsiteX749" fmla="*/ 3159823 w 4728781"/>
                  <a:gd name="connsiteY749" fmla="*/ 660749 h 1567338"/>
                  <a:gd name="connsiteX750" fmla="*/ 3196590 w 4728781"/>
                  <a:gd name="connsiteY750" fmla="*/ 660749 h 1567338"/>
                  <a:gd name="connsiteX751" fmla="*/ 3196590 w 4728781"/>
                  <a:gd name="connsiteY751" fmla="*/ 696563 h 1567338"/>
                  <a:gd name="connsiteX752" fmla="*/ 3159823 w 4728781"/>
                  <a:gd name="connsiteY752" fmla="*/ 696563 h 1567338"/>
                  <a:gd name="connsiteX753" fmla="*/ 1535525 w 4728781"/>
                  <a:gd name="connsiteY753" fmla="*/ 659034 h 1567338"/>
                  <a:gd name="connsiteX754" fmla="*/ 1572292 w 4728781"/>
                  <a:gd name="connsiteY754" fmla="*/ 659034 h 1567338"/>
                  <a:gd name="connsiteX755" fmla="*/ 1572292 w 4728781"/>
                  <a:gd name="connsiteY755" fmla="*/ 695229 h 1567338"/>
                  <a:gd name="connsiteX756" fmla="*/ 1535525 w 4728781"/>
                  <a:gd name="connsiteY756" fmla="*/ 695229 h 1567338"/>
                  <a:gd name="connsiteX757" fmla="*/ 2347626 w 4728781"/>
                  <a:gd name="connsiteY757" fmla="*/ 658939 h 1567338"/>
                  <a:gd name="connsiteX758" fmla="*/ 2384393 w 4728781"/>
                  <a:gd name="connsiteY758" fmla="*/ 658939 h 1567338"/>
                  <a:gd name="connsiteX759" fmla="*/ 2384393 w 4728781"/>
                  <a:gd name="connsiteY759" fmla="*/ 682085 h 1567338"/>
                  <a:gd name="connsiteX760" fmla="*/ 2347626 w 4728781"/>
                  <a:gd name="connsiteY760" fmla="*/ 682085 h 1567338"/>
                  <a:gd name="connsiteX761" fmla="*/ 2997422 w 4728781"/>
                  <a:gd name="connsiteY761" fmla="*/ 657225 h 1567338"/>
                  <a:gd name="connsiteX762" fmla="*/ 3034188 w 4728781"/>
                  <a:gd name="connsiteY762" fmla="*/ 657225 h 1567338"/>
                  <a:gd name="connsiteX763" fmla="*/ 3034188 w 4728781"/>
                  <a:gd name="connsiteY763" fmla="*/ 693801 h 1567338"/>
                  <a:gd name="connsiteX764" fmla="*/ 2997422 w 4728781"/>
                  <a:gd name="connsiteY764" fmla="*/ 693801 h 1567338"/>
                  <a:gd name="connsiteX765" fmla="*/ 3322224 w 4728781"/>
                  <a:gd name="connsiteY765" fmla="*/ 656748 h 1567338"/>
                  <a:gd name="connsiteX766" fmla="*/ 3358990 w 4728781"/>
                  <a:gd name="connsiteY766" fmla="*/ 656748 h 1567338"/>
                  <a:gd name="connsiteX767" fmla="*/ 3358990 w 4728781"/>
                  <a:gd name="connsiteY767" fmla="*/ 693419 h 1567338"/>
                  <a:gd name="connsiteX768" fmla="*/ 3322224 w 4728781"/>
                  <a:gd name="connsiteY768" fmla="*/ 693419 h 1567338"/>
                  <a:gd name="connsiteX769" fmla="*/ 2834925 w 4728781"/>
                  <a:gd name="connsiteY769" fmla="*/ 656748 h 1567338"/>
                  <a:gd name="connsiteX770" fmla="*/ 2871691 w 4728781"/>
                  <a:gd name="connsiteY770" fmla="*/ 656748 h 1567338"/>
                  <a:gd name="connsiteX771" fmla="*/ 2871691 w 4728781"/>
                  <a:gd name="connsiteY771" fmla="*/ 693419 h 1567338"/>
                  <a:gd name="connsiteX772" fmla="*/ 2834925 w 4728781"/>
                  <a:gd name="connsiteY772" fmla="*/ 693419 h 1567338"/>
                  <a:gd name="connsiteX773" fmla="*/ 2022824 w 4728781"/>
                  <a:gd name="connsiteY773" fmla="*/ 656748 h 1567338"/>
                  <a:gd name="connsiteX774" fmla="*/ 2059591 w 4728781"/>
                  <a:gd name="connsiteY774" fmla="*/ 656748 h 1567338"/>
                  <a:gd name="connsiteX775" fmla="*/ 2059591 w 4728781"/>
                  <a:gd name="connsiteY775" fmla="*/ 693419 h 1567338"/>
                  <a:gd name="connsiteX776" fmla="*/ 2022824 w 4728781"/>
                  <a:gd name="connsiteY776" fmla="*/ 693419 h 1567338"/>
                  <a:gd name="connsiteX777" fmla="*/ 1210627 w 4728781"/>
                  <a:gd name="connsiteY777" fmla="*/ 649985 h 1567338"/>
                  <a:gd name="connsiteX778" fmla="*/ 1247394 w 4728781"/>
                  <a:gd name="connsiteY778" fmla="*/ 649985 h 1567338"/>
                  <a:gd name="connsiteX779" fmla="*/ 1247394 w 4728781"/>
                  <a:gd name="connsiteY779" fmla="*/ 688180 h 1567338"/>
                  <a:gd name="connsiteX780" fmla="*/ 1210627 w 4728781"/>
                  <a:gd name="connsiteY780" fmla="*/ 688180 h 1567338"/>
                  <a:gd name="connsiteX781" fmla="*/ 3484721 w 4728781"/>
                  <a:gd name="connsiteY781" fmla="*/ 635412 h 1567338"/>
                  <a:gd name="connsiteX782" fmla="*/ 3521487 w 4728781"/>
                  <a:gd name="connsiteY782" fmla="*/ 635412 h 1567338"/>
                  <a:gd name="connsiteX783" fmla="*/ 3521487 w 4728781"/>
                  <a:gd name="connsiteY783" fmla="*/ 671035 h 1567338"/>
                  <a:gd name="connsiteX784" fmla="*/ 3484721 w 4728781"/>
                  <a:gd name="connsiteY784" fmla="*/ 671035 h 1567338"/>
                  <a:gd name="connsiteX785" fmla="*/ 2185225 w 4728781"/>
                  <a:gd name="connsiteY785" fmla="*/ 635412 h 1567338"/>
                  <a:gd name="connsiteX786" fmla="*/ 2221992 w 4728781"/>
                  <a:gd name="connsiteY786" fmla="*/ 635412 h 1567338"/>
                  <a:gd name="connsiteX787" fmla="*/ 2221992 w 4728781"/>
                  <a:gd name="connsiteY787" fmla="*/ 671035 h 1567338"/>
                  <a:gd name="connsiteX788" fmla="*/ 2185225 w 4728781"/>
                  <a:gd name="connsiteY788" fmla="*/ 671035 h 1567338"/>
                  <a:gd name="connsiteX789" fmla="*/ 1373028 w 4728781"/>
                  <a:gd name="connsiteY789" fmla="*/ 635412 h 1567338"/>
                  <a:gd name="connsiteX790" fmla="*/ 1409795 w 4728781"/>
                  <a:gd name="connsiteY790" fmla="*/ 635412 h 1567338"/>
                  <a:gd name="connsiteX791" fmla="*/ 1409795 w 4728781"/>
                  <a:gd name="connsiteY791" fmla="*/ 671035 h 1567338"/>
                  <a:gd name="connsiteX792" fmla="*/ 1373028 w 4728781"/>
                  <a:gd name="connsiteY792" fmla="*/ 671035 h 1567338"/>
                  <a:gd name="connsiteX793" fmla="*/ 1860327 w 4728781"/>
                  <a:gd name="connsiteY793" fmla="*/ 631412 h 1567338"/>
                  <a:gd name="connsiteX794" fmla="*/ 1897094 w 4728781"/>
                  <a:gd name="connsiteY794" fmla="*/ 631412 h 1567338"/>
                  <a:gd name="connsiteX795" fmla="*/ 1897094 w 4728781"/>
                  <a:gd name="connsiteY795" fmla="*/ 667797 h 1567338"/>
                  <a:gd name="connsiteX796" fmla="*/ 1860327 w 4728781"/>
                  <a:gd name="connsiteY796" fmla="*/ 667797 h 1567338"/>
                  <a:gd name="connsiteX797" fmla="*/ 2672524 w 4728781"/>
                  <a:gd name="connsiteY797" fmla="*/ 626173 h 1567338"/>
                  <a:gd name="connsiteX798" fmla="*/ 2709291 w 4728781"/>
                  <a:gd name="connsiteY798" fmla="*/ 626173 h 1567338"/>
                  <a:gd name="connsiteX799" fmla="*/ 2709291 w 4728781"/>
                  <a:gd name="connsiteY799" fmla="*/ 663511 h 1567338"/>
                  <a:gd name="connsiteX800" fmla="*/ 2672524 w 4728781"/>
                  <a:gd name="connsiteY800" fmla="*/ 663511 h 1567338"/>
                  <a:gd name="connsiteX801" fmla="*/ 1697926 w 4728781"/>
                  <a:gd name="connsiteY801" fmla="*/ 626173 h 1567338"/>
                  <a:gd name="connsiteX802" fmla="*/ 1734693 w 4728781"/>
                  <a:gd name="connsiteY802" fmla="*/ 626173 h 1567338"/>
                  <a:gd name="connsiteX803" fmla="*/ 1734693 w 4728781"/>
                  <a:gd name="connsiteY803" fmla="*/ 663511 h 1567338"/>
                  <a:gd name="connsiteX804" fmla="*/ 1697926 w 4728781"/>
                  <a:gd name="connsiteY804" fmla="*/ 663511 h 1567338"/>
                  <a:gd name="connsiteX805" fmla="*/ 3159823 w 4728781"/>
                  <a:gd name="connsiteY805" fmla="*/ 608266 h 1567338"/>
                  <a:gd name="connsiteX806" fmla="*/ 3196590 w 4728781"/>
                  <a:gd name="connsiteY806" fmla="*/ 608266 h 1567338"/>
                  <a:gd name="connsiteX807" fmla="*/ 3196590 w 4728781"/>
                  <a:gd name="connsiteY807" fmla="*/ 644080 h 1567338"/>
                  <a:gd name="connsiteX808" fmla="*/ 3159823 w 4728781"/>
                  <a:gd name="connsiteY808" fmla="*/ 644080 h 1567338"/>
                  <a:gd name="connsiteX809" fmla="*/ 1535525 w 4728781"/>
                  <a:gd name="connsiteY809" fmla="*/ 605789 h 1567338"/>
                  <a:gd name="connsiteX810" fmla="*/ 1572292 w 4728781"/>
                  <a:gd name="connsiteY810" fmla="*/ 605789 h 1567338"/>
                  <a:gd name="connsiteX811" fmla="*/ 1572292 w 4728781"/>
                  <a:gd name="connsiteY811" fmla="*/ 641984 h 1567338"/>
                  <a:gd name="connsiteX812" fmla="*/ 1535525 w 4728781"/>
                  <a:gd name="connsiteY812" fmla="*/ 641984 h 1567338"/>
                  <a:gd name="connsiteX813" fmla="*/ 2997422 w 4728781"/>
                  <a:gd name="connsiteY813" fmla="*/ 603218 h 1567338"/>
                  <a:gd name="connsiteX814" fmla="*/ 3034188 w 4728781"/>
                  <a:gd name="connsiteY814" fmla="*/ 603218 h 1567338"/>
                  <a:gd name="connsiteX815" fmla="*/ 3034188 w 4728781"/>
                  <a:gd name="connsiteY815" fmla="*/ 639794 h 1567338"/>
                  <a:gd name="connsiteX816" fmla="*/ 2997422 w 4728781"/>
                  <a:gd name="connsiteY816" fmla="*/ 639794 h 1567338"/>
                  <a:gd name="connsiteX817" fmla="*/ 3322224 w 4728781"/>
                  <a:gd name="connsiteY817" fmla="*/ 602361 h 1567338"/>
                  <a:gd name="connsiteX818" fmla="*/ 3358990 w 4728781"/>
                  <a:gd name="connsiteY818" fmla="*/ 602361 h 1567338"/>
                  <a:gd name="connsiteX819" fmla="*/ 3358990 w 4728781"/>
                  <a:gd name="connsiteY819" fmla="*/ 639032 h 1567338"/>
                  <a:gd name="connsiteX820" fmla="*/ 3322224 w 4728781"/>
                  <a:gd name="connsiteY820" fmla="*/ 639032 h 1567338"/>
                  <a:gd name="connsiteX821" fmla="*/ 2834925 w 4728781"/>
                  <a:gd name="connsiteY821" fmla="*/ 602361 h 1567338"/>
                  <a:gd name="connsiteX822" fmla="*/ 2871691 w 4728781"/>
                  <a:gd name="connsiteY822" fmla="*/ 602361 h 1567338"/>
                  <a:gd name="connsiteX823" fmla="*/ 2871691 w 4728781"/>
                  <a:gd name="connsiteY823" fmla="*/ 639032 h 1567338"/>
                  <a:gd name="connsiteX824" fmla="*/ 2834925 w 4728781"/>
                  <a:gd name="connsiteY824" fmla="*/ 639032 h 1567338"/>
                  <a:gd name="connsiteX825" fmla="*/ 2022824 w 4728781"/>
                  <a:gd name="connsiteY825" fmla="*/ 602361 h 1567338"/>
                  <a:gd name="connsiteX826" fmla="*/ 2059591 w 4728781"/>
                  <a:gd name="connsiteY826" fmla="*/ 602361 h 1567338"/>
                  <a:gd name="connsiteX827" fmla="*/ 2059591 w 4728781"/>
                  <a:gd name="connsiteY827" fmla="*/ 639032 h 1567338"/>
                  <a:gd name="connsiteX828" fmla="*/ 2022824 w 4728781"/>
                  <a:gd name="connsiteY828" fmla="*/ 639032 h 1567338"/>
                  <a:gd name="connsiteX829" fmla="*/ 3484721 w 4728781"/>
                  <a:gd name="connsiteY829" fmla="*/ 594645 h 1567338"/>
                  <a:gd name="connsiteX830" fmla="*/ 3521487 w 4728781"/>
                  <a:gd name="connsiteY830" fmla="*/ 594645 h 1567338"/>
                  <a:gd name="connsiteX831" fmla="*/ 3521487 w 4728781"/>
                  <a:gd name="connsiteY831" fmla="*/ 617791 h 1567338"/>
                  <a:gd name="connsiteX832" fmla="*/ 3484721 w 4728781"/>
                  <a:gd name="connsiteY832" fmla="*/ 617791 h 1567338"/>
                  <a:gd name="connsiteX833" fmla="*/ 2185225 w 4728781"/>
                  <a:gd name="connsiteY833" fmla="*/ 594645 h 1567338"/>
                  <a:gd name="connsiteX834" fmla="*/ 2221992 w 4728781"/>
                  <a:gd name="connsiteY834" fmla="*/ 594645 h 1567338"/>
                  <a:gd name="connsiteX835" fmla="*/ 2221992 w 4728781"/>
                  <a:gd name="connsiteY835" fmla="*/ 617791 h 1567338"/>
                  <a:gd name="connsiteX836" fmla="*/ 2185225 w 4728781"/>
                  <a:gd name="connsiteY836" fmla="*/ 617791 h 1567338"/>
                  <a:gd name="connsiteX837" fmla="*/ 1373028 w 4728781"/>
                  <a:gd name="connsiteY837" fmla="*/ 594645 h 1567338"/>
                  <a:gd name="connsiteX838" fmla="*/ 1409795 w 4728781"/>
                  <a:gd name="connsiteY838" fmla="*/ 594645 h 1567338"/>
                  <a:gd name="connsiteX839" fmla="*/ 1409795 w 4728781"/>
                  <a:gd name="connsiteY839" fmla="*/ 617791 h 1567338"/>
                  <a:gd name="connsiteX840" fmla="*/ 1373028 w 4728781"/>
                  <a:gd name="connsiteY840" fmla="*/ 617791 h 1567338"/>
                  <a:gd name="connsiteX841" fmla="*/ 1210627 w 4728781"/>
                  <a:gd name="connsiteY841" fmla="*/ 592645 h 1567338"/>
                  <a:gd name="connsiteX842" fmla="*/ 1247394 w 4728781"/>
                  <a:gd name="connsiteY842" fmla="*/ 592645 h 1567338"/>
                  <a:gd name="connsiteX843" fmla="*/ 1247394 w 4728781"/>
                  <a:gd name="connsiteY843" fmla="*/ 630840 h 1567338"/>
                  <a:gd name="connsiteX844" fmla="*/ 1210627 w 4728781"/>
                  <a:gd name="connsiteY844" fmla="*/ 630840 h 1567338"/>
                  <a:gd name="connsiteX845" fmla="*/ 1860327 w 4728781"/>
                  <a:gd name="connsiteY845" fmla="*/ 577786 h 1567338"/>
                  <a:gd name="connsiteX846" fmla="*/ 1897094 w 4728781"/>
                  <a:gd name="connsiteY846" fmla="*/ 577786 h 1567338"/>
                  <a:gd name="connsiteX847" fmla="*/ 1897094 w 4728781"/>
                  <a:gd name="connsiteY847" fmla="*/ 614172 h 1567338"/>
                  <a:gd name="connsiteX848" fmla="*/ 1860327 w 4728781"/>
                  <a:gd name="connsiteY848" fmla="*/ 614172 h 1567338"/>
                  <a:gd name="connsiteX849" fmla="*/ 2672524 w 4728781"/>
                  <a:gd name="connsiteY849" fmla="*/ 570642 h 1567338"/>
                  <a:gd name="connsiteX850" fmla="*/ 2709291 w 4728781"/>
                  <a:gd name="connsiteY850" fmla="*/ 570642 h 1567338"/>
                  <a:gd name="connsiteX851" fmla="*/ 2709291 w 4728781"/>
                  <a:gd name="connsiteY851" fmla="*/ 607980 h 1567338"/>
                  <a:gd name="connsiteX852" fmla="*/ 2672524 w 4728781"/>
                  <a:gd name="connsiteY852" fmla="*/ 607980 h 1567338"/>
                  <a:gd name="connsiteX853" fmla="*/ 1697926 w 4728781"/>
                  <a:gd name="connsiteY853" fmla="*/ 570642 h 1567338"/>
                  <a:gd name="connsiteX854" fmla="*/ 1734693 w 4728781"/>
                  <a:gd name="connsiteY854" fmla="*/ 570642 h 1567338"/>
                  <a:gd name="connsiteX855" fmla="*/ 1734693 w 4728781"/>
                  <a:gd name="connsiteY855" fmla="*/ 607980 h 1567338"/>
                  <a:gd name="connsiteX856" fmla="*/ 1697926 w 4728781"/>
                  <a:gd name="connsiteY856" fmla="*/ 607980 h 1567338"/>
                  <a:gd name="connsiteX857" fmla="*/ 3159823 w 4728781"/>
                  <a:gd name="connsiteY857" fmla="*/ 555783 h 1567338"/>
                  <a:gd name="connsiteX858" fmla="*/ 3196590 w 4728781"/>
                  <a:gd name="connsiteY858" fmla="*/ 555783 h 1567338"/>
                  <a:gd name="connsiteX859" fmla="*/ 3196590 w 4728781"/>
                  <a:gd name="connsiteY859" fmla="*/ 591597 h 1567338"/>
                  <a:gd name="connsiteX860" fmla="*/ 3159823 w 4728781"/>
                  <a:gd name="connsiteY860" fmla="*/ 591597 h 1567338"/>
                  <a:gd name="connsiteX861" fmla="*/ 1535525 w 4728781"/>
                  <a:gd name="connsiteY861" fmla="*/ 552450 h 1567338"/>
                  <a:gd name="connsiteX862" fmla="*/ 1572292 w 4728781"/>
                  <a:gd name="connsiteY862" fmla="*/ 552450 h 1567338"/>
                  <a:gd name="connsiteX863" fmla="*/ 1572292 w 4728781"/>
                  <a:gd name="connsiteY863" fmla="*/ 588645 h 1567338"/>
                  <a:gd name="connsiteX864" fmla="*/ 1535525 w 4728781"/>
                  <a:gd name="connsiteY864" fmla="*/ 588645 h 1567338"/>
                  <a:gd name="connsiteX865" fmla="*/ 2997422 w 4728781"/>
                  <a:gd name="connsiteY865" fmla="*/ 549116 h 1567338"/>
                  <a:gd name="connsiteX866" fmla="*/ 3034188 w 4728781"/>
                  <a:gd name="connsiteY866" fmla="*/ 549116 h 1567338"/>
                  <a:gd name="connsiteX867" fmla="*/ 3034188 w 4728781"/>
                  <a:gd name="connsiteY867" fmla="*/ 585692 h 1567338"/>
                  <a:gd name="connsiteX868" fmla="*/ 2997422 w 4728781"/>
                  <a:gd name="connsiteY868" fmla="*/ 585692 h 1567338"/>
                  <a:gd name="connsiteX869" fmla="*/ 1210627 w 4728781"/>
                  <a:gd name="connsiteY869" fmla="*/ 549116 h 1567338"/>
                  <a:gd name="connsiteX870" fmla="*/ 1247394 w 4728781"/>
                  <a:gd name="connsiteY870" fmla="*/ 549116 h 1567338"/>
                  <a:gd name="connsiteX871" fmla="*/ 1247394 w 4728781"/>
                  <a:gd name="connsiteY871" fmla="*/ 572262 h 1567338"/>
                  <a:gd name="connsiteX872" fmla="*/ 1210627 w 4728781"/>
                  <a:gd name="connsiteY872" fmla="*/ 572262 h 1567338"/>
                  <a:gd name="connsiteX873" fmla="*/ 3322224 w 4728781"/>
                  <a:gd name="connsiteY873" fmla="*/ 548068 h 1567338"/>
                  <a:gd name="connsiteX874" fmla="*/ 3358990 w 4728781"/>
                  <a:gd name="connsiteY874" fmla="*/ 548068 h 1567338"/>
                  <a:gd name="connsiteX875" fmla="*/ 3358990 w 4728781"/>
                  <a:gd name="connsiteY875" fmla="*/ 584739 h 1567338"/>
                  <a:gd name="connsiteX876" fmla="*/ 3322224 w 4728781"/>
                  <a:gd name="connsiteY876" fmla="*/ 584739 h 1567338"/>
                  <a:gd name="connsiteX877" fmla="*/ 2834925 w 4728781"/>
                  <a:gd name="connsiteY877" fmla="*/ 548068 h 1567338"/>
                  <a:gd name="connsiteX878" fmla="*/ 2871691 w 4728781"/>
                  <a:gd name="connsiteY878" fmla="*/ 548068 h 1567338"/>
                  <a:gd name="connsiteX879" fmla="*/ 2871691 w 4728781"/>
                  <a:gd name="connsiteY879" fmla="*/ 584739 h 1567338"/>
                  <a:gd name="connsiteX880" fmla="*/ 2834925 w 4728781"/>
                  <a:gd name="connsiteY880" fmla="*/ 584739 h 1567338"/>
                  <a:gd name="connsiteX881" fmla="*/ 2022824 w 4728781"/>
                  <a:gd name="connsiteY881" fmla="*/ 548068 h 1567338"/>
                  <a:gd name="connsiteX882" fmla="*/ 2059591 w 4728781"/>
                  <a:gd name="connsiteY882" fmla="*/ 548068 h 1567338"/>
                  <a:gd name="connsiteX883" fmla="*/ 2059591 w 4728781"/>
                  <a:gd name="connsiteY883" fmla="*/ 584739 h 1567338"/>
                  <a:gd name="connsiteX884" fmla="*/ 2022824 w 4728781"/>
                  <a:gd name="connsiteY884" fmla="*/ 584739 h 1567338"/>
                  <a:gd name="connsiteX885" fmla="*/ 1860327 w 4728781"/>
                  <a:gd name="connsiteY885" fmla="*/ 524160 h 1567338"/>
                  <a:gd name="connsiteX886" fmla="*/ 1897094 w 4728781"/>
                  <a:gd name="connsiteY886" fmla="*/ 524160 h 1567338"/>
                  <a:gd name="connsiteX887" fmla="*/ 1897094 w 4728781"/>
                  <a:gd name="connsiteY887" fmla="*/ 560545 h 1567338"/>
                  <a:gd name="connsiteX888" fmla="*/ 1860327 w 4728781"/>
                  <a:gd name="connsiteY888" fmla="*/ 560545 h 1567338"/>
                  <a:gd name="connsiteX889" fmla="*/ 2672524 w 4728781"/>
                  <a:gd name="connsiteY889" fmla="*/ 515112 h 1567338"/>
                  <a:gd name="connsiteX890" fmla="*/ 2709291 w 4728781"/>
                  <a:gd name="connsiteY890" fmla="*/ 515112 h 1567338"/>
                  <a:gd name="connsiteX891" fmla="*/ 2709291 w 4728781"/>
                  <a:gd name="connsiteY891" fmla="*/ 552450 h 1567338"/>
                  <a:gd name="connsiteX892" fmla="*/ 2672524 w 4728781"/>
                  <a:gd name="connsiteY892" fmla="*/ 552450 h 1567338"/>
                  <a:gd name="connsiteX893" fmla="*/ 1697926 w 4728781"/>
                  <a:gd name="connsiteY893" fmla="*/ 515112 h 1567338"/>
                  <a:gd name="connsiteX894" fmla="*/ 1734693 w 4728781"/>
                  <a:gd name="connsiteY894" fmla="*/ 515112 h 1567338"/>
                  <a:gd name="connsiteX895" fmla="*/ 1734693 w 4728781"/>
                  <a:gd name="connsiteY895" fmla="*/ 552450 h 1567338"/>
                  <a:gd name="connsiteX896" fmla="*/ 1697926 w 4728781"/>
                  <a:gd name="connsiteY896" fmla="*/ 552450 h 1567338"/>
                  <a:gd name="connsiteX897" fmla="*/ 3159823 w 4728781"/>
                  <a:gd name="connsiteY897" fmla="*/ 514921 h 1567338"/>
                  <a:gd name="connsiteX898" fmla="*/ 3196590 w 4728781"/>
                  <a:gd name="connsiteY898" fmla="*/ 514921 h 1567338"/>
                  <a:gd name="connsiteX899" fmla="*/ 3196590 w 4728781"/>
                  <a:gd name="connsiteY899" fmla="*/ 538067 h 1567338"/>
                  <a:gd name="connsiteX900" fmla="*/ 3159823 w 4728781"/>
                  <a:gd name="connsiteY900" fmla="*/ 538067 h 1567338"/>
                  <a:gd name="connsiteX901" fmla="*/ 1535525 w 4728781"/>
                  <a:gd name="connsiteY901" fmla="*/ 499205 h 1567338"/>
                  <a:gd name="connsiteX902" fmla="*/ 1572292 w 4728781"/>
                  <a:gd name="connsiteY902" fmla="*/ 499205 h 1567338"/>
                  <a:gd name="connsiteX903" fmla="*/ 1572292 w 4728781"/>
                  <a:gd name="connsiteY903" fmla="*/ 535400 h 1567338"/>
                  <a:gd name="connsiteX904" fmla="*/ 1535525 w 4728781"/>
                  <a:gd name="connsiteY904" fmla="*/ 535400 h 1567338"/>
                  <a:gd name="connsiteX905" fmla="*/ 2997422 w 4728781"/>
                  <a:gd name="connsiteY905" fmla="*/ 495014 h 1567338"/>
                  <a:gd name="connsiteX906" fmla="*/ 3034188 w 4728781"/>
                  <a:gd name="connsiteY906" fmla="*/ 495014 h 1567338"/>
                  <a:gd name="connsiteX907" fmla="*/ 3034188 w 4728781"/>
                  <a:gd name="connsiteY907" fmla="*/ 531590 h 1567338"/>
                  <a:gd name="connsiteX908" fmla="*/ 2997422 w 4728781"/>
                  <a:gd name="connsiteY908" fmla="*/ 531590 h 1567338"/>
                  <a:gd name="connsiteX909" fmla="*/ 3322224 w 4728781"/>
                  <a:gd name="connsiteY909" fmla="*/ 493776 h 1567338"/>
                  <a:gd name="connsiteX910" fmla="*/ 3358990 w 4728781"/>
                  <a:gd name="connsiteY910" fmla="*/ 493776 h 1567338"/>
                  <a:gd name="connsiteX911" fmla="*/ 3358990 w 4728781"/>
                  <a:gd name="connsiteY911" fmla="*/ 530447 h 1567338"/>
                  <a:gd name="connsiteX912" fmla="*/ 3322224 w 4728781"/>
                  <a:gd name="connsiteY912" fmla="*/ 530447 h 1567338"/>
                  <a:gd name="connsiteX913" fmla="*/ 2834925 w 4728781"/>
                  <a:gd name="connsiteY913" fmla="*/ 493776 h 1567338"/>
                  <a:gd name="connsiteX914" fmla="*/ 2871691 w 4728781"/>
                  <a:gd name="connsiteY914" fmla="*/ 493776 h 1567338"/>
                  <a:gd name="connsiteX915" fmla="*/ 2871691 w 4728781"/>
                  <a:gd name="connsiteY915" fmla="*/ 530447 h 1567338"/>
                  <a:gd name="connsiteX916" fmla="*/ 2834925 w 4728781"/>
                  <a:gd name="connsiteY916" fmla="*/ 530447 h 1567338"/>
                  <a:gd name="connsiteX917" fmla="*/ 2022824 w 4728781"/>
                  <a:gd name="connsiteY917" fmla="*/ 493776 h 1567338"/>
                  <a:gd name="connsiteX918" fmla="*/ 2059591 w 4728781"/>
                  <a:gd name="connsiteY918" fmla="*/ 493776 h 1567338"/>
                  <a:gd name="connsiteX919" fmla="*/ 2059591 w 4728781"/>
                  <a:gd name="connsiteY919" fmla="*/ 530447 h 1567338"/>
                  <a:gd name="connsiteX920" fmla="*/ 2022824 w 4728781"/>
                  <a:gd name="connsiteY920" fmla="*/ 530447 h 1567338"/>
                  <a:gd name="connsiteX921" fmla="*/ 2672524 w 4728781"/>
                  <a:gd name="connsiteY921" fmla="*/ 472535 h 1567338"/>
                  <a:gd name="connsiteX922" fmla="*/ 2709291 w 4728781"/>
                  <a:gd name="connsiteY922" fmla="*/ 472535 h 1567338"/>
                  <a:gd name="connsiteX923" fmla="*/ 2709291 w 4728781"/>
                  <a:gd name="connsiteY923" fmla="*/ 495681 h 1567338"/>
                  <a:gd name="connsiteX924" fmla="*/ 2672524 w 4728781"/>
                  <a:gd name="connsiteY924" fmla="*/ 495681 h 1567338"/>
                  <a:gd name="connsiteX925" fmla="*/ 1697926 w 4728781"/>
                  <a:gd name="connsiteY925" fmla="*/ 472535 h 1567338"/>
                  <a:gd name="connsiteX926" fmla="*/ 1734693 w 4728781"/>
                  <a:gd name="connsiteY926" fmla="*/ 472535 h 1567338"/>
                  <a:gd name="connsiteX927" fmla="*/ 1734693 w 4728781"/>
                  <a:gd name="connsiteY927" fmla="*/ 495681 h 1567338"/>
                  <a:gd name="connsiteX928" fmla="*/ 1697926 w 4728781"/>
                  <a:gd name="connsiteY928" fmla="*/ 495681 h 1567338"/>
                  <a:gd name="connsiteX929" fmla="*/ 1860327 w 4728781"/>
                  <a:gd name="connsiteY929" fmla="*/ 470535 h 1567338"/>
                  <a:gd name="connsiteX930" fmla="*/ 1897094 w 4728781"/>
                  <a:gd name="connsiteY930" fmla="*/ 470535 h 1567338"/>
                  <a:gd name="connsiteX931" fmla="*/ 1897094 w 4728781"/>
                  <a:gd name="connsiteY931" fmla="*/ 506920 h 1567338"/>
                  <a:gd name="connsiteX932" fmla="*/ 1860327 w 4728781"/>
                  <a:gd name="connsiteY932" fmla="*/ 506920 h 1567338"/>
                  <a:gd name="connsiteX933" fmla="*/ 1535525 w 4728781"/>
                  <a:gd name="connsiteY933" fmla="*/ 445960 h 1567338"/>
                  <a:gd name="connsiteX934" fmla="*/ 1572292 w 4728781"/>
                  <a:gd name="connsiteY934" fmla="*/ 445960 h 1567338"/>
                  <a:gd name="connsiteX935" fmla="*/ 1572292 w 4728781"/>
                  <a:gd name="connsiteY935" fmla="*/ 482155 h 1567338"/>
                  <a:gd name="connsiteX936" fmla="*/ 1535525 w 4728781"/>
                  <a:gd name="connsiteY936" fmla="*/ 482155 h 1567338"/>
                  <a:gd name="connsiteX937" fmla="*/ 2997422 w 4728781"/>
                  <a:gd name="connsiteY937" fmla="*/ 441007 h 1567338"/>
                  <a:gd name="connsiteX938" fmla="*/ 3034188 w 4728781"/>
                  <a:gd name="connsiteY938" fmla="*/ 441007 h 1567338"/>
                  <a:gd name="connsiteX939" fmla="*/ 3034188 w 4728781"/>
                  <a:gd name="connsiteY939" fmla="*/ 477583 h 1567338"/>
                  <a:gd name="connsiteX940" fmla="*/ 2997422 w 4728781"/>
                  <a:gd name="connsiteY940" fmla="*/ 477583 h 1567338"/>
                  <a:gd name="connsiteX941" fmla="*/ 3322224 w 4728781"/>
                  <a:gd name="connsiteY941" fmla="*/ 439388 h 1567338"/>
                  <a:gd name="connsiteX942" fmla="*/ 3358990 w 4728781"/>
                  <a:gd name="connsiteY942" fmla="*/ 439388 h 1567338"/>
                  <a:gd name="connsiteX943" fmla="*/ 3358990 w 4728781"/>
                  <a:gd name="connsiteY943" fmla="*/ 476059 h 1567338"/>
                  <a:gd name="connsiteX944" fmla="*/ 3322224 w 4728781"/>
                  <a:gd name="connsiteY944" fmla="*/ 476059 h 1567338"/>
                  <a:gd name="connsiteX945" fmla="*/ 2834925 w 4728781"/>
                  <a:gd name="connsiteY945" fmla="*/ 439388 h 1567338"/>
                  <a:gd name="connsiteX946" fmla="*/ 2871691 w 4728781"/>
                  <a:gd name="connsiteY946" fmla="*/ 439388 h 1567338"/>
                  <a:gd name="connsiteX947" fmla="*/ 2871691 w 4728781"/>
                  <a:gd name="connsiteY947" fmla="*/ 476059 h 1567338"/>
                  <a:gd name="connsiteX948" fmla="*/ 2834925 w 4728781"/>
                  <a:gd name="connsiteY948" fmla="*/ 476059 h 1567338"/>
                  <a:gd name="connsiteX949" fmla="*/ 2022824 w 4728781"/>
                  <a:gd name="connsiteY949" fmla="*/ 439388 h 1567338"/>
                  <a:gd name="connsiteX950" fmla="*/ 2059591 w 4728781"/>
                  <a:gd name="connsiteY950" fmla="*/ 439388 h 1567338"/>
                  <a:gd name="connsiteX951" fmla="*/ 2059591 w 4728781"/>
                  <a:gd name="connsiteY951" fmla="*/ 476059 h 1567338"/>
                  <a:gd name="connsiteX952" fmla="*/ 2022824 w 4728781"/>
                  <a:gd name="connsiteY952" fmla="*/ 476059 h 1567338"/>
                  <a:gd name="connsiteX953" fmla="*/ 1860327 w 4728781"/>
                  <a:gd name="connsiteY953" fmla="*/ 416909 h 1567338"/>
                  <a:gd name="connsiteX954" fmla="*/ 1897094 w 4728781"/>
                  <a:gd name="connsiteY954" fmla="*/ 416909 h 1567338"/>
                  <a:gd name="connsiteX955" fmla="*/ 1897094 w 4728781"/>
                  <a:gd name="connsiteY955" fmla="*/ 453294 h 1567338"/>
                  <a:gd name="connsiteX956" fmla="*/ 1860327 w 4728781"/>
                  <a:gd name="connsiteY956" fmla="*/ 453294 h 1567338"/>
                  <a:gd name="connsiteX957" fmla="*/ 1535525 w 4728781"/>
                  <a:gd name="connsiteY957" fmla="*/ 392715 h 1567338"/>
                  <a:gd name="connsiteX958" fmla="*/ 1572292 w 4728781"/>
                  <a:gd name="connsiteY958" fmla="*/ 392715 h 1567338"/>
                  <a:gd name="connsiteX959" fmla="*/ 1572292 w 4728781"/>
                  <a:gd name="connsiteY959" fmla="*/ 428910 h 1567338"/>
                  <a:gd name="connsiteX960" fmla="*/ 1535525 w 4728781"/>
                  <a:gd name="connsiteY960" fmla="*/ 428910 h 1567338"/>
                  <a:gd name="connsiteX961" fmla="*/ 2997422 w 4728781"/>
                  <a:gd name="connsiteY961" fmla="*/ 386905 h 1567338"/>
                  <a:gd name="connsiteX962" fmla="*/ 3034188 w 4728781"/>
                  <a:gd name="connsiteY962" fmla="*/ 386905 h 1567338"/>
                  <a:gd name="connsiteX963" fmla="*/ 3034188 w 4728781"/>
                  <a:gd name="connsiteY963" fmla="*/ 423481 h 1567338"/>
                  <a:gd name="connsiteX964" fmla="*/ 2997422 w 4728781"/>
                  <a:gd name="connsiteY964" fmla="*/ 423481 h 1567338"/>
                  <a:gd name="connsiteX965" fmla="*/ 3322224 w 4728781"/>
                  <a:gd name="connsiteY965" fmla="*/ 385095 h 1567338"/>
                  <a:gd name="connsiteX966" fmla="*/ 3358990 w 4728781"/>
                  <a:gd name="connsiteY966" fmla="*/ 385095 h 1567338"/>
                  <a:gd name="connsiteX967" fmla="*/ 3358990 w 4728781"/>
                  <a:gd name="connsiteY967" fmla="*/ 421766 h 1567338"/>
                  <a:gd name="connsiteX968" fmla="*/ 3322224 w 4728781"/>
                  <a:gd name="connsiteY968" fmla="*/ 421766 h 1567338"/>
                  <a:gd name="connsiteX969" fmla="*/ 2834925 w 4728781"/>
                  <a:gd name="connsiteY969" fmla="*/ 385095 h 1567338"/>
                  <a:gd name="connsiteX970" fmla="*/ 2871691 w 4728781"/>
                  <a:gd name="connsiteY970" fmla="*/ 385095 h 1567338"/>
                  <a:gd name="connsiteX971" fmla="*/ 2871691 w 4728781"/>
                  <a:gd name="connsiteY971" fmla="*/ 421766 h 1567338"/>
                  <a:gd name="connsiteX972" fmla="*/ 2834925 w 4728781"/>
                  <a:gd name="connsiteY972" fmla="*/ 421766 h 1567338"/>
                  <a:gd name="connsiteX973" fmla="*/ 2022824 w 4728781"/>
                  <a:gd name="connsiteY973" fmla="*/ 385095 h 1567338"/>
                  <a:gd name="connsiteX974" fmla="*/ 2059591 w 4728781"/>
                  <a:gd name="connsiteY974" fmla="*/ 385095 h 1567338"/>
                  <a:gd name="connsiteX975" fmla="*/ 2059591 w 4728781"/>
                  <a:gd name="connsiteY975" fmla="*/ 421766 h 1567338"/>
                  <a:gd name="connsiteX976" fmla="*/ 2022824 w 4728781"/>
                  <a:gd name="connsiteY976" fmla="*/ 421766 h 1567338"/>
                  <a:gd name="connsiteX977" fmla="*/ 1860327 w 4728781"/>
                  <a:gd name="connsiteY977" fmla="*/ 363283 h 1567338"/>
                  <a:gd name="connsiteX978" fmla="*/ 1897094 w 4728781"/>
                  <a:gd name="connsiteY978" fmla="*/ 363283 h 1567338"/>
                  <a:gd name="connsiteX979" fmla="*/ 1897094 w 4728781"/>
                  <a:gd name="connsiteY979" fmla="*/ 399668 h 1567338"/>
                  <a:gd name="connsiteX980" fmla="*/ 1860327 w 4728781"/>
                  <a:gd name="connsiteY980" fmla="*/ 399668 h 1567338"/>
                  <a:gd name="connsiteX981" fmla="*/ 1535525 w 4728781"/>
                  <a:gd name="connsiteY981" fmla="*/ 339375 h 1567338"/>
                  <a:gd name="connsiteX982" fmla="*/ 1572292 w 4728781"/>
                  <a:gd name="connsiteY982" fmla="*/ 339375 h 1567338"/>
                  <a:gd name="connsiteX983" fmla="*/ 1572292 w 4728781"/>
                  <a:gd name="connsiteY983" fmla="*/ 375570 h 1567338"/>
                  <a:gd name="connsiteX984" fmla="*/ 1535525 w 4728781"/>
                  <a:gd name="connsiteY984" fmla="*/ 375570 h 1567338"/>
                  <a:gd name="connsiteX985" fmla="*/ 2997422 w 4728781"/>
                  <a:gd name="connsiteY985" fmla="*/ 332803 h 1567338"/>
                  <a:gd name="connsiteX986" fmla="*/ 3034188 w 4728781"/>
                  <a:gd name="connsiteY986" fmla="*/ 332803 h 1567338"/>
                  <a:gd name="connsiteX987" fmla="*/ 3034188 w 4728781"/>
                  <a:gd name="connsiteY987" fmla="*/ 369379 h 1567338"/>
                  <a:gd name="connsiteX988" fmla="*/ 2997422 w 4728781"/>
                  <a:gd name="connsiteY988" fmla="*/ 369379 h 1567338"/>
                  <a:gd name="connsiteX989" fmla="*/ 3322224 w 4728781"/>
                  <a:gd name="connsiteY989" fmla="*/ 330803 h 1567338"/>
                  <a:gd name="connsiteX990" fmla="*/ 3358990 w 4728781"/>
                  <a:gd name="connsiteY990" fmla="*/ 330803 h 1567338"/>
                  <a:gd name="connsiteX991" fmla="*/ 3358990 w 4728781"/>
                  <a:gd name="connsiteY991" fmla="*/ 367474 h 1567338"/>
                  <a:gd name="connsiteX992" fmla="*/ 3322224 w 4728781"/>
                  <a:gd name="connsiteY992" fmla="*/ 367474 h 1567338"/>
                  <a:gd name="connsiteX993" fmla="*/ 2834925 w 4728781"/>
                  <a:gd name="connsiteY993" fmla="*/ 330803 h 1567338"/>
                  <a:gd name="connsiteX994" fmla="*/ 2871691 w 4728781"/>
                  <a:gd name="connsiteY994" fmla="*/ 330803 h 1567338"/>
                  <a:gd name="connsiteX995" fmla="*/ 2871691 w 4728781"/>
                  <a:gd name="connsiteY995" fmla="*/ 367474 h 1567338"/>
                  <a:gd name="connsiteX996" fmla="*/ 2834925 w 4728781"/>
                  <a:gd name="connsiteY996" fmla="*/ 367474 h 1567338"/>
                  <a:gd name="connsiteX997" fmla="*/ 2022824 w 4728781"/>
                  <a:gd name="connsiteY997" fmla="*/ 330803 h 1567338"/>
                  <a:gd name="connsiteX998" fmla="*/ 2059591 w 4728781"/>
                  <a:gd name="connsiteY998" fmla="*/ 330803 h 1567338"/>
                  <a:gd name="connsiteX999" fmla="*/ 2059591 w 4728781"/>
                  <a:gd name="connsiteY999" fmla="*/ 367474 h 1567338"/>
                  <a:gd name="connsiteX1000" fmla="*/ 2022824 w 4728781"/>
                  <a:gd name="connsiteY1000" fmla="*/ 367474 h 1567338"/>
                  <a:gd name="connsiteX1001" fmla="*/ 1860327 w 4728781"/>
                  <a:gd name="connsiteY1001" fmla="*/ 309657 h 1567338"/>
                  <a:gd name="connsiteX1002" fmla="*/ 1897094 w 4728781"/>
                  <a:gd name="connsiteY1002" fmla="*/ 309657 h 1567338"/>
                  <a:gd name="connsiteX1003" fmla="*/ 1897094 w 4728781"/>
                  <a:gd name="connsiteY1003" fmla="*/ 346043 h 1567338"/>
                  <a:gd name="connsiteX1004" fmla="*/ 1860327 w 4728781"/>
                  <a:gd name="connsiteY1004" fmla="*/ 346043 h 1567338"/>
                  <a:gd name="connsiteX1005" fmla="*/ 3322224 w 4728781"/>
                  <a:gd name="connsiteY1005" fmla="*/ 288893 h 1567338"/>
                  <a:gd name="connsiteX1006" fmla="*/ 3358990 w 4728781"/>
                  <a:gd name="connsiteY1006" fmla="*/ 288893 h 1567338"/>
                  <a:gd name="connsiteX1007" fmla="*/ 3358990 w 4728781"/>
                  <a:gd name="connsiteY1007" fmla="*/ 312039 h 1567338"/>
                  <a:gd name="connsiteX1008" fmla="*/ 3322224 w 4728781"/>
                  <a:gd name="connsiteY1008" fmla="*/ 312039 h 1567338"/>
                  <a:gd name="connsiteX1009" fmla="*/ 2834925 w 4728781"/>
                  <a:gd name="connsiteY1009" fmla="*/ 288893 h 1567338"/>
                  <a:gd name="connsiteX1010" fmla="*/ 2871691 w 4728781"/>
                  <a:gd name="connsiteY1010" fmla="*/ 288893 h 1567338"/>
                  <a:gd name="connsiteX1011" fmla="*/ 2871691 w 4728781"/>
                  <a:gd name="connsiteY1011" fmla="*/ 312039 h 1567338"/>
                  <a:gd name="connsiteX1012" fmla="*/ 2834925 w 4728781"/>
                  <a:gd name="connsiteY1012" fmla="*/ 312039 h 1567338"/>
                  <a:gd name="connsiteX1013" fmla="*/ 2022824 w 4728781"/>
                  <a:gd name="connsiteY1013" fmla="*/ 288893 h 1567338"/>
                  <a:gd name="connsiteX1014" fmla="*/ 2059591 w 4728781"/>
                  <a:gd name="connsiteY1014" fmla="*/ 288893 h 1567338"/>
                  <a:gd name="connsiteX1015" fmla="*/ 2059591 w 4728781"/>
                  <a:gd name="connsiteY1015" fmla="*/ 312039 h 1567338"/>
                  <a:gd name="connsiteX1016" fmla="*/ 2022824 w 4728781"/>
                  <a:gd name="connsiteY1016" fmla="*/ 312039 h 1567338"/>
                  <a:gd name="connsiteX1017" fmla="*/ 1535525 w 4728781"/>
                  <a:gd name="connsiteY1017" fmla="*/ 286131 h 1567338"/>
                  <a:gd name="connsiteX1018" fmla="*/ 1572292 w 4728781"/>
                  <a:gd name="connsiteY1018" fmla="*/ 286131 h 1567338"/>
                  <a:gd name="connsiteX1019" fmla="*/ 1572292 w 4728781"/>
                  <a:gd name="connsiteY1019" fmla="*/ 322326 h 1567338"/>
                  <a:gd name="connsiteX1020" fmla="*/ 1535525 w 4728781"/>
                  <a:gd name="connsiteY1020" fmla="*/ 322326 h 1567338"/>
                  <a:gd name="connsiteX1021" fmla="*/ 2997422 w 4728781"/>
                  <a:gd name="connsiteY1021" fmla="*/ 278701 h 1567338"/>
                  <a:gd name="connsiteX1022" fmla="*/ 3034188 w 4728781"/>
                  <a:gd name="connsiteY1022" fmla="*/ 278701 h 1567338"/>
                  <a:gd name="connsiteX1023" fmla="*/ 3034188 w 4728781"/>
                  <a:gd name="connsiteY1023" fmla="*/ 315277 h 1567338"/>
                  <a:gd name="connsiteX1024" fmla="*/ 2997422 w 4728781"/>
                  <a:gd name="connsiteY1024" fmla="*/ 315277 h 1567338"/>
                  <a:gd name="connsiteX1025" fmla="*/ 1860327 w 4728781"/>
                  <a:gd name="connsiteY1025" fmla="*/ 256031 h 1567338"/>
                  <a:gd name="connsiteX1026" fmla="*/ 1897094 w 4728781"/>
                  <a:gd name="connsiteY1026" fmla="*/ 256031 h 1567338"/>
                  <a:gd name="connsiteX1027" fmla="*/ 1897094 w 4728781"/>
                  <a:gd name="connsiteY1027" fmla="*/ 292417 h 1567338"/>
                  <a:gd name="connsiteX1028" fmla="*/ 1860327 w 4728781"/>
                  <a:gd name="connsiteY1028" fmla="*/ 292417 h 1567338"/>
                  <a:gd name="connsiteX1029" fmla="*/ 1535525 w 4728781"/>
                  <a:gd name="connsiteY1029" fmla="*/ 232886 h 1567338"/>
                  <a:gd name="connsiteX1030" fmla="*/ 1572292 w 4728781"/>
                  <a:gd name="connsiteY1030" fmla="*/ 232886 h 1567338"/>
                  <a:gd name="connsiteX1031" fmla="*/ 1572292 w 4728781"/>
                  <a:gd name="connsiteY1031" fmla="*/ 269081 h 1567338"/>
                  <a:gd name="connsiteX1032" fmla="*/ 1535525 w 4728781"/>
                  <a:gd name="connsiteY1032" fmla="*/ 269081 h 1567338"/>
                  <a:gd name="connsiteX1033" fmla="*/ 2997422 w 4728781"/>
                  <a:gd name="connsiteY1033" fmla="*/ 224694 h 1567338"/>
                  <a:gd name="connsiteX1034" fmla="*/ 3034188 w 4728781"/>
                  <a:gd name="connsiteY1034" fmla="*/ 224694 h 1567338"/>
                  <a:gd name="connsiteX1035" fmla="*/ 3034188 w 4728781"/>
                  <a:gd name="connsiteY1035" fmla="*/ 261270 h 1567338"/>
                  <a:gd name="connsiteX1036" fmla="*/ 2997422 w 4728781"/>
                  <a:gd name="connsiteY1036" fmla="*/ 261270 h 1567338"/>
                  <a:gd name="connsiteX1037" fmla="*/ 1860327 w 4728781"/>
                  <a:gd name="connsiteY1037" fmla="*/ 202501 h 1567338"/>
                  <a:gd name="connsiteX1038" fmla="*/ 1897094 w 4728781"/>
                  <a:gd name="connsiteY1038" fmla="*/ 202501 h 1567338"/>
                  <a:gd name="connsiteX1039" fmla="*/ 1897094 w 4728781"/>
                  <a:gd name="connsiteY1039" fmla="*/ 238791 h 1567338"/>
                  <a:gd name="connsiteX1040" fmla="*/ 1860327 w 4728781"/>
                  <a:gd name="connsiteY1040" fmla="*/ 238791 h 1567338"/>
                  <a:gd name="connsiteX1041" fmla="*/ 1535525 w 4728781"/>
                  <a:gd name="connsiteY1041" fmla="*/ 191547 h 1567338"/>
                  <a:gd name="connsiteX1042" fmla="*/ 1572292 w 4728781"/>
                  <a:gd name="connsiteY1042" fmla="*/ 191547 h 1567338"/>
                  <a:gd name="connsiteX1043" fmla="*/ 1572292 w 4728781"/>
                  <a:gd name="connsiteY1043" fmla="*/ 214693 h 1567338"/>
                  <a:gd name="connsiteX1044" fmla="*/ 1535525 w 4728781"/>
                  <a:gd name="connsiteY1044" fmla="*/ 214693 h 1567338"/>
                  <a:gd name="connsiteX1045" fmla="*/ 2997422 w 4728781"/>
                  <a:gd name="connsiteY1045" fmla="*/ 170592 h 1567338"/>
                  <a:gd name="connsiteX1046" fmla="*/ 3034188 w 4728781"/>
                  <a:gd name="connsiteY1046" fmla="*/ 170592 h 1567338"/>
                  <a:gd name="connsiteX1047" fmla="*/ 3034188 w 4728781"/>
                  <a:gd name="connsiteY1047" fmla="*/ 207168 h 1567338"/>
                  <a:gd name="connsiteX1048" fmla="*/ 2997422 w 4728781"/>
                  <a:gd name="connsiteY1048" fmla="*/ 207168 h 1567338"/>
                  <a:gd name="connsiteX1049" fmla="*/ 1860327 w 4728781"/>
                  <a:gd name="connsiteY1049" fmla="*/ 148780 h 1567338"/>
                  <a:gd name="connsiteX1050" fmla="*/ 1897094 w 4728781"/>
                  <a:gd name="connsiteY1050" fmla="*/ 148780 h 1567338"/>
                  <a:gd name="connsiteX1051" fmla="*/ 1897094 w 4728781"/>
                  <a:gd name="connsiteY1051" fmla="*/ 185166 h 1567338"/>
                  <a:gd name="connsiteX1052" fmla="*/ 1860327 w 4728781"/>
                  <a:gd name="connsiteY1052" fmla="*/ 185166 h 1567338"/>
                  <a:gd name="connsiteX1053" fmla="*/ 2997422 w 4728781"/>
                  <a:gd name="connsiteY1053" fmla="*/ 116490 h 1567338"/>
                  <a:gd name="connsiteX1054" fmla="*/ 3034188 w 4728781"/>
                  <a:gd name="connsiteY1054" fmla="*/ 116490 h 1567338"/>
                  <a:gd name="connsiteX1055" fmla="*/ 3034188 w 4728781"/>
                  <a:gd name="connsiteY1055" fmla="*/ 153066 h 1567338"/>
                  <a:gd name="connsiteX1056" fmla="*/ 2997422 w 4728781"/>
                  <a:gd name="connsiteY1056" fmla="*/ 153066 h 1567338"/>
                  <a:gd name="connsiteX1057" fmla="*/ 1860327 w 4728781"/>
                  <a:gd name="connsiteY1057" fmla="*/ 95154 h 1567338"/>
                  <a:gd name="connsiteX1058" fmla="*/ 1897094 w 4728781"/>
                  <a:gd name="connsiteY1058" fmla="*/ 95154 h 1567338"/>
                  <a:gd name="connsiteX1059" fmla="*/ 1897094 w 4728781"/>
                  <a:gd name="connsiteY1059" fmla="*/ 131540 h 1567338"/>
                  <a:gd name="connsiteX1060" fmla="*/ 1860327 w 4728781"/>
                  <a:gd name="connsiteY1060" fmla="*/ 131540 h 1567338"/>
                  <a:gd name="connsiteX1061" fmla="*/ 2997422 w 4728781"/>
                  <a:gd name="connsiteY1061" fmla="*/ 74771 h 1567338"/>
                  <a:gd name="connsiteX1062" fmla="*/ 3034188 w 4728781"/>
                  <a:gd name="connsiteY1062" fmla="*/ 74771 h 1567338"/>
                  <a:gd name="connsiteX1063" fmla="*/ 3034188 w 4728781"/>
                  <a:gd name="connsiteY1063" fmla="*/ 97917 h 1567338"/>
                  <a:gd name="connsiteX1064" fmla="*/ 2997422 w 4728781"/>
                  <a:gd name="connsiteY1064" fmla="*/ 97917 h 1567338"/>
                  <a:gd name="connsiteX1065" fmla="*/ 1860327 w 4728781"/>
                  <a:gd name="connsiteY1065" fmla="*/ 41529 h 1567338"/>
                  <a:gd name="connsiteX1066" fmla="*/ 1897094 w 4728781"/>
                  <a:gd name="connsiteY1066" fmla="*/ 41529 h 1567338"/>
                  <a:gd name="connsiteX1067" fmla="*/ 1897094 w 4728781"/>
                  <a:gd name="connsiteY1067" fmla="*/ 77915 h 1567338"/>
                  <a:gd name="connsiteX1068" fmla="*/ 1860327 w 4728781"/>
                  <a:gd name="connsiteY1068" fmla="*/ 77915 h 1567338"/>
                  <a:gd name="connsiteX1069" fmla="*/ 1860327 w 4728781"/>
                  <a:gd name="connsiteY1069" fmla="*/ 0 h 1567338"/>
                  <a:gd name="connsiteX1070" fmla="*/ 1897094 w 4728781"/>
                  <a:gd name="connsiteY1070" fmla="*/ 0 h 1567338"/>
                  <a:gd name="connsiteX1071" fmla="*/ 1897094 w 4728781"/>
                  <a:gd name="connsiteY1071" fmla="*/ 23146 h 1567338"/>
                  <a:gd name="connsiteX1072" fmla="*/ 1860327 w 4728781"/>
                  <a:gd name="connsiteY1072" fmla="*/ 23146 h 1567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Lst>
                <a:rect l="l" t="t" r="r" b="b"/>
                <a:pathLst>
                  <a:path w="4728781" h="1567338">
                    <a:moveTo>
                      <a:pt x="1860327" y="1544192"/>
                    </a:moveTo>
                    <a:lnTo>
                      <a:pt x="1897094" y="1544192"/>
                    </a:lnTo>
                    <a:lnTo>
                      <a:pt x="1897094" y="1567338"/>
                    </a:lnTo>
                    <a:lnTo>
                      <a:pt x="1860327" y="1567338"/>
                    </a:lnTo>
                    <a:close/>
                    <a:moveTo>
                      <a:pt x="1860327" y="1489519"/>
                    </a:moveTo>
                    <a:lnTo>
                      <a:pt x="1897094" y="1489519"/>
                    </a:lnTo>
                    <a:lnTo>
                      <a:pt x="1897094" y="1525904"/>
                    </a:lnTo>
                    <a:lnTo>
                      <a:pt x="1860327" y="1525904"/>
                    </a:lnTo>
                    <a:close/>
                    <a:moveTo>
                      <a:pt x="2997422" y="1469421"/>
                    </a:moveTo>
                    <a:lnTo>
                      <a:pt x="3034188" y="1469421"/>
                    </a:lnTo>
                    <a:lnTo>
                      <a:pt x="3034188" y="1492567"/>
                    </a:lnTo>
                    <a:lnTo>
                      <a:pt x="2997422" y="1492567"/>
                    </a:lnTo>
                    <a:close/>
                    <a:moveTo>
                      <a:pt x="1860327" y="1435893"/>
                    </a:moveTo>
                    <a:lnTo>
                      <a:pt x="1897094" y="1435893"/>
                    </a:lnTo>
                    <a:lnTo>
                      <a:pt x="1897094" y="1472183"/>
                    </a:lnTo>
                    <a:lnTo>
                      <a:pt x="1860327" y="1472183"/>
                    </a:lnTo>
                    <a:close/>
                    <a:moveTo>
                      <a:pt x="2997422" y="1414271"/>
                    </a:moveTo>
                    <a:lnTo>
                      <a:pt x="3034188" y="1414271"/>
                    </a:lnTo>
                    <a:lnTo>
                      <a:pt x="3034188" y="1450847"/>
                    </a:lnTo>
                    <a:lnTo>
                      <a:pt x="2997422" y="1450847"/>
                    </a:lnTo>
                    <a:close/>
                    <a:moveTo>
                      <a:pt x="1860327" y="1382172"/>
                    </a:moveTo>
                    <a:lnTo>
                      <a:pt x="1897094" y="1382172"/>
                    </a:lnTo>
                    <a:lnTo>
                      <a:pt x="1897094" y="1418557"/>
                    </a:lnTo>
                    <a:lnTo>
                      <a:pt x="1860327" y="1418557"/>
                    </a:lnTo>
                    <a:close/>
                    <a:moveTo>
                      <a:pt x="2997422" y="1360170"/>
                    </a:moveTo>
                    <a:lnTo>
                      <a:pt x="3034188" y="1360170"/>
                    </a:lnTo>
                    <a:lnTo>
                      <a:pt x="3034188" y="1396746"/>
                    </a:lnTo>
                    <a:lnTo>
                      <a:pt x="2997422" y="1396746"/>
                    </a:lnTo>
                    <a:close/>
                    <a:moveTo>
                      <a:pt x="1535525" y="1352645"/>
                    </a:moveTo>
                    <a:lnTo>
                      <a:pt x="1572292" y="1352645"/>
                    </a:lnTo>
                    <a:lnTo>
                      <a:pt x="1572292" y="1375791"/>
                    </a:lnTo>
                    <a:lnTo>
                      <a:pt x="1535525" y="1375791"/>
                    </a:lnTo>
                    <a:close/>
                    <a:moveTo>
                      <a:pt x="1860327" y="1328642"/>
                    </a:moveTo>
                    <a:lnTo>
                      <a:pt x="1897094" y="1328642"/>
                    </a:lnTo>
                    <a:lnTo>
                      <a:pt x="1897094" y="1364932"/>
                    </a:lnTo>
                    <a:lnTo>
                      <a:pt x="1860327" y="1364932"/>
                    </a:lnTo>
                    <a:close/>
                    <a:moveTo>
                      <a:pt x="2997422" y="1306163"/>
                    </a:moveTo>
                    <a:lnTo>
                      <a:pt x="3034188" y="1306163"/>
                    </a:lnTo>
                    <a:lnTo>
                      <a:pt x="3034188" y="1342739"/>
                    </a:lnTo>
                    <a:lnTo>
                      <a:pt x="2997422" y="1342739"/>
                    </a:lnTo>
                    <a:close/>
                    <a:moveTo>
                      <a:pt x="1535525" y="1298257"/>
                    </a:moveTo>
                    <a:lnTo>
                      <a:pt x="1572292" y="1298257"/>
                    </a:lnTo>
                    <a:lnTo>
                      <a:pt x="1572292" y="1334452"/>
                    </a:lnTo>
                    <a:lnTo>
                      <a:pt x="1535525" y="1334452"/>
                    </a:lnTo>
                    <a:close/>
                    <a:moveTo>
                      <a:pt x="1860327" y="1274921"/>
                    </a:moveTo>
                    <a:lnTo>
                      <a:pt x="1897094" y="1274921"/>
                    </a:lnTo>
                    <a:lnTo>
                      <a:pt x="1897094" y="1311306"/>
                    </a:lnTo>
                    <a:lnTo>
                      <a:pt x="1860327" y="1311306"/>
                    </a:lnTo>
                    <a:close/>
                    <a:moveTo>
                      <a:pt x="3322224" y="1255395"/>
                    </a:moveTo>
                    <a:lnTo>
                      <a:pt x="3358990" y="1255395"/>
                    </a:lnTo>
                    <a:lnTo>
                      <a:pt x="3358990" y="1278541"/>
                    </a:lnTo>
                    <a:lnTo>
                      <a:pt x="3322224" y="1278541"/>
                    </a:lnTo>
                    <a:close/>
                    <a:moveTo>
                      <a:pt x="2834925" y="1255395"/>
                    </a:moveTo>
                    <a:lnTo>
                      <a:pt x="2871691" y="1255395"/>
                    </a:lnTo>
                    <a:lnTo>
                      <a:pt x="2871691" y="1278541"/>
                    </a:lnTo>
                    <a:lnTo>
                      <a:pt x="2834925" y="1278541"/>
                    </a:lnTo>
                    <a:close/>
                    <a:moveTo>
                      <a:pt x="2022824" y="1255395"/>
                    </a:moveTo>
                    <a:lnTo>
                      <a:pt x="2059591" y="1255395"/>
                    </a:lnTo>
                    <a:lnTo>
                      <a:pt x="2059591" y="1278541"/>
                    </a:lnTo>
                    <a:lnTo>
                      <a:pt x="2022824" y="1278541"/>
                    </a:lnTo>
                    <a:close/>
                    <a:moveTo>
                      <a:pt x="2997422" y="1252061"/>
                    </a:moveTo>
                    <a:lnTo>
                      <a:pt x="3034188" y="1252061"/>
                    </a:lnTo>
                    <a:lnTo>
                      <a:pt x="3034188" y="1288637"/>
                    </a:lnTo>
                    <a:lnTo>
                      <a:pt x="2997422" y="1288637"/>
                    </a:lnTo>
                    <a:close/>
                    <a:moveTo>
                      <a:pt x="1535525" y="1245012"/>
                    </a:moveTo>
                    <a:lnTo>
                      <a:pt x="1572292" y="1245012"/>
                    </a:lnTo>
                    <a:lnTo>
                      <a:pt x="1572292" y="1281207"/>
                    </a:lnTo>
                    <a:lnTo>
                      <a:pt x="1535525" y="1281207"/>
                    </a:lnTo>
                    <a:close/>
                    <a:moveTo>
                      <a:pt x="1860327" y="1221390"/>
                    </a:moveTo>
                    <a:lnTo>
                      <a:pt x="1897094" y="1221390"/>
                    </a:lnTo>
                    <a:lnTo>
                      <a:pt x="1897094" y="1257680"/>
                    </a:lnTo>
                    <a:lnTo>
                      <a:pt x="1860327" y="1257680"/>
                    </a:lnTo>
                    <a:close/>
                    <a:moveTo>
                      <a:pt x="3322224" y="1199959"/>
                    </a:moveTo>
                    <a:lnTo>
                      <a:pt x="3358990" y="1199959"/>
                    </a:lnTo>
                    <a:lnTo>
                      <a:pt x="3358990" y="1236630"/>
                    </a:lnTo>
                    <a:lnTo>
                      <a:pt x="3322224" y="1236630"/>
                    </a:lnTo>
                    <a:close/>
                    <a:moveTo>
                      <a:pt x="2834925" y="1199959"/>
                    </a:moveTo>
                    <a:lnTo>
                      <a:pt x="2871691" y="1199959"/>
                    </a:lnTo>
                    <a:lnTo>
                      <a:pt x="2871691" y="1236630"/>
                    </a:lnTo>
                    <a:lnTo>
                      <a:pt x="2834925" y="1236630"/>
                    </a:lnTo>
                    <a:close/>
                    <a:moveTo>
                      <a:pt x="2022824" y="1199959"/>
                    </a:moveTo>
                    <a:lnTo>
                      <a:pt x="2059591" y="1199959"/>
                    </a:lnTo>
                    <a:lnTo>
                      <a:pt x="2059591" y="1236630"/>
                    </a:lnTo>
                    <a:lnTo>
                      <a:pt x="2022824" y="1236630"/>
                    </a:lnTo>
                    <a:close/>
                    <a:moveTo>
                      <a:pt x="2997422" y="1197959"/>
                    </a:moveTo>
                    <a:lnTo>
                      <a:pt x="3034188" y="1197959"/>
                    </a:lnTo>
                    <a:lnTo>
                      <a:pt x="3034188" y="1234535"/>
                    </a:lnTo>
                    <a:lnTo>
                      <a:pt x="2997422" y="1234535"/>
                    </a:lnTo>
                    <a:close/>
                    <a:moveTo>
                      <a:pt x="1535525" y="1191768"/>
                    </a:moveTo>
                    <a:lnTo>
                      <a:pt x="1572292" y="1191768"/>
                    </a:lnTo>
                    <a:lnTo>
                      <a:pt x="1572292" y="1227963"/>
                    </a:lnTo>
                    <a:lnTo>
                      <a:pt x="1535525" y="1227963"/>
                    </a:lnTo>
                    <a:close/>
                    <a:moveTo>
                      <a:pt x="1860327" y="1167669"/>
                    </a:moveTo>
                    <a:lnTo>
                      <a:pt x="1897094" y="1167669"/>
                    </a:lnTo>
                    <a:lnTo>
                      <a:pt x="1897094" y="1204055"/>
                    </a:lnTo>
                    <a:lnTo>
                      <a:pt x="1860327" y="1204055"/>
                    </a:lnTo>
                    <a:close/>
                    <a:moveTo>
                      <a:pt x="3322224" y="1145666"/>
                    </a:moveTo>
                    <a:lnTo>
                      <a:pt x="3358990" y="1145666"/>
                    </a:lnTo>
                    <a:lnTo>
                      <a:pt x="3358990" y="1182337"/>
                    </a:lnTo>
                    <a:lnTo>
                      <a:pt x="3322224" y="1182337"/>
                    </a:lnTo>
                    <a:close/>
                    <a:moveTo>
                      <a:pt x="2834925" y="1145666"/>
                    </a:moveTo>
                    <a:lnTo>
                      <a:pt x="2871691" y="1145666"/>
                    </a:lnTo>
                    <a:lnTo>
                      <a:pt x="2871691" y="1182337"/>
                    </a:lnTo>
                    <a:lnTo>
                      <a:pt x="2834925" y="1182337"/>
                    </a:lnTo>
                    <a:close/>
                    <a:moveTo>
                      <a:pt x="2022824" y="1145666"/>
                    </a:moveTo>
                    <a:lnTo>
                      <a:pt x="2059591" y="1145666"/>
                    </a:lnTo>
                    <a:lnTo>
                      <a:pt x="2059591" y="1182337"/>
                    </a:lnTo>
                    <a:lnTo>
                      <a:pt x="2022824" y="1182337"/>
                    </a:lnTo>
                    <a:close/>
                    <a:moveTo>
                      <a:pt x="2997422" y="1143857"/>
                    </a:moveTo>
                    <a:lnTo>
                      <a:pt x="3034188" y="1143857"/>
                    </a:lnTo>
                    <a:lnTo>
                      <a:pt x="3034188" y="1180433"/>
                    </a:lnTo>
                    <a:lnTo>
                      <a:pt x="2997422" y="1180433"/>
                    </a:lnTo>
                    <a:close/>
                    <a:moveTo>
                      <a:pt x="1535525" y="1138523"/>
                    </a:moveTo>
                    <a:lnTo>
                      <a:pt x="1572292" y="1138523"/>
                    </a:lnTo>
                    <a:lnTo>
                      <a:pt x="1572292" y="1174718"/>
                    </a:lnTo>
                    <a:lnTo>
                      <a:pt x="1535525" y="1174718"/>
                    </a:lnTo>
                    <a:close/>
                    <a:moveTo>
                      <a:pt x="1860327" y="1114043"/>
                    </a:moveTo>
                    <a:lnTo>
                      <a:pt x="1897094" y="1114043"/>
                    </a:lnTo>
                    <a:lnTo>
                      <a:pt x="1897094" y="1150428"/>
                    </a:lnTo>
                    <a:lnTo>
                      <a:pt x="1860327" y="1150428"/>
                    </a:lnTo>
                    <a:close/>
                    <a:moveTo>
                      <a:pt x="3322224" y="1091279"/>
                    </a:moveTo>
                    <a:lnTo>
                      <a:pt x="3358990" y="1091279"/>
                    </a:lnTo>
                    <a:lnTo>
                      <a:pt x="3358990" y="1127950"/>
                    </a:lnTo>
                    <a:lnTo>
                      <a:pt x="3322224" y="1127950"/>
                    </a:lnTo>
                    <a:close/>
                    <a:moveTo>
                      <a:pt x="2834925" y="1091279"/>
                    </a:moveTo>
                    <a:lnTo>
                      <a:pt x="2871691" y="1091279"/>
                    </a:lnTo>
                    <a:lnTo>
                      <a:pt x="2871691" y="1127950"/>
                    </a:lnTo>
                    <a:lnTo>
                      <a:pt x="2834925" y="1127950"/>
                    </a:lnTo>
                    <a:close/>
                    <a:moveTo>
                      <a:pt x="2022824" y="1091279"/>
                    </a:moveTo>
                    <a:lnTo>
                      <a:pt x="2059591" y="1091279"/>
                    </a:lnTo>
                    <a:lnTo>
                      <a:pt x="2059591" y="1127950"/>
                    </a:lnTo>
                    <a:lnTo>
                      <a:pt x="2022824" y="1127950"/>
                    </a:lnTo>
                    <a:close/>
                    <a:moveTo>
                      <a:pt x="2997422" y="1089850"/>
                    </a:moveTo>
                    <a:lnTo>
                      <a:pt x="3034188" y="1089850"/>
                    </a:lnTo>
                    <a:lnTo>
                      <a:pt x="3034188" y="1126426"/>
                    </a:lnTo>
                    <a:lnTo>
                      <a:pt x="2997422" y="1126426"/>
                    </a:lnTo>
                    <a:close/>
                    <a:moveTo>
                      <a:pt x="1535525" y="1085183"/>
                    </a:moveTo>
                    <a:lnTo>
                      <a:pt x="1572292" y="1085183"/>
                    </a:lnTo>
                    <a:lnTo>
                      <a:pt x="1572292" y="1121378"/>
                    </a:lnTo>
                    <a:lnTo>
                      <a:pt x="1535525" y="1121378"/>
                    </a:lnTo>
                    <a:close/>
                    <a:moveTo>
                      <a:pt x="2672524" y="1071657"/>
                    </a:moveTo>
                    <a:lnTo>
                      <a:pt x="2709291" y="1071657"/>
                    </a:lnTo>
                    <a:lnTo>
                      <a:pt x="2709291" y="1094803"/>
                    </a:lnTo>
                    <a:lnTo>
                      <a:pt x="2672524" y="1094803"/>
                    </a:lnTo>
                    <a:close/>
                    <a:moveTo>
                      <a:pt x="1697926" y="1071657"/>
                    </a:moveTo>
                    <a:lnTo>
                      <a:pt x="1734693" y="1071657"/>
                    </a:lnTo>
                    <a:lnTo>
                      <a:pt x="1734693" y="1094803"/>
                    </a:lnTo>
                    <a:lnTo>
                      <a:pt x="1697926" y="1094803"/>
                    </a:lnTo>
                    <a:close/>
                    <a:moveTo>
                      <a:pt x="1860327" y="1060418"/>
                    </a:moveTo>
                    <a:lnTo>
                      <a:pt x="1897094" y="1060418"/>
                    </a:lnTo>
                    <a:lnTo>
                      <a:pt x="1897094" y="1096803"/>
                    </a:lnTo>
                    <a:lnTo>
                      <a:pt x="1860327" y="1096803"/>
                    </a:lnTo>
                    <a:close/>
                    <a:moveTo>
                      <a:pt x="3322224" y="1036986"/>
                    </a:moveTo>
                    <a:lnTo>
                      <a:pt x="3358990" y="1036986"/>
                    </a:lnTo>
                    <a:lnTo>
                      <a:pt x="3358990" y="1073657"/>
                    </a:lnTo>
                    <a:lnTo>
                      <a:pt x="3322224" y="1073657"/>
                    </a:lnTo>
                    <a:close/>
                    <a:moveTo>
                      <a:pt x="2834925" y="1036986"/>
                    </a:moveTo>
                    <a:lnTo>
                      <a:pt x="2871691" y="1036986"/>
                    </a:lnTo>
                    <a:lnTo>
                      <a:pt x="2871691" y="1073657"/>
                    </a:lnTo>
                    <a:lnTo>
                      <a:pt x="2834925" y="1073657"/>
                    </a:lnTo>
                    <a:close/>
                    <a:moveTo>
                      <a:pt x="2022824" y="1036986"/>
                    </a:moveTo>
                    <a:lnTo>
                      <a:pt x="2059591" y="1036986"/>
                    </a:lnTo>
                    <a:lnTo>
                      <a:pt x="2059591" y="1073657"/>
                    </a:lnTo>
                    <a:lnTo>
                      <a:pt x="2022824" y="1073657"/>
                    </a:lnTo>
                    <a:close/>
                    <a:moveTo>
                      <a:pt x="2997422" y="1035748"/>
                    </a:moveTo>
                    <a:lnTo>
                      <a:pt x="3034188" y="1035748"/>
                    </a:lnTo>
                    <a:lnTo>
                      <a:pt x="3034188" y="1072324"/>
                    </a:lnTo>
                    <a:lnTo>
                      <a:pt x="2997422" y="1072324"/>
                    </a:lnTo>
                    <a:close/>
                    <a:moveTo>
                      <a:pt x="1535525" y="1031938"/>
                    </a:moveTo>
                    <a:lnTo>
                      <a:pt x="1572292" y="1031938"/>
                    </a:lnTo>
                    <a:lnTo>
                      <a:pt x="1572292" y="1068133"/>
                    </a:lnTo>
                    <a:lnTo>
                      <a:pt x="1535525" y="1068133"/>
                    </a:lnTo>
                    <a:close/>
                    <a:moveTo>
                      <a:pt x="3159823" y="1029366"/>
                    </a:moveTo>
                    <a:lnTo>
                      <a:pt x="3196590" y="1029366"/>
                    </a:lnTo>
                    <a:lnTo>
                      <a:pt x="3196590" y="1052512"/>
                    </a:lnTo>
                    <a:lnTo>
                      <a:pt x="3159823" y="1052512"/>
                    </a:lnTo>
                    <a:close/>
                    <a:moveTo>
                      <a:pt x="2672524" y="1014888"/>
                    </a:moveTo>
                    <a:lnTo>
                      <a:pt x="2709291" y="1014888"/>
                    </a:lnTo>
                    <a:lnTo>
                      <a:pt x="2709291" y="1052226"/>
                    </a:lnTo>
                    <a:lnTo>
                      <a:pt x="2672524" y="1052226"/>
                    </a:lnTo>
                    <a:close/>
                    <a:moveTo>
                      <a:pt x="1697926" y="1014888"/>
                    </a:moveTo>
                    <a:lnTo>
                      <a:pt x="1734693" y="1014888"/>
                    </a:lnTo>
                    <a:lnTo>
                      <a:pt x="1734693" y="1052226"/>
                    </a:lnTo>
                    <a:lnTo>
                      <a:pt x="1697926" y="1052226"/>
                    </a:lnTo>
                    <a:close/>
                    <a:moveTo>
                      <a:pt x="1860327" y="1006792"/>
                    </a:moveTo>
                    <a:lnTo>
                      <a:pt x="1897094" y="1006792"/>
                    </a:lnTo>
                    <a:lnTo>
                      <a:pt x="1897094" y="1043177"/>
                    </a:lnTo>
                    <a:lnTo>
                      <a:pt x="1860327" y="1043177"/>
                    </a:lnTo>
                    <a:close/>
                    <a:moveTo>
                      <a:pt x="1210627" y="995172"/>
                    </a:moveTo>
                    <a:lnTo>
                      <a:pt x="1247394" y="995172"/>
                    </a:lnTo>
                    <a:lnTo>
                      <a:pt x="1247394" y="1018318"/>
                    </a:lnTo>
                    <a:lnTo>
                      <a:pt x="1210627" y="1018318"/>
                    </a:lnTo>
                    <a:close/>
                    <a:moveTo>
                      <a:pt x="3322224" y="982694"/>
                    </a:moveTo>
                    <a:lnTo>
                      <a:pt x="3358990" y="982694"/>
                    </a:lnTo>
                    <a:lnTo>
                      <a:pt x="3358990" y="1019365"/>
                    </a:lnTo>
                    <a:lnTo>
                      <a:pt x="3322224" y="1019365"/>
                    </a:lnTo>
                    <a:close/>
                    <a:moveTo>
                      <a:pt x="2834925" y="982694"/>
                    </a:moveTo>
                    <a:lnTo>
                      <a:pt x="2871691" y="982694"/>
                    </a:lnTo>
                    <a:lnTo>
                      <a:pt x="2871691" y="1019365"/>
                    </a:lnTo>
                    <a:lnTo>
                      <a:pt x="2834925" y="1019365"/>
                    </a:lnTo>
                    <a:close/>
                    <a:moveTo>
                      <a:pt x="2022824" y="982694"/>
                    </a:moveTo>
                    <a:lnTo>
                      <a:pt x="2059591" y="982694"/>
                    </a:lnTo>
                    <a:lnTo>
                      <a:pt x="2059591" y="1019365"/>
                    </a:lnTo>
                    <a:lnTo>
                      <a:pt x="2022824" y="1019365"/>
                    </a:lnTo>
                    <a:close/>
                    <a:moveTo>
                      <a:pt x="2997422" y="981646"/>
                    </a:moveTo>
                    <a:lnTo>
                      <a:pt x="3034188" y="981646"/>
                    </a:lnTo>
                    <a:lnTo>
                      <a:pt x="3034188" y="1018222"/>
                    </a:lnTo>
                    <a:lnTo>
                      <a:pt x="2997422" y="1018222"/>
                    </a:lnTo>
                    <a:close/>
                    <a:moveTo>
                      <a:pt x="1535525" y="978693"/>
                    </a:moveTo>
                    <a:lnTo>
                      <a:pt x="1572292" y="978693"/>
                    </a:lnTo>
                    <a:lnTo>
                      <a:pt x="1572292" y="1014888"/>
                    </a:lnTo>
                    <a:lnTo>
                      <a:pt x="1535525" y="1014888"/>
                    </a:lnTo>
                    <a:close/>
                    <a:moveTo>
                      <a:pt x="3159823" y="975741"/>
                    </a:moveTo>
                    <a:lnTo>
                      <a:pt x="3196590" y="975741"/>
                    </a:lnTo>
                    <a:lnTo>
                      <a:pt x="3196590" y="1011555"/>
                    </a:lnTo>
                    <a:lnTo>
                      <a:pt x="3159823" y="1011555"/>
                    </a:lnTo>
                    <a:close/>
                    <a:moveTo>
                      <a:pt x="2672524" y="959358"/>
                    </a:moveTo>
                    <a:lnTo>
                      <a:pt x="2709291" y="959358"/>
                    </a:lnTo>
                    <a:lnTo>
                      <a:pt x="2709291" y="996696"/>
                    </a:lnTo>
                    <a:lnTo>
                      <a:pt x="2672524" y="996696"/>
                    </a:lnTo>
                    <a:close/>
                    <a:moveTo>
                      <a:pt x="1697926" y="959358"/>
                    </a:moveTo>
                    <a:lnTo>
                      <a:pt x="1734693" y="959358"/>
                    </a:lnTo>
                    <a:lnTo>
                      <a:pt x="1734693" y="996696"/>
                    </a:lnTo>
                    <a:lnTo>
                      <a:pt x="1697926" y="996696"/>
                    </a:lnTo>
                    <a:close/>
                    <a:moveTo>
                      <a:pt x="1860327" y="953166"/>
                    </a:moveTo>
                    <a:lnTo>
                      <a:pt x="1897094" y="953166"/>
                    </a:lnTo>
                    <a:lnTo>
                      <a:pt x="1897094" y="989551"/>
                    </a:lnTo>
                    <a:lnTo>
                      <a:pt x="1860327" y="989551"/>
                    </a:lnTo>
                    <a:close/>
                    <a:moveTo>
                      <a:pt x="3484721" y="949642"/>
                    </a:moveTo>
                    <a:lnTo>
                      <a:pt x="3521487" y="949642"/>
                    </a:lnTo>
                    <a:lnTo>
                      <a:pt x="3521487" y="972788"/>
                    </a:lnTo>
                    <a:lnTo>
                      <a:pt x="3484721" y="972788"/>
                    </a:lnTo>
                    <a:close/>
                    <a:moveTo>
                      <a:pt x="2185225" y="949642"/>
                    </a:moveTo>
                    <a:lnTo>
                      <a:pt x="2221992" y="949642"/>
                    </a:lnTo>
                    <a:lnTo>
                      <a:pt x="2221992" y="972788"/>
                    </a:lnTo>
                    <a:lnTo>
                      <a:pt x="2185225" y="972788"/>
                    </a:lnTo>
                    <a:close/>
                    <a:moveTo>
                      <a:pt x="1373028" y="949642"/>
                    </a:moveTo>
                    <a:lnTo>
                      <a:pt x="1409795" y="949642"/>
                    </a:lnTo>
                    <a:lnTo>
                      <a:pt x="1409795" y="972788"/>
                    </a:lnTo>
                    <a:lnTo>
                      <a:pt x="1373028" y="972788"/>
                    </a:lnTo>
                    <a:close/>
                    <a:moveTo>
                      <a:pt x="1210627" y="936593"/>
                    </a:moveTo>
                    <a:lnTo>
                      <a:pt x="1247394" y="936593"/>
                    </a:lnTo>
                    <a:lnTo>
                      <a:pt x="1247394" y="974788"/>
                    </a:lnTo>
                    <a:lnTo>
                      <a:pt x="1210627" y="974788"/>
                    </a:lnTo>
                    <a:close/>
                    <a:moveTo>
                      <a:pt x="3322224" y="928306"/>
                    </a:moveTo>
                    <a:lnTo>
                      <a:pt x="3358990" y="928306"/>
                    </a:lnTo>
                    <a:lnTo>
                      <a:pt x="3358990" y="964977"/>
                    </a:lnTo>
                    <a:lnTo>
                      <a:pt x="3322224" y="964977"/>
                    </a:lnTo>
                    <a:close/>
                    <a:moveTo>
                      <a:pt x="2834925" y="928306"/>
                    </a:moveTo>
                    <a:lnTo>
                      <a:pt x="2871691" y="928306"/>
                    </a:lnTo>
                    <a:lnTo>
                      <a:pt x="2871691" y="964977"/>
                    </a:lnTo>
                    <a:lnTo>
                      <a:pt x="2834925" y="964977"/>
                    </a:lnTo>
                    <a:close/>
                    <a:moveTo>
                      <a:pt x="2022824" y="928306"/>
                    </a:moveTo>
                    <a:lnTo>
                      <a:pt x="2059591" y="928306"/>
                    </a:lnTo>
                    <a:lnTo>
                      <a:pt x="2059591" y="964977"/>
                    </a:lnTo>
                    <a:lnTo>
                      <a:pt x="2022824" y="964977"/>
                    </a:lnTo>
                    <a:close/>
                    <a:moveTo>
                      <a:pt x="2997422" y="927639"/>
                    </a:moveTo>
                    <a:lnTo>
                      <a:pt x="3034188" y="927639"/>
                    </a:lnTo>
                    <a:lnTo>
                      <a:pt x="3034188" y="964215"/>
                    </a:lnTo>
                    <a:lnTo>
                      <a:pt x="2997422" y="964215"/>
                    </a:lnTo>
                    <a:close/>
                    <a:moveTo>
                      <a:pt x="1535525" y="925353"/>
                    </a:moveTo>
                    <a:lnTo>
                      <a:pt x="1572292" y="925353"/>
                    </a:lnTo>
                    <a:lnTo>
                      <a:pt x="1572292" y="961548"/>
                    </a:lnTo>
                    <a:lnTo>
                      <a:pt x="1535525" y="961548"/>
                    </a:lnTo>
                    <a:close/>
                    <a:moveTo>
                      <a:pt x="3159823" y="923258"/>
                    </a:moveTo>
                    <a:lnTo>
                      <a:pt x="3196590" y="923258"/>
                    </a:lnTo>
                    <a:lnTo>
                      <a:pt x="3196590" y="959072"/>
                    </a:lnTo>
                    <a:lnTo>
                      <a:pt x="3159823" y="959072"/>
                    </a:lnTo>
                    <a:close/>
                    <a:moveTo>
                      <a:pt x="2672524" y="903922"/>
                    </a:moveTo>
                    <a:lnTo>
                      <a:pt x="2709291" y="903922"/>
                    </a:lnTo>
                    <a:lnTo>
                      <a:pt x="2709291" y="941165"/>
                    </a:lnTo>
                    <a:lnTo>
                      <a:pt x="2672524" y="941165"/>
                    </a:lnTo>
                    <a:close/>
                    <a:moveTo>
                      <a:pt x="1697926" y="903922"/>
                    </a:moveTo>
                    <a:lnTo>
                      <a:pt x="1734693" y="903922"/>
                    </a:lnTo>
                    <a:lnTo>
                      <a:pt x="1734693" y="941165"/>
                    </a:lnTo>
                    <a:lnTo>
                      <a:pt x="1697926" y="941165"/>
                    </a:lnTo>
                    <a:close/>
                    <a:moveTo>
                      <a:pt x="1860327" y="899541"/>
                    </a:moveTo>
                    <a:lnTo>
                      <a:pt x="1897094" y="899541"/>
                    </a:lnTo>
                    <a:lnTo>
                      <a:pt x="1897094" y="935926"/>
                    </a:lnTo>
                    <a:lnTo>
                      <a:pt x="1860327" y="935926"/>
                    </a:lnTo>
                    <a:close/>
                    <a:moveTo>
                      <a:pt x="3484721" y="896397"/>
                    </a:moveTo>
                    <a:lnTo>
                      <a:pt x="3521487" y="896397"/>
                    </a:lnTo>
                    <a:lnTo>
                      <a:pt x="3521487" y="932020"/>
                    </a:lnTo>
                    <a:lnTo>
                      <a:pt x="3484721" y="932020"/>
                    </a:lnTo>
                    <a:close/>
                    <a:moveTo>
                      <a:pt x="2185225" y="896397"/>
                    </a:moveTo>
                    <a:lnTo>
                      <a:pt x="2221992" y="896397"/>
                    </a:lnTo>
                    <a:lnTo>
                      <a:pt x="2221992" y="932020"/>
                    </a:lnTo>
                    <a:lnTo>
                      <a:pt x="2185225" y="932020"/>
                    </a:lnTo>
                    <a:close/>
                    <a:moveTo>
                      <a:pt x="1373028" y="896397"/>
                    </a:moveTo>
                    <a:lnTo>
                      <a:pt x="1409795" y="896397"/>
                    </a:lnTo>
                    <a:lnTo>
                      <a:pt x="1409795" y="932020"/>
                    </a:lnTo>
                    <a:lnTo>
                      <a:pt x="1373028" y="932020"/>
                    </a:lnTo>
                    <a:close/>
                    <a:moveTo>
                      <a:pt x="2347626" y="885348"/>
                    </a:moveTo>
                    <a:lnTo>
                      <a:pt x="2384393" y="885348"/>
                    </a:lnTo>
                    <a:lnTo>
                      <a:pt x="2384393" y="908494"/>
                    </a:lnTo>
                    <a:lnTo>
                      <a:pt x="2347626" y="908494"/>
                    </a:lnTo>
                    <a:close/>
                    <a:moveTo>
                      <a:pt x="1210627" y="879252"/>
                    </a:moveTo>
                    <a:lnTo>
                      <a:pt x="1247394" y="879252"/>
                    </a:lnTo>
                    <a:lnTo>
                      <a:pt x="1247394" y="917447"/>
                    </a:lnTo>
                    <a:lnTo>
                      <a:pt x="1210627" y="917447"/>
                    </a:lnTo>
                    <a:close/>
                    <a:moveTo>
                      <a:pt x="3322224" y="874014"/>
                    </a:moveTo>
                    <a:lnTo>
                      <a:pt x="3358990" y="874014"/>
                    </a:lnTo>
                    <a:lnTo>
                      <a:pt x="3358990" y="910685"/>
                    </a:lnTo>
                    <a:lnTo>
                      <a:pt x="3322224" y="910685"/>
                    </a:lnTo>
                    <a:close/>
                    <a:moveTo>
                      <a:pt x="2834925" y="874014"/>
                    </a:moveTo>
                    <a:lnTo>
                      <a:pt x="2871691" y="874014"/>
                    </a:lnTo>
                    <a:lnTo>
                      <a:pt x="2871691" y="910685"/>
                    </a:lnTo>
                    <a:lnTo>
                      <a:pt x="2834925" y="910685"/>
                    </a:lnTo>
                    <a:close/>
                    <a:moveTo>
                      <a:pt x="2022824" y="874014"/>
                    </a:moveTo>
                    <a:lnTo>
                      <a:pt x="2059591" y="874014"/>
                    </a:lnTo>
                    <a:lnTo>
                      <a:pt x="2059591" y="910685"/>
                    </a:lnTo>
                    <a:lnTo>
                      <a:pt x="2022824" y="910685"/>
                    </a:lnTo>
                    <a:close/>
                    <a:moveTo>
                      <a:pt x="2997422" y="873537"/>
                    </a:moveTo>
                    <a:lnTo>
                      <a:pt x="3034188" y="873537"/>
                    </a:lnTo>
                    <a:lnTo>
                      <a:pt x="3034188" y="910113"/>
                    </a:lnTo>
                    <a:lnTo>
                      <a:pt x="2997422" y="910113"/>
                    </a:lnTo>
                    <a:close/>
                    <a:moveTo>
                      <a:pt x="1535525" y="872108"/>
                    </a:moveTo>
                    <a:lnTo>
                      <a:pt x="1572292" y="872108"/>
                    </a:lnTo>
                    <a:lnTo>
                      <a:pt x="1572292" y="908303"/>
                    </a:lnTo>
                    <a:lnTo>
                      <a:pt x="1535525" y="908303"/>
                    </a:lnTo>
                    <a:close/>
                    <a:moveTo>
                      <a:pt x="3159823" y="870775"/>
                    </a:moveTo>
                    <a:lnTo>
                      <a:pt x="3196590" y="870775"/>
                    </a:lnTo>
                    <a:lnTo>
                      <a:pt x="3196590" y="906589"/>
                    </a:lnTo>
                    <a:lnTo>
                      <a:pt x="3159823" y="906589"/>
                    </a:lnTo>
                    <a:close/>
                    <a:moveTo>
                      <a:pt x="2672524" y="848296"/>
                    </a:moveTo>
                    <a:lnTo>
                      <a:pt x="2709291" y="848296"/>
                    </a:lnTo>
                    <a:lnTo>
                      <a:pt x="2709291" y="885634"/>
                    </a:lnTo>
                    <a:lnTo>
                      <a:pt x="2672524" y="885634"/>
                    </a:lnTo>
                    <a:close/>
                    <a:moveTo>
                      <a:pt x="1697926" y="848296"/>
                    </a:moveTo>
                    <a:lnTo>
                      <a:pt x="1734693" y="848296"/>
                    </a:lnTo>
                    <a:lnTo>
                      <a:pt x="1734693" y="885634"/>
                    </a:lnTo>
                    <a:lnTo>
                      <a:pt x="1697926" y="885634"/>
                    </a:lnTo>
                    <a:close/>
                    <a:moveTo>
                      <a:pt x="1860327" y="845915"/>
                    </a:moveTo>
                    <a:lnTo>
                      <a:pt x="1897094" y="845915"/>
                    </a:lnTo>
                    <a:lnTo>
                      <a:pt x="1897094" y="882300"/>
                    </a:lnTo>
                    <a:lnTo>
                      <a:pt x="1860327" y="882300"/>
                    </a:lnTo>
                    <a:close/>
                    <a:moveTo>
                      <a:pt x="3484721" y="844200"/>
                    </a:moveTo>
                    <a:lnTo>
                      <a:pt x="3521487" y="844200"/>
                    </a:lnTo>
                    <a:lnTo>
                      <a:pt x="3521487" y="879824"/>
                    </a:lnTo>
                    <a:lnTo>
                      <a:pt x="3484721" y="879824"/>
                    </a:lnTo>
                    <a:close/>
                    <a:moveTo>
                      <a:pt x="2185225" y="844200"/>
                    </a:moveTo>
                    <a:lnTo>
                      <a:pt x="2221992" y="844200"/>
                    </a:lnTo>
                    <a:lnTo>
                      <a:pt x="2221992" y="879824"/>
                    </a:lnTo>
                    <a:lnTo>
                      <a:pt x="2185225" y="879824"/>
                    </a:lnTo>
                    <a:close/>
                    <a:moveTo>
                      <a:pt x="1373028" y="844200"/>
                    </a:moveTo>
                    <a:lnTo>
                      <a:pt x="1409795" y="844200"/>
                    </a:lnTo>
                    <a:lnTo>
                      <a:pt x="1409795" y="879824"/>
                    </a:lnTo>
                    <a:lnTo>
                      <a:pt x="1373028" y="879824"/>
                    </a:lnTo>
                    <a:close/>
                    <a:moveTo>
                      <a:pt x="3647122" y="828579"/>
                    </a:moveTo>
                    <a:lnTo>
                      <a:pt x="3683889" y="828579"/>
                    </a:lnTo>
                    <a:lnTo>
                      <a:pt x="3683889" y="851725"/>
                    </a:lnTo>
                    <a:lnTo>
                      <a:pt x="3647122" y="851725"/>
                    </a:lnTo>
                    <a:close/>
                    <a:moveTo>
                      <a:pt x="1048226" y="828579"/>
                    </a:moveTo>
                    <a:lnTo>
                      <a:pt x="1084993" y="828579"/>
                    </a:lnTo>
                    <a:lnTo>
                      <a:pt x="1084993" y="851725"/>
                    </a:lnTo>
                    <a:lnTo>
                      <a:pt x="1048226" y="851725"/>
                    </a:lnTo>
                    <a:close/>
                    <a:moveTo>
                      <a:pt x="2347626" y="823912"/>
                    </a:moveTo>
                    <a:lnTo>
                      <a:pt x="2384393" y="823912"/>
                    </a:lnTo>
                    <a:lnTo>
                      <a:pt x="2384393" y="863441"/>
                    </a:lnTo>
                    <a:lnTo>
                      <a:pt x="2347626" y="863441"/>
                    </a:lnTo>
                    <a:close/>
                    <a:moveTo>
                      <a:pt x="1210627" y="821912"/>
                    </a:moveTo>
                    <a:lnTo>
                      <a:pt x="1247394" y="821912"/>
                    </a:lnTo>
                    <a:lnTo>
                      <a:pt x="1247394" y="860107"/>
                    </a:lnTo>
                    <a:lnTo>
                      <a:pt x="1210627" y="860107"/>
                    </a:lnTo>
                    <a:close/>
                    <a:moveTo>
                      <a:pt x="3322224" y="819721"/>
                    </a:moveTo>
                    <a:lnTo>
                      <a:pt x="3358990" y="819721"/>
                    </a:lnTo>
                    <a:lnTo>
                      <a:pt x="3358990" y="856392"/>
                    </a:lnTo>
                    <a:lnTo>
                      <a:pt x="3322224" y="856392"/>
                    </a:lnTo>
                    <a:close/>
                    <a:moveTo>
                      <a:pt x="2834925" y="819721"/>
                    </a:moveTo>
                    <a:lnTo>
                      <a:pt x="2871691" y="819721"/>
                    </a:lnTo>
                    <a:lnTo>
                      <a:pt x="2871691" y="856392"/>
                    </a:lnTo>
                    <a:lnTo>
                      <a:pt x="2834925" y="856392"/>
                    </a:lnTo>
                    <a:close/>
                    <a:moveTo>
                      <a:pt x="2022824" y="819721"/>
                    </a:moveTo>
                    <a:lnTo>
                      <a:pt x="2059591" y="819721"/>
                    </a:lnTo>
                    <a:lnTo>
                      <a:pt x="2059591" y="856392"/>
                    </a:lnTo>
                    <a:lnTo>
                      <a:pt x="2022824" y="856392"/>
                    </a:lnTo>
                    <a:close/>
                    <a:moveTo>
                      <a:pt x="2997422" y="819435"/>
                    </a:moveTo>
                    <a:lnTo>
                      <a:pt x="3034188" y="819435"/>
                    </a:lnTo>
                    <a:lnTo>
                      <a:pt x="3034188" y="856011"/>
                    </a:lnTo>
                    <a:lnTo>
                      <a:pt x="2997422" y="856011"/>
                    </a:lnTo>
                    <a:close/>
                    <a:moveTo>
                      <a:pt x="1535525" y="818864"/>
                    </a:moveTo>
                    <a:lnTo>
                      <a:pt x="1572292" y="818864"/>
                    </a:lnTo>
                    <a:lnTo>
                      <a:pt x="1572292" y="855059"/>
                    </a:lnTo>
                    <a:lnTo>
                      <a:pt x="1535525" y="855059"/>
                    </a:lnTo>
                    <a:close/>
                    <a:moveTo>
                      <a:pt x="3159823" y="818292"/>
                    </a:moveTo>
                    <a:lnTo>
                      <a:pt x="3196590" y="818292"/>
                    </a:lnTo>
                    <a:lnTo>
                      <a:pt x="3196590" y="854106"/>
                    </a:lnTo>
                    <a:lnTo>
                      <a:pt x="3159823" y="854106"/>
                    </a:lnTo>
                    <a:close/>
                    <a:moveTo>
                      <a:pt x="2510123" y="809339"/>
                    </a:moveTo>
                    <a:lnTo>
                      <a:pt x="2546890" y="809339"/>
                    </a:lnTo>
                    <a:lnTo>
                      <a:pt x="2546890" y="832485"/>
                    </a:lnTo>
                    <a:lnTo>
                      <a:pt x="2510123" y="832485"/>
                    </a:lnTo>
                    <a:close/>
                    <a:moveTo>
                      <a:pt x="2672524" y="792765"/>
                    </a:moveTo>
                    <a:lnTo>
                      <a:pt x="2709291" y="792765"/>
                    </a:lnTo>
                    <a:lnTo>
                      <a:pt x="2709291" y="830103"/>
                    </a:lnTo>
                    <a:lnTo>
                      <a:pt x="2672524" y="830103"/>
                    </a:lnTo>
                    <a:close/>
                    <a:moveTo>
                      <a:pt x="1697926" y="792765"/>
                    </a:moveTo>
                    <a:lnTo>
                      <a:pt x="1734693" y="792765"/>
                    </a:lnTo>
                    <a:lnTo>
                      <a:pt x="1734693" y="830103"/>
                    </a:lnTo>
                    <a:lnTo>
                      <a:pt x="1697926" y="830103"/>
                    </a:lnTo>
                    <a:close/>
                    <a:moveTo>
                      <a:pt x="1860327" y="792289"/>
                    </a:moveTo>
                    <a:lnTo>
                      <a:pt x="1897094" y="792289"/>
                    </a:lnTo>
                    <a:lnTo>
                      <a:pt x="1897094" y="828674"/>
                    </a:lnTo>
                    <a:lnTo>
                      <a:pt x="1860327" y="828674"/>
                    </a:lnTo>
                    <a:close/>
                    <a:moveTo>
                      <a:pt x="3484721" y="792003"/>
                    </a:moveTo>
                    <a:lnTo>
                      <a:pt x="3521487" y="792003"/>
                    </a:lnTo>
                    <a:lnTo>
                      <a:pt x="3521487" y="827626"/>
                    </a:lnTo>
                    <a:lnTo>
                      <a:pt x="3484721" y="827626"/>
                    </a:lnTo>
                    <a:close/>
                    <a:moveTo>
                      <a:pt x="2185225" y="792003"/>
                    </a:moveTo>
                    <a:lnTo>
                      <a:pt x="2221992" y="792003"/>
                    </a:lnTo>
                    <a:lnTo>
                      <a:pt x="2221992" y="827626"/>
                    </a:lnTo>
                    <a:lnTo>
                      <a:pt x="2185225" y="827626"/>
                    </a:lnTo>
                    <a:close/>
                    <a:moveTo>
                      <a:pt x="1373028" y="792003"/>
                    </a:moveTo>
                    <a:lnTo>
                      <a:pt x="1409795" y="792003"/>
                    </a:lnTo>
                    <a:lnTo>
                      <a:pt x="1409795" y="827626"/>
                    </a:lnTo>
                    <a:lnTo>
                      <a:pt x="1373028" y="827626"/>
                    </a:lnTo>
                    <a:close/>
                    <a:moveTo>
                      <a:pt x="4707731" y="778764"/>
                    </a:moveTo>
                    <a:lnTo>
                      <a:pt x="4728781" y="778859"/>
                    </a:lnTo>
                    <a:lnTo>
                      <a:pt x="4728781" y="788384"/>
                    </a:lnTo>
                    <a:lnTo>
                      <a:pt x="4702968" y="788670"/>
                    </a:lnTo>
                    <a:lnTo>
                      <a:pt x="4702968" y="779050"/>
                    </a:lnTo>
                    <a:close/>
                    <a:moveTo>
                      <a:pt x="21146" y="778764"/>
                    </a:moveTo>
                    <a:lnTo>
                      <a:pt x="21146" y="788384"/>
                    </a:lnTo>
                    <a:lnTo>
                      <a:pt x="16288" y="788575"/>
                    </a:lnTo>
                    <a:lnTo>
                      <a:pt x="0" y="788479"/>
                    </a:lnTo>
                    <a:lnTo>
                      <a:pt x="0" y="783716"/>
                    </a:lnTo>
                    <a:lnTo>
                      <a:pt x="0" y="778954"/>
                    </a:lnTo>
                    <a:close/>
                    <a:moveTo>
                      <a:pt x="66484" y="778478"/>
                    </a:moveTo>
                    <a:lnTo>
                      <a:pt x="66484" y="788003"/>
                    </a:lnTo>
                    <a:lnTo>
                      <a:pt x="61721" y="788955"/>
                    </a:lnTo>
                    <a:lnTo>
                      <a:pt x="40671" y="788765"/>
                    </a:lnTo>
                    <a:lnTo>
                      <a:pt x="40671" y="778573"/>
                    </a:lnTo>
                    <a:close/>
                    <a:moveTo>
                      <a:pt x="4657534" y="778383"/>
                    </a:moveTo>
                    <a:lnTo>
                      <a:pt x="4683442" y="778573"/>
                    </a:lnTo>
                    <a:lnTo>
                      <a:pt x="4683442" y="788003"/>
                    </a:lnTo>
                    <a:lnTo>
                      <a:pt x="4678680" y="788860"/>
                    </a:lnTo>
                    <a:lnTo>
                      <a:pt x="4657534" y="788956"/>
                    </a:lnTo>
                    <a:close/>
                    <a:moveTo>
                      <a:pt x="111823" y="778097"/>
                    </a:moveTo>
                    <a:lnTo>
                      <a:pt x="111823" y="789337"/>
                    </a:lnTo>
                    <a:lnTo>
                      <a:pt x="86010" y="789146"/>
                    </a:lnTo>
                    <a:lnTo>
                      <a:pt x="86010" y="778287"/>
                    </a:lnTo>
                    <a:close/>
                    <a:moveTo>
                      <a:pt x="4612195" y="778002"/>
                    </a:moveTo>
                    <a:lnTo>
                      <a:pt x="4638103" y="778192"/>
                    </a:lnTo>
                    <a:lnTo>
                      <a:pt x="4638103" y="789146"/>
                    </a:lnTo>
                    <a:lnTo>
                      <a:pt x="4612195" y="789337"/>
                    </a:lnTo>
                    <a:close/>
                    <a:moveTo>
                      <a:pt x="4566856" y="777716"/>
                    </a:moveTo>
                    <a:lnTo>
                      <a:pt x="4592669" y="777811"/>
                    </a:lnTo>
                    <a:lnTo>
                      <a:pt x="4592669" y="789527"/>
                    </a:lnTo>
                    <a:lnTo>
                      <a:pt x="4566856" y="789718"/>
                    </a:lnTo>
                    <a:close/>
                    <a:moveTo>
                      <a:pt x="157257" y="777716"/>
                    </a:moveTo>
                    <a:lnTo>
                      <a:pt x="157257" y="789622"/>
                    </a:lnTo>
                    <a:lnTo>
                      <a:pt x="131349" y="789432"/>
                    </a:lnTo>
                    <a:lnTo>
                      <a:pt x="131349" y="777906"/>
                    </a:lnTo>
                    <a:close/>
                    <a:moveTo>
                      <a:pt x="202596" y="777430"/>
                    </a:moveTo>
                    <a:lnTo>
                      <a:pt x="202596" y="790003"/>
                    </a:lnTo>
                    <a:lnTo>
                      <a:pt x="176783" y="789812"/>
                    </a:lnTo>
                    <a:lnTo>
                      <a:pt x="176783" y="777525"/>
                    </a:lnTo>
                    <a:close/>
                    <a:moveTo>
                      <a:pt x="4521422" y="777335"/>
                    </a:moveTo>
                    <a:lnTo>
                      <a:pt x="4547330" y="777525"/>
                    </a:lnTo>
                    <a:lnTo>
                      <a:pt x="4547330" y="789908"/>
                    </a:lnTo>
                    <a:lnTo>
                      <a:pt x="4521422" y="790003"/>
                    </a:lnTo>
                    <a:close/>
                    <a:moveTo>
                      <a:pt x="248030" y="777049"/>
                    </a:moveTo>
                    <a:lnTo>
                      <a:pt x="248030" y="790289"/>
                    </a:lnTo>
                    <a:lnTo>
                      <a:pt x="222122" y="790193"/>
                    </a:lnTo>
                    <a:lnTo>
                      <a:pt x="222122" y="777239"/>
                    </a:lnTo>
                    <a:close/>
                    <a:moveTo>
                      <a:pt x="4476083" y="776954"/>
                    </a:moveTo>
                    <a:lnTo>
                      <a:pt x="4501991" y="777144"/>
                    </a:lnTo>
                    <a:lnTo>
                      <a:pt x="4501991" y="790194"/>
                    </a:lnTo>
                    <a:lnTo>
                      <a:pt x="4476083" y="790384"/>
                    </a:lnTo>
                    <a:close/>
                    <a:moveTo>
                      <a:pt x="4430744" y="776668"/>
                    </a:moveTo>
                    <a:lnTo>
                      <a:pt x="4456557" y="776763"/>
                    </a:lnTo>
                    <a:lnTo>
                      <a:pt x="4456557" y="790574"/>
                    </a:lnTo>
                    <a:lnTo>
                      <a:pt x="4430744" y="790765"/>
                    </a:lnTo>
                    <a:close/>
                    <a:moveTo>
                      <a:pt x="293369" y="776668"/>
                    </a:moveTo>
                    <a:lnTo>
                      <a:pt x="293369" y="790670"/>
                    </a:lnTo>
                    <a:lnTo>
                      <a:pt x="267461" y="790479"/>
                    </a:lnTo>
                    <a:lnTo>
                      <a:pt x="267461" y="776858"/>
                    </a:lnTo>
                    <a:close/>
                    <a:moveTo>
                      <a:pt x="338709" y="776382"/>
                    </a:moveTo>
                    <a:lnTo>
                      <a:pt x="338709" y="791051"/>
                    </a:lnTo>
                    <a:lnTo>
                      <a:pt x="312896" y="790860"/>
                    </a:lnTo>
                    <a:lnTo>
                      <a:pt x="312896" y="776572"/>
                    </a:lnTo>
                    <a:close/>
                    <a:moveTo>
                      <a:pt x="4385309" y="776287"/>
                    </a:moveTo>
                    <a:lnTo>
                      <a:pt x="4411217" y="776477"/>
                    </a:lnTo>
                    <a:lnTo>
                      <a:pt x="4411217" y="790956"/>
                    </a:lnTo>
                    <a:lnTo>
                      <a:pt x="4385309" y="791051"/>
                    </a:lnTo>
                    <a:close/>
                    <a:moveTo>
                      <a:pt x="384143" y="776001"/>
                    </a:moveTo>
                    <a:lnTo>
                      <a:pt x="384143" y="791336"/>
                    </a:lnTo>
                    <a:lnTo>
                      <a:pt x="358235" y="791241"/>
                    </a:lnTo>
                    <a:lnTo>
                      <a:pt x="358235" y="776191"/>
                    </a:lnTo>
                    <a:close/>
                    <a:moveTo>
                      <a:pt x="4339971" y="775906"/>
                    </a:moveTo>
                    <a:lnTo>
                      <a:pt x="4365879" y="776097"/>
                    </a:lnTo>
                    <a:lnTo>
                      <a:pt x="4365879" y="791241"/>
                    </a:lnTo>
                    <a:lnTo>
                      <a:pt x="4339971" y="791432"/>
                    </a:lnTo>
                    <a:close/>
                    <a:moveTo>
                      <a:pt x="429482" y="775716"/>
                    </a:moveTo>
                    <a:lnTo>
                      <a:pt x="429482" y="791718"/>
                    </a:lnTo>
                    <a:lnTo>
                      <a:pt x="403574" y="791527"/>
                    </a:lnTo>
                    <a:lnTo>
                      <a:pt x="403574" y="775811"/>
                    </a:lnTo>
                    <a:close/>
                    <a:moveTo>
                      <a:pt x="4294632" y="775620"/>
                    </a:moveTo>
                    <a:lnTo>
                      <a:pt x="4320445" y="775810"/>
                    </a:lnTo>
                    <a:lnTo>
                      <a:pt x="4320445" y="791622"/>
                    </a:lnTo>
                    <a:lnTo>
                      <a:pt x="4294632" y="791812"/>
                    </a:lnTo>
                    <a:close/>
                    <a:moveTo>
                      <a:pt x="474821" y="775335"/>
                    </a:moveTo>
                    <a:lnTo>
                      <a:pt x="474821" y="792099"/>
                    </a:lnTo>
                    <a:lnTo>
                      <a:pt x="449008" y="791908"/>
                    </a:lnTo>
                    <a:lnTo>
                      <a:pt x="449008" y="775525"/>
                    </a:lnTo>
                    <a:close/>
                    <a:moveTo>
                      <a:pt x="4249197" y="775239"/>
                    </a:moveTo>
                    <a:lnTo>
                      <a:pt x="4275105" y="775430"/>
                    </a:lnTo>
                    <a:lnTo>
                      <a:pt x="4275105" y="792003"/>
                    </a:lnTo>
                    <a:lnTo>
                      <a:pt x="4249197" y="792098"/>
                    </a:lnTo>
                    <a:close/>
                    <a:moveTo>
                      <a:pt x="4203858" y="774954"/>
                    </a:moveTo>
                    <a:lnTo>
                      <a:pt x="4229766" y="775049"/>
                    </a:lnTo>
                    <a:lnTo>
                      <a:pt x="4229766" y="792289"/>
                    </a:lnTo>
                    <a:lnTo>
                      <a:pt x="4203858" y="792480"/>
                    </a:lnTo>
                    <a:close/>
                    <a:moveTo>
                      <a:pt x="520255" y="774954"/>
                    </a:moveTo>
                    <a:lnTo>
                      <a:pt x="520255" y="792385"/>
                    </a:lnTo>
                    <a:lnTo>
                      <a:pt x="494347" y="792289"/>
                    </a:lnTo>
                    <a:lnTo>
                      <a:pt x="494347" y="775144"/>
                    </a:lnTo>
                    <a:close/>
                    <a:moveTo>
                      <a:pt x="4158519" y="774572"/>
                    </a:moveTo>
                    <a:lnTo>
                      <a:pt x="4184332" y="774762"/>
                    </a:lnTo>
                    <a:lnTo>
                      <a:pt x="4184332" y="792670"/>
                    </a:lnTo>
                    <a:lnTo>
                      <a:pt x="4158519" y="792860"/>
                    </a:lnTo>
                    <a:close/>
                    <a:moveTo>
                      <a:pt x="565594" y="774572"/>
                    </a:moveTo>
                    <a:lnTo>
                      <a:pt x="565594" y="792765"/>
                    </a:lnTo>
                    <a:lnTo>
                      <a:pt x="539686" y="792574"/>
                    </a:lnTo>
                    <a:lnTo>
                      <a:pt x="539686" y="774762"/>
                    </a:lnTo>
                    <a:close/>
                    <a:moveTo>
                      <a:pt x="610933" y="774287"/>
                    </a:moveTo>
                    <a:lnTo>
                      <a:pt x="610933" y="793146"/>
                    </a:lnTo>
                    <a:lnTo>
                      <a:pt x="585120" y="792956"/>
                    </a:lnTo>
                    <a:lnTo>
                      <a:pt x="585120" y="774477"/>
                    </a:lnTo>
                    <a:close/>
                    <a:moveTo>
                      <a:pt x="4113085" y="774191"/>
                    </a:moveTo>
                    <a:lnTo>
                      <a:pt x="4138993" y="774382"/>
                    </a:lnTo>
                    <a:lnTo>
                      <a:pt x="4138993" y="793051"/>
                    </a:lnTo>
                    <a:lnTo>
                      <a:pt x="4113085" y="793146"/>
                    </a:lnTo>
                    <a:close/>
                    <a:moveTo>
                      <a:pt x="4067746" y="773906"/>
                    </a:moveTo>
                    <a:lnTo>
                      <a:pt x="4093559" y="774096"/>
                    </a:lnTo>
                    <a:lnTo>
                      <a:pt x="4093559" y="793432"/>
                    </a:lnTo>
                    <a:lnTo>
                      <a:pt x="4067746" y="793527"/>
                    </a:lnTo>
                    <a:close/>
                    <a:moveTo>
                      <a:pt x="656367" y="773810"/>
                    </a:moveTo>
                    <a:lnTo>
                      <a:pt x="656367" y="793432"/>
                    </a:lnTo>
                    <a:lnTo>
                      <a:pt x="630554" y="793241"/>
                    </a:lnTo>
                    <a:lnTo>
                      <a:pt x="630554" y="774001"/>
                    </a:lnTo>
                    <a:close/>
                    <a:moveTo>
                      <a:pt x="4022407" y="773525"/>
                    </a:moveTo>
                    <a:lnTo>
                      <a:pt x="4048220" y="773716"/>
                    </a:lnTo>
                    <a:lnTo>
                      <a:pt x="4048220" y="793718"/>
                    </a:lnTo>
                    <a:lnTo>
                      <a:pt x="4022407" y="793908"/>
                    </a:lnTo>
                    <a:close/>
                    <a:moveTo>
                      <a:pt x="701706" y="773525"/>
                    </a:moveTo>
                    <a:lnTo>
                      <a:pt x="701706" y="793813"/>
                    </a:lnTo>
                    <a:lnTo>
                      <a:pt x="675893" y="793623"/>
                    </a:lnTo>
                    <a:lnTo>
                      <a:pt x="675893" y="773716"/>
                    </a:lnTo>
                    <a:close/>
                    <a:moveTo>
                      <a:pt x="747046" y="773239"/>
                    </a:moveTo>
                    <a:lnTo>
                      <a:pt x="747046" y="794194"/>
                    </a:lnTo>
                    <a:lnTo>
                      <a:pt x="721233" y="794004"/>
                    </a:lnTo>
                    <a:lnTo>
                      <a:pt x="721233" y="773429"/>
                    </a:lnTo>
                    <a:close/>
                    <a:moveTo>
                      <a:pt x="3976973" y="773144"/>
                    </a:moveTo>
                    <a:lnTo>
                      <a:pt x="4002786" y="773335"/>
                    </a:lnTo>
                    <a:lnTo>
                      <a:pt x="4002786" y="794004"/>
                    </a:lnTo>
                    <a:lnTo>
                      <a:pt x="3976973" y="794194"/>
                    </a:lnTo>
                    <a:close/>
                    <a:moveTo>
                      <a:pt x="3931634" y="772858"/>
                    </a:moveTo>
                    <a:lnTo>
                      <a:pt x="3957447" y="773049"/>
                    </a:lnTo>
                    <a:lnTo>
                      <a:pt x="3957447" y="794480"/>
                    </a:lnTo>
                    <a:lnTo>
                      <a:pt x="3931634" y="794575"/>
                    </a:lnTo>
                    <a:close/>
                    <a:moveTo>
                      <a:pt x="792480" y="772763"/>
                    </a:moveTo>
                    <a:lnTo>
                      <a:pt x="792480" y="794480"/>
                    </a:lnTo>
                    <a:lnTo>
                      <a:pt x="766667" y="794290"/>
                    </a:lnTo>
                    <a:lnTo>
                      <a:pt x="766667" y="772954"/>
                    </a:lnTo>
                    <a:close/>
                    <a:moveTo>
                      <a:pt x="3886295" y="772477"/>
                    </a:moveTo>
                    <a:lnTo>
                      <a:pt x="3912108" y="772668"/>
                    </a:lnTo>
                    <a:lnTo>
                      <a:pt x="3912108" y="794766"/>
                    </a:lnTo>
                    <a:lnTo>
                      <a:pt x="3886295" y="794956"/>
                    </a:lnTo>
                    <a:close/>
                    <a:moveTo>
                      <a:pt x="837819" y="772477"/>
                    </a:moveTo>
                    <a:lnTo>
                      <a:pt x="837819" y="794861"/>
                    </a:lnTo>
                    <a:lnTo>
                      <a:pt x="812006" y="794670"/>
                    </a:lnTo>
                    <a:lnTo>
                      <a:pt x="812006" y="772668"/>
                    </a:lnTo>
                    <a:close/>
                    <a:moveTo>
                      <a:pt x="883158" y="772191"/>
                    </a:moveTo>
                    <a:lnTo>
                      <a:pt x="883158" y="795241"/>
                    </a:lnTo>
                    <a:lnTo>
                      <a:pt x="857345" y="795051"/>
                    </a:lnTo>
                    <a:lnTo>
                      <a:pt x="857345" y="772381"/>
                    </a:lnTo>
                    <a:close/>
                    <a:moveTo>
                      <a:pt x="3840860" y="772096"/>
                    </a:moveTo>
                    <a:lnTo>
                      <a:pt x="3866673" y="772287"/>
                    </a:lnTo>
                    <a:lnTo>
                      <a:pt x="3866673" y="795147"/>
                    </a:lnTo>
                    <a:lnTo>
                      <a:pt x="3840860" y="795242"/>
                    </a:lnTo>
                    <a:close/>
                    <a:moveTo>
                      <a:pt x="3795522" y="771810"/>
                    </a:moveTo>
                    <a:lnTo>
                      <a:pt x="3821335" y="772001"/>
                    </a:lnTo>
                    <a:lnTo>
                      <a:pt x="3821335" y="795527"/>
                    </a:lnTo>
                    <a:lnTo>
                      <a:pt x="3795522" y="795623"/>
                    </a:lnTo>
                    <a:close/>
                    <a:moveTo>
                      <a:pt x="928592" y="771810"/>
                    </a:moveTo>
                    <a:lnTo>
                      <a:pt x="928592" y="795527"/>
                    </a:lnTo>
                    <a:lnTo>
                      <a:pt x="902779" y="795337"/>
                    </a:lnTo>
                    <a:lnTo>
                      <a:pt x="902779" y="772001"/>
                    </a:lnTo>
                    <a:close/>
                    <a:moveTo>
                      <a:pt x="973931" y="771429"/>
                    </a:moveTo>
                    <a:lnTo>
                      <a:pt x="973931" y="795908"/>
                    </a:lnTo>
                    <a:lnTo>
                      <a:pt x="948118" y="795718"/>
                    </a:lnTo>
                    <a:lnTo>
                      <a:pt x="948118" y="771620"/>
                    </a:lnTo>
                    <a:close/>
                    <a:moveTo>
                      <a:pt x="3750087" y="771334"/>
                    </a:moveTo>
                    <a:lnTo>
                      <a:pt x="3775900" y="771524"/>
                    </a:lnTo>
                    <a:lnTo>
                      <a:pt x="3775900" y="795718"/>
                    </a:lnTo>
                    <a:lnTo>
                      <a:pt x="3750087" y="795908"/>
                    </a:lnTo>
                    <a:close/>
                    <a:moveTo>
                      <a:pt x="1019270" y="771143"/>
                    </a:moveTo>
                    <a:lnTo>
                      <a:pt x="1019270" y="796289"/>
                    </a:lnTo>
                    <a:lnTo>
                      <a:pt x="993457" y="796099"/>
                    </a:lnTo>
                    <a:lnTo>
                      <a:pt x="993457" y="771334"/>
                    </a:lnTo>
                    <a:close/>
                    <a:moveTo>
                      <a:pt x="3704748" y="771048"/>
                    </a:moveTo>
                    <a:lnTo>
                      <a:pt x="3730561" y="771239"/>
                    </a:lnTo>
                    <a:lnTo>
                      <a:pt x="3730561" y="796099"/>
                    </a:lnTo>
                    <a:lnTo>
                      <a:pt x="3704748" y="796289"/>
                    </a:lnTo>
                    <a:close/>
                    <a:moveTo>
                      <a:pt x="2510123" y="768953"/>
                    </a:moveTo>
                    <a:lnTo>
                      <a:pt x="2546890" y="768953"/>
                    </a:lnTo>
                    <a:lnTo>
                      <a:pt x="2546890" y="798385"/>
                    </a:lnTo>
                    <a:lnTo>
                      <a:pt x="2510123" y="798385"/>
                    </a:lnTo>
                    <a:close/>
                    <a:moveTo>
                      <a:pt x="3159823" y="765810"/>
                    </a:moveTo>
                    <a:lnTo>
                      <a:pt x="3196590" y="765810"/>
                    </a:lnTo>
                    <a:lnTo>
                      <a:pt x="3196590" y="801624"/>
                    </a:lnTo>
                    <a:lnTo>
                      <a:pt x="3159823" y="801624"/>
                    </a:lnTo>
                    <a:close/>
                    <a:moveTo>
                      <a:pt x="1535525" y="765619"/>
                    </a:moveTo>
                    <a:lnTo>
                      <a:pt x="1572292" y="765619"/>
                    </a:lnTo>
                    <a:lnTo>
                      <a:pt x="1572292" y="801814"/>
                    </a:lnTo>
                    <a:lnTo>
                      <a:pt x="1535525" y="801814"/>
                    </a:lnTo>
                    <a:close/>
                    <a:moveTo>
                      <a:pt x="2997422" y="765429"/>
                    </a:moveTo>
                    <a:lnTo>
                      <a:pt x="3034188" y="765429"/>
                    </a:lnTo>
                    <a:lnTo>
                      <a:pt x="3034188" y="802005"/>
                    </a:lnTo>
                    <a:lnTo>
                      <a:pt x="2997422" y="802005"/>
                    </a:lnTo>
                    <a:close/>
                    <a:moveTo>
                      <a:pt x="3322224" y="765333"/>
                    </a:moveTo>
                    <a:lnTo>
                      <a:pt x="3358990" y="765333"/>
                    </a:lnTo>
                    <a:lnTo>
                      <a:pt x="3358990" y="802004"/>
                    </a:lnTo>
                    <a:lnTo>
                      <a:pt x="3322224" y="802004"/>
                    </a:lnTo>
                    <a:close/>
                    <a:moveTo>
                      <a:pt x="2834925" y="765333"/>
                    </a:moveTo>
                    <a:lnTo>
                      <a:pt x="2871691" y="765333"/>
                    </a:lnTo>
                    <a:lnTo>
                      <a:pt x="2871691" y="802004"/>
                    </a:lnTo>
                    <a:lnTo>
                      <a:pt x="2834925" y="802004"/>
                    </a:lnTo>
                    <a:close/>
                    <a:moveTo>
                      <a:pt x="2022824" y="765333"/>
                    </a:moveTo>
                    <a:lnTo>
                      <a:pt x="2059591" y="765333"/>
                    </a:lnTo>
                    <a:lnTo>
                      <a:pt x="2059591" y="802004"/>
                    </a:lnTo>
                    <a:lnTo>
                      <a:pt x="2022824" y="802004"/>
                    </a:lnTo>
                    <a:close/>
                    <a:moveTo>
                      <a:pt x="1210627" y="764571"/>
                    </a:moveTo>
                    <a:lnTo>
                      <a:pt x="1247394" y="764571"/>
                    </a:lnTo>
                    <a:lnTo>
                      <a:pt x="1247394" y="802766"/>
                    </a:lnTo>
                    <a:lnTo>
                      <a:pt x="1210627" y="802766"/>
                    </a:lnTo>
                    <a:close/>
                    <a:moveTo>
                      <a:pt x="2347626" y="763904"/>
                    </a:moveTo>
                    <a:lnTo>
                      <a:pt x="2384393" y="763904"/>
                    </a:lnTo>
                    <a:lnTo>
                      <a:pt x="2384393" y="803433"/>
                    </a:lnTo>
                    <a:lnTo>
                      <a:pt x="2347626" y="803433"/>
                    </a:lnTo>
                    <a:close/>
                    <a:moveTo>
                      <a:pt x="3646932" y="762857"/>
                    </a:moveTo>
                    <a:lnTo>
                      <a:pt x="3683698" y="762857"/>
                    </a:lnTo>
                    <a:lnTo>
                      <a:pt x="3683698" y="770858"/>
                    </a:lnTo>
                    <a:lnTo>
                      <a:pt x="3686461" y="770858"/>
                    </a:lnTo>
                    <a:lnTo>
                      <a:pt x="3686461" y="796480"/>
                    </a:lnTo>
                    <a:lnTo>
                      <a:pt x="3683698" y="796480"/>
                    </a:lnTo>
                    <a:lnTo>
                      <a:pt x="3683698" y="804481"/>
                    </a:lnTo>
                    <a:lnTo>
                      <a:pt x="3646932" y="804481"/>
                    </a:lnTo>
                    <a:close/>
                    <a:moveTo>
                      <a:pt x="1049274" y="762857"/>
                    </a:moveTo>
                    <a:lnTo>
                      <a:pt x="1086040" y="762857"/>
                    </a:lnTo>
                    <a:lnTo>
                      <a:pt x="1086040" y="804481"/>
                    </a:lnTo>
                    <a:lnTo>
                      <a:pt x="1049274" y="804481"/>
                    </a:lnTo>
                    <a:lnTo>
                      <a:pt x="1049274" y="796480"/>
                    </a:lnTo>
                    <a:lnTo>
                      <a:pt x="1036891" y="796385"/>
                    </a:lnTo>
                    <a:lnTo>
                      <a:pt x="1036891" y="770953"/>
                    </a:lnTo>
                    <a:lnTo>
                      <a:pt x="1049274" y="770858"/>
                    </a:lnTo>
                    <a:close/>
                    <a:moveTo>
                      <a:pt x="3484721" y="739806"/>
                    </a:moveTo>
                    <a:lnTo>
                      <a:pt x="3521487" y="739806"/>
                    </a:lnTo>
                    <a:lnTo>
                      <a:pt x="3521487" y="775430"/>
                    </a:lnTo>
                    <a:lnTo>
                      <a:pt x="3484721" y="775430"/>
                    </a:lnTo>
                    <a:close/>
                    <a:moveTo>
                      <a:pt x="2185225" y="739806"/>
                    </a:moveTo>
                    <a:lnTo>
                      <a:pt x="2221992" y="739806"/>
                    </a:lnTo>
                    <a:lnTo>
                      <a:pt x="2221992" y="775430"/>
                    </a:lnTo>
                    <a:lnTo>
                      <a:pt x="2185225" y="775430"/>
                    </a:lnTo>
                    <a:close/>
                    <a:moveTo>
                      <a:pt x="1373028" y="739806"/>
                    </a:moveTo>
                    <a:lnTo>
                      <a:pt x="1409795" y="739806"/>
                    </a:lnTo>
                    <a:lnTo>
                      <a:pt x="1409795" y="775430"/>
                    </a:lnTo>
                    <a:lnTo>
                      <a:pt x="1373028" y="775430"/>
                    </a:lnTo>
                    <a:close/>
                    <a:moveTo>
                      <a:pt x="1860327" y="738663"/>
                    </a:moveTo>
                    <a:lnTo>
                      <a:pt x="1897094" y="738663"/>
                    </a:lnTo>
                    <a:lnTo>
                      <a:pt x="1897094" y="775048"/>
                    </a:lnTo>
                    <a:lnTo>
                      <a:pt x="1860327" y="775048"/>
                    </a:lnTo>
                    <a:close/>
                    <a:moveTo>
                      <a:pt x="2672524" y="737235"/>
                    </a:moveTo>
                    <a:lnTo>
                      <a:pt x="2709291" y="737235"/>
                    </a:lnTo>
                    <a:lnTo>
                      <a:pt x="2709291" y="774573"/>
                    </a:lnTo>
                    <a:lnTo>
                      <a:pt x="2672524" y="774573"/>
                    </a:lnTo>
                    <a:close/>
                    <a:moveTo>
                      <a:pt x="1697926" y="737235"/>
                    </a:moveTo>
                    <a:lnTo>
                      <a:pt x="1734693" y="737235"/>
                    </a:lnTo>
                    <a:lnTo>
                      <a:pt x="1734693" y="774573"/>
                    </a:lnTo>
                    <a:lnTo>
                      <a:pt x="1697926" y="774573"/>
                    </a:lnTo>
                    <a:close/>
                    <a:moveTo>
                      <a:pt x="2510123" y="734949"/>
                    </a:moveTo>
                    <a:lnTo>
                      <a:pt x="2546890" y="734949"/>
                    </a:lnTo>
                    <a:lnTo>
                      <a:pt x="2546890" y="758095"/>
                    </a:lnTo>
                    <a:lnTo>
                      <a:pt x="2510123" y="758095"/>
                    </a:lnTo>
                    <a:close/>
                    <a:moveTo>
                      <a:pt x="3647122" y="715708"/>
                    </a:moveTo>
                    <a:lnTo>
                      <a:pt x="3683889" y="715708"/>
                    </a:lnTo>
                    <a:lnTo>
                      <a:pt x="3683889" y="738854"/>
                    </a:lnTo>
                    <a:lnTo>
                      <a:pt x="3647122" y="738854"/>
                    </a:lnTo>
                    <a:close/>
                    <a:moveTo>
                      <a:pt x="1048226" y="715708"/>
                    </a:moveTo>
                    <a:lnTo>
                      <a:pt x="1084993" y="715708"/>
                    </a:lnTo>
                    <a:lnTo>
                      <a:pt x="1084993" y="738854"/>
                    </a:lnTo>
                    <a:lnTo>
                      <a:pt x="1048226" y="738854"/>
                    </a:lnTo>
                    <a:close/>
                    <a:moveTo>
                      <a:pt x="3159823" y="713231"/>
                    </a:moveTo>
                    <a:lnTo>
                      <a:pt x="3196590" y="713231"/>
                    </a:lnTo>
                    <a:lnTo>
                      <a:pt x="3196590" y="749045"/>
                    </a:lnTo>
                    <a:lnTo>
                      <a:pt x="3159823" y="749045"/>
                    </a:lnTo>
                    <a:close/>
                    <a:moveTo>
                      <a:pt x="1535525" y="712279"/>
                    </a:moveTo>
                    <a:lnTo>
                      <a:pt x="1572292" y="712279"/>
                    </a:lnTo>
                    <a:lnTo>
                      <a:pt x="1572292" y="748474"/>
                    </a:lnTo>
                    <a:lnTo>
                      <a:pt x="1535525" y="748474"/>
                    </a:lnTo>
                    <a:close/>
                    <a:moveTo>
                      <a:pt x="2997422" y="711327"/>
                    </a:moveTo>
                    <a:lnTo>
                      <a:pt x="3034188" y="711327"/>
                    </a:lnTo>
                    <a:lnTo>
                      <a:pt x="3034188" y="747903"/>
                    </a:lnTo>
                    <a:lnTo>
                      <a:pt x="2997422" y="747903"/>
                    </a:lnTo>
                    <a:close/>
                    <a:moveTo>
                      <a:pt x="3322224" y="711041"/>
                    </a:moveTo>
                    <a:lnTo>
                      <a:pt x="3358990" y="711041"/>
                    </a:lnTo>
                    <a:lnTo>
                      <a:pt x="3358990" y="747712"/>
                    </a:lnTo>
                    <a:lnTo>
                      <a:pt x="3322224" y="747712"/>
                    </a:lnTo>
                    <a:close/>
                    <a:moveTo>
                      <a:pt x="2834925" y="711041"/>
                    </a:moveTo>
                    <a:lnTo>
                      <a:pt x="2871691" y="711041"/>
                    </a:lnTo>
                    <a:lnTo>
                      <a:pt x="2871691" y="747712"/>
                    </a:lnTo>
                    <a:lnTo>
                      <a:pt x="2834925" y="747712"/>
                    </a:lnTo>
                    <a:close/>
                    <a:moveTo>
                      <a:pt x="2022824" y="711041"/>
                    </a:moveTo>
                    <a:lnTo>
                      <a:pt x="2059591" y="711041"/>
                    </a:lnTo>
                    <a:lnTo>
                      <a:pt x="2059591" y="747712"/>
                    </a:lnTo>
                    <a:lnTo>
                      <a:pt x="2022824" y="747712"/>
                    </a:lnTo>
                    <a:close/>
                    <a:moveTo>
                      <a:pt x="1210627" y="707231"/>
                    </a:moveTo>
                    <a:lnTo>
                      <a:pt x="1247394" y="707231"/>
                    </a:lnTo>
                    <a:lnTo>
                      <a:pt x="1247394" y="745426"/>
                    </a:lnTo>
                    <a:lnTo>
                      <a:pt x="1210627" y="745426"/>
                    </a:lnTo>
                    <a:close/>
                    <a:moveTo>
                      <a:pt x="2347626" y="703897"/>
                    </a:moveTo>
                    <a:lnTo>
                      <a:pt x="2384393" y="703897"/>
                    </a:lnTo>
                    <a:lnTo>
                      <a:pt x="2384393" y="743426"/>
                    </a:lnTo>
                    <a:lnTo>
                      <a:pt x="2347626" y="743426"/>
                    </a:lnTo>
                    <a:close/>
                    <a:moveTo>
                      <a:pt x="3484721" y="687609"/>
                    </a:moveTo>
                    <a:lnTo>
                      <a:pt x="3521487" y="687609"/>
                    </a:lnTo>
                    <a:lnTo>
                      <a:pt x="3521487" y="723232"/>
                    </a:lnTo>
                    <a:lnTo>
                      <a:pt x="3484721" y="723232"/>
                    </a:lnTo>
                    <a:close/>
                    <a:moveTo>
                      <a:pt x="2185225" y="687609"/>
                    </a:moveTo>
                    <a:lnTo>
                      <a:pt x="2221992" y="687609"/>
                    </a:lnTo>
                    <a:lnTo>
                      <a:pt x="2221992" y="723232"/>
                    </a:lnTo>
                    <a:lnTo>
                      <a:pt x="2185225" y="723232"/>
                    </a:lnTo>
                    <a:close/>
                    <a:moveTo>
                      <a:pt x="1373028" y="687609"/>
                    </a:moveTo>
                    <a:lnTo>
                      <a:pt x="1409795" y="687609"/>
                    </a:lnTo>
                    <a:lnTo>
                      <a:pt x="1409795" y="723232"/>
                    </a:lnTo>
                    <a:lnTo>
                      <a:pt x="1373028" y="723232"/>
                    </a:lnTo>
                    <a:close/>
                    <a:moveTo>
                      <a:pt x="1860327" y="685037"/>
                    </a:moveTo>
                    <a:lnTo>
                      <a:pt x="1897094" y="685037"/>
                    </a:lnTo>
                    <a:lnTo>
                      <a:pt x="1897094" y="721422"/>
                    </a:lnTo>
                    <a:lnTo>
                      <a:pt x="1860327" y="721422"/>
                    </a:lnTo>
                    <a:close/>
                    <a:moveTo>
                      <a:pt x="2672524" y="681704"/>
                    </a:moveTo>
                    <a:lnTo>
                      <a:pt x="2709291" y="681704"/>
                    </a:lnTo>
                    <a:lnTo>
                      <a:pt x="2709291" y="719042"/>
                    </a:lnTo>
                    <a:lnTo>
                      <a:pt x="2672524" y="719042"/>
                    </a:lnTo>
                    <a:close/>
                    <a:moveTo>
                      <a:pt x="1697926" y="681704"/>
                    </a:moveTo>
                    <a:lnTo>
                      <a:pt x="1734693" y="681704"/>
                    </a:lnTo>
                    <a:lnTo>
                      <a:pt x="1734693" y="719042"/>
                    </a:lnTo>
                    <a:lnTo>
                      <a:pt x="1697926" y="719042"/>
                    </a:lnTo>
                    <a:close/>
                    <a:moveTo>
                      <a:pt x="3159823" y="660749"/>
                    </a:moveTo>
                    <a:lnTo>
                      <a:pt x="3196590" y="660749"/>
                    </a:lnTo>
                    <a:lnTo>
                      <a:pt x="3196590" y="696563"/>
                    </a:lnTo>
                    <a:lnTo>
                      <a:pt x="3159823" y="696563"/>
                    </a:lnTo>
                    <a:close/>
                    <a:moveTo>
                      <a:pt x="1535525" y="659034"/>
                    </a:moveTo>
                    <a:lnTo>
                      <a:pt x="1572292" y="659034"/>
                    </a:lnTo>
                    <a:lnTo>
                      <a:pt x="1572292" y="695229"/>
                    </a:lnTo>
                    <a:lnTo>
                      <a:pt x="1535525" y="695229"/>
                    </a:lnTo>
                    <a:close/>
                    <a:moveTo>
                      <a:pt x="2347626" y="658939"/>
                    </a:moveTo>
                    <a:lnTo>
                      <a:pt x="2384393" y="658939"/>
                    </a:lnTo>
                    <a:lnTo>
                      <a:pt x="2384393" y="682085"/>
                    </a:lnTo>
                    <a:lnTo>
                      <a:pt x="2347626" y="682085"/>
                    </a:lnTo>
                    <a:close/>
                    <a:moveTo>
                      <a:pt x="2997422" y="657225"/>
                    </a:moveTo>
                    <a:lnTo>
                      <a:pt x="3034188" y="657225"/>
                    </a:lnTo>
                    <a:lnTo>
                      <a:pt x="3034188" y="693801"/>
                    </a:lnTo>
                    <a:lnTo>
                      <a:pt x="2997422" y="693801"/>
                    </a:lnTo>
                    <a:close/>
                    <a:moveTo>
                      <a:pt x="3322224" y="656748"/>
                    </a:moveTo>
                    <a:lnTo>
                      <a:pt x="3358990" y="656748"/>
                    </a:lnTo>
                    <a:lnTo>
                      <a:pt x="3358990" y="693419"/>
                    </a:lnTo>
                    <a:lnTo>
                      <a:pt x="3322224" y="693419"/>
                    </a:lnTo>
                    <a:close/>
                    <a:moveTo>
                      <a:pt x="2834925" y="656748"/>
                    </a:moveTo>
                    <a:lnTo>
                      <a:pt x="2871691" y="656748"/>
                    </a:lnTo>
                    <a:lnTo>
                      <a:pt x="2871691" y="693419"/>
                    </a:lnTo>
                    <a:lnTo>
                      <a:pt x="2834925" y="693419"/>
                    </a:lnTo>
                    <a:close/>
                    <a:moveTo>
                      <a:pt x="2022824" y="656748"/>
                    </a:moveTo>
                    <a:lnTo>
                      <a:pt x="2059591" y="656748"/>
                    </a:lnTo>
                    <a:lnTo>
                      <a:pt x="2059591" y="693419"/>
                    </a:lnTo>
                    <a:lnTo>
                      <a:pt x="2022824" y="693419"/>
                    </a:lnTo>
                    <a:close/>
                    <a:moveTo>
                      <a:pt x="1210627" y="649985"/>
                    </a:moveTo>
                    <a:lnTo>
                      <a:pt x="1247394" y="649985"/>
                    </a:lnTo>
                    <a:lnTo>
                      <a:pt x="1247394" y="688180"/>
                    </a:lnTo>
                    <a:lnTo>
                      <a:pt x="1210627" y="688180"/>
                    </a:lnTo>
                    <a:close/>
                    <a:moveTo>
                      <a:pt x="3484721" y="635412"/>
                    </a:moveTo>
                    <a:lnTo>
                      <a:pt x="3521487" y="635412"/>
                    </a:lnTo>
                    <a:lnTo>
                      <a:pt x="3521487" y="671035"/>
                    </a:lnTo>
                    <a:lnTo>
                      <a:pt x="3484721" y="671035"/>
                    </a:lnTo>
                    <a:close/>
                    <a:moveTo>
                      <a:pt x="2185225" y="635412"/>
                    </a:moveTo>
                    <a:lnTo>
                      <a:pt x="2221992" y="635412"/>
                    </a:lnTo>
                    <a:lnTo>
                      <a:pt x="2221992" y="671035"/>
                    </a:lnTo>
                    <a:lnTo>
                      <a:pt x="2185225" y="671035"/>
                    </a:lnTo>
                    <a:close/>
                    <a:moveTo>
                      <a:pt x="1373028" y="635412"/>
                    </a:moveTo>
                    <a:lnTo>
                      <a:pt x="1409795" y="635412"/>
                    </a:lnTo>
                    <a:lnTo>
                      <a:pt x="1409795" y="671035"/>
                    </a:lnTo>
                    <a:lnTo>
                      <a:pt x="1373028" y="671035"/>
                    </a:lnTo>
                    <a:close/>
                    <a:moveTo>
                      <a:pt x="1860327" y="631412"/>
                    </a:moveTo>
                    <a:lnTo>
                      <a:pt x="1897094" y="631412"/>
                    </a:lnTo>
                    <a:lnTo>
                      <a:pt x="1897094" y="667797"/>
                    </a:lnTo>
                    <a:lnTo>
                      <a:pt x="1860327" y="667797"/>
                    </a:lnTo>
                    <a:close/>
                    <a:moveTo>
                      <a:pt x="2672524" y="626173"/>
                    </a:moveTo>
                    <a:lnTo>
                      <a:pt x="2709291" y="626173"/>
                    </a:lnTo>
                    <a:lnTo>
                      <a:pt x="2709291" y="663511"/>
                    </a:lnTo>
                    <a:lnTo>
                      <a:pt x="2672524" y="663511"/>
                    </a:lnTo>
                    <a:close/>
                    <a:moveTo>
                      <a:pt x="1697926" y="626173"/>
                    </a:moveTo>
                    <a:lnTo>
                      <a:pt x="1734693" y="626173"/>
                    </a:lnTo>
                    <a:lnTo>
                      <a:pt x="1734693" y="663511"/>
                    </a:lnTo>
                    <a:lnTo>
                      <a:pt x="1697926" y="663511"/>
                    </a:lnTo>
                    <a:close/>
                    <a:moveTo>
                      <a:pt x="3159823" y="608266"/>
                    </a:moveTo>
                    <a:lnTo>
                      <a:pt x="3196590" y="608266"/>
                    </a:lnTo>
                    <a:lnTo>
                      <a:pt x="3196590" y="644080"/>
                    </a:lnTo>
                    <a:lnTo>
                      <a:pt x="3159823" y="644080"/>
                    </a:lnTo>
                    <a:close/>
                    <a:moveTo>
                      <a:pt x="1535525" y="605789"/>
                    </a:moveTo>
                    <a:lnTo>
                      <a:pt x="1572292" y="605789"/>
                    </a:lnTo>
                    <a:lnTo>
                      <a:pt x="1572292" y="641984"/>
                    </a:lnTo>
                    <a:lnTo>
                      <a:pt x="1535525" y="641984"/>
                    </a:lnTo>
                    <a:close/>
                    <a:moveTo>
                      <a:pt x="2997422" y="603218"/>
                    </a:moveTo>
                    <a:lnTo>
                      <a:pt x="3034188" y="603218"/>
                    </a:lnTo>
                    <a:lnTo>
                      <a:pt x="3034188" y="639794"/>
                    </a:lnTo>
                    <a:lnTo>
                      <a:pt x="2997422" y="639794"/>
                    </a:lnTo>
                    <a:close/>
                    <a:moveTo>
                      <a:pt x="3322224" y="602361"/>
                    </a:moveTo>
                    <a:lnTo>
                      <a:pt x="3358990" y="602361"/>
                    </a:lnTo>
                    <a:lnTo>
                      <a:pt x="3358990" y="639032"/>
                    </a:lnTo>
                    <a:lnTo>
                      <a:pt x="3322224" y="639032"/>
                    </a:lnTo>
                    <a:close/>
                    <a:moveTo>
                      <a:pt x="2834925" y="602361"/>
                    </a:moveTo>
                    <a:lnTo>
                      <a:pt x="2871691" y="602361"/>
                    </a:lnTo>
                    <a:lnTo>
                      <a:pt x="2871691" y="639032"/>
                    </a:lnTo>
                    <a:lnTo>
                      <a:pt x="2834925" y="639032"/>
                    </a:lnTo>
                    <a:close/>
                    <a:moveTo>
                      <a:pt x="2022824" y="602361"/>
                    </a:moveTo>
                    <a:lnTo>
                      <a:pt x="2059591" y="602361"/>
                    </a:lnTo>
                    <a:lnTo>
                      <a:pt x="2059591" y="639032"/>
                    </a:lnTo>
                    <a:lnTo>
                      <a:pt x="2022824" y="639032"/>
                    </a:lnTo>
                    <a:close/>
                    <a:moveTo>
                      <a:pt x="3484721" y="594645"/>
                    </a:moveTo>
                    <a:lnTo>
                      <a:pt x="3521487" y="594645"/>
                    </a:lnTo>
                    <a:lnTo>
                      <a:pt x="3521487" y="617791"/>
                    </a:lnTo>
                    <a:lnTo>
                      <a:pt x="3484721" y="617791"/>
                    </a:lnTo>
                    <a:close/>
                    <a:moveTo>
                      <a:pt x="2185225" y="594645"/>
                    </a:moveTo>
                    <a:lnTo>
                      <a:pt x="2221992" y="594645"/>
                    </a:lnTo>
                    <a:lnTo>
                      <a:pt x="2221992" y="617791"/>
                    </a:lnTo>
                    <a:lnTo>
                      <a:pt x="2185225" y="617791"/>
                    </a:lnTo>
                    <a:close/>
                    <a:moveTo>
                      <a:pt x="1373028" y="594645"/>
                    </a:moveTo>
                    <a:lnTo>
                      <a:pt x="1409795" y="594645"/>
                    </a:lnTo>
                    <a:lnTo>
                      <a:pt x="1409795" y="617791"/>
                    </a:lnTo>
                    <a:lnTo>
                      <a:pt x="1373028" y="617791"/>
                    </a:lnTo>
                    <a:close/>
                    <a:moveTo>
                      <a:pt x="1210627" y="592645"/>
                    </a:moveTo>
                    <a:lnTo>
                      <a:pt x="1247394" y="592645"/>
                    </a:lnTo>
                    <a:lnTo>
                      <a:pt x="1247394" y="630840"/>
                    </a:lnTo>
                    <a:lnTo>
                      <a:pt x="1210627" y="630840"/>
                    </a:lnTo>
                    <a:close/>
                    <a:moveTo>
                      <a:pt x="1860327" y="577786"/>
                    </a:moveTo>
                    <a:lnTo>
                      <a:pt x="1897094" y="577786"/>
                    </a:lnTo>
                    <a:lnTo>
                      <a:pt x="1897094" y="614172"/>
                    </a:lnTo>
                    <a:lnTo>
                      <a:pt x="1860327" y="614172"/>
                    </a:lnTo>
                    <a:close/>
                    <a:moveTo>
                      <a:pt x="2672524" y="570642"/>
                    </a:moveTo>
                    <a:lnTo>
                      <a:pt x="2709291" y="570642"/>
                    </a:lnTo>
                    <a:lnTo>
                      <a:pt x="2709291" y="607980"/>
                    </a:lnTo>
                    <a:lnTo>
                      <a:pt x="2672524" y="607980"/>
                    </a:lnTo>
                    <a:close/>
                    <a:moveTo>
                      <a:pt x="1697926" y="570642"/>
                    </a:moveTo>
                    <a:lnTo>
                      <a:pt x="1734693" y="570642"/>
                    </a:lnTo>
                    <a:lnTo>
                      <a:pt x="1734693" y="607980"/>
                    </a:lnTo>
                    <a:lnTo>
                      <a:pt x="1697926" y="607980"/>
                    </a:lnTo>
                    <a:close/>
                    <a:moveTo>
                      <a:pt x="3159823" y="555783"/>
                    </a:moveTo>
                    <a:lnTo>
                      <a:pt x="3196590" y="555783"/>
                    </a:lnTo>
                    <a:lnTo>
                      <a:pt x="3196590" y="591597"/>
                    </a:lnTo>
                    <a:lnTo>
                      <a:pt x="3159823" y="591597"/>
                    </a:lnTo>
                    <a:close/>
                    <a:moveTo>
                      <a:pt x="1535525" y="552450"/>
                    </a:moveTo>
                    <a:lnTo>
                      <a:pt x="1572292" y="552450"/>
                    </a:lnTo>
                    <a:lnTo>
                      <a:pt x="1572292" y="588645"/>
                    </a:lnTo>
                    <a:lnTo>
                      <a:pt x="1535525" y="588645"/>
                    </a:lnTo>
                    <a:close/>
                    <a:moveTo>
                      <a:pt x="2997422" y="549116"/>
                    </a:moveTo>
                    <a:lnTo>
                      <a:pt x="3034188" y="549116"/>
                    </a:lnTo>
                    <a:lnTo>
                      <a:pt x="3034188" y="585692"/>
                    </a:lnTo>
                    <a:lnTo>
                      <a:pt x="2997422" y="585692"/>
                    </a:lnTo>
                    <a:close/>
                    <a:moveTo>
                      <a:pt x="1210627" y="549116"/>
                    </a:moveTo>
                    <a:lnTo>
                      <a:pt x="1247394" y="549116"/>
                    </a:lnTo>
                    <a:lnTo>
                      <a:pt x="1247394" y="572262"/>
                    </a:lnTo>
                    <a:lnTo>
                      <a:pt x="1210627" y="572262"/>
                    </a:lnTo>
                    <a:close/>
                    <a:moveTo>
                      <a:pt x="3322224" y="548068"/>
                    </a:moveTo>
                    <a:lnTo>
                      <a:pt x="3358990" y="548068"/>
                    </a:lnTo>
                    <a:lnTo>
                      <a:pt x="3358990" y="584739"/>
                    </a:lnTo>
                    <a:lnTo>
                      <a:pt x="3322224" y="584739"/>
                    </a:lnTo>
                    <a:close/>
                    <a:moveTo>
                      <a:pt x="2834925" y="548068"/>
                    </a:moveTo>
                    <a:lnTo>
                      <a:pt x="2871691" y="548068"/>
                    </a:lnTo>
                    <a:lnTo>
                      <a:pt x="2871691" y="584739"/>
                    </a:lnTo>
                    <a:lnTo>
                      <a:pt x="2834925" y="584739"/>
                    </a:lnTo>
                    <a:close/>
                    <a:moveTo>
                      <a:pt x="2022824" y="548068"/>
                    </a:moveTo>
                    <a:lnTo>
                      <a:pt x="2059591" y="548068"/>
                    </a:lnTo>
                    <a:lnTo>
                      <a:pt x="2059591" y="584739"/>
                    </a:lnTo>
                    <a:lnTo>
                      <a:pt x="2022824" y="584739"/>
                    </a:lnTo>
                    <a:close/>
                    <a:moveTo>
                      <a:pt x="1860327" y="524160"/>
                    </a:moveTo>
                    <a:lnTo>
                      <a:pt x="1897094" y="524160"/>
                    </a:lnTo>
                    <a:lnTo>
                      <a:pt x="1897094" y="560545"/>
                    </a:lnTo>
                    <a:lnTo>
                      <a:pt x="1860327" y="560545"/>
                    </a:lnTo>
                    <a:close/>
                    <a:moveTo>
                      <a:pt x="2672524" y="515112"/>
                    </a:moveTo>
                    <a:lnTo>
                      <a:pt x="2709291" y="515112"/>
                    </a:lnTo>
                    <a:lnTo>
                      <a:pt x="2709291" y="552450"/>
                    </a:lnTo>
                    <a:lnTo>
                      <a:pt x="2672524" y="552450"/>
                    </a:lnTo>
                    <a:close/>
                    <a:moveTo>
                      <a:pt x="1697926" y="515112"/>
                    </a:moveTo>
                    <a:lnTo>
                      <a:pt x="1734693" y="515112"/>
                    </a:lnTo>
                    <a:lnTo>
                      <a:pt x="1734693" y="552450"/>
                    </a:lnTo>
                    <a:lnTo>
                      <a:pt x="1697926" y="552450"/>
                    </a:lnTo>
                    <a:close/>
                    <a:moveTo>
                      <a:pt x="3159823" y="514921"/>
                    </a:moveTo>
                    <a:lnTo>
                      <a:pt x="3196590" y="514921"/>
                    </a:lnTo>
                    <a:lnTo>
                      <a:pt x="3196590" y="538067"/>
                    </a:lnTo>
                    <a:lnTo>
                      <a:pt x="3159823" y="538067"/>
                    </a:lnTo>
                    <a:close/>
                    <a:moveTo>
                      <a:pt x="1535525" y="499205"/>
                    </a:moveTo>
                    <a:lnTo>
                      <a:pt x="1572292" y="499205"/>
                    </a:lnTo>
                    <a:lnTo>
                      <a:pt x="1572292" y="535400"/>
                    </a:lnTo>
                    <a:lnTo>
                      <a:pt x="1535525" y="535400"/>
                    </a:lnTo>
                    <a:close/>
                    <a:moveTo>
                      <a:pt x="2997422" y="495014"/>
                    </a:moveTo>
                    <a:lnTo>
                      <a:pt x="3034188" y="495014"/>
                    </a:lnTo>
                    <a:lnTo>
                      <a:pt x="3034188" y="531590"/>
                    </a:lnTo>
                    <a:lnTo>
                      <a:pt x="2997422" y="531590"/>
                    </a:lnTo>
                    <a:close/>
                    <a:moveTo>
                      <a:pt x="3322224" y="493776"/>
                    </a:moveTo>
                    <a:lnTo>
                      <a:pt x="3358990" y="493776"/>
                    </a:lnTo>
                    <a:lnTo>
                      <a:pt x="3358990" y="530447"/>
                    </a:lnTo>
                    <a:lnTo>
                      <a:pt x="3322224" y="530447"/>
                    </a:lnTo>
                    <a:close/>
                    <a:moveTo>
                      <a:pt x="2834925" y="493776"/>
                    </a:moveTo>
                    <a:lnTo>
                      <a:pt x="2871691" y="493776"/>
                    </a:lnTo>
                    <a:lnTo>
                      <a:pt x="2871691" y="530447"/>
                    </a:lnTo>
                    <a:lnTo>
                      <a:pt x="2834925" y="530447"/>
                    </a:lnTo>
                    <a:close/>
                    <a:moveTo>
                      <a:pt x="2022824" y="493776"/>
                    </a:moveTo>
                    <a:lnTo>
                      <a:pt x="2059591" y="493776"/>
                    </a:lnTo>
                    <a:lnTo>
                      <a:pt x="2059591" y="530447"/>
                    </a:lnTo>
                    <a:lnTo>
                      <a:pt x="2022824" y="530447"/>
                    </a:lnTo>
                    <a:close/>
                    <a:moveTo>
                      <a:pt x="2672524" y="472535"/>
                    </a:moveTo>
                    <a:lnTo>
                      <a:pt x="2709291" y="472535"/>
                    </a:lnTo>
                    <a:lnTo>
                      <a:pt x="2709291" y="495681"/>
                    </a:lnTo>
                    <a:lnTo>
                      <a:pt x="2672524" y="495681"/>
                    </a:lnTo>
                    <a:close/>
                    <a:moveTo>
                      <a:pt x="1697926" y="472535"/>
                    </a:moveTo>
                    <a:lnTo>
                      <a:pt x="1734693" y="472535"/>
                    </a:lnTo>
                    <a:lnTo>
                      <a:pt x="1734693" y="495681"/>
                    </a:lnTo>
                    <a:lnTo>
                      <a:pt x="1697926" y="495681"/>
                    </a:lnTo>
                    <a:close/>
                    <a:moveTo>
                      <a:pt x="1860327" y="470535"/>
                    </a:moveTo>
                    <a:lnTo>
                      <a:pt x="1897094" y="470535"/>
                    </a:lnTo>
                    <a:lnTo>
                      <a:pt x="1897094" y="506920"/>
                    </a:lnTo>
                    <a:lnTo>
                      <a:pt x="1860327" y="506920"/>
                    </a:lnTo>
                    <a:close/>
                    <a:moveTo>
                      <a:pt x="1535525" y="445960"/>
                    </a:moveTo>
                    <a:lnTo>
                      <a:pt x="1572292" y="445960"/>
                    </a:lnTo>
                    <a:lnTo>
                      <a:pt x="1572292" y="482155"/>
                    </a:lnTo>
                    <a:lnTo>
                      <a:pt x="1535525" y="482155"/>
                    </a:lnTo>
                    <a:close/>
                    <a:moveTo>
                      <a:pt x="2997422" y="441007"/>
                    </a:moveTo>
                    <a:lnTo>
                      <a:pt x="3034188" y="441007"/>
                    </a:lnTo>
                    <a:lnTo>
                      <a:pt x="3034188" y="477583"/>
                    </a:lnTo>
                    <a:lnTo>
                      <a:pt x="2997422" y="477583"/>
                    </a:lnTo>
                    <a:close/>
                    <a:moveTo>
                      <a:pt x="3322224" y="439388"/>
                    </a:moveTo>
                    <a:lnTo>
                      <a:pt x="3358990" y="439388"/>
                    </a:lnTo>
                    <a:lnTo>
                      <a:pt x="3358990" y="476059"/>
                    </a:lnTo>
                    <a:lnTo>
                      <a:pt x="3322224" y="476059"/>
                    </a:lnTo>
                    <a:close/>
                    <a:moveTo>
                      <a:pt x="2834925" y="439388"/>
                    </a:moveTo>
                    <a:lnTo>
                      <a:pt x="2871691" y="439388"/>
                    </a:lnTo>
                    <a:lnTo>
                      <a:pt x="2871691" y="476059"/>
                    </a:lnTo>
                    <a:lnTo>
                      <a:pt x="2834925" y="476059"/>
                    </a:lnTo>
                    <a:close/>
                    <a:moveTo>
                      <a:pt x="2022824" y="439388"/>
                    </a:moveTo>
                    <a:lnTo>
                      <a:pt x="2059591" y="439388"/>
                    </a:lnTo>
                    <a:lnTo>
                      <a:pt x="2059591" y="476059"/>
                    </a:lnTo>
                    <a:lnTo>
                      <a:pt x="2022824" y="476059"/>
                    </a:lnTo>
                    <a:close/>
                    <a:moveTo>
                      <a:pt x="1860327" y="416909"/>
                    </a:moveTo>
                    <a:lnTo>
                      <a:pt x="1897094" y="416909"/>
                    </a:lnTo>
                    <a:lnTo>
                      <a:pt x="1897094" y="453294"/>
                    </a:lnTo>
                    <a:lnTo>
                      <a:pt x="1860327" y="453294"/>
                    </a:lnTo>
                    <a:close/>
                    <a:moveTo>
                      <a:pt x="1535525" y="392715"/>
                    </a:moveTo>
                    <a:lnTo>
                      <a:pt x="1572292" y="392715"/>
                    </a:lnTo>
                    <a:lnTo>
                      <a:pt x="1572292" y="428910"/>
                    </a:lnTo>
                    <a:lnTo>
                      <a:pt x="1535525" y="428910"/>
                    </a:lnTo>
                    <a:close/>
                    <a:moveTo>
                      <a:pt x="2997422" y="386905"/>
                    </a:moveTo>
                    <a:lnTo>
                      <a:pt x="3034188" y="386905"/>
                    </a:lnTo>
                    <a:lnTo>
                      <a:pt x="3034188" y="423481"/>
                    </a:lnTo>
                    <a:lnTo>
                      <a:pt x="2997422" y="423481"/>
                    </a:lnTo>
                    <a:close/>
                    <a:moveTo>
                      <a:pt x="3322224" y="385095"/>
                    </a:moveTo>
                    <a:lnTo>
                      <a:pt x="3358990" y="385095"/>
                    </a:lnTo>
                    <a:lnTo>
                      <a:pt x="3358990" y="421766"/>
                    </a:lnTo>
                    <a:lnTo>
                      <a:pt x="3322224" y="421766"/>
                    </a:lnTo>
                    <a:close/>
                    <a:moveTo>
                      <a:pt x="2834925" y="385095"/>
                    </a:moveTo>
                    <a:lnTo>
                      <a:pt x="2871691" y="385095"/>
                    </a:lnTo>
                    <a:lnTo>
                      <a:pt x="2871691" y="421766"/>
                    </a:lnTo>
                    <a:lnTo>
                      <a:pt x="2834925" y="421766"/>
                    </a:lnTo>
                    <a:close/>
                    <a:moveTo>
                      <a:pt x="2022824" y="385095"/>
                    </a:moveTo>
                    <a:lnTo>
                      <a:pt x="2059591" y="385095"/>
                    </a:lnTo>
                    <a:lnTo>
                      <a:pt x="2059591" y="421766"/>
                    </a:lnTo>
                    <a:lnTo>
                      <a:pt x="2022824" y="421766"/>
                    </a:lnTo>
                    <a:close/>
                    <a:moveTo>
                      <a:pt x="1860327" y="363283"/>
                    </a:moveTo>
                    <a:lnTo>
                      <a:pt x="1897094" y="363283"/>
                    </a:lnTo>
                    <a:lnTo>
                      <a:pt x="1897094" y="399668"/>
                    </a:lnTo>
                    <a:lnTo>
                      <a:pt x="1860327" y="399668"/>
                    </a:lnTo>
                    <a:close/>
                    <a:moveTo>
                      <a:pt x="1535525" y="339375"/>
                    </a:moveTo>
                    <a:lnTo>
                      <a:pt x="1572292" y="339375"/>
                    </a:lnTo>
                    <a:lnTo>
                      <a:pt x="1572292" y="375570"/>
                    </a:lnTo>
                    <a:lnTo>
                      <a:pt x="1535525" y="375570"/>
                    </a:lnTo>
                    <a:close/>
                    <a:moveTo>
                      <a:pt x="2997422" y="332803"/>
                    </a:moveTo>
                    <a:lnTo>
                      <a:pt x="3034188" y="332803"/>
                    </a:lnTo>
                    <a:lnTo>
                      <a:pt x="3034188" y="369379"/>
                    </a:lnTo>
                    <a:lnTo>
                      <a:pt x="2997422" y="369379"/>
                    </a:lnTo>
                    <a:close/>
                    <a:moveTo>
                      <a:pt x="3322224" y="330803"/>
                    </a:moveTo>
                    <a:lnTo>
                      <a:pt x="3358990" y="330803"/>
                    </a:lnTo>
                    <a:lnTo>
                      <a:pt x="3358990" y="367474"/>
                    </a:lnTo>
                    <a:lnTo>
                      <a:pt x="3322224" y="367474"/>
                    </a:lnTo>
                    <a:close/>
                    <a:moveTo>
                      <a:pt x="2834925" y="330803"/>
                    </a:moveTo>
                    <a:lnTo>
                      <a:pt x="2871691" y="330803"/>
                    </a:lnTo>
                    <a:lnTo>
                      <a:pt x="2871691" y="367474"/>
                    </a:lnTo>
                    <a:lnTo>
                      <a:pt x="2834925" y="367474"/>
                    </a:lnTo>
                    <a:close/>
                    <a:moveTo>
                      <a:pt x="2022824" y="330803"/>
                    </a:moveTo>
                    <a:lnTo>
                      <a:pt x="2059591" y="330803"/>
                    </a:lnTo>
                    <a:lnTo>
                      <a:pt x="2059591" y="367474"/>
                    </a:lnTo>
                    <a:lnTo>
                      <a:pt x="2022824" y="367474"/>
                    </a:lnTo>
                    <a:close/>
                    <a:moveTo>
                      <a:pt x="1860327" y="309657"/>
                    </a:moveTo>
                    <a:lnTo>
                      <a:pt x="1897094" y="309657"/>
                    </a:lnTo>
                    <a:lnTo>
                      <a:pt x="1897094" y="346043"/>
                    </a:lnTo>
                    <a:lnTo>
                      <a:pt x="1860327" y="346043"/>
                    </a:lnTo>
                    <a:close/>
                    <a:moveTo>
                      <a:pt x="3322224" y="288893"/>
                    </a:moveTo>
                    <a:lnTo>
                      <a:pt x="3358990" y="288893"/>
                    </a:lnTo>
                    <a:lnTo>
                      <a:pt x="3358990" y="312039"/>
                    </a:lnTo>
                    <a:lnTo>
                      <a:pt x="3322224" y="312039"/>
                    </a:lnTo>
                    <a:close/>
                    <a:moveTo>
                      <a:pt x="2834925" y="288893"/>
                    </a:moveTo>
                    <a:lnTo>
                      <a:pt x="2871691" y="288893"/>
                    </a:lnTo>
                    <a:lnTo>
                      <a:pt x="2871691" y="312039"/>
                    </a:lnTo>
                    <a:lnTo>
                      <a:pt x="2834925" y="312039"/>
                    </a:lnTo>
                    <a:close/>
                    <a:moveTo>
                      <a:pt x="2022824" y="288893"/>
                    </a:moveTo>
                    <a:lnTo>
                      <a:pt x="2059591" y="288893"/>
                    </a:lnTo>
                    <a:lnTo>
                      <a:pt x="2059591" y="312039"/>
                    </a:lnTo>
                    <a:lnTo>
                      <a:pt x="2022824" y="312039"/>
                    </a:lnTo>
                    <a:close/>
                    <a:moveTo>
                      <a:pt x="1535525" y="286131"/>
                    </a:moveTo>
                    <a:lnTo>
                      <a:pt x="1572292" y="286131"/>
                    </a:lnTo>
                    <a:lnTo>
                      <a:pt x="1572292" y="322326"/>
                    </a:lnTo>
                    <a:lnTo>
                      <a:pt x="1535525" y="322326"/>
                    </a:lnTo>
                    <a:close/>
                    <a:moveTo>
                      <a:pt x="2997422" y="278701"/>
                    </a:moveTo>
                    <a:lnTo>
                      <a:pt x="3034188" y="278701"/>
                    </a:lnTo>
                    <a:lnTo>
                      <a:pt x="3034188" y="315277"/>
                    </a:lnTo>
                    <a:lnTo>
                      <a:pt x="2997422" y="315277"/>
                    </a:lnTo>
                    <a:close/>
                    <a:moveTo>
                      <a:pt x="1860327" y="256031"/>
                    </a:moveTo>
                    <a:lnTo>
                      <a:pt x="1897094" y="256031"/>
                    </a:lnTo>
                    <a:lnTo>
                      <a:pt x="1897094" y="292417"/>
                    </a:lnTo>
                    <a:lnTo>
                      <a:pt x="1860327" y="292417"/>
                    </a:lnTo>
                    <a:close/>
                    <a:moveTo>
                      <a:pt x="1535525" y="232886"/>
                    </a:moveTo>
                    <a:lnTo>
                      <a:pt x="1572292" y="232886"/>
                    </a:lnTo>
                    <a:lnTo>
                      <a:pt x="1572292" y="269081"/>
                    </a:lnTo>
                    <a:lnTo>
                      <a:pt x="1535525" y="269081"/>
                    </a:lnTo>
                    <a:close/>
                    <a:moveTo>
                      <a:pt x="2997422" y="224694"/>
                    </a:moveTo>
                    <a:lnTo>
                      <a:pt x="3034188" y="224694"/>
                    </a:lnTo>
                    <a:lnTo>
                      <a:pt x="3034188" y="261270"/>
                    </a:lnTo>
                    <a:lnTo>
                      <a:pt x="2997422" y="261270"/>
                    </a:lnTo>
                    <a:close/>
                    <a:moveTo>
                      <a:pt x="1860327" y="202501"/>
                    </a:moveTo>
                    <a:lnTo>
                      <a:pt x="1897094" y="202501"/>
                    </a:lnTo>
                    <a:lnTo>
                      <a:pt x="1897094" y="238791"/>
                    </a:lnTo>
                    <a:lnTo>
                      <a:pt x="1860327" y="238791"/>
                    </a:lnTo>
                    <a:close/>
                    <a:moveTo>
                      <a:pt x="1535525" y="191547"/>
                    </a:moveTo>
                    <a:lnTo>
                      <a:pt x="1572292" y="191547"/>
                    </a:lnTo>
                    <a:lnTo>
                      <a:pt x="1572292" y="214693"/>
                    </a:lnTo>
                    <a:lnTo>
                      <a:pt x="1535525" y="214693"/>
                    </a:lnTo>
                    <a:close/>
                    <a:moveTo>
                      <a:pt x="2997422" y="170592"/>
                    </a:moveTo>
                    <a:lnTo>
                      <a:pt x="3034188" y="170592"/>
                    </a:lnTo>
                    <a:lnTo>
                      <a:pt x="3034188" y="207168"/>
                    </a:lnTo>
                    <a:lnTo>
                      <a:pt x="2997422" y="207168"/>
                    </a:lnTo>
                    <a:close/>
                    <a:moveTo>
                      <a:pt x="1860327" y="148780"/>
                    </a:moveTo>
                    <a:lnTo>
                      <a:pt x="1897094" y="148780"/>
                    </a:lnTo>
                    <a:lnTo>
                      <a:pt x="1897094" y="185166"/>
                    </a:lnTo>
                    <a:lnTo>
                      <a:pt x="1860327" y="185166"/>
                    </a:lnTo>
                    <a:close/>
                    <a:moveTo>
                      <a:pt x="2997422" y="116490"/>
                    </a:moveTo>
                    <a:lnTo>
                      <a:pt x="3034188" y="116490"/>
                    </a:lnTo>
                    <a:lnTo>
                      <a:pt x="3034188" y="153066"/>
                    </a:lnTo>
                    <a:lnTo>
                      <a:pt x="2997422" y="153066"/>
                    </a:lnTo>
                    <a:close/>
                    <a:moveTo>
                      <a:pt x="1860327" y="95154"/>
                    </a:moveTo>
                    <a:lnTo>
                      <a:pt x="1897094" y="95154"/>
                    </a:lnTo>
                    <a:lnTo>
                      <a:pt x="1897094" y="131540"/>
                    </a:lnTo>
                    <a:lnTo>
                      <a:pt x="1860327" y="131540"/>
                    </a:lnTo>
                    <a:close/>
                    <a:moveTo>
                      <a:pt x="2997422" y="74771"/>
                    </a:moveTo>
                    <a:lnTo>
                      <a:pt x="3034188" y="74771"/>
                    </a:lnTo>
                    <a:lnTo>
                      <a:pt x="3034188" y="97917"/>
                    </a:lnTo>
                    <a:lnTo>
                      <a:pt x="2997422" y="97917"/>
                    </a:lnTo>
                    <a:close/>
                    <a:moveTo>
                      <a:pt x="1860327" y="41529"/>
                    </a:moveTo>
                    <a:lnTo>
                      <a:pt x="1897094" y="41529"/>
                    </a:lnTo>
                    <a:lnTo>
                      <a:pt x="1897094" y="77915"/>
                    </a:lnTo>
                    <a:lnTo>
                      <a:pt x="1860327" y="77915"/>
                    </a:lnTo>
                    <a:close/>
                    <a:moveTo>
                      <a:pt x="1860327" y="0"/>
                    </a:moveTo>
                    <a:lnTo>
                      <a:pt x="1897094" y="0"/>
                    </a:lnTo>
                    <a:lnTo>
                      <a:pt x="1897094" y="23146"/>
                    </a:lnTo>
                    <a:lnTo>
                      <a:pt x="1860327" y="23146"/>
                    </a:lnTo>
                    <a:close/>
                  </a:path>
                </a:pathLst>
              </a:custGeom>
              <a:gradFill>
                <a:gsLst>
                  <a:gs pos="1685">
                    <a:schemeClr val="accent1">
                      <a:alpha val="48000"/>
                      <a:lumMod val="50000"/>
                      <a:lumOff val="50000"/>
                    </a:schemeClr>
                  </a:gs>
                  <a:gs pos="58000">
                    <a:schemeClr val="accent1"/>
                  </a:gs>
                  <a:gs pos="46000">
                    <a:schemeClr val="accent1">
                      <a:lumMod val="60000"/>
                      <a:lumOff val="40000"/>
                    </a:schemeClr>
                  </a:gs>
                  <a:gs pos="90000">
                    <a:schemeClr val="accent1"/>
                  </a:gs>
                  <a:gs pos="36000">
                    <a:schemeClr val="accent1"/>
                  </a:gs>
                  <a:gs pos="100000">
                    <a:schemeClr val="accent1">
                      <a:alpha val="0"/>
                    </a:schemeClr>
                  </a:gs>
                </a:gsLst>
                <a:lin ang="0" scaled="0"/>
              </a:gradFill>
              <a:ln w="4225" cap="flat">
                <a:noFill/>
                <a:prstDash val="solid"/>
                <a:miter/>
              </a:ln>
            </p:spPr>
            <p:txBody>
              <a:bodyPr rtlCol="0" anchor="ctr"/>
              <a:lstStyle/>
              <a:p>
                <a:pPr algn="just"/>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50" name="图片 249" descr="图片包含 电脑, 灯光, 键盘, 黑暗&#10;&#10;描述已自动生成">
                <a:extLst>
                  <a:ext uri="{FF2B5EF4-FFF2-40B4-BE49-F238E27FC236}">
                    <a16:creationId xmlns:a16="http://schemas.microsoft.com/office/drawing/2014/main" id="{58CC90A0-47DE-FB36-42E4-1F947FEFCD49}"/>
                  </a:ext>
                </a:extLst>
              </p:cNvPr>
              <p:cNvPicPr>
                <a:picLocks noChangeAspect="1"/>
              </p:cNvPicPr>
              <p:nvPr/>
            </p:nvPicPr>
            <p:blipFill>
              <a:blip r:embed="rId7" cstate="screen">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rot="5400000">
                <a:off x="9488916" y="738364"/>
                <a:ext cx="628432" cy="164702"/>
              </a:xfrm>
              <a:prstGeom prst="rect">
                <a:avLst/>
              </a:prstGeom>
            </p:spPr>
          </p:pic>
          <p:pic>
            <p:nvPicPr>
              <p:cNvPr id="251" name="图片 250" descr="图片包含 电脑, 灯光, 键盘, 黑暗&#10;&#10;描述已自动生成">
                <a:extLst>
                  <a:ext uri="{FF2B5EF4-FFF2-40B4-BE49-F238E27FC236}">
                    <a16:creationId xmlns:a16="http://schemas.microsoft.com/office/drawing/2014/main" id="{6E373809-3CFE-FA42-0040-569B10DFF5ED}"/>
                  </a:ext>
                </a:extLst>
              </p:cNvPr>
              <p:cNvPicPr>
                <a:picLocks noChangeAspect="1"/>
              </p:cNvPicPr>
              <p:nvPr/>
            </p:nvPicPr>
            <p:blipFill rotWithShape="1">
              <a:blip r:embed="rId8" cstate="screen">
                <a:duotone>
                  <a:schemeClr val="accent1">
                    <a:shade val="45000"/>
                    <a:satMod val="135000"/>
                  </a:schemeClr>
                  <a:prstClr val="white"/>
                </a:duotone>
                <a:extLst>
                  <a:ext uri="{28A0092B-C50C-407E-A947-70E740481C1C}">
                    <a14:useLocalDpi xmlns:a14="http://schemas.microsoft.com/office/drawing/2010/main"/>
                  </a:ext>
                </a:extLst>
              </a:blip>
              <a:srcRect/>
              <a:stretch/>
            </p:blipFill>
            <p:spPr>
              <a:xfrm rot="5400000">
                <a:off x="8910988" y="735046"/>
                <a:ext cx="203416" cy="72041"/>
              </a:xfrm>
              <a:prstGeom prst="rect">
                <a:avLst/>
              </a:prstGeom>
            </p:spPr>
          </p:pic>
        </p:grpSp>
        <p:grpSp>
          <p:nvGrpSpPr>
            <p:cNvPr id="244" name="组合 243">
              <a:extLst>
                <a:ext uri="{FF2B5EF4-FFF2-40B4-BE49-F238E27FC236}">
                  <a16:creationId xmlns:a16="http://schemas.microsoft.com/office/drawing/2014/main" id="{DF0AC6B9-694A-ECF3-C4CE-CDB974AF570A}"/>
                </a:ext>
              </a:extLst>
            </p:cNvPr>
            <p:cNvGrpSpPr/>
            <p:nvPr/>
          </p:nvGrpSpPr>
          <p:grpSpPr>
            <a:xfrm>
              <a:off x="643565" y="4675810"/>
              <a:ext cx="2101562" cy="513788"/>
              <a:chOff x="8163552" y="506499"/>
              <a:chExt cx="2570496" cy="628432"/>
            </a:xfrm>
          </p:grpSpPr>
          <p:sp>
            <p:nvSpPr>
              <p:cNvPr id="246" name="任意多边形: 形状 245">
                <a:extLst>
                  <a:ext uri="{FF2B5EF4-FFF2-40B4-BE49-F238E27FC236}">
                    <a16:creationId xmlns:a16="http://schemas.microsoft.com/office/drawing/2014/main" id="{5F3B28A8-E3A4-1DED-1F67-DF0869711CFB}"/>
                  </a:ext>
                </a:extLst>
              </p:cNvPr>
              <p:cNvSpPr/>
              <p:nvPr/>
            </p:nvSpPr>
            <p:spPr>
              <a:xfrm>
                <a:off x="8163552" y="653242"/>
                <a:ext cx="2570496" cy="276410"/>
              </a:xfrm>
              <a:custGeom>
                <a:avLst/>
                <a:gdLst>
                  <a:gd name="connsiteX0" fmla="*/ 1860327 w 4728781"/>
                  <a:gd name="connsiteY0" fmla="*/ 1544192 h 1567338"/>
                  <a:gd name="connsiteX1" fmla="*/ 1897094 w 4728781"/>
                  <a:gd name="connsiteY1" fmla="*/ 1544192 h 1567338"/>
                  <a:gd name="connsiteX2" fmla="*/ 1897094 w 4728781"/>
                  <a:gd name="connsiteY2" fmla="*/ 1567338 h 1567338"/>
                  <a:gd name="connsiteX3" fmla="*/ 1860327 w 4728781"/>
                  <a:gd name="connsiteY3" fmla="*/ 1567338 h 1567338"/>
                  <a:gd name="connsiteX4" fmla="*/ 1860327 w 4728781"/>
                  <a:gd name="connsiteY4" fmla="*/ 1489519 h 1567338"/>
                  <a:gd name="connsiteX5" fmla="*/ 1897094 w 4728781"/>
                  <a:gd name="connsiteY5" fmla="*/ 1489519 h 1567338"/>
                  <a:gd name="connsiteX6" fmla="*/ 1897094 w 4728781"/>
                  <a:gd name="connsiteY6" fmla="*/ 1525904 h 1567338"/>
                  <a:gd name="connsiteX7" fmla="*/ 1860327 w 4728781"/>
                  <a:gd name="connsiteY7" fmla="*/ 1525904 h 1567338"/>
                  <a:gd name="connsiteX8" fmla="*/ 2997422 w 4728781"/>
                  <a:gd name="connsiteY8" fmla="*/ 1469421 h 1567338"/>
                  <a:gd name="connsiteX9" fmla="*/ 3034188 w 4728781"/>
                  <a:gd name="connsiteY9" fmla="*/ 1469421 h 1567338"/>
                  <a:gd name="connsiteX10" fmla="*/ 3034188 w 4728781"/>
                  <a:gd name="connsiteY10" fmla="*/ 1492567 h 1567338"/>
                  <a:gd name="connsiteX11" fmla="*/ 2997422 w 4728781"/>
                  <a:gd name="connsiteY11" fmla="*/ 1492567 h 1567338"/>
                  <a:gd name="connsiteX12" fmla="*/ 1860327 w 4728781"/>
                  <a:gd name="connsiteY12" fmla="*/ 1435893 h 1567338"/>
                  <a:gd name="connsiteX13" fmla="*/ 1897094 w 4728781"/>
                  <a:gd name="connsiteY13" fmla="*/ 1435893 h 1567338"/>
                  <a:gd name="connsiteX14" fmla="*/ 1897094 w 4728781"/>
                  <a:gd name="connsiteY14" fmla="*/ 1472183 h 1567338"/>
                  <a:gd name="connsiteX15" fmla="*/ 1860327 w 4728781"/>
                  <a:gd name="connsiteY15" fmla="*/ 1472183 h 1567338"/>
                  <a:gd name="connsiteX16" fmla="*/ 2997422 w 4728781"/>
                  <a:gd name="connsiteY16" fmla="*/ 1414271 h 1567338"/>
                  <a:gd name="connsiteX17" fmla="*/ 3034188 w 4728781"/>
                  <a:gd name="connsiteY17" fmla="*/ 1414271 h 1567338"/>
                  <a:gd name="connsiteX18" fmla="*/ 3034188 w 4728781"/>
                  <a:gd name="connsiteY18" fmla="*/ 1450847 h 1567338"/>
                  <a:gd name="connsiteX19" fmla="*/ 2997422 w 4728781"/>
                  <a:gd name="connsiteY19" fmla="*/ 1450847 h 1567338"/>
                  <a:gd name="connsiteX20" fmla="*/ 1860327 w 4728781"/>
                  <a:gd name="connsiteY20" fmla="*/ 1382172 h 1567338"/>
                  <a:gd name="connsiteX21" fmla="*/ 1897094 w 4728781"/>
                  <a:gd name="connsiteY21" fmla="*/ 1382172 h 1567338"/>
                  <a:gd name="connsiteX22" fmla="*/ 1897094 w 4728781"/>
                  <a:gd name="connsiteY22" fmla="*/ 1418557 h 1567338"/>
                  <a:gd name="connsiteX23" fmla="*/ 1860327 w 4728781"/>
                  <a:gd name="connsiteY23" fmla="*/ 1418557 h 1567338"/>
                  <a:gd name="connsiteX24" fmla="*/ 2997422 w 4728781"/>
                  <a:gd name="connsiteY24" fmla="*/ 1360170 h 1567338"/>
                  <a:gd name="connsiteX25" fmla="*/ 3034188 w 4728781"/>
                  <a:gd name="connsiteY25" fmla="*/ 1360170 h 1567338"/>
                  <a:gd name="connsiteX26" fmla="*/ 3034188 w 4728781"/>
                  <a:gd name="connsiteY26" fmla="*/ 1396746 h 1567338"/>
                  <a:gd name="connsiteX27" fmla="*/ 2997422 w 4728781"/>
                  <a:gd name="connsiteY27" fmla="*/ 1396746 h 1567338"/>
                  <a:gd name="connsiteX28" fmla="*/ 1535525 w 4728781"/>
                  <a:gd name="connsiteY28" fmla="*/ 1352645 h 1567338"/>
                  <a:gd name="connsiteX29" fmla="*/ 1572292 w 4728781"/>
                  <a:gd name="connsiteY29" fmla="*/ 1352645 h 1567338"/>
                  <a:gd name="connsiteX30" fmla="*/ 1572292 w 4728781"/>
                  <a:gd name="connsiteY30" fmla="*/ 1375791 h 1567338"/>
                  <a:gd name="connsiteX31" fmla="*/ 1535525 w 4728781"/>
                  <a:gd name="connsiteY31" fmla="*/ 1375791 h 1567338"/>
                  <a:gd name="connsiteX32" fmla="*/ 1860327 w 4728781"/>
                  <a:gd name="connsiteY32" fmla="*/ 1328642 h 1567338"/>
                  <a:gd name="connsiteX33" fmla="*/ 1897094 w 4728781"/>
                  <a:gd name="connsiteY33" fmla="*/ 1328642 h 1567338"/>
                  <a:gd name="connsiteX34" fmla="*/ 1897094 w 4728781"/>
                  <a:gd name="connsiteY34" fmla="*/ 1364932 h 1567338"/>
                  <a:gd name="connsiteX35" fmla="*/ 1860327 w 4728781"/>
                  <a:gd name="connsiteY35" fmla="*/ 1364932 h 1567338"/>
                  <a:gd name="connsiteX36" fmla="*/ 2997422 w 4728781"/>
                  <a:gd name="connsiteY36" fmla="*/ 1306163 h 1567338"/>
                  <a:gd name="connsiteX37" fmla="*/ 3034188 w 4728781"/>
                  <a:gd name="connsiteY37" fmla="*/ 1306163 h 1567338"/>
                  <a:gd name="connsiteX38" fmla="*/ 3034188 w 4728781"/>
                  <a:gd name="connsiteY38" fmla="*/ 1342739 h 1567338"/>
                  <a:gd name="connsiteX39" fmla="*/ 2997422 w 4728781"/>
                  <a:gd name="connsiteY39" fmla="*/ 1342739 h 1567338"/>
                  <a:gd name="connsiteX40" fmla="*/ 1535525 w 4728781"/>
                  <a:gd name="connsiteY40" fmla="*/ 1298257 h 1567338"/>
                  <a:gd name="connsiteX41" fmla="*/ 1572292 w 4728781"/>
                  <a:gd name="connsiteY41" fmla="*/ 1298257 h 1567338"/>
                  <a:gd name="connsiteX42" fmla="*/ 1572292 w 4728781"/>
                  <a:gd name="connsiteY42" fmla="*/ 1334452 h 1567338"/>
                  <a:gd name="connsiteX43" fmla="*/ 1535525 w 4728781"/>
                  <a:gd name="connsiteY43" fmla="*/ 1334452 h 1567338"/>
                  <a:gd name="connsiteX44" fmla="*/ 1860327 w 4728781"/>
                  <a:gd name="connsiteY44" fmla="*/ 1274921 h 1567338"/>
                  <a:gd name="connsiteX45" fmla="*/ 1897094 w 4728781"/>
                  <a:gd name="connsiteY45" fmla="*/ 1274921 h 1567338"/>
                  <a:gd name="connsiteX46" fmla="*/ 1897094 w 4728781"/>
                  <a:gd name="connsiteY46" fmla="*/ 1311306 h 1567338"/>
                  <a:gd name="connsiteX47" fmla="*/ 1860327 w 4728781"/>
                  <a:gd name="connsiteY47" fmla="*/ 1311306 h 1567338"/>
                  <a:gd name="connsiteX48" fmla="*/ 3322224 w 4728781"/>
                  <a:gd name="connsiteY48" fmla="*/ 1255395 h 1567338"/>
                  <a:gd name="connsiteX49" fmla="*/ 3358990 w 4728781"/>
                  <a:gd name="connsiteY49" fmla="*/ 1255395 h 1567338"/>
                  <a:gd name="connsiteX50" fmla="*/ 3358990 w 4728781"/>
                  <a:gd name="connsiteY50" fmla="*/ 1278541 h 1567338"/>
                  <a:gd name="connsiteX51" fmla="*/ 3322224 w 4728781"/>
                  <a:gd name="connsiteY51" fmla="*/ 1278541 h 1567338"/>
                  <a:gd name="connsiteX52" fmla="*/ 2834925 w 4728781"/>
                  <a:gd name="connsiteY52" fmla="*/ 1255395 h 1567338"/>
                  <a:gd name="connsiteX53" fmla="*/ 2871691 w 4728781"/>
                  <a:gd name="connsiteY53" fmla="*/ 1255395 h 1567338"/>
                  <a:gd name="connsiteX54" fmla="*/ 2871691 w 4728781"/>
                  <a:gd name="connsiteY54" fmla="*/ 1278541 h 1567338"/>
                  <a:gd name="connsiteX55" fmla="*/ 2834925 w 4728781"/>
                  <a:gd name="connsiteY55" fmla="*/ 1278541 h 1567338"/>
                  <a:gd name="connsiteX56" fmla="*/ 2022824 w 4728781"/>
                  <a:gd name="connsiteY56" fmla="*/ 1255395 h 1567338"/>
                  <a:gd name="connsiteX57" fmla="*/ 2059591 w 4728781"/>
                  <a:gd name="connsiteY57" fmla="*/ 1255395 h 1567338"/>
                  <a:gd name="connsiteX58" fmla="*/ 2059591 w 4728781"/>
                  <a:gd name="connsiteY58" fmla="*/ 1278541 h 1567338"/>
                  <a:gd name="connsiteX59" fmla="*/ 2022824 w 4728781"/>
                  <a:gd name="connsiteY59" fmla="*/ 1278541 h 1567338"/>
                  <a:gd name="connsiteX60" fmla="*/ 2997422 w 4728781"/>
                  <a:gd name="connsiteY60" fmla="*/ 1252061 h 1567338"/>
                  <a:gd name="connsiteX61" fmla="*/ 3034188 w 4728781"/>
                  <a:gd name="connsiteY61" fmla="*/ 1252061 h 1567338"/>
                  <a:gd name="connsiteX62" fmla="*/ 3034188 w 4728781"/>
                  <a:gd name="connsiteY62" fmla="*/ 1288637 h 1567338"/>
                  <a:gd name="connsiteX63" fmla="*/ 2997422 w 4728781"/>
                  <a:gd name="connsiteY63" fmla="*/ 1288637 h 1567338"/>
                  <a:gd name="connsiteX64" fmla="*/ 1535525 w 4728781"/>
                  <a:gd name="connsiteY64" fmla="*/ 1245012 h 1567338"/>
                  <a:gd name="connsiteX65" fmla="*/ 1572292 w 4728781"/>
                  <a:gd name="connsiteY65" fmla="*/ 1245012 h 1567338"/>
                  <a:gd name="connsiteX66" fmla="*/ 1572292 w 4728781"/>
                  <a:gd name="connsiteY66" fmla="*/ 1281207 h 1567338"/>
                  <a:gd name="connsiteX67" fmla="*/ 1535525 w 4728781"/>
                  <a:gd name="connsiteY67" fmla="*/ 1281207 h 1567338"/>
                  <a:gd name="connsiteX68" fmla="*/ 1860327 w 4728781"/>
                  <a:gd name="connsiteY68" fmla="*/ 1221390 h 1567338"/>
                  <a:gd name="connsiteX69" fmla="*/ 1897094 w 4728781"/>
                  <a:gd name="connsiteY69" fmla="*/ 1221390 h 1567338"/>
                  <a:gd name="connsiteX70" fmla="*/ 1897094 w 4728781"/>
                  <a:gd name="connsiteY70" fmla="*/ 1257680 h 1567338"/>
                  <a:gd name="connsiteX71" fmla="*/ 1860327 w 4728781"/>
                  <a:gd name="connsiteY71" fmla="*/ 1257680 h 1567338"/>
                  <a:gd name="connsiteX72" fmla="*/ 3322224 w 4728781"/>
                  <a:gd name="connsiteY72" fmla="*/ 1199959 h 1567338"/>
                  <a:gd name="connsiteX73" fmla="*/ 3358990 w 4728781"/>
                  <a:gd name="connsiteY73" fmla="*/ 1199959 h 1567338"/>
                  <a:gd name="connsiteX74" fmla="*/ 3358990 w 4728781"/>
                  <a:gd name="connsiteY74" fmla="*/ 1236630 h 1567338"/>
                  <a:gd name="connsiteX75" fmla="*/ 3322224 w 4728781"/>
                  <a:gd name="connsiteY75" fmla="*/ 1236630 h 1567338"/>
                  <a:gd name="connsiteX76" fmla="*/ 2834925 w 4728781"/>
                  <a:gd name="connsiteY76" fmla="*/ 1199959 h 1567338"/>
                  <a:gd name="connsiteX77" fmla="*/ 2871691 w 4728781"/>
                  <a:gd name="connsiteY77" fmla="*/ 1199959 h 1567338"/>
                  <a:gd name="connsiteX78" fmla="*/ 2871691 w 4728781"/>
                  <a:gd name="connsiteY78" fmla="*/ 1236630 h 1567338"/>
                  <a:gd name="connsiteX79" fmla="*/ 2834925 w 4728781"/>
                  <a:gd name="connsiteY79" fmla="*/ 1236630 h 1567338"/>
                  <a:gd name="connsiteX80" fmla="*/ 2022824 w 4728781"/>
                  <a:gd name="connsiteY80" fmla="*/ 1199959 h 1567338"/>
                  <a:gd name="connsiteX81" fmla="*/ 2059591 w 4728781"/>
                  <a:gd name="connsiteY81" fmla="*/ 1199959 h 1567338"/>
                  <a:gd name="connsiteX82" fmla="*/ 2059591 w 4728781"/>
                  <a:gd name="connsiteY82" fmla="*/ 1236630 h 1567338"/>
                  <a:gd name="connsiteX83" fmla="*/ 2022824 w 4728781"/>
                  <a:gd name="connsiteY83" fmla="*/ 1236630 h 1567338"/>
                  <a:gd name="connsiteX84" fmla="*/ 2997422 w 4728781"/>
                  <a:gd name="connsiteY84" fmla="*/ 1197959 h 1567338"/>
                  <a:gd name="connsiteX85" fmla="*/ 3034188 w 4728781"/>
                  <a:gd name="connsiteY85" fmla="*/ 1197959 h 1567338"/>
                  <a:gd name="connsiteX86" fmla="*/ 3034188 w 4728781"/>
                  <a:gd name="connsiteY86" fmla="*/ 1234535 h 1567338"/>
                  <a:gd name="connsiteX87" fmla="*/ 2997422 w 4728781"/>
                  <a:gd name="connsiteY87" fmla="*/ 1234535 h 1567338"/>
                  <a:gd name="connsiteX88" fmla="*/ 1535525 w 4728781"/>
                  <a:gd name="connsiteY88" fmla="*/ 1191768 h 1567338"/>
                  <a:gd name="connsiteX89" fmla="*/ 1572292 w 4728781"/>
                  <a:gd name="connsiteY89" fmla="*/ 1191768 h 1567338"/>
                  <a:gd name="connsiteX90" fmla="*/ 1572292 w 4728781"/>
                  <a:gd name="connsiteY90" fmla="*/ 1227963 h 1567338"/>
                  <a:gd name="connsiteX91" fmla="*/ 1535525 w 4728781"/>
                  <a:gd name="connsiteY91" fmla="*/ 1227963 h 1567338"/>
                  <a:gd name="connsiteX92" fmla="*/ 1860327 w 4728781"/>
                  <a:gd name="connsiteY92" fmla="*/ 1167669 h 1567338"/>
                  <a:gd name="connsiteX93" fmla="*/ 1897094 w 4728781"/>
                  <a:gd name="connsiteY93" fmla="*/ 1167669 h 1567338"/>
                  <a:gd name="connsiteX94" fmla="*/ 1897094 w 4728781"/>
                  <a:gd name="connsiteY94" fmla="*/ 1204055 h 1567338"/>
                  <a:gd name="connsiteX95" fmla="*/ 1860327 w 4728781"/>
                  <a:gd name="connsiteY95" fmla="*/ 1204055 h 1567338"/>
                  <a:gd name="connsiteX96" fmla="*/ 3322224 w 4728781"/>
                  <a:gd name="connsiteY96" fmla="*/ 1145666 h 1567338"/>
                  <a:gd name="connsiteX97" fmla="*/ 3358990 w 4728781"/>
                  <a:gd name="connsiteY97" fmla="*/ 1145666 h 1567338"/>
                  <a:gd name="connsiteX98" fmla="*/ 3358990 w 4728781"/>
                  <a:gd name="connsiteY98" fmla="*/ 1182337 h 1567338"/>
                  <a:gd name="connsiteX99" fmla="*/ 3322224 w 4728781"/>
                  <a:gd name="connsiteY99" fmla="*/ 1182337 h 1567338"/>
                  <a:gd name="connsiteX100" fmla="*/ 2834925 w 4728781"/>
                  <a:gd name="connsiteY100" fmla="*/ 1145666 h 1567338"/>
                  <a:gd name="connsiteX101" fmla="*/ 2871691 w 4728781"/>
                  <a:gd name="connsiteY101" fmla="*/ 1145666 h 1567338"/>
                  <a:gd name="connsiteX102" fmla="*/ 2871691 w 4728781"/>
                  <a:gd name="connsiteY102" fmla="*/ 1182337 h 1567338"/>
                  <a:gd name="connsiteX103" fmla="*/ 2834925 w 4728781"/>
                  <a:gd name="connsiteY103" fmla="*/ 1182337 h 1567338"/>
                  <a:gd name="connsiteX104" fmla="*/ 2022824 w 4728781"/>
                  <a:gd name="connsiteY104" fmla="*/ 1145666 h 1567338"/>
                  <a:gd name="connsiteX105" fmla="*/ 2059591 w 4728781"/>
                  <a:gd name="connsiteY105" fmla="*/ 1145666 h 1567338"/>
                  <a:gd name="connsiteX106" fmla="*/ 2059591 w 4728781"/>
                  <a:gd name="connsiteY106" fmla="*/ 1182337 h 1567338"/>
                  <a:gd name="connsiteX107" fmla="*/ 2022824 w 4728781"/>
                  <a:gd name="connsiteY107" fmla="*/ 1182337 h 1567338"/>
                  <a:gd name="connsiteX108" fmla="*/ 2997422 w 4728781"/>
                  <a:gd name="connsiteY108" fmla="*/ 1143857 h 1567338"/>
                  <a:gd name="connsiteX109" fmla="*/ 3034188 w 4728781"/>
                  <a:gd name="connsiteY109" fmla="*/ 1143857 h 1567338"/>
                  <a:gd name="connsiteX110" fmla="*/ 3034188 w 4728781"/>
                  <a:gd name="connsiteY110" fmla="*/ 1180433 h 1567338"/>
                  <a:gd name="connsiteX111" fmla="*/ 2997422 w 4728781"/>
                  <a:gd name="connsiteY111" fmla="*/ 1180433 h 1567338"/>
                  <a:gd name="connsiteX112" fmla="*/ 1535525 w 4728781"/>
                  <a:gd name="connsiteY112" fmla="*/ 1138523 h 1567338"/>
                  <a:gd name="connsiteX113" fmla="*/ 1572292 w 4728781"/>
                  <a:gd name="connsiteY113" fmla="*/ 1138523 h 1567338"/>
                  <a:gd name="connsiteX114" fmla="*/ 1572292 w 4728781"/>
                  <a:gd name="connsiteY114" fmla="*/ 1174718 h 1567338"/>
                  <a:gd name="connsiteX115" fmla="*/ 1535525 w 4728781"/>
                  <a:gd name="connsiteY115" fmla="*/ 1174718 h 1567338"/>
                  <a:gd name="connsiteX116" fmla="*/ 1860327 w 4728781"/>
                  <a:gd name="connsiteY116" fmla="*/ 1114043 h 1567338"/>
                  <a:gd name="connsiteX117" fmla="*/ 1897094 w 4728781"/>
                  <a:gd name="connsiteY117" fmla="*/ 1114043 h 1567338"/>
                  <a:gd name="connsiteX118" fmla="*/ 1897094 w 4728781"/>
                  <a:gd name="connsiteY118" fmla="*/ 1150428 h 1567338"/>
                  <a:gd name="connsiteX119" fmla="*/ 1860327 w 4728781"/>
                  <a:gd name="connsiteY119" fmla="*/ 1150428 h 1567338"/>
                  <a:gd name="connsiteX120" fmla="*/ 3322224 w 4728781"/>
                  <a:gd name="connsiteY120" fmla="*/ 1091279 h 1567338"/>
                  <a:gd name="connsiteX121" fmla="*/ 3358990 w 4728781"/>
                  <a:gd name="connsiteY121" fmla="*/ 1091279 h 1567338"/>
                  <a:gd name="connsiteX122" fmla="*/ 3358990 w 4728781"/>
                  <a:gd name="connsiteY122" fmla="*/ 1127950 h 1567338"/>
                  <a:gd name="connsiteX123" fmla="*/ 3322224 w 4728781"/>
                  <a:gd name="connsiteY123" fmla="*/ 1127950 h 1567338"/>
                  <a:gd name="connsiteX124" fmla="*/ 2834925 w 4728781"/>
                  <a:gd name="connsiteY124" fmla="*/ 1091279 h 1567338"/>
                  <a:gd name="connsiteX125" fmla="*/ 2871691 w 4728781"/>
                  <a:gd name="connsiteY125" fmla="*/ 1091279 h 1567338"/>
                  <a:gd name="connsiteX126" fmla="*/ 2871691 w 4728781"/>
                  <a:gd name="connsiteY126" fmla="*/ 1127950 h 1567338"/>
                  <a:gd name="connsiteX127" fmla="*/ 2834925 w 4728781"/>
                  <a:gd name="connsiteY127" fmla="*/ 1127950 h 1567338"/>
                  <a:gd name="connsiteX128" fmla="*/ 2022824 w 4728781"/>
                  <a:gd name="connsiteY128" fmla="*/ 1091279 h 1567338"/>
                  <a:gd name="connsiteX129" fmla="*/ 2059591 w 4728781"/>
                  <a:gd name="connsiteY129" fmla="*/ 1091279 h 1567338"/>
                  <a:gd name="connsiteX130" fmla="*/ 2059591 w 4728781"/>
                  <a:gd name="connsiteY130" fmla="*/ 1127950 h 1567338"/>
                  <a:gd name="connsiteX131" fmla="*/ 2022824 w 4728781"/>
                  <a:gd name="connsiteY131" fmla="*/ 1127950 h 1567338"/>
                  <a:gd name="connsiteX132" fmla="*/ 2997422 w 4728781"/>
                  <a:gd name="connsiteY132" fmla="*/ 1089850 h 1567338"/>
                  <a:gd name="connsiteX133" fmla="*/ 3034188 w 4728781"/>
                  <a:gd name="connsiteY133" fmla="*/ 1089850 h 1567338"/>
                  <a:gd name="connsiteX134" fmla="*/ 3034188 w 4728781"/>
                  <a:gd name="connsiteY134" fmla="*/ 1126426 h 1567338"/>
                  <a:gd name="connsiteX135" fmla="*/ 2997422 w 4728781"/>
                  <a:gd name="connsiteY135" fmla="*/ 1126426 h 1567338"/>
                  <a:gd name="connsiteX136" fmla="*/ 1535525 w 4728781"/>
                  <a:gd name="connsiteY136" fmla="*/ 1085183 h 1567338"/>
                  <a:gd name="connsiteX137" fmla="*/ 1572292 w 4728781"/>
                  <a:gd name="connsiteY137" fmla="*/ 1085183 h 1567338"/>
                  <a:gd name="connsiteX138" fmla="*/ 1572292 w 4728781"/>
                  <a:gd name="connsiteY138" fmla="*/ 1121378 h 1567338"/>
                  <a:gd name="connsiteX139" fmla="*/ 1535525 w 4728781"/>
                  <a:gd name="connsiteY139" fmla="*/ 1121378 h 1567338"/>
                  <a:gd name="connsiteX140" fmla="*/ 2672524 w 4728781"/>
                  <a:gd name="connsiteY140" fmla="*/ 1071657 h 1567338"/>
                  <a:gd name="connsiteX141" fmla="*/ 2709291 w 4728781"/>
                  <a:gd name="connsiteY141" fmla="*/ 1071657 h 1567338"/>
                  <a:gd name="connsiteX142" fmla="*/ 2709291 w 4728781"/>
                  <a:gd name="connsiteY142" fmla="*/ 1094803 h 1567338"/>
                  <a:gd name="connsiteX143" fmla="*/ 2672524 w 4728781"/>
                  <a:gd name="connsiteY143" fmla="*/ 1094803 h 1567338"/>
                  <a:gd name="connsiteX144" fmla="*/ 1697926 w 4728781"/>
                  <a:gd name="connsiteY144" fmla="*/ 1071657 h 1567338"/>
                  <a:gd name="connsiteX145" fmla="*/ 1734693 w 4728781"/>
                  <a:gd name="connsiteY145" fmla="*/ 1071657 h 1567338"/>
                  <a:gd name="connsiteX146" fmla="*/ 1734693 w 4728781"/>
                  <a:gd name="connsiteY146" fmla="*/ 1094803 h 1567338"/>
                  <a:gd name="connsiteX147" fmla="*/ 1697926 w 4728781"/>
                  <a:gd name="connsiteY147" fmla="*/ 1094803 h 1567338"/>
                  <a:gd name="connsiteX148" fmla="*/ 1860327 w 4728781"/>
                  <a:gd name="connsiteY148" fmla="*/ 1060418 h 1567338"/>
                  <a:gd name="connsiteX149" fmla="*/ 1897094 w 4728781"/>
                  <a:gd name="connsiteY149" fmla="*/ 1060418 h 1567338"/>
                  <a:gd name="connsiteX150" fmla="*/ 1897094 w 4728781"/>
                  <a:gd name="connsiteY150" fmla="*/ 1096803 h 1567338"/>
                  <a:gd name="connsiteX151" fmla="*/ 1860327 w 4728781"/>
                  <a:gd name="connsiteY151" fmla="*/ 1096803 h 1567338"/>
                  <a:gd name="connsiteX152" fmla="*/ 3322224 w 4728781"/>
                  <a:gd name="connsiteY152" fmla="*/ 1036986 h 1567338"/>
                  <a:gd name="connsiteX153" fmla="*/ 3358990 w 4728781"/>
                  <a:gd name="connsiteY153" fmla="*/ 1036986 h 1567338"/>
                  <a:gd name="connsiteX154" fmla="*/ 3358990 w 4728781"/>
                  <a:gd name="connsiteY154" fmla="*/ 1073657 h 1567338"/>
                  <a:gd name="connsiteX155" fmla="*/ 3322224 w 4728781"/>
                  <a:gd name="connsiteY155" fmla="*/ 1073657 h 1567338"/>
                  <a:gd name="connsiteX156" fmla="*/ 2834925 w 4728781"/>
                  <a:gd name="connsiteY156" fmla="*/ 1036986 h 1567338"/>
                  <a:gd name="connsiteX157" fmla="*/ 2871691 w 4728781"/>
                  <a:gd name="connsiteY157" fmla="*/ 1036986 h 1567338"/>
                  <a:gd name="connsiteX158" fmla="*/ 2871691 w 4728781"/>
                  <a:gd name="connsiteY158" fmla="*/ 1073657 h 1567338"/>
                  <a:gd name="connsiteX159" fmla="*/ 2834925 w 4728781"/>
                  <a:gd name="connsiteY159" fmla="*/ 1073657 h 1567338"/>
                  <a:gd name="connsiteX160" fmla="*/ 2022824 w 4728781"/>
                  <a:gd name="connsiteY160" fmla="*/ 1036986 h 1567338"/>
                  <a:gd name="connsiteX161" fmla="*/ 2059591 w 4728781"/>
                  <a:gd name="connsiteY161" fmla="*/ 1036986 h 1567338"/>
                  <a:gd name="connsiteX162" fmla="*/ 2059591 w 4728781"/>
                  <a:gd name="connsiteY162" fmla="*/ 1073657 h 1567338"/>
                  <a:gd name="connsiteX163" fmla="*/ 2022824 w 4728781"/>
                  <a:gd name="connsiteY163" fmla="*/ 1073657 h 1567338"/>
                  <a:gd name="connsiteX164" fmla="*/ 2997422 w 4728781"/>
                  <a:gd name="connsiteY164" fmla="*/ 1035748 h 1567338"/>
                  <a:gd name="connsiteX165" fmla="*/ 3034188 w 4728781"/>
                  <a:gd name="connsiteY165" fmla="*/ 1035748 h 1567338"/>
                  <a:gd name="connsiteX166" fmla="*/ 3034188 w 4728781"/>
                  <a:gd name="connsiteY166" fmla="*/ 1072324 h 1567338"/>
                  <a:gd name="connsiteX167" fmla="*/ 2997422 w 4728781"/>
                  <a:gd name="connsiteY167" fmla="*/ 1072324 h 1567338"/>
                  <a:gd name="connsiteX168" fmla="*/ 1535525 w 4728781"/>
                  <a:gd name="connsiteY168" fmla="*/ 1031938 h 1567338"/>
                  <a:gd name="connsiteX169" fmla="*/ 1572292 w 4728781"/>
                  <a:gd name="connsiteY169" fmla="*/ 1031938 h 1567338"/>
                  <a:gd name="connsiteX170" fmla="*/ 1572292 w 4728781"/>
                  <a:gd name="connsiteY170" fmla="*/ 1068133 h 1567338"/>
                  <a:gd name="connsiteX171" fmla="*/ 1535525 w 4728781"/>
                  <a:gd name="connsiteY171" fmla="*/ 1068133 h 1567338"/>
                  <a:gd name="connsiteX172" fmla="*/ 3159823 w 4728781"/>
                  <a:gd name="connsiteY172" fmla="*/ 1029366 h 1567338"/>
                  <a:gd name="connsiteX173" fmla="*/ 3196590 w 4728781"/>
                  <a:gd name="connsiteY173" fmla="*/ 1029366 h 1567338"/>
                  <a:gd name="connsiteX174" fmla="*/ 3196590 w 4728781"/>
                  <a:gd name="connsiteY174" fmla="*/ 1052512 h 1567338"/>
                  <a:gd name="connsiteX175" fmla="*/ 3159823 w 4728781"/>
                  <a:gd name="connsiteY175" fmla="*/ 1052512 h 1567338"/>
                  <a:gd name="connsiteX176" fmla="*/ 2672524 w 4728781"/>
                  <a:gd name="connsiteY176" fmla="*/ 1014888 h 1567338"/>
                  <a:gd name="connsiteX177" fmla="*/ 2709291 w 4728781"/>
                  <a:gd name="connsiteY177" fmla="*/ 1014888 h 1567338"/>
                  <a:gd name="connsiteX178" fmla="*/ 2709291 w 4728781"/>
                  <a:gd name="connsiteY178" fmla="*/ 1052226 h 1567338"/>
                  <a:gd name="connsiteX179" fmla="*/ 2672524 w 4728781"/>
                  <a:gd name="connsiteY179" fmla="*/ 1052226 h 1567338"/>
                  <a:gd name="connsiteX180" fmla="*/ 1697926 w 4728781"/>
                  <a:gd name="connsiteY180" fmla="*/ 1014888 h 1567338"/>
                  <a:gd name="connsiteX181" fmla="*/ 1734693 w 4728781"/>
                  <a:gd name="connsiteY181" fmla="*/ 1014888 h 1567338"/>
                  <a:gd name="connsiteX182" fmla="*/ 1734693 w 4728781"/>
                  <a:gd name="connsiteY182" fmla="*/ 1052226 h 1567338"/>
                  <a:gd name="connsiteX183" fmla="*/ 1697926 w 4728781"/>
                  <a:gd name="connsiteY183" fmla="*/ 1052226 h 1567338"/>
                  <a:gd name="connsiteX184" fmla="*/ 1860327 w 4728781"/>
                  <a:gd name="connsiteY184" fmla="*/ 1006792 h 1567338"/>
                  <a:gd name="connsiteX185" fmla="*/ 1897094 w 4728781"/>
                  <a:gd name="connsiteY185" fmla="*/ 1006792 h 1567338"/>
                  <a:gd name="connsiteX186" fmla="*/ 1897094 w 4728781"/>
                  <a:gd name="connsiteY186" fmla="*/ 1043177 h 1567338"/>
                  <a:gd name="connsiteX187" fmla="*/ 1860327 w 4728781"/>
                  <a:gd name="connsiteY187" fmla="*/ 1043177 h 1567338"/>
                  <a:gd name="connsiteX188" fmla="*/ 1210627 w 4728781"/>
                  <a:gd name="connsiteY188" fmla="*/ 995172 h 1567338"/>
                  <a:gd name="connsiteX189" fmla="*/ 1247394 w 4728781"/>
                  <a:gd name="connsiteY189" fmla="*/ 995172 h 1567338"/>
                  <a:gd name="connsiteX190" fmla="*/ 1247394 w 4728781"/>
                  <a:gd name="connsiteY190" fmla="*/ 1018318 h 1567338"/>
                  <a:gd name="connsiteX191" fmla="*/ 1210627 w 4728781"/>
                  <a:gd name="connsiteY191" fmla="*/ 1018318 h 1567338"/>
                  <a:gd name="connsiteX192" fmla="*/ 3322224 w 4728781"/>
                  <a:gd name="connsiteY192" fmla="*/ 982694 h 1567338"/>
                  <a:gd name="connsiteX193" fmla="*/ 3358990 w 4728781"/>
                  <a:gd name="connsiteY193" fmla="*/ 982694 h 1567338"/>
                  <a:gd name="connsiteX194" fmla="*/ 3358990 w 4728781"/>
                  <a:gd name="connsiteY194" fmla="*/ 1019365 h 1567338"/>
                  <a:gd name="connsiteX195" fmla="*/ 3322224 w 4728781"/>
                  <a:gd name="connsiteY195" fmla="*/ 1019365 h 1567338"/>
                  <a:gd name="connsiteX196" fmla="*/ 2834925 w 4728781"/>
                  <a:gd name="connsiteY196" fmla="*/ 982694 h 1567338"/>
                  <a:gd name="connsiteX197" fmla="*/ 2871691 w 4728781"/>
                  <a:gd name="connsiteY197" fmla="*/ 982694 h 1567338"/>
                  <a:gd name="connsiteX198" fmla="*/ 2871691 w 4728781"/>
                  <a:gd name="connsiteY198" fmla="*/ 1019365 h 1567338"/>
                  <a:gd name="connsiteX199" fmla="*/ 2834925 w 4728781"/>
                  <a:gd name="connsiteY199" fmla="*/ 1019365 h 1567338"/>
                  <a:gd name="connsiteX200" fmla="*/ 2022824 w 4728781"/>
                  <a:gd name="connsiteY200" fmla="*/ 982694 h 1567338"/>
                  <a:gd name="connsiteX201" fmla="*/ 2059591 w 4728781"/>
                  <a:gd name="connsiteY201" fmla="*/ 982694 h 1567338"/>
                  <a:gd name="connsiteX202" fmla="*/ 2059591 w 4728781"/>
                  <a:gd name="connsiteY202" fmla="*/ 1019365 h 1567338"/>
                  <a:gd name="connsiteX203" fmla="*/ 2022824 w 4728781"/>
                  <a:gd name="connsiteY203" fmla="*/ 1019365 h 1567338"/>
                  <a:gd name="connsiteX204" fmla="*/ 2997422 w 4728781"/>
                  <a:gd name="connsiteY204" fmla="*/ 981646 h 1567338"/>
                  <a:gd name="connsiteX205" fmla="*/ 3034188 w 4728781"/>
                  <a:gd name="connsiteY205" fmla="*/ 981646 h 1567338"/>
                  <a:gd name="connsiteX206" fmla="*/ 3034188 w 4728781"/>
                  <a:gd name="connsiteY206" fmla="*/ 1018222 h 1567338"/>
                  <a:gd name="connsiteX207" fmla="*/ 2997422 w 4728781"/>
                  <a:gd name="connsiteY207" fmla="*/ 1018222 h 1567338"/>
                  <a:gd name="connsiteX208" fmla="*/ 1535525 w 4728781"/>
                  <a:gd name="connsiteY208" fmla="*/ 978693 h 1567338"/>
                  <a:gd name="connsiteX209" fmla="*/ 1572292 w 4728781"/>
                  <a:gd name="connsiteY209" fmla="*/ 978693 h 1567338"/>
                  <a:gd name="connsiteX210" fmla="*/ 1572292 w 4728781"/>
                  <a:gd name="connsiteY210" fmla="*/ 1014888 h 1567338"/>
                  <a:gd name="connsiteX211" fmla="*/ 1535525 w 4728781"/>
                  <a:gd name="connsiteY211" fmla="*/ 1014888 h 1567338"/>
                  <a:gd name="connsiteX212" fmla="*/ 3159823 w 4728781"/>
                  <a:gd name="connsiteY212" fmla="*/ 975741 h 1567338"/>
                  <a:gd name="connsiteX213" fmla="*/ 3196590 w 4728781"/>
                  <a:gd name="connsiteY213" fmla="*/ 975741 h 1567338"/>
                  <a:gd name="connsiteX214" fmla="*/ 3196590 w 4728781"/>
                  <a:gd name="connsiteY214" fmla="*/ 1011555 h 1567338"/>
                  <a:gd name="connsiteX215" fmla="*/ 3159823 w 4728781"/>
                  <a:gd name="connsiteY215" fmla="*/ 1011555 h 1567338"/>
                  <a:gd name="connsiteX216" fmla="*/ 2672524 w 4728781"/>
                  <a:gd name="connsiteY216" fmla="*/ 959358 h 1567338"/>
                  <a:gd name="connsiteX217" fmla="*/ 2709291 w 4728781"/>
                  <a:gd name="connsiteY217" fmla="*/ 959358 h 1567338"/>
                  <a:gd name="connsiteX218" fmla="*/ 2709291 w 4728781"/>
                  <a:gd name="connsiteY218" fmla="*/ 996696 h 1567338"/>
                  <a:gd name="connsiteX219" fmla="*/ 2672524 w 4728781"/>
                  <a:gd name="connsiteY219" fmla="*/ 996696 h 1567338"/>
                  <a:gd name="connsiteX220" fmla="*/ 1697926 w 4728781"/>
                  <a:gd name="connsiteY220" fmla="*/ 959358 h 1567338"/>
                  <a:gd name="connsiteX221" fmla="*/ 1734693 w 4728781"/>
                  <a:gd name="connsiteY221" fmla="*/ 959358 h 1567338"/>
                  <a:gd name="connsiteX222" fmla="*/ 1734693 w 4728781"/>
                  <a:gd name="connsiteY222" fmla="*/ 996696 h 1567338"/>
                  <a:gd name="connsiteX223" fmla="*/ 1697926 w 4728781"/>
                  <a:gd name="connsiteY223" fmla="*/ 996696 h 1567338"/>
                  <a:gd name="connsiteX224" fmla="*/ 1860327 w 4728781"/>
                  <a:gd name="connsiteY224" fmla="*/ 953166 h 1567338"/>
                  <a:gd name="connsiteX225" fmla="*/ 1897094 w 4728781"/>
                  <a:gd name="connsiteY225" fmla="*/ 953166 h 1567338"/>
                  <a:gd name="connsiteX226" fmla="*/ 1897094 w 4728781"/>
                  <a:gd name="connsiteY226" fmla="*/ 989551 h 1567338"/>
                  <a:gd name="connsiteX227" fmla="*/ 1860327 w 4728781"/>
                  <a:gd name="connsiteY227" fmla="*/ 989551 h 1567338"/>
                  <a:gd name="connsiteX228" fmla="*/ 3484721 w 4728781"/>
                  <a:gd name="connsiteY228" fmla="*/ 949642 h 1567338"/>
                  <a:gd name="connsiteX229" fmla="*/ 3521487 w 4728781"/>
                  <a:gd name="connsiteY229" fmla="*/ 949642 h 1567338"/>
                  <a:gd name="connsiteX230" fmla="*/ 3521487 w 4728781"/>
                  <a:gd name="connsiteY230" fmla="*/ 972788 h 1567338"/>
                  <a:gd name="connsiteX231" fmla="*/ 3484721 w 4728781"/>
                  <a:gd name="connsiteY231" fmla="*/ 972788 h 1567338"/>
                  <a:gd name="connsiteX232" fmla="*/ 2185225 w 4728781"/>
                  <a:gd name="connsiteY232" fmla="*/ 949642 h 1567338"/>
                  <a:gd name="connsiteX233" fmla="*/ 2221992 w 4728781"/>
                  <a:gd name="connsiteY233" fmla="*/ 949642 h 1567338"/>
                  <a:gd name="connsiteX234" fmla="*/ 2221992 w 4728781"/>
                  <a:gd name="connsiteY234" fmla="*/ 972788 h 1567338"/>
                  <a:gd name="connsiteX235" fmla="*/ 2185225 w 4728781"/>
                  <a:gd name="connsiteY235" fmla="*/ 972788 h 1567338"/>
                  <a:gd name="connsiteX236" fmla="*/ 1373028 w 4728781"/>
                  <a:gd name="connsiteY236" fmla="*/ 949642 h 1567338"/>
                  <a:gd name="connsiteX237" fmla="*/ 1409795 w 4728781"/>
                  <a:gd name="connsiteY237" fmla="*/ 949642 h 1567338"/>
                  <a:gd name="connsiteX238" fmla="*/ 1409795 w 4728781"/>
                  <a:gd name="connsiteY238" fmla="*/ 972788 h 1567338"/>
                  <a:gd name="connsiteX239" fmla="*/ 1373028 w 4728781"/>
                  <a:gd name="connsiteY239" fmla="*/ 972788 h 1567338"/>
                  <a:gd name="connsiteX240" fmla="*/ 1210627 w 4728781"/>
                  <a:gd name="connsiteY240" fmla="*/ 936593 h 1567338"/>
                  <a:gd name="connsiteX241" fmla="*/ 1247394 w 4728781"/>
                  <a:gd name="connsiteY241" fmla="*/ 936593 h 1567338"/>
                  <a:gd name="connsiteX242" fmla="*/ 1247394 w 4728781"/>
                  <a:gd name="connsiteY242" fmla="*/ 974788 h 1567338"/>
                  <a:gd name="connsiteX243" fmla="*/ 1210627 w 4728781"/>
                  <a:gd name="connsiteY243" fmla="*/ 974788 h 1567338"/>
                  <a:gd name="connsiteX244" fmla="*/ 3322224 w 4728781"/>
                  <a:gd name="connsiteY244" fmla="*/ 928306 h 1567338"/>
                  <a:gd name="connsiteX245" fmla="*/ 3358990 w 4728781"/>
                  <a:gd name="connsiteY245" fmla="*/ 928306 h 1567338"/>
                  <a:gd name="connsiteX246" fmla="*/ 3358990 w 4728781"/>
                  <a:gd name="connsiteY246" fmla="*/ 964977 h 1567338"/>
                  <a:gd name="connsiteX247" fmla="*/ 3322224 w 4728781"/>
                  <a:gd name="connsiteY247" fmla="*/ 964977 h 1567338"/>
                  <a:gd name="connsiteX248" fmla="*/ 2834925 w 4728781"/>
                  <a:gd name="connsiteY248" fmla="*/ 928306 h 1567338"/>
                  <a:gd name="connsiteX249" fmla="*/ 2871691 w 4728781"/>
                  <a:gd name="connsiteY249" fmla="*/ 928306 h 1567338"/>
                  <a:gd name="connsiteX250" fmla="*/ 2871691 w 4728781"/>
                  <a:gd name="connsiteY250" fmla="*/ 964977 h 1567338"/>
                  <a:gd name="connsiteX251" fmla="*/ 2834925 w 4728781"/>
                  <a:gd name="connsiteY251" fmla="*/ 964977 h 1567338"/>
                  <a:gd name="connsiteX252" fmla="*/ 2022824 w 4728781"/>
                  <a:gd name="connsiteY252" fmla="*/ 928306 h 1567338"/>
                  <a:gd name="connsiteX253" fmla="*/ 2059591 w 4728781"/>
                  <a:gd name="connsiteY253" fmla="*/ 928306 h 1567338"/>
                  <a:gd name="connsiteX254" fmla="*/ 2059591 w 4728781"/>
                  <a:gd name="connsiteY254" fmla="*/ 964977 h 1567338"/>
                  <a:gd name="connsiteX255" fmla="*/ 2022824 w 4728781"/>
                  <a:gd name="connsiteY255" fmla="*/ 964977 h 1567338"/>
                  <a:gd name="connsiteX256" fmla="*/ 2997422 w 4728781"/>
                  <a:gd name="connsiteY256" fmla="*/ 927639 h 1567338"/>
                  <a:gd name="connsiteX257" fmla="*/ 3034188 w 4728781"/>
                  <a:gd name="connsiteY257" fmla="*/ 927639 h 1567338"/>
                  <a:gd name="connsiteX258" fmla="*/ 3034188 w 4728781"/>
                  <a:gd name="connsiteY258" fmla="*/ 964215 h 1567338"/>
                  <a:gd name="connsiteX259" fmla="*/ 2997422 w 4728781"/>
                  <a:gd name="connsiteY259" fmla="*/ 964215 h 1567338"/>
                  <a:gd name="connsiteX260" fmla="*/ 1535525 w 4728781"/>
                  <a:gd name="connsiteY260" fmla="*/ 925353 h 1567338"/>
                  <a:gd name="connsiteX261" fmla="*/ 1572292 w 4728781"/>
                  <a:gd name="connsiteY261" fmla="*/ 925353 h 1567338"/>
                  <a:gd name="connsiteX262" fmla="*/ 1572292 w 4728781"/>
                  <a:gd name="connsiteY262" fmla="*/ 961548 h 1567338"/>
                  <a:gd name="connsiteX263" fmla="*/ 1535525 w 4728781"/>
                  <a:gd name="connsiteY263" fmla="*/ 961548 h 1567338"/>
                  <a:gd name="connsiteX264" fmla="*/ 3159823 w 4728781"/>
                  <a:gd name="connsiteY264" fmla="*/ 923258 h 1567338"/>
                  <a:gd name="connsiteX265" fmla="*/ 3196590 w 4728781"/>
                  <a:gd name="connsiteY265" fmla="*/ 923258 h 1567338"/>
                  <a:gd name="connsiteX266" fmla="*/ 3196590 w 4728781"/>
                  <a:gd name="connsiteY266" fmla="*/ 959072 h 1567338"/>
                  <a:gd name="connsiteX267" fmla="*/ 3159823 w 4728781"/>
                  <a:gd name="connsiteY267" fmla="*/ 959072 h 1567338"/>
                  <a:gd name="connsiteX268" fmla="*/ 2672524 w 4728781"/>
                  <a:gd name="connsiteY268" fmla="*/ 903922 h 1567338"/>
                  <a:gd name="connsiteX269" fmla="*/ 2709291 w 4728781"/>
                  <a:gd name="connsiteY269" fmla="*/ 903922 h 1567338"/>
                  <a:gd name="connsiteX270" fmla="*/ 2709291 w 4728781"/>
                  <a:gd name="connsiteY270" fmla="*/ 941165 h 1567338"/>
                  <a:gd name="connsiteX271" fmla="*/ 2672524 w 4728781"/>
                  <a:gd name="connsiteY271" fmla="*/ 941165 h 1567338"/>
                  <a:gd name="connsiteX272" fmla="*/ 1697926 w 4728781"/>
                  <a:gd name="connsiteY272" fmla="*/ 903922 h 1567338"/>
                  <a:gd name="connsiteX273" fmla="*/ 1734693 w 4728781"/>
                  <a:gd name="connsiteY273" fmla="*/ 903922 h 1567338"/>
                  <a:gd name="connsiteX274" fmla="*/ 1734693 w 4728781"/>
                  <a:gd name="connsiteY274" fmla="*/ 941165 h 1567338"/>
                  <a:gd name="connsiteX275" fmla="*/ 1697926 w 4728781"/>
                  <a:gd name="connsiteY275" fmla="*/ 941165 h 1567338"/>
                  <a:gd name="connsiteX276" fmla="*/ 1860327 w 4728781"/>
                  <a:gd name="connsiteY276" fmla="*/ 899541 h 1567338"/>
                  <a:gd name="connsiteX277" fmla="*/ 1897094 w 4728781"/>
                  <a:gd name="connsiteY277" fmla="*/ 899541 h 1567338"/>
                  <a:gd name="connsiteX278" fmla="*/ 1897094 w 4728781"/>
                  <a:gd name="connsiteY278" fmla="*/ 935926 h 1567338"/>
                  <a:gd name="connsiteX279" fmla="*/ 1860327 w 4728781"/>
                  <a:gd name="connsiteY279" fmla="*/ 935926 h 1567338"/>
                  <a:gd name="connsiteX280" fmla="*/ 3484721 w 4728781"/>
                  <a:gd name="connsiteY280" fmla="*/ 896397 h 1567338"/>
                  <a:gd name="connsiteX281" fmla="*/ 3521487 w 4728781"/>
                  <a:gd name="connsiteY281" fmla="*/ 896397 h 1567338"/>
                  <a:gd name="connsiteX282" fmla="*/ 3521487 w 4728781"/>
                  <a:gd name="connsiteY282" fmla="*/ 932020 h 1567338"/>
                  <a:gd name="connsiteX283" fmla="*/ 3484721 w 4728781"/>
                  <a:gd name="connsiteY283" fmla="*/ 932020 h 1567338"/>
                  <a:gd name="connsiteX284" fmla="*/ 2185225 w 4728781"/>
                  <a:gd name="connsiteY284" fmla="*/ 896397 h 1567338"/>
                  <a:gd name="connsiteX285" fmla="*/ 2221992 w 4728781"/>
                  <a:gd name="connsiteY285" fmla="*/ 896397 h 1567338"/>
                  <a:gd name="connsiteX286" fmla="*/ 2221992 w 4728781"/>
                  <a:gd name="connsiteY286" fmla="*/ 932020 h 1567338"/>
                  <a:gd name="connsiteX287" fmla="*/ 2185225 w 4728781"/>
                  <a:gd name="connsiteY287" fmla="*/ 932020 h 1567338"/>
                  <a:gd name="connsiteX288" fmla="*/ 1373028 w 4728781"/>
                  <a:gd name="connsiteY288" fmla="*/ 896397 h 1567338"/>
                  <a:gd name="connsiteX289" fmla="*/ 1409795 w 4728781"/>
                  <a:gd name="connsiteY289" fmla="*/ 896397 h 1567338"/>
                  <a:gd name="connsiteX290" fmla="*/ 1409795 w 4728781"/>
                  <a:gd name="connsiteY290" fmla="*/ 932020 h 1567338"/>
                  <a:gd name="connsiteX291" fmla="*/ 1373028 w 4728781"/>
                  <a:gd name="connsiteY291" fmla="*/ 932020 h 1567338"/>
                  <a:gd name="connsiteX292" fmla="*/ 2347626 w 4728781"/>
                  <a:gd name="connsiteY292" fmla="*/ 885348 h 1567338"/>
                  <a:gd name="connsiteX293" fmla="*/ 2384393 w 4728781"/>
                  <a:gd name="connsiteY293" fmla="*/ 885348 h 1567338"/>
                  <a:gd name="connsiteX294" fmla="*/ 2384393 w 4728781"/>
                  <a:gd name="connsiteY294" fmla="*/ 908494 h 1567338"/>
                  <a:gd name="connsiteX295" fmla="*/ 2347626 w 4728781"/>
                  <a:gd name="connsiteY295" fmla="*/ 908494 h 1567338"/>
                  <a:gd name="connsiteX296" fmla="*/ 1210627 w 4728781"/>
                  <a:gd name="connsiteY296" fmla="*/ 879252 h 1567338"/>
                  <a:gd name="connsiteX297" fmla="*/ 1247394 w 4728781"/>
                  <a:gd name="connsiteY297" fmla="*/ 879252 h 1567338"/>
                  <a:gd name="connsiteX298" fmla="*/ 1247394 w 4728781"/>
                  <a:gd name="connsiteY298" fmla="*/ 917447 h 1567338"/>
                  <a:gd name="connsiteX299" fmla="*/ 1210627 w 4728781"/>
                  <a:gd name="connsiteY299" fmla="*/ 917447 h 1567338"/>
                  <a:gd name="connsiteX300" fmla="*/ 3322224 w 4728781"/>
                  <a:gd name="connsiteY300" fmla="*/ 874014 h 1567338"/>
                  <a:gd name="connsiteX301" fmla="*/ 3358990 w 4728781"/>
                  <a:gd name="connsiteY301" fmla="*/ 874014 h 1567338"/>
                  <a:gd name="connsiteX302" fmla="*/ 3358990 w 4728781"/>
                  <a:gd name="connsiteY302" fmla="*/ 910685 h 1567338"/>
                  <a:gd name="connsiteX303" fmla="*/ 3322224 w 4728781"/>
                  <a:gd name="connsiteY303" fmla="*/ 910685 h 1567338"/>
                  <a:gd name="connsiteX304" fmla="*/ 2834925 w 4728781"/>
                  <a:gd name="connsiteY304" fmla="*/ 874014 h 1567338"/>
                  <a:gd name="connsiteX305" fmla="*/ 2871691 w 4728781"/>
                  <a:gd name="connsiteY305" fmla="*/ 874014 h 1567338"/>
                  <a:gd name="connsiteX306" fmla="*/ 2871691 w 4728781"/>
                  <a:gd name="connsiteY306" fmla="*/ 910685 h 1567338"/>
                  <a:gd name="connsiteX307" fmla="*/ 2834925 w 4728781"/>
                  <a:gd name="connsiteY307" fmla="*/ 910685 h 1567338"/>
                  <a:gd name="connsiteX308" fmla="*/ 2022824 w 4728781"/>
                  <a:gd name="connsiteY308" fmla="*/ 874014 h 1567338"/>
                  <a:gd name="connsiteX309" fmla="*/ 2059591 w 4728781"/>
                  <a:gd name="connsiteY309" fmla="*/ 874014 h 1567338"/>
                  <a:gd name="connsiteX310" fmla="*/ 2059591 w 4728781"/>
                  <a:gd name="connsiteY310" fmla="*/ 910685 h 1567338"/>
                  <a:gd name="connsiteX311" fmla="*/ 2022824 w 4728781"/>
                  <a:gd name="connsiteY311" fmla="*/ 910685 h 1567338"/>
                  <a:gd name="connsiteX312" fmla="*/ 2997422 w 4728781"/>
                  <a:gd name="connsiteY312" fmla="*/ 873537 h 1567338"/>
                  <a:gd name="connsiteX313" fmla="*/ 3034188 w 4728781"/>
                  <a:gd name="connsiteY313" fmla="*/ 873537 h 1567338"/>
                  <a:gd name="connsiteX314" fmla="*/ 3034188 w 4728781"/>
                  <a:gd name="connsiteY314" fmla="*/ 910113 h 1567338"/>
                  <a:gd name="connsiteX315" fmla="*/ 2997422 w 4728781"/>
                  <a:gd name="connsiteY315" fmla="*/ 910113 h 1567338"/>
                  <a:gd name="connsiteX316" fmla="*/ 1535525 w 4728781"/>
                  <a:gd name="connsiteY316" fmla="*/ 872108 h 1567338"/>
                  <a:gd name="connsiteX317" fmla="*/ 1572292 w 4728781"/>
                  <a:gd name="connsiteY317" fmla="*/ 872108 h 1567338"/>
                  <a:gd name="connsiteX318" fmla="*/ 1572292 w 4728781"/>
                  <a:gd name="connsiteY318" fmla="*/ 908303 h 1567338"/>
                  <a:gd name="connsiteX319" fmla="*/ 1535525 w 4728781"/>
                  <a:gd name="connsiteY319" fmla="*/ 908303 h 1567338"/>
                  <a:gd name="connsiteX320" fmla="*/ 3159823 w 4728781"/>
                  <a:gd name="connsiteY320" fmla="*/ 870775 h 1567338"/>
                  <a:gd name="connsiteX321" fmla="*/ 3196590 w 4728781"/>
                  <a:gd name="connsiteY321" fmla="*/ 870775 h 1567338"/>
                  <a:gd name="connsiteX322" fmla="*/ 3196590 w 4728781"/>
                  <a:gd name="connsiteY322" fmla="*/ 906589 h 1567338"/>
                  <a:gd name="connsiteX323" fmla="*/ 3159823 w 4728781"/>
                  <a:gd name="connsiteY323" fmla="*/ 906589 h 1567338"/>
                  <a:gd name="connsiteX324" fmla="*/ 2672524 w 4728781"/>
                  <a:gd name="connsiteY324" fmla="*/ 848296 h 1567338"/>
                  <a:gd name="connsiteX325" fmla="*/ 2709291 w 4728781"/>
                  <a:gd name="connsiteY325" fmla="*/ 848296 h 1567338"/>
                  <a:gd name="connsiteX326" fmla="*/ 2709291 w 4728781"/>
                  <a:gd name="connsiteY326" fmla="*/ 885634 h 1567338"/>
                  <a:gd name="connsiteX327" fmla="*/ 2672524 w 4728781"/>
                  <a:gd name="connsiteY327" fmla="*/ 885634 h 1567338"/>
                  <a:gd name="connsiteX328" fmla="*/ 1697926 w 4728781"/>
                  <a:gd name="connsiteY328" fmla="*/ 848296 h 1567338"/>
                  <a:gd name="connsiteX329" fmla="*/ 1734693 w 4728781"/>
                  <a:gd name="connsiteY329" fmla="*/ 848296 h 1567338"/>
                  <a:gd name="connsiteX330" fmla="*/ 1734693 w 4728781"/>
                  <a:gd name="connsiteY330" fmla="*/ 885634 h 1567338"/>
                  <a:gd name="connsiteX331" fmla="*/ 1697926 w 4728781"/>
                  <a:gd name="connsiteY331" fmla="*/ 885634 h 1567338"/>
                  <a:gd name="connsiteX332" fmla="*/ 1860327 w 4728781"/>
                  <a:gd name="connsiteY332" fmla="*/ 845915 h 1567338"/>
                  <a:gd name="connsiteX333" fmla="*/ 1897094 w 4728781"/>
                  <a:gd name="connsiteY333" fmla="*/ 845915 h 1567338"/>
                  <a:gd name="connsiteX334" fmla="*/ 1897094 w 4728781"/>
                  <a:gd name="connsiteY334" fmla="*/ 882300 h 1567338"/>
                  <a:gd name="connsiteX335" fmla="*/ 1860327 w 4728781"/>
                  <a:gd name="connsiteY335" fmla="*/ 882300 h 1567338"/>
                  <a:gd name="connsiteX336" fmla="*/ 3484721 w 4728781"/>
                  <a:gd name="connsiteY336" fmla="*/ 844200 h 1567338"/>
                  <a:gd name="connsiteX337" fmla="*/ 3521487 w 4728781"/>
                  <a:gd name="connsiteY337" fmla="*/ 844200 h 1567338"/>
                  <a:gd name="connsiteX338" fmla="*/ 3521487 w 4728781"/>
                  <a:gd name="connsiteY338" fmla="*/ 879824 h 1567338"/>
                  <a:gd name="connsiteX339" fmla="*/ 3484721 w 4728781"/>
                  <a:gd name="connsiteY339" fmla="*/ 879824 h 1567338"/>
                  <a:gd name="connsiteX340" fmla="*/ 2185225 w 4728781"/>
                  <a:gd name="connsiteY340" fmla="*/ 844200 h 1567338"/>
                  <a:gd name="connsiteX341" fmla="*/ 2221992 w 4728781"/>
                  <a:gd name="connsiteY341" fmla="*/ 844200 h 1567338"/>
                  <a:gd name="connsiteX342" fmla="*/ 2221992 w 4728781"/>
                  <a:gd name="connsiteY342" fmla="*/ 879824 h 1567338"/>
                  <a:gd name="connsiteX343" fmla="*/ 2185225 w 4728781"/>
                  <a:gd name="connsiteY343" fmla="*/ 879824 h 1567338"/>
                  <a:gd name="connsiteX344" fmla="*/ 1373028 w 4728781"/>
                  <a:gd name="connsiteY344" fmla="*/ 844200 h 1567338"/>
                  <a:gd name="connsiteX345" fmla="*/ 1409795 w 4728781"/>
                  <a:gd name="connsiteY345" fmla="*/ 844200 h 1567338"/>
                  <a:gd name="connsiteX346" fmla="*/ 1409795 w 4728781"/>
                  <a:gd name="connsiteY346" fmla="*/ 879824 h 1567338"/>
                  <a:gd name="connsiteX347" fmla="*/ 1373028 w 4728781"/>
                  <a:gd name="connsiteY347" fmla="*/ 879824 h 1567338"/>
                  <a:gd name="connsiteX348" fmla="*/ 3647122 w 4728781"/>
                  <a:gd name="connsiteY348" fmla="*/ 828579 h 1567338"/>
                  <a:gd name="connsiteX349" fmla="*/ 3683889 w 4728781"/>
                  <a:gd name="connsiteY349" fmla="*/ 828579 h 1567338"/>
                  <a:gd name="connsiteX350" fmla="*/ 3683889 w 4728781"/>
                  <a:gd name="connsiteY350" fmla="*/ 851725 h 1567338"/>
                  <a:gd name="connsiteX351" fmla="*/ 3647122 w 4728781"/>
                  <a:gd name="connsiteY351" fmla="*/ 851725 h 1567338"/>
                  <a:gd name="connsiteX352" fmla="*/ 1048226 w 4728781"/>
                  <a:gd name="connsiteY352" fmla="*/ 828579 h 1567338"/>
                  <a:gd name="connsiteX353" fmla="*/ 1084993 w 4728781"/>
                  <a:gd name="connsiteY353" fmla="*/ 828579 h 1567338"/>
                  <a:gd name="connsiteX354" fmla="*/ 1084993 w 4728781"/>
                  <a:gd name="connsiteY354" fmla="*/ 851725 h 1567338"/>
                  <a:gd name="connsiteX355" fmla="*/ 1048226 w 4728781"/>
                  <a:gd name="connsiteY355" fmla="*/ 851725 h 1567338"/>
                  <a:gd name="connsiteX356" fmla="*/ 2347626 w 4728781"/>
                  <a:gd name="connsiteY356" fmla="*/ 823912 h 1567338"/>
                  <a:gd name="connsiteX357" fmla="*/ 2384393 w 4728781"/>
                  <a:gd name="connsiteY357" fmla="*/ 823912 h 1567338"/>
                  <a:gd name="connsiteX358" fmla="*/ 2384393 w 4728781"/>
                  <a:gd name="connsiteY358" fmla="*/ 863441 h 1567338"/>
                  <a:gd name="connsiteX359" fmla="*/ 2347626 w 4728781"/>
                  <a:gd name="connsiteY359" fmla="*/ 863441 h 1567338"/>
                  <a:gd name="connsiteX360" fmla="*/ 1210627 w 4728781"/>
                  <a:gd name="connsiteY360" fmla="*/ 821912 h 1567338"/>
                  <a:gd name="connsiteX361" fmla="*/ 1247394 w 4728781"/>
                  <a:gd name="connsiteY361" fmla="*/ 821912 h 1567338"/>
                  <a:gd name="connsiteX362" fmla="*/ 1247394 w 4728781"/>
                  <a:gd name="connsiteY362" fmla="*/ 860107 h 1567338"/>
                  <a:gd name="connsiteX363" fmla="*/ 1210627 w 4728781"/>
                  <a:gd name="connsiteY363" fmla="*/ 860107 h 1567338"/>
                  <a:gd name="connsiteX364" fmla="*/ 3322224 w 4728781"/>
                  <a:gd name="connsiteY364" fmla="*/ 819721 h 1567338"/>
                  <a:gd name="connsiteX365" fmla="*/ 3358990 w 4728781"/>
                  <a:gd name="connsiteY365" fmla="*/ 819721 h 1567338"/>
                  <a:gd name="connsiteX366" fmla="*/ 3358990 w 4728781"/>
                  <a:gd name="connsiteY366" fmla="*/ 856392 h 1567338"/>
                  <a:gd name="connsiteX367" fmla="*/ 3322224 w 4728781"/>
                  <a:gd name="connsiteY367" fmla="*/ 856392 h 1567338"/>
                  <a:gd name="connsiteX368" fmla="*/ 2834925 w 4728781"/>
                  <a:gd name="connsiteY368" fmla="*/ 819721 h 1567338"/>
                  <a:gd name="connsiteX369" fmla="*/ 2871691 w 4728781"/>
                  <a:gd name="connsiteY369" fmla="*/ 819721 h 1567338"/>
                  <a:gd name="connsiteX370" fmla="*/ 2871691 w 4728781"/>
                  <a:gd name="connsiteY370" fmla="*/ 856392 h 1567338"/>
                  <a:gd name="connsiteX371" fmla="*/ 2834925 w 4728781"/>
                  <a:gd name="connsiteY371" fmla="*/ 856392 h 1567338"/>
                  <a:gd name="connsiteX372" fmla="*/ 2022824 w 4728781"/>
                  <a:gd name="connsiteY372" fmla="*/ 819721 h 1567338"/>
                  <a:gd name="connsiteX373" fmla="*/ 2059591 w 4728781"/>
                  <a:gd name="connsiteY373" fmla="*/ 819721 h 1567338"/>
                  <a:gd name="connsiteX374" fmla="*/ 2059591 w 4728781"/>
                  <a:gd name="connsiteY374" fmla="*/ 856392 h 1567338"/>
                  <a:gd name="connsiteX375" fmla="*/ 2022824 w 4728781"/>
                  <a:gd name="connsiteY375" fmla="*/ 856392 h 1567338"/>
                  <a:gd name="connsiteX376" fmla="*/ 2997422 w 4728781"/>
                  <a:gd name="connsiteY376" fmla="*/ 819435 h 1567338"/>
                  <a:gd name="connsiteX377" fmla="*/ 3034188 w 4728781"/>
                  <a:gd name="connsiteY377" fmla="*/ 819435 h 1567338"/>
                  <a:gd name="connsiteX378" fmla="*/ 3034188 w 4728781"/>
                  <a:gd name="connsiteY378" fmla="*/ 856011 h 1567338"/>
                  <a:gd name="connsiteX379" fmla="*/ 2997422 w 4728781"/>
                  <a:gd name="connsiteY379" fmla="*/ 856011 h 1567338"/>
                  <a:gd name="connsiteX380" fmla="*/ 1535525 w 4728781"/>
                  <a:gd name="connsiteY380" fmla="*/ 818864 h 1567338"/>
                  <a:gd name="connsiteX381" fmla="*/ 1572292 w 4728781"/>
                  <a:gd name="connsiteY381" fmla="*/ 818864 h 1567338"/>
                  <a:gd name="connsiteX382" fmla="*/ 1572292 w 4728781"/>
                  <a:gd name="connsiteY382" fmla="*/ 855059 h 1567338"/>
                  <a:gd name="connsiteX383" fmla="*/ 1535525 w 4728781"/>
                  <a:gd name="connsiteY383" fmla="*/ 855059 h 1567338"/>
                  <a:gd name="connsiteX384" fmla="*/ 3159823 w 4728781"/>
                  <a:gd name="connsiteY384" fmla="*/ 818292 h 1567338"/>
                  <a:gd name="connsiteX385" fmla="*/ 3196590 w 4728781"/>
                  <a:gd name="connsiteY385" fmla="*/ 818292 h 1567338"/>
                  <a:gd name="connsiteX386" fmla="*/ 3196590 w 4728781"/>
                  <a:gd name="connsiteY386" fmla="*/ 854106 h 1567338"/>
                  <a:gd name="connsiteX387" fmla="*/ 3159823 w 4728781"/>
                  <a:gd name="connsiteY387" fmla="*/ 854106 h 1567338"/>
                  <a:gd name="connsiteX388" fmla="*/ 2510123 w 4728781"/>
                  <a:gd name="connsiteY388" fmla="*/ 809339 h 1567338"/>
                  <a:gd name="connsiteX389" fmla="*/ 2546890 w 4728781"/>
                  <a:gd name="connsiteY389" fmla="*/ 809339 h 1567338"/>
                  <a:gd name="connsiteX390" fmla="*/ 2546890 w 4728781"/>
                  <a:gd name="connsiteY390" fmla="*/ 832485 h 1567338"/>
                  <a:gd name="connsiteX391" fmla="*/ 2510123 w 4728781"/>
                  <a:gd name="connsiteY391" fmla="*/ 832485 h 1567338"/>
                  <a:gd name="connsiteX392" fmla="*/ 2672524 w 4728781"/>
                  <a:gd name="connsiteY392" fmla="*/ 792765 h 1567338"/>
                  <a:gd name="connsiteX393" fmla="*/ 2709291 w 4728781"/>
                  <a:gd name="connsiteY393" fmla="*/ 792765 h 1567338"/>
                  <a:gd name="connsiteX394" fmla="*/ 2709291 w 4728781"/>
                  <a:gd name="connsiteY394" fmla="*/ 830103 h 1567338"/>
                  <a:gd name="connsiteX395" fmla="*/ 2672524 w 4728781"/>
                  <a:gd name="connsiteY395" fmla="*/ 830103 h 1567338"/>
                  <a:gd name="connsiteX396" fmla="*/ 1697926 w 4728781"/>
                  <a:gd name="connsiteY396" fmla="*/ 792765 h 1567338"/>
                  <a:gd name="connsiteX397" fmla="*/ 1734693 w 4728781"/>
                  <a:gd name="connsiteY397" fmla="*/ 792765 h 1567338"/>
                  <a:gd name="connsiteX398" fmla="*/ 1734693 w 4728781"/>
                  <a:gd name="connsiteY398" fmla="*/ 830103 h 1567338"/>
                  <a:gd name="connsiteX399" fmla="*/ 1697926 w 4728781"/>
                  <a:gd name="connsiteY399" fmla="*/ 830103 h 1567338"/>
                  <a:gd name="connsiteX400" fmla="*/ 1860327 w 4728781"/>
                  <a:gd name="connsiteY400" fmla="*/ 792289 h 1567338"/>
                  <a:gd name="connsiteX401" fmla="*/ 1897094 w 4728781"/>
                  <a:gd name="connsiteY401" fmla="*/ 792289 h 1567338"/>
                  <a:gd name="connsiteX402" fmla="*/ 1897094 w 4728781"/>
                  <a:gd name="connsiteY402" fmla="*/ 828674 h 1567338"/>
                  <a:gd name="connsiteX403" fmla="*/ 1860327 w 4728781"/>
                  <a:gd name="connsiteY403" fmla="*/ 828674 h 1567338"/>
                  <a:gd name="connsiteX404" fmla="*/ 3484721 w 4728781"/>
                  <a:gd name="connsiteY404" fmla="*/ 792003 h 1567338"/>
                  <a:gd name="connsiteX405" fmla="*/ 3521487 w 4728781"/>
                  <a:gd name="connsiteY405" fmla="*/ 792003 h 1567338"/>
                  <a:gd name="connsiteX406" fmla="*/ 3521487 w 4728781"/>
                  <a:gd name="connsiteY406" fmla="*/ 827626 h 1567338"/>
                  <a:gd name="connsiteX407" fmla="*/ 3484721 w 4728781"/>
                  <a:gd name="connsiteY407" fmla="*/ 827626 h 1567338"/>
                  <a:gd name="connsiteX408" fmla="*/ 2185225 w 4728781"/>
                  <a:gd name="connsiteY408" fmla="*/ 792003 h 1567338"/>
                  <a:gd name="connsiteX409" fmla="*/ 2221992 w 4728781"/>
                  <a:gd name="connsiteY409" fmla="*/ 792003 h 1567338"/>
                  <a:gd name="connsiteX410" fmla="*/ 2221992 w 4728781"/>
                  <a:gd name="connsiteY410" fmla="*/ 827626 h 1567338"/>
                  <a:gd name="connsiteX411" fmla="*/ 2185225 w 4728781"/>
                  <a:gd name="connsiteY411" fmla="*/ 827626 h 1567338"/>
                  <a:gd name="connsiteX412" fmla="*/ 1373028 w 4728781"/>
                  <a:gd name="connsiteY412" fmla="*/ 792003 h 1567338"/>
                  <a:gd name="connsiteX413" fmla="*/ 1409795 w 4728781"/>
                  <a:gd name="connsiteY413" fmla="*/ 792003 h 1567338"/>
                  <a:gd name="connsiteX414" fmla="*/ 1409795 w 4728781"/>
                  <a:gd name="connsiteY414" fmla="*/ 827626 h 1567338"/>
                  <a:gd name="connsiteX415" fmla="*/ 1373028 w 4728781"/>
                  <a:gd name="connsiteY415" fmla="*/ 827626 h 1567338"/>
                  <a:gd name="connsiteX416" fmla="*/ 4707731 w 4728781"/>
                  <a:gd name="connsiteY416" fmla="*/ 778764 h 1567338"/>
                  <a:gd name="connsiteX417" fmla="*/ 4728781 w 4728781"/>
                  <a:gd name="connsiteY417" fmla="*/ 778859 h 1567338"/>
                  <a:gd name="connsiteX418" fmla="*/ 4728781 w 4728781"/>
                  <a:gd name="connsiteY418" fmla="*/ 788384 h 1567338"/>
                  <a:gd name="connsiteX419" fmla="*/ 4702968 w 4728781"/>
                  <a:gd name="connsiteY419" fmla="*/ 788670 h 1567338"/>
                  <a:gd name="connsiteX420" fmla="*/ 4702968 w 4728781"/>
                  <a:gd name="connsiteY420" fmla="*/ 779050 h 1567338"/>
                  <a:gd name="connsiteX421" fmla="*/ 21146 w 4728781"/>
                  <a:gd name="connsiteY421" fmla="*/ 778764 h 1567338"/>
                  <a:gd name="connsiteX422" fmla="*/ 21146 w 4728781"/>
                  <a:gd name="connsiteY422" fmla="*/ 788384 h 1567338"/>
                  <a:gd name="connsiteX423" fmla="*/ 16288 w 4728781"/>
                  <a:gd name="connsiteY423" fmla="*/ 788575 h 1567338"/>
                  <a:gd name="connsiteX424" fmla="*/ 0 w 4728781"/>
                  <a:gd name="connsiteY424" fmla="*/ 788479 h 1567338"/>
                  <a:gd name="connsiteX425" fmla="*/ 0 w 4728781"/>
                  <a:gd name="connsiteY425" fmla="*/ 783716 h 1567338"/>
                  <a:gd name="connsiteX426" fmla="*/ 0 w 4728781"/>
                  <a:gd name="connsiteY426" fmla="*/ 778954 h 1567338"/>
                  <a:gd name="connsiteX427" fmla="*/ 66484 w 4728781"/>
                  <a:gd name="connsiteY427" fmla="*/ 778478 h 1567338"/>
                  <a:gd name="connsiteX428" fmla="*/ 66484 w 4728781"/>
                  <a:gd name="connsiteY428" fmla="*/ 788003 h 1567338"/>
                  <a:gd name="connsiteX429" fmla="*/ 61721 w 4728781"/>
                  <a:gd name="connsiteY429" fmla="*/ 788955 h 1567338"/>
                  <a:gd name="connsiteX430" fmla="*/ 40671 w 4728781"/>
                  <a:gd name="connsiteY430" fmla="*/ 788765 h 1567338"/>
                  <a:gd name="connsiteX431" fmla="*/ 40671 w 4728781"/>
                  <a:gd name="connsiteY431" fmla="*/ 778573 h 1567338"/>
                  <a:gd name="connsiteX432" fmla="*/ 4657534 w 4728781"/>
                  <a:gd name="connsiteY432" fmla="*/ 778383 h 1567338"/>
                  <a:gd name="connsiteX433" fmla="*/ 4683442 w 4728781"/>
                  <a:gd name="connsiteY433" fmla="*/ 778573 h 1567338"/>
                  <a:gd name="connsiteX434" fmla="*/ 4683442 w 4728781"/>
                  <a:gd name="connsiteY434" fmla="*/ 788003 h 1567338"/>
                  <a:gd name="connsiteX435" fmla="*/ 4678680 w 4728781"/>
                  <a:gd name="connsiteY435" fmla="*/ 788860 h 1567338"/>
                  <a:gd name="connsiteX436" fmla="*/ 4657534 w 4728781"/>
                  <a:gd name="connsiteY436" fmla="*/ 788956 h 1567338"/>
                  <a:gd name="connsiteX437" fmla="*/ 111823 w 4728781"/>
                  <a:gd name="connsiteY437" fmla="*/ 778097 h 1567338"/>
                  <a:gd name="connsiteX438" fmla="*/ 111823 w 4728781"/>
                  <a:gd name="connsiteY438" fmla="*/ 789337 h 1567338"/>
                  <a:gd name="connsiteX439" fmla="*/ 86010 w 4728781"/>
                  <a:gd name="connsiteY439" fmla="*/ 789146 h 1567338"/>
                  <a:gd name="connsiteX440" fmla="*/ 86010 w 4728781"/>
                  <a:gd name="connsiteY440" fmla="*/ 778287 h 1567338"/>
                  <a:gd name="connsiteX441" fmla="*/ 4612195 w 4728781"/>
                  <a:gd name="connsiteY441" fmla="*/ 778002 h 1567338"/>
                  <a:gd name="connsiteX442" fmla="*/ 4638103 w 4728781"/>
                  <a:gd name="connsiteY442" fmla="*/ 778192 h 1567338"/>
                  <a:gd name="connsiteX443" fmla="*/ 4638103 w 4728781"/>
                  <a:gd name="connsiteY443" fmla="*/ 789146 h 1567338"/>
                  <a:gd name="connsiteX444" fmla="*/ 4612195 w 4728781"/>
                  <a:gd name="connsiteY444" fmla="*/ 789337 h 1567338"/>
                  <a:gd name="connsiteX445" fmla="*/ 4566856 w 4728781"/>
                  <a:gd name="connsiteY445" fmla="*/ 777716 h 1567338"/>
                  <a:gd name="connsiteX446" fmla="*/ 4592669 w 4728781"/>
                  <a:gd name="connsiteY446" fmla="*/ 777811 h 1567338"/>
                  <a:gd name="connsiteX447" fmla="*/ 4592669 w 4728781"/>
                  <a:gd name="connsiteY447" fmla="*/ 789527 h 1567338"/>
                  <a:gd name="connsiteX448" fmla="*/ 4566856 w 4728781"/>
                  <a:gd name="connsiteY448" fmla="*/ 789718 h 1567338"/>
                  <a:gd name="connsiteX449" fmla="*/ 157257 w 4728781"/>
                  <a:gd name="connsiteY449" fmla="*/ 777716 h 1567338"/>
                  <a:gd name="connsiteX450" fmla="*/ 157257 w 4728781"/>
                  <a:gd name="connsiteY450" fmla="*/ 789622 h 1567338"/>
                  <a:gd name="connsiteX451" fmla="*/ 131349 w 4728781"/>
                  <a:gd name="connsiteY451" fmla="*/ 789432 h 1567338"/>
                  <a:gd name="connsiteX452" fmla="*/ 131349 w 4728781"/>
                  <a:gd name="connsiteY452" fmla="*/ 777906 h 1567338"/>
                  <a:gd name="connsiteX453" fmla="*/ 202596 w 4728781"/>
                  <a:gd name="connsiteY453" fmla="*/ 777430 h 1567338"/>
                  <a:gd name="connsiteX454" fmla="*/ 202596 w 4728781"/>
                  <a:gd name="connsiteY454" fmla="*/ 790003 h 1567338"/>
                  <a:gd name="connsiteX455" fmla="*/ 176783 w 4728781"/>
                  <a:gd name="connsiteY455" fmla="*/ 789812 h 1567338"/>
                  <a:gd name="connsiteX456" fmla="*/ 176783 w 4728781"/>
                  <a:gd name="connsiteY456" fmla="*/ 777525 h 1567338"/>
                  <a:gd name="connsiteX457" fmla="*/ 4521422 w 4728781"/>
                  <a:gd name="connsiteY457" fmla="*/ 777335 h 1567338"/>
                  <a:gd name="connsiteX458" fmla="*/ 4547330 w 4728781"/>
                  <a:gd name="connsiteY458" fmla="*/ 777525 h 1567338"/>
                  <a:gd name="connsiteX459" fmla="*/ 4547330 w 4728781"/>
                  <a:gd name="connsiteY459" fmla="*/ 789908 h 1567338"/>
                  <a:gd name="connsiteX460" fmla="*/ 4521422 w 4728781"/>
                  <a:gd name="connsiteY460" fmla="*/ 790003 h 1567338"/>
                  <a:gd name="connsiteX461" fmla="*/ 248030 w 4728781"/>
                  <a:gd name="connsiteY461" fmla="*/ 777049 h 1567338"/>
                  <a:gd name="connsiteX462" fmla="*/ 248030 w 4728781"/>
                  <a:gd name="connsiteY462" fmla="*/ 790289 h 1567338"/>
                  <a:gd name="connsiteX463" fmla="*/ 222122 w 4728781"/>
                  <a:gd name="connsiteY463" fmla="*/ 790193 h 1567338"/>
                  <a:gd name="connsiteX464" fmla="*/ 222122 w 4728781"/>
                  <a:gd name="connsiteY464" fmla="*/ 777239 h 1567338"/>
                  <a:gd name="connsiteX465" fmla="*/ 4476083 w 4728781"/>
                  <a:gd name="connsiteY465" fmla="*/ 776954 h 1567338"/>
                  <a:gd name="connsiteX466" fmla="*/ 4501991 w 4728781"/>
                  <a:gd name="connsiteY466" fmla="*/ 777144 h 1567338"/>
                  <a:gd name="connsiteX467" fmla="*/ 4501991 w 4728781"/>
                  <a:gd name="connsiteY467" fmla="*/ 790194 h 1567338"/>
                  <a:gd name="connsiteX468" fmla="*/ 4476083 w 4728781"/>
                  <a:gd name="connsiteY468" fmla="*/ 790384 h 1567338"/>
                  <a:gd name="connsiteX469" fmla="*/ 4430744 w 4728781"/>
                  <a:gd name="connsiteY469" fmla="*/ 776668 h 1567338"/>
                  <a:gd name="connsiteX470" fmla="*/ 4456557 w 4728781"/>
                  <a:gd name="connsiteY470" fmla="*/ 776763 h 1567338"/>
                  <a:gd name="connsiteX471" fmla="*/ 4456557 w 4728781"/>
                  <a:gd name="connsiteY471" fmla="*/ 790574 h 1567338"/>
                  <a:gd name="connsiteX472" fmla="*/ 4430744 w 4728781"/>
                  <a:gd name="connsiteY472" fmla="*/ 790765 h 1567338"/>
                  <a:gd name="connsiteX473" fmla="*/ 293369 w 4728781"/>
                  <a:gd name="connsiteY473" fmla="*/ 776668 h 1567338"/>
                  <a:gd name="connsiteX474" fmla="*/ 293369 w 4728781"/>
                  <a:gd name="connsiteY474" fmla="*/ 790670 h 1567338"/>
                  <a:gd name="connsiteX475" fmla="*/ 267461 w 4728781"/>
                  <a:gd name="connsiteY475" fmla="*/ 790479 h 1567338"/>
                  <a:gd name="connsiteX476" fmla="*/ 267461 w 4728781"/>
                  <a:gd name="connsiteY476" fmla="*/ 776858 h 1567338"/>
                  <a:gd name="connsiteX477" fmla="*/ 338709 w 4728781"/>
                  <a:gd name="connsiteY477" fmla="*/ 776382 h 1567338"/>
                  <a:gd name="connsiteX478" fmla="*/ 338709 w 4728781"/>
                  <a:gd name="connsiteY478" fmla="*/ 791051 h 1567338"/>
                  <a:gd name="connsiteX479" fmla="*/ 312896 w 4728781"/>
                  <a:gd name="connsiteY479" fmla="*/ 790860 h 1567338"/>
                  <a:gd name="connsiteX480" fmla="*/ 312896 w 4728781"/>
                  <a:gd name="connsiteY480" fmla="*/ 776572 h 1567338"/>
                  <a:gd name="connsiteX481" fmla="*/ 4385309 w 4728781"/>
                  <a:gd name="connsiteY481" fmla="*/ 776287 h 1567338"/>
                  <a:gd name="connsiteX482" fmla="*/ 4411217 w 4728781"/>
                  <a:gd name="connsiteY482" fmla="*/ 776477 h 1567338"/>
                  <a:gd name="connsiteX483" fmla="*/ 4411217 w 4728781"/>
                  <a:gd name="connsiteY483" fmla="*/ 790956 h 1567338"/>
                  <a:gd name="connsiteX484" fmla="*/ 4385309 w 4728781"/>
                  <a:gd name="connsiteY484" fmla="*/ 791051 h 1567338"/>
                  <a:gd name="connsiteX485" fmla="*/ 384143 w 4728781"/>
                  <a:gd name="connsiteY485" fmla="*/ 776001 h 1567338"/>
                  <a:gd name="connsiteX486" fmla="*/ 384143 w 4728781"/>
                  <a:gd name="connsiteY486" fmla="*/ 791336 h 1567338"/>
                  <a:gd name="connsiteX487" fmla="*/ 358235 w 4728781"/>
                  <a:gd name="connsiteY487" fmla="*/ 791241 h 1567338"/>
                  <a:gd name="connsiteX488" fmla="*/ 358235 w 4728781"/>
                  <a:gd name="connsiteY488" fmla="*/ 776191 h 1567338"/>
                  <a:gd name="connsiteX489" fmla="*/ 4339971 w 4728781"/>
                  <a:gd name="connsiteY489" fmla="*/ 775906 h 1567338"/>
                  <a:gd name="connsiteX490" fmla="*/ 4365879 w 4728781"/>
                  <a:gd name="connsiteY490" fmla="*/ 776097 h 1567338"/>
                  <a:gd name="connsiteX491" fmla="*/ 4365879 w 4728781"/>
                  <a:gd name="connsiteY491" fmla="*/ 791241 h 1567338"/>
                  <a:gd name="connsiteX492" fmla="*/ 4339971 w 4728781"/>
                  <a:gd name="connsiteY492" fmla="*/ 791432 h 1567338"/>
                  <a:gd name="connsiteX493" fmla="*/ 429482 w 4728781"/>
                  <a:gd name="connsiteY493" fmla="*/ 775716 h 1567338"/>
                  <a:gd name="connsiteX494" fmla="*/ 429482 w 4728781"/>
                  <a:gd name="connsiteY494" fmla="*/ 791718 h 1567338"/>
                  <a:gd name="connsiteX495" fmla="*/ 403574 w 4728781"/>
                  <a:gd name="connsiteY495" fmla="*/ 791527 h 1567338"/>
                  <a:gd name="connsiteX496" fmla="*/ 403574 w 4728781"/>
                  <a:gd name="connsiteY496" fmla="*/ 775811 h 1567338"/>
                  <a:gd name="connsiteX497" fmla="*/ 4294632 w 4728781"/>
                  <a:gd name="connsiteY497" fmla="*/ 775620 h 1567338"/>
                  <a:gd name="connsiteX498" fmla="*/ 4320445 w 4728781"/>
                  <a:gd name="connsiteY498" fmla="*/ 775810 h 1567338"/>
                  <a:gd name="connsiteX499" fmla="*/ 4320445 w 4728781"/>
                  <a:gd name="connsiteY499" fmla="*/ 791622 h 1567338"/>
                  <a:gd name="connsiteX500" fmla="*/ 4294632 w 4728781"/>
                  <a:gd name="connsiteY500" fmla="*/ 791812 h 1567338"/>
                  <a:gd name="connsiteX501" fmla="*/ 474821 w 4728781"/>
                  <a:gd name="connsiteY501" fmla="*/ 775335 h 1567338"/>
                  <a:gd name="connsiteX502" fmla="*/ 474821 w 4728781"/>
                  <a:gd name="connsiteY502" fmla="*/ 792099 h 1567338"/>
                  <a:gd name="connsiteX503" fmla="*/ 449008 w 4728781"/>
                  <a:gd name="connsiteY503" fmla="*/ 791908 h 1567338"/>
                  <a:gd name="connsiteX504" fmla="*/ 449008 w 4728781"/>
                  <a:gd name="connsiteY504" fmla="*/ 775525 h 1567338"/>
                  <a:gd name="connsiteX505" fmla="*/ 4249197 w 4728781"/>
                  <a:gd name="connsiteY505" fmla="*/ 775239 h 1567338"/>
                  <a:gd name="connsiteX506" fmla="*/ 4275105 w 4728781"/>
                  <a:gd name="connsiteY506" fmla="*/ 775430 h 1567338"/>
                  <a:gd name="connsiteX507" fmla="*/ 4275105 w 4728781"/>
                  <a:gd name="connsiteY507" fmla="*/ 792003 h 1567338"/>
                  <a:gd name="connsiteX508" fmla="*/ 4249197 w 4728781"/>
                  <a:gd name="connsiteY508" fmla="*/ 792098 h 1567338"/>
                  <a:gd name="connsiteX509" fmla="*/ 4203858 w 4728781"/>
                  <a:gd name="connsiteY509" fmla="*/ 774954 h 1567338"/>
                  <a:gd name="connsiteX510" fmla="*/ 4229766 w 4728781"/>
                  <a:gd name="connsiteY510" fmla="*/ 775049 h 1567338"/>
                  <a:gd name="connsiteX511" fmla="*/ 4229766 w 4728781"/>
                  <a:gd name="connsiteY511" fmla="*/ 792289 h 1567338"/>
                  <a:gd name="connsiteX512" fmla="*/ 4203858 w 4728781"/>
                  <a:gd name="connsiteY512" fmla="*/ 792480 h 1567338"/>
                  <a:gd name="connsiteX513" fmla="*/ 520255 w 4728781"/>
                  <a:gd name="connsiteY513" fmla="*/ 774954 h 1567338"/>
                  <a:gd name="connsiteX514" fmla="*/ 520255 w 4728781"/>
                  <a:gd name="connsiteY514" fmla="*/ 792385 h 1567338"/>
                  <a:gd name="connsiteX515" fmla="*/ 494347 w 4728781"/>
                  <a:gd name="connsiteY515" fmla="*/ 792289 h 1567338"/>
                  <a:gd name="connsiteX516" fmla="*/ 494347 w 4728781"/>
                  <a:gd name="connsiteY516" fmla="*/ 775144 h 1567338"/>
                  <a:gd name="connsiteX517" fmla="*/ 4158519 w 4728781"/>
                  <a:gd name="connsiteY517" fmla="*/ 774572 h 1567338"/>
                  <a:gd name="connsiteX518" fmla="*/ 4184332 w 4728781"/>
                  <a:gd name="connsiteY518" fmla="*/ 774762 h 1567338"/>
                  <a:gd name="connsiteX519" fmla="*/ 4184332 w 4728781"/>
                  <a:gd name="connsiteY519" fmla="*/ 792670 h 1567338"/>
                  <a:gd name="connsiteX520" fmla="*/ 4158519 w 4728781"/>
                  <a:gd name="connsiteY520" fmla="*/ 792860 h 1567338"/>
                  <a:gd name="connsiteX521" fmla="*/ 565594 w 4728781"/>
                  <a:gd name="connsiteY521" fmla="*/ 774572 h 1567338"/>
                  <a:gd name="connsiteX522" fmla="*/ 565594 w 4728781"/>
                  <a:gd name="connsiteY522" fmla="*/ 792765 h 1567338"/>
                  <a:gd name="connsiteX523" fmla="*/ 539686 w 4728781"/>
                  <a:gd name="connsiteY523" fmla="*/ 792574 h 1567338"/>
                  <a:gd name="connsiteX524" fmla="*/ 539686 w 4728781"/>
                  <a:gd name="connsiteY524" fmla="*/ 774762 h 1567338"/>
                  <a:gd name="connsiteX525" fmla="*/ 610933 w 4728781"/>
                  <a:gd name="connsiteY525" fmla="*/ 774287 h 1567338"/>
                  <a:gd name="connsiteX526" fmla="*/ 610933 w 4728781"/>
                  <a:gd name="connsiteY526" fmla="*/ 793146 h 1567338"/>
                  <a:gd name="connsiteX527" fmla="*/ 585120 w 4728781"/>
                  <a:gd name="connsiteY527" fmla="*/ 792956 h 1567338"/>
                  <a:gd name="connsiteX528" fmla="*/ 585120 w 4728781"/>
                  <a:gd name="connsiteY528" fmla="*/ 774477 h 1567338"/>
                  <a:gd name="connsiteX529" fmla="*/ 4113085 w 4728781"/>
                  <a:gd name="connsiteY529" fmla="*/ 774191 h 1567338"/>
                  <a:gd name="connsiteX530" fmla="*/ 4138993 w 4728781"/>
                  <a:gd name="connsiteY530" fmla="*/ 774382 h 1567338"/>
                  <a:gd name="connsiteX531" fmla="*/ 4138993 w 4728781"/>
                  <a:gd name="connsiteY531" fmla="*/ 793051 h 1567338"/>
                  <a:gd name="connsiteX532" fmla="*/ 4113085 w 4728781"/>
                  <a:gd name="connsiteY532" fmla="*/ 793146 h 1567338"/>
                  <a:gd name="connsiteX533" fmla="*/ 4067746 w 4728781"/>
                  <a:gd name="connsiteY533" fmla="*/ 773906 h 1567338"/>
                  <a:gd name="connsiteX534" fmla="*/ 4093559 w 4728781"/>
                  <a:gd name="connsiteY534" fmla="*/ 774096 h 1567338"/>
                  <a:gd name="connsiteX535" fmla="*/ 4093559 w 4728781"/>
                  <a:gd name="connsiteY535" fmla="*/ 793432 h 1567338"/>
                  <a:gd name="connsiteX536" fmla="*/ 4067746 w 4728781"/>
                  <a:gd name="connsiteY536" fmla="*/ 793527 h 1567338"/>
                  <a:gd name="connsiteX537" fmla="*/ 656367 w 4728781"/>
                  <a:gd name="connsiteY537" fmla="*/ 773810 h 1567338"/>
                  <a:gd name="connsiteX538" fmla="*/ 656367 w 4728781"/>
                  <a:gd name="connsiteY538" fmla="*/ 793432 h 1567338"/>
                  <a:gd name="connsiteX539" fmla="*/ 630554 w 4728781"/>
                  <a:gd name="connsiteY539" fmla="*/ 793241 h 1567338"/>
                  <a:gd name="connsiteX540" fmla="*/ 630554 w 4728781"/>
                  <a:gd name="connsiteY540" fmla="*/ 774001 h 1567338"/>
                  <a:gd name="connsiteX541" fmla="*/ 4022407 w 4728781"/>
                  <a:gd name="connsiteY541" fmla="*/ 773525 h 1567338"/>
                  <a:gd name="connsiteX542" fmla="*/ 4048220 w 4728781"/>
                  <a:gd name="connsiteY542" fmla="*/ 773716 h 1567338"/>
                  <a:gd name="connsiteX543" fmla="*/ 4048220 w 4728781"/>
                  <a:gd name="connsiteY543" fmla="*/ 793718 h 1567338"/>
                  <a:gd name="connsiteX544" fmla="*/ 4022407 w 4728781"/>
                  <a:gd name="connsiteY544" fmla="*/ 793908 h 1567338"/>
                  <a:gd name="connsiteX545" fmla="*/ 701706 w 4728781"/>
                  <a:gd name="connsiteY545" fmla="*/ 773525 h 1567338"/>
                  <a:gd name="connsiteX546" fmla="*/ 701706 w 4728781"/>
                  <a:gd name="connsiteY546" fmla="*/ 793813 h 1567338"/>
                  <a:gd name="connsiteX547" fmla="*/ 675893 w 4728781"/>
                  <a:gd name="connsiteY547" fmla="*/ 793623 h 1567338"/>
                  <a:gd name="connsiteX548" fmla="*/ 675893 w 4728781"/>
                  <a:gd name="connsiteY548" fmla="*/ 773716 h 1567338"/>
                  <a:gd name="connsiteX549" fmla="*/ 747046 w 4728781"/>
                  <a:gd name="connsiteY549" fmla="*/ 773239 h 1567338"/>
                  <a:gd name="connsiteX550" fmla="*/ 747046 w 4728781"/>
                  <a:gd name="connsiteY550" fmla="*/ 794194 h 1567338"/>
                  <a:gd name="connsiteX551" fmla="*/ 721233 w 4728781"/>
                  <a:gd name="connsiteY551" fmla="*/ 794004 h 1567338"/>
                  <a:gd name="connsiteX552" fmla="*/ 721233 w 4728781"/>
                  <a:gd name="connsiteY552" fmla="*/ 773429 h 1567338"/>
                  <a:gd name="connsiteX553" fmla="*/ 3976973 w 4728781"/>
                  <a:gd name="connsiteY553" fmla="*/ 773144 h 1567338"/>
                  <a:gd name="connsiteX554" fmla="*/ 4002786 w 4728781"/>
                  <a:gd name="connsiteY554" fmla="*/ 773335 h 1567338"/>
                  <a:gd name="connsiteX555" fmla="*/ 4002786 w 4728781"/>
                  <a:gd name="connsiteY555" fmla="*/ 794004 h 1567338"/>
                  <a:gd name="connsiteX556" fmla="*/ 3976973 w 4728781"/>
                  <a:gd name="connsiteY556" fmla="*/ 794194 h 1567338"/>
                  <a:gd name="connsiteX557" fmla="*/ 3931634 w 4728781"/>
                  <a:gd name="connsiteY557" fmla="*/ 772858 h 1567338"/>
                  <a:gd name="connsiteX558" fmla="*/ 3957447 w 4728781"/>
                  <a:gd name="connsiteY558" fmla="*/ 773049 h 1567338"/>
                  <a:gd name="connsiteX559" fmla="*/ 3957447 w 4728781"/>
                  <a:gd name="connsiteY559" fmla="*/ 794480 h 1567338"/>
                  <a:gd name="connsiteX560" fmla="*/ 3931634 w 4728781"/>
                  <a:gd name="connsiteY560" fmla="*/ 794575 h 1567338"/>
                  <a:gd name="connsiteX561" fmla="*/ 792480 w 4728781"/>
                  <a:gd name="connsiteY561" fmla="*/ 772763 h 1567338"/>
                  <a:gd name="connsiteX562" fmla="*/ 792480 w 4728781"/>
                  <a:gd name="connsiteY562" fmla="*/ 794480 h 1567338"/>
                  <a:gd name="connsiteX563" fmla="*/ 766667 w 4728781"/>
                  <a:gd name="connsiteY563" fmla="*/ 794290 h 1567338"/>
                  <a:gd name="connsiteX564" fmla="*/ 766667 w 4728781"/>
                  <a:gd name="connsiteY564" fmla="*/ 772954 h 1567338"/>
                  <a:gd name="connsiteX565" fmla="*/ 3886295 w 4728781"/>
                  <a:gd name="connsiteY565" fmla="*/ 772477 h 1567338"/>
                  <a:gd name="connsiteX566" fmla="*/ 3912108 w 4728781"/>
                  <a:gd name="connsiteY566" fmla="*/ 772668 h 1567338"/>
                  <a:gd name="connsiteX567" fmla="*/ 3912108 w 4728781"/>
                  <a:gd name="connsiteY567" fmla="*/ 794766 h 1567338"/>
                  <a:gd name="connsiteX568" fmla="*/ 3886295 w 4728781"/>
                  <a:gd name="connsiteY568" fmla="*/ 794956 h 1567338"/>
                  <a:gd name="connsiteX569" fmla="*/ 837819 w 4728781"/>
                  <a:gd name="connsiteY569" fmla="*/ 772477 h 1567338"/>
                  <a:gd name="connsiteX570" fmla="*/ 837819 w 4728781"/>
                  <a:gd name="connsiteY570" fmla="*/ 794861 h 1567338"/>
                  <a:gd name="connsiteX571" fmla="*/ 812006 w 4728781"/>
                  <a:gd name="connsiteY571" fmla="*/ 794670 h 1567338"/>
                  <a:gd name="connsiteX572" fmla="*/ 812006 w 4728781"/>
                  <a:gd name="connsiteY572" fmla="*/ 772668 h 1567338"/>
                  <a:gd name="connsiteX573" fmla="*/ 883158 w 4728781"/>
                  <a:gd name="connsiteY573" fmla="*/ 772191 h 1567338"/>
                  <a:gd name="connsiteX574" fmla="*/ 883158 w 4728781"/>
                  <a:gd name="connsiteY574" fmla="*/ 795241 h 1567338"/>
                  <a:gd name="connsiteX575" fmla="*/ 857345 w 4728781"/>
                  <a:gd name="connsiteY575" fmla="*/ 795051 h 1567338"/>
                  <a:gd name="connsiteX576" fmla="*/ 857345 w 4728781"/>
                  <a:gd name="connsiteY576" fmla="*/ 772381 h 1567338"/>
                  <a:gd name="connsiteX577" fmla="*/ 3840860 w 4728781"/>
                  <a:gd name="connsiteY577" fmla="*/ 772096 h 1567338"/>
                  <a:gd name="connsiteX578" fmla="*/ 3866673 w 4728781"/>
                  <a:gd name="connsiteY578" fmla="*/ 772287 h 1567338"/>
                  <a:gd name="connsiteX579" fmla="*/ 3866673 w 4728781"/>
                  <a:gd name="connsiteY579" fmla="*/ 795147 h 1567338"/>
                  <a:gd name="connsiteX580" fmla="*/ 3840860 w 4728781"/>
                  <a:gd name="connsiteY580" fmla="*/ 795242 h 1567338"/>
                  <a:gd name="connsiteX581" fmla="*/ 3795522 w 4728781"/>
                  <a:gd name="connsiteY581" fmla="*/ 771810 h 1567338"/>
                  <a:gd name="connsiteX582" fmla="*/ 3821335 w 4728781"/>
                  <a:gd name="connsiteY582" fmla="*/ 772001 h 1567338"/>
                  <a:gd name="connsiteX583" fmla="*/ 3821335 w 4728781"/>
                  <a:gd name="connsiteY583" fmla="*/ 795527 h 1567338"/>
                  <a:gd name="connsiteX584" fmla="*/ 3795522 w 4728781"/>
                  <a:gd name="connsiteY584" fmla="*/ 795623 h 1567338"/>
                  <a:gd name="connsiteX585" fmla="*/ 928592 w 4728781"/>
                  <a:gd name="connsiteY585" fmla="*/ 771810 h 1567338"/>
                  <a:gd name="connsiteX586" fmla="*/ 928592 w 4728781"/>
                  <a:gd name="connsiteY586" fmla="*/ 795527 h 1567338"/>
                  <a:gd name="connsiteX587" fmla="*/ 902779 w 4728781"/>
                  <a:gd name="connsiteY587" fmla="*/ 795337 h 1567338"/>
                  <a:gd name="connsiteX588" fmla="*/ 902779 w 4728781"/>
                  <a:gd name="connsiteY588" fmla="*/ 772001 h 1567338"/>
                  <a:gd name="connsiteX589" fmla="*/ 973931 w 4728781"/>
                  <a:gd name="connsiteY589" fmla="*/ 771429 h 1567338"/>
                  <a:gd name="connsiteX590" fmla="*/ 973931 w 4728781"/>
                  <a:gd name="connsiteY590" fmla="*/ 795908 h 1567338"/>
                  <a:gd name="connsiteX591" fmla="*/ 948118 w 4728781"/>
                  <a:gd name="connsiteY591" fmla="*/ 795718 h 1567338"/>
                  <a:gd name="connsiteX592" fmla="*/ 948118 w 4728781"/>
                  <a:gd name="connsiteY592" fmla="*/ 771620 h 1567338"/>
                  <a:gd name="connsiteX593" fmla="*/ 3750087 w 4728781"/>
                  <a:gd name="connsiteY593" fmla="*/ 771334 h 1567338"/>
                  <a:gd name="connsiteX594" fmla="*/ 3775900 w 4728781"/>
                  <a:gd name="connsiteY594" fmla="*/ 771524 h 1567338"/>
                  <a:gd name="connsiteX595" fmla="*/ 3775900 w 4728781"/>
                  <a:gd name="connsiteY595" fmla="*/ 795718 h 1567338"/>
                  <a:gd name="connsiteX596" fmla="*/ 3750087 w 4728781"/>
                  <a:gd name="connsiteY596" fmla="*/ 795908 h 1567338"/>
                  <a:gd name="connsiteX597" fmla="*/ 1019270 w 4728781"/>
                  <a:gd name="connsiteY597" fmla="*/ 771143 h 1567338"/>
                  <a:gd name="connsiteX598" fmla="*/ 1019270 w 4728781"/>
                  <a:gd name="connsiteY598" fmla="*/ 796289 h 1567338"/>
                  <a:gd name="connsiteX599" fmla="*/ 993457 w 4728781"/>
                  <a:gd name="connsiteY599" fmla="*/ 796099 h 1567338"/>
                  <a:gd name="connsiteX600" fmla="*/ 993457 w 4728781"/>
                  <a:gd name="connsiteY600" fmla="*/ 771334 h 1567338"/>
                  <a:gd name="connsiteX601" fmla="*/ 3704748 w 4728781"/>
                  <a:gd name="connsiteY601" fmla="*/ 771048 h 1567338"/>
                  <a:gd name="connsiteX602" fmla="*/ 3730561 w 4728781"/>
                  <a:gd name="connsiteY602" fmla="*/ 771239 h 1567338"/>
                  <a:gd name="connsiteX603" fmla="*/ 3730561 w 4728781"/>
                  <a:gd name="connsiteY603" fmla="*/ 796099 h 1567338"/>
                  <a:gd name="connsiteX604" fmla="*/ 3704748 w 4728781"/>
                  <a:gd name="connsiteY604" fmla="*/ 796289 h 1567338"/>
                  <a:gd name="connsiteX605" fmla="*/ 2510123 w 4728781"/>
                  <a:gd name="connsiteY605" fmla="*/ 768953 h 1567338"/>
                  <a:gd name="connsiteX606" fmla="*/ 2546890 w 4728781"/>
                  <a:gd name="connsiteY606" fmla="*/ 768953 h 1567338"/>
                  <a:gd name="connsiteX607" fmla="*/ 2546890 w 4728781"/>
                  <a:gd name="connsiteY607" fmla="*/ 798385 h 1567338"/>
                  <a:gd name="connsiteX608" fmla="*/ 2510123 w 4728781"/>
                  <a:gd name="connsiteY608" fmla="*/ 798385 h 1567338"/>
                  <a:gd name="connsiteX609" fmla="*/ 3159823 w 4728781"/>
                  <a:gd name="connsiteY609" fmla="*/ 765810 h 1567338"/>
                  <a:gd name="connsiteX610" fmla="*/ 3196590 w 4728781"/>
                  <a:gd name="connsiteY610" fmla="*/ 765810 h 1567338"/>
                  <a:gd name="connsiteX611" fmla="*/ 3196590 w 4728781"/>
                  <a:gd name="connsiteY611" fmla="*/ 801624 h 1567338"/>
                  <a:gd name="connsiteX612" fmla="*/ 3159823 w 4728781"/>
                  <a:gd name="connsiteY612" fmla="*/ 801624 h 1567338"/>
                  <a:gd name="connsiteX613" fmla="*/ 1535525 w 4728781"/>
                  <a:gd name="connsiteY613" fmla="*/ 765619 h 1567338"/>
                  <a:gd name="connsiteX614" fmla="*/ 1572292 w 4728781"/>
                  <a:gd name="connsiteY614" fmla="*/ 765619 h 1567338"/>
                  <a:gd name="connsiteX615" fmla="*/ 1572292 w 4728781"/>
                  <a:gd name="connsiteY615" fmla="*/ 801814 h 1567338"/>
                  <a:gd name="connsiteX616" fmla="*/ 1535525 w 4728781"/>
                  <a:gd name="connsiteY616" fmla="*/ 801814 h 1567338"/>
                  <a:gd name="connsiteX617" fmla="*/ 2997422 w 4728781"/>
                  <a:gd name="connsiteY617" fmla="*/ 765429 h 1567338"/>
                  <a:gd name="connsiteX618" fmla="*/ 3034188 w 4728781"/>
                  <a:gd name="connsiteY618" fmla="*/ 765429 h 1567338"/>
                  <a:gd name="connsiteX619" fmla="*/ 3034188 w 4728781"/>
                  <a:gd name="connsiteY619" fmla="*/ 802005 h 1567338"/>
                  <a:gd name="connsiteX620" fmla="*/ 2997422 w 4728781"/>
                  <a:gd name="connsiteY620" fmla="*/ 802005 h 1567338"/>
                  <a:gd name="connsiteX621" fmla="*/ 3322224 w 4728781"/>
                  <a:gd name="connsiteY621" fmla="*/ 765333 h 1567338"/>
                  <a:gd name="connsiteX622" fmla="*/ 3358990 w 4728781"/>
                  <a:gd name="connsiteY622" fmla="*/ 765333 h 1567338"/>
                  <a:gd name="connsiteX623" fmla="*/ 3358990 w 4728781"/>
                  <a:gd name="connsiteY623" fmla="*/ 802004 h 1567338"/>
                  <a:gd name="connsiteX624" fmla="*/ 3322224 w 4728781"/>
                  <a:gd name="connsiteY624" fmla="*/ 802004 h 1567338"/>
                  <a:gd name="connsiteX625" fmla="*/ 2834925 w 4728781"/>
                  <a:gd name="connsiteY625" fmla="*/ 765333 h 1567338"/>
                  <a:gd name="connsiteX626" fmla="*/ 2871691 w 4728781"/>
                  <a:gd name="connsiteY626" fmla="*/ 765333 h 1567338"/>
                  <a:gd name="connsiteX627" fmla="*/ 2871691 w 4728781"/>
                  <a:gd name="connsiteY627" fmla="*/ 802004 h 1567338"/>
                  <a:gd name="connsiteX628" fmla="*/ 2834925 w 4728781"/>
                  <a:gd name="connsiteY628" fmla="*/ 802004 h 1567338"/>
                  <a:gd name="connsiteX629" fmla="*/ 2022824 w 4728781"/>
                  <a:gd name="connsiteY629" fmla="*/ 765333 h 1567338"/>
                  <a:gd name="connsiteX630" fmla="*/ 2059591 w 4728781"/>
                  <a:gd name="connsiteY630" fmla="*/ 765333 h 1567338"/>
                  <a:gd name="connsiteX631" fmla="*/ 2059591 w 4728781"/>
                  <a:gd name="connsiteY631" fmla="*/ 802004 h 1567338"/>
                  <a:gd name="connsiteX632" fmla="*/ 2022824 w 4728781"/>
                  <a:gd name="connsiteY632" fmla="*/ 802004 h 1567338"/>
                  <a:gd name="connsiteX633" fmla="*/ 1210627 w 4728781"/>
                  <a:gd name="connsiteY633" fmla="*/ 764571 h 1567338"/>
                  <a:gd name="connsiteX634" fmla="*/ 1247394 w 4728781"/>
                  <a:gd name="connsiteY634" fmla="*/ 764571 h 1567338"/>
                  <a:gd name="connsiteX635" fmla="*/ 1247394 w 4728781"/>
                  <a:gd name="connsiteY635" fmla="*/ 802766 h 1567338"/>
                  <a:gd name="connsiteX636" fmla="*/ 1210627 w 4728781"/>
                  <a:gd name="connsiteY636" fmla="*/ 802766 h 1567338"/>
                  <a:gd name="connsiteX637" fmla="*/ 2347626 w 4728781"/>
                  <a:gd name="connsiteY637" fmla="*/ 763904 h 1567338"/>
                  <a:gd name="connsiteX638" fmla="*/ 2384393 w 4728781"/>
                  <a:gd name="connsiteY638" fmla="*/ 763904 h 1567338"/>
                  <a:gd name="connsiteX639" fmla="*/ 2384393 w 4728781"/>
                  <a:gd name="connsiteY639" fmla="*/ 803433 h 1567338"/>
                  <a:gd name="connsiteX640" fmla="*/ 2347626 w 4728781"/>
                  <a:gd name="connsiteY640" fmla="*/ 803433 h 1567338"/>
                  <a:gd name="connsiteX641" fmla="*/ 3646932 w 4728781"/>
                  <a:gd name="connsiteY641" fmla="*/ 762857 h 1567338"/>
                  <a:gd name="connsiteX642" fmla="*/ 3683698 w 4728781"/>
                  <a:gd name="connsiteY642" fmla="*/ 762857 h 1567338"/>
                  <a:gd name="connsiteX643" fmla="*/ 3683698 w 4728781"/>
                  <a:gd name="connsiteY643" fmla="*/ 770858 h 1567338"/>
                  <a:gd name="connsiteX644" fmla="*/ 3686461 w 4728781"/>
                  <a:gd name="connsiteY644" fmla="*/ 770858 h 1567338"/>
                  <a:gd name="connsiteX645" fmla="*/ 3686461 w 4728781"/>
                  <a:gd name="connsiteY645" fmla="*/ 796480 h 1567338"/>
                  <a:gd name="connsiteX646" fmla="*/ 3683698 w 4728781"/>
                  <a:gd name="connsiteY646" fmla="*/ 796480 h 1567338"/>
                  <a:gd name="connsiteX647" fmla="*/ 3683698 w 4728781"/>
                  <a:gd name="connsiteY647" fmla="*/ 804481 h 1567338"/>
                  <a:gd name="connsiteX648" fmla="*/ 3646932 w 4728781"/>
                  <a:gd name="connsiteY648" fmla="*/ 804481 h 1567338"/>
                  <a:gd name="connsiteX649" fmla="*/ 1049274 w 4728781"/>
                  <a:gd name="connsiteY649" fmla="*/ 762857 h 1567338"/>
                  <a:gd name="connsiteX650" fmla="*/ 1086040 w 4728781"/>
                  <a:gd name="connsiteY650" fmla="*/ 762857 h 1567338"/>
                  <a:gd name="connsiteX651" fmla="*/ 1086040 w 4728781"/>
                  <a:gd name="connsiteY651" fmla="*/ 804481 h 1567338"/>
                  <a:gd name="connsiteX652" fmla="*/ 1049274 w 4728781"/>
                  <a:gd name="connsiteY652" fmla="*/ 804481 h 1567338"/>
                  <a:gd name="connsiteX653" fmla="*/ 1049274 w 4728781"/>
                  <a:gd name="connsiteY653" fmla="*/ 796480 h 1567338"/>
                  <a:gd name="connsiteX654" fmla="*/ 1036891 w 4728781"/>
                  <a:gd name="connsiteY654" fmla="*/ 796385 h 1567338"/>
                  <a:gd name="connsiteX655" fmla="*/ 1036891 w 4728781"/>
                  <a:gd name="connsiteY655" fmla="*/ 770953 h 1567338"/>
                  <a:gd name="connsiteX656" fmla="*/ 1049274 w 4728781"/>
                  <a:gd name="connsiteY656" fmla="*/ 770858 h 1567338"/>
                  <a:gd name="connsiteX657" fmla="*/ 3484721 w 4728781"/>
                  <a:gd name="connsiteY657" fmla="*/ 739806 h 1567338"/>
                  <a:gd name="connsiteX658" fmla="*/ 3521487 w 4728781"/>
                  <a:gd name="connsiteY658" fmla="*/ 739806 h 1567338"/>
                  <a:gd name="connsiteX659" fmla="*/ 3521487 w 4728781"/>
                  <a:gd name="connsiteY659" fmla="*/ 775430 h 1567338"/>
                  <a:gd name="connsiteX660" fmla="*/ 3484721 w 4728781"/>
                  <a:gd name="connsiteY660" fmla="*/ 775430 h 1567338"/>
                  <a:gd name="connsiteX661" fmla="*/ 2185225 w 4728781"/>
                  <a:gd name="connsiteY661" fmla="*/ 739806 h 1567338"/>
                  <a:gd name="connsiteX662" fmla="*/ 2221992 w 4728781"/>
                  <a:gd name="connsiteY662" fmla="*/ 739806 h 1567338"/>
                  <a:gd name="connsiteX663" fmla="*/ 2221992 w 4728781"/>
                  <a:gd name="connsiteY663" fmla="*/ 775430 h 1567338"/>
                  <a:gd name="connsiteX664" fmla="*/ 2185225 w 4728781"/>
                  <a:gd name="connsiteY664" fmla="*/ 775430 h 1567338"/>
                  <a:gd name="connsiteX665" fmla="*/ 1373028 w 4728781"/>
                  <a:gd name="connsiteY665" fmla="*/ 739806 h 1567338"/>
                  <a:gd name="connsiteX666" fmla="*/ 1409795 w 4728781"/>
                  <a:gd name="connsiteY666" fmla="*/ 739806 h 1567338"/>
                  <a:gd name="connsiteX667" fmla="*/ 1409795 w 4728781"/>
                  <a:gd name="connsiteY667" fmla="*/ 775430 h 1567338"/>
                  <a:gd name="connsiteX668" fmla="*/ 1373028 w 4728781"/>
                  <a:gd name="connsiteY668" fmla="*/ 775430 h 1567338"/>
                  <a:gd name="connsiteX669" fmla="*/ 1860327 w 4728781"/>
                  <a:gd name="connsiteY669" fmla="*/ 738663 h 1567338"/>
                  <a:gd name="connsiteX670" fmla="*/ 1897094 w 4728781"/>
                  <a:gd name="connsiteY670" fmla="*/ 738663 h 1567338"/>
                  <a:gd name="connsiteX671" fmla="*/ 1897094 w 4728781"/>
                  <a:gd name="connsiteY671" fmla="*/ 775048 h 1567338"/>
                  <a:gd name="connsiteX672" fmla="*/ 1860327 w 4728781"/>
                  <a:gd name="connsiteY672" fmla="*/ 775048 h 1567338"/>
                  <a:gd name="connsiteX673" fmla="*/ 2672524 w 4728781"/>
                  <a:gd name="connsiteY673" fmla="*/ 737235 h 1567338"/>
                  <a:gd name="connsiteX674" fmla="*/ 2709291 w 4728781"/>
                  <a:gd name="connsiteY674" fmla="*/ 737235 h 1567338"/>
                  <a:gd name="connsiteX675" fmla="*/ 2709291 w 4728781"/>
                  <a:gd name="connsiteY675" fmla="*/ 774573 h 1567338"/>
                  <a:gd name="connsiteX676" fmla="*/ 2672524 w 4728781"/>
                  <a:gd name="connsiteY676" fmla="*/ 774573 h 1567338"/>
                  <a:gd name="connsiteX677" fmla="*/ 1697926 w 4728781"/>
                  <a:gd name="connsiteY677" fmla="*/ 737235 h 1567338"/>
                  <a:gd name="connsiteX678" fmla="*/ 1734693 w 4728781"/>
                  <a:gd name="connsiteY678" fmla="*/ 737235 h 1567338"/>
                  <a:gd name="connsiteX679" fmla="*/ 1734693 w 4728781"/>
                  <a:gd name="connsiteY679" fmla="*/ 774573 h 1567338"/>
                  <a:gd name="connsiteX680" fmla="*/ 1697926 w 4728781"/>
                  <a:gd name="connsiteY680" fmla="*/ 774573 h 1567338"/>
                  <a:gd name="connsiteX681" fmla="*/ 2510123 w 4728781"/>
                  <a:gd name="connsiteY681" fmla="*/ 734949 h 1567338"/>
                  <a:gd name="connsiteX682" fmla="*/ 2546890 w 4728781"/>
                  <a:gd name="connsiteY682" fmla="*/ 734949 h 1567338"/>
                  <a:gd name="connsiteX683" fmla="*/ 2546890 w 4728781"/>
                  <a:gd name="connsiteY683" fmla="*/ 758095 h 1567338"/>
                  <a:gd name="connsiteX684" fmla="*/ 2510123 w 4728781"/>
                  <a:gd name="connsiteY684" fmla="*/ 758095 h 1567338"/>
                  <a:gd name="connsiteX685" fmla="*/ 3647122 w 4728781"/>
                  <a:gd name="connsiteY685" fmla="*/ 715708 h 1567338"/>
                  <a:gd name="connsiteX686" fmla="*/ 3683889 w 4728781"/>
                  <a:gd name="connsiteY686" fmla="*/ 715708 h 1567338"/>
                  <a:gd name="connsiteX687" fmla="*/ 3683889 w 4728781"/>
                  <a:gd name="connsiteY687" fmla="*/ 738854 h 1567338"/>
                  <a:gd name="connsiteX688" fmla="*/ 3647122 w 4728781"/>
                  <a:gd name="connsiteY688" fmla="*/ 738854 h 1567338"/>
                  <a:gd name="connsiteX689" fmla="*/ 1048226 w 4728781"/>
                  <a:gd name="connsiteY689" fmla="*/ 715708 h 1567338"/>
                  <a:gd name="connsiteX690" fmla="*/ 1084993 w 4728781"/>
                  <a:gd name="connsiteY690" fmla="*/ 715708 h 1567338"/>
                  <a:gd name="connsiteX691" fmla="*/ 1084993 w 4728781"/>
                  <a:gd name="connsiteY691" fmla="*/ 738854 h 1567338"/>
                  <a:gd name="connsiteX692" fmla="*/ 1048226 w 4728781"/>
                  <a:gd name="connsiteY692" fmla="*/ 738854 h 1567338"/>
                  <a:gd name="connsiteX693" fmla="*/ 3159823 w 4728781"/>
                  <a:gd name="connsiteY693" fmla="*/ 713231 h 1567338"/>
                  <a:gd name="connsiteX694" fmla="*/ 3196590 w 4728781"/>
                  <a:gd name="connsiteY694" fmla="*/ 713231 h 1567338"/>
                  <a:gd name="connsiteX695" fmla="*/ 3196590 w 4728781"/>
                  <a:gd name="connsiteY695" fmla="*/ 749045 h 1567338"/>
                  <a:gd name="connsiteX696" fmla="*/ 3159823 w 4728781"/>
                  <a:gd name="connsiteY696" fmla="*/ 749045 h 1567338"/>
                  <a:gd name="connsiteX697" fmla="*/ 1535525 w 4728781"/>
                  <a:gd name="connsiteY697" fmla="*/ 712279 h 1567338"/>
                  <a:gd name="connsiteX698" fmla="*/ 1572292 w 4728781"/>
                  <a:gd name="connsiteY698" fmla="*/ 712279 h 1567338"/>
                  <a:gd name="connsiteX699" fmla="*/ 1572292 w 4728781"/>
                  <a:gd name="connsiteY699" fmla="*/ 748474 h 1567338"/>
                  <a:gd name="connsiteX700" fmla="*/ 1535525 w 4728781"/>
                  <a:gd name="connsiteY700" fmla="*/ 748474 h 1567338"/>
                  <a:gd name="connsiteX701" fmla="*/ 2997422 w 4728781"/>
                  <a:gd name="connsiteY701" fmla="*/ 711327 h 1567338"/>
                  <a:gd name="connsiteX702" fmla="*/ 3034188 w 4728781"/>
                  <a:gd name="connsiteY702" fmla="*/ 711327 h 1567338"/>
                  <a:gd name="connsiteX703" fmla="*/ 3034188 w 4728781"/>
                  <a:gd name="connsiteY703" fmla="*/ 747903 h 1567338"/>
                  <a:gd name="connsiteX704" fmla="*/ 2997422 w 4728781"/>
                  <a:gd name="connsiteY704" fmla="*/ 747903 h 1567338"/>
                  <a:gd name="connsiteX705" fmla="*/ 3322224 w 4728781"/>
                  <a:gd name="connsiteY705" fmla="*/ 711041 h 1567338"/>
                  <a:gd name="connsiteX706" fmla="*/ 3358990 w 4728781"/>
                  <a:gd name="connsiteY706" fmla="*/ 711041 h 1567338"/>
                  <a:gd name="connsiteX707" fmla="*/ 3358990 w 4728781"/>
                  <a:gd name="connsiteY707" fmla="*/ 747712 h 1567338"/>
                  <a:gd name="connsiteX708" fmla="*/ 3322224 w 4728781"/>
                  <a:gd name="connsiteY708" fmla="*/ 747712 h 1567338"/>
                  <a:gd name="connsiteX709" fmla="*/ 2834925 w 4728781"/>
                  <a:gd name="connsiteY709" fmla="*/ 711041 h 1567338"/>
                  <a:gd name="connsiteX710" fmla="*/ 2871691 w 4728781"/>
                  <a:gd name="connsiteY710" fmla="*/ 711041 h 1567338"/>
                  <a:gd name="connsiteX711" fmla="*/ 2871691 w 4728781"/>
                  <a:gd name="connsiteY711" fmla="*/ 747712 h 1567338"/>
                  <a:gd name="connsiteX712" fmla="*/ 2834925 w 4728781"/>
                  <a:gd name="connsiteY712" fmla="*/ 747712 h 1567338"/>
                  <a:gd name="connsiteX713" fmla="*/ 2022824 w 4728781"/>
                  <a:gd name="connsiteY713" fmla="*/ 711041 h 1567338"/>
                  <a:gd name="connsiteX714" fmla="*/ 2059591 w 4728781"/>
                  <a:gd name="connsiteY714" fmla="*/ 711041 h 1567338"/>
                  <a:gd name="connsiteX715" fmla="*/ 2059591 w 4728781"/>
                  <a:gd name="connsiteY715" fmla="*/ 747712 h 1567338"/>
                  <a:gd name="connsiteX716" fmla="*/ 2022824 w 4728781"/>
                  <a:gd name="connsiteY716" fmla="*/ 747712 h 1567338"/>
                  <a:gd name="connsiteX717" fmla="*/ 1210627 w 4728781"/>
                  <a:gd name="connsiteY717" fmla="*/ 707231 h 1567338"/>
                  <a:gd name="connsiteX718" fmla="*/ 1247394 w 4728781"/>
                  <a:gd name="connsiteY718" fmla="*/ 707231 h 1567338"/>
                  <a:gd name="connsiteX719" fmla="*/ 1247394 w 4728781"/>
                  <a:gd name="connsiteY719" fmla="*/ 745426 h 1567338"/>
                  <a:gd name="connsiteX720" fmla="*/ 1210627 w 4728781"/>
                  <a:gd name="connsiteY720" fmla="*/ 745426 h 1567338"/>
                  <a:gd name="connsiteX721" fmla="*/ 2347626 w 4728781"/>
                  <a:gd name="connsiteY721" fmla="*/ 703897 h 1567338"/>
                  <a:gd name="connsiteX722" fmla="*/ 2384393 w 4728781"/>
                  <a:gd name="connsiteY722" fmla="*/ 703897 h 1567338"/>
                  <a:gd name="connsiteX723" fmla="*/ 2384393 w 4728781"/>
                  <a:gd name="connsiteY723" fmla="*/ 743426 h 1567338"/>
                  <a:gd name="connsiteX724" fmla="*/ 2347626 w 4728781"/>
                  <a:gd name="connsiteY724" fmla="*/ 743426 h 1567338"/>
                  <a:gd name="connsiteX725" fmla="*/ 3484721 w 4728781"/>
                  <a:gd name="connsiteY725" fmla="*/ 687609 h 1567338"/>
                  <a:gd name="connsiteX726" fmla="*/ 3521487 w 4728781"/>
                  <a:gd name="connsiteY726" fmla="*/ 687609 h 1567338"/>
                  <a:gd name="connsiteX727" fmla="*/ 3521487 w 4728781"/>
                  <a:gd name="connsiteY727" fmla="*/ 723232 h 1567338"/>
                  <a:gd name="connsiteX728" fmla="*/ 3484721 w 4728781"/>
                  <a:gd name="connsiteY728" fmla="*/ 723232 h 1567338"/>
                  <a:gd name="connsiteX729" fmla="*/ 2185225 w 4728781"/>
                  <a:gd name="connsiteY729" fmla="*/ 687609 h 1567338"/>
                  <a:gd name="connsiteX730" fmla="*/ 2221992 w 4728781"/>
                  <a:gd name="connsiteY730" fmla="*/ 687609 h 1567338"/>
                  <a:gd name="connsiteX731" fmla="*/ 2221992 w 4728781"/>
                  <a:gd name="connsiteY731" fmla="*/ 723232 h 1567338"/>
                  <a:gd name="connsiteX732" fmla="*/ 2185225 w 4728781"/>
                  <a:gd name="connsiteY732" fmla="*/ 723232 h 1567338"/>
                  <a:gd name="connsiteX733" fmla="*/ 1373028 w 4728781"/>
                  <a:gd name="connsiteY733" fmla="*/ 687609 h 1567338"/>
                  <a:gd name="connsiteX734" fmla="*/ 1409795 w 4728781"/>
                  <a:gd name="connsiteY734" fmla="*/ 687609 h 1567338"/>
                  <a:gd name="connsiteX735" fmla="*/ 1409795 w 4728781"/>
                  <a:gd name="connsiteY735" fmla="*/ 723232 h 1567338"/>
                  <a:gd name="connsiteX736" fmla="*/ 1373028 w 4728781"/>
                  <a:gd name="connsiteY736" fmla="*/ 723232 h 1567338"/>
                  <a:gd name="connsiteX737" fmla="*/ 1860327 w 4728781"/>
                  <a:gd name="connsiteY737" fmla="*/ 685037 h 1567338"/>
                  <a:gd name="connsiteX738" fmla="*/ 1897094 w 4728781"/>
                  <a:gd name="connsiteY738" fmla="*/ 685037 h 1567338"/>
                  <a:gd name="connsiteX739" fmla="*/ 1897094 w 4728781"/>
                  <a:gd name="connsiteY739" fmla="*/ 721422 h 1567338"/>
                  <a:gd name="connsiteX740" fmla="*/ 1860327 w 4728781"/>
                  <a:gd name="connsiteY740" fmla="*/ 721422 h 1567338"/>
                  <a:gd name="connsiteX741" fmla="*/ 2672524 w 4728781"/>
                  <a:gd name="connsiteY741" fmla="*/ 681704 h 1567338"/>
                  <a:gd name="connsiteX742" fmla="*/ 2709291 w 4728781"/>
                  <a:gd name="connsiteY742" fmla="*/ 681704 h 1567338"/>
                  <a:gd name="connsiteX743" fmla="*/ 2709291 w 4728781"/>
                  <a:gd name="connsiteY743" fmla="*/ 719042 h 1567338"/>
                  <a:gd name="connsiteX744" fmla="*/ 2672524 w 4728781"/>
                  <a:gd name="connsiteY744" fmla="*/ 719042 h 1567338"/>
                  <a:gd name="connsiteX745" fmla="*/ 1697926 w 4728781"/>
                  <a:gd name="connsiteY745" fmla="*/ 681704 h 1567338"/>
                  <a:gd name="connsiteX746" fmla="*/ 1734693 w 4728781"/>
                  <a:gd name="connsiteY746" fmla="*/ 681704 h 1567338"/>
                  <a:gd name="connsiteX747" fmla="*/ 1734693 w 4728781"/>
                  <a:gd name="connsiteY747" fmla="*/ 719042 h 1567338"/>
                  <a:gd name="connsiteX748" fmla="*/ 1697926 w 4728781"/>
                  <a:gd name="connsiteY748" fmla="*/ 719042 h 1567338"/>
                  <a:gd name="connsiteX749" fmla="*/ 3159823 w 4728781"/>
                  <a:gd name="connsiteY749" fmla="*/ 660749 h 1567338"/>
                  <a:gd name="connsiteX750" fmla="*/ 3196590 w 4728781"/>
                  <a:gd name="connsiteY750" fmla="*/ 660749 h 1567338"/>
                  <a:gd name="connsiteX751" fmla="*/ 3196590 w 4728781"/>
                  <a:gd name="connsiteY751" fmla="*/ 696563 h 1567338"/>
                  <a:gd name="connsiteX752" fmla="*/ 3159823 w 4728781"/>
                  <a:gd name="connsiteY752" fmla="*/ 696563 h 1567338"/>
                  <a:gd name="connsiteX753" fmla="*/ 1535525 w 4728781"/>
                  <a:gd name="connsiteY753" fmla="*/ 659034 h 1567338"/>
                  <a:gd name="connsiteX754" fmla="*/ 1572292 w 4728781"/>
                  <a:gd name="connsiteY754" fmla="*/ 659034 h 1567338"/>
                  <a:gd name="connsiteX755" fmla="*/ 1572292 w 4728781"/>
                  <a:gd name="connsiteY755" fmla="*/ 695229 h 1567338"/>
                  <a:gd name="connsiteX756" fmla="*/ 1535525 w 4728781"/>
                  <a:gd name="connsiteY756" fmla="*/ 695229 h 1567338"/>
                  <a:gd name="connsiteX757" fmla="*/ 2347626 w 4728781"/>
                  <a:gd name="connsiteY757" fmla="*/ 658939 h 1567338"/>
                  <a:gd name="connsiteX758" fmla="*/ 2384393 w 4728781"/>
                  <a:gd name="connsiteY758" fmla="*/ 658939 h 1567338"/>
                  <a:gd name="connsiteX759" fmla="*/ 2384393 w 4728781"/>
                  <a:gd name="connsiteY759" fmla="*/ 682085 h 1567338"/>
                  <a:gd name="connsiteX760" fmla="*/ 2347626 w 4728781"/>
                  <a:gd name="connsiteY760" fmla="*/ 682085 h 1567338"/>
                  <a:gd name="connsiteX761" fmla="*/ 2997422 w 4728781"/>
                  <a:gd name="connsiteY761" fmla="*/ 657225 h 1567338"/>
                  <a:gd name="connsiteX762" fmla="*/ 3034188 w 4728781"/>
                  <a:gd name="connsiteY762" fmla="*/ 657225 h 1567338"/>
                  <a:gd name="connsiteX763" fmla="*/ 3034188 w 4728781"/>
                  <a:gd name="connsiteY763" fmla="*/ 693801 h 1567338"/>
                  <a:gd name="connsiteX764" fmla="*/ 2997422 w 4728781"/>
                  <a:gd name="connsiteY764" fmla="*/ 693801 h 1567338"/>
                  <a:gd name="connsiteX765" fmla="*/ 3322224 w 4728781"/>
                  <a:gd name="connsiteY765" fmla="*/ 656748 h 1567338"/>
                  <a:gd name="connsiteX766" fmla="*/ 3358990 w 4728781"/>
                  <a:gd name="connsiteY766" fmla="*/ 656748 h 1567338"/>
                  <a:gd name="connsiteX767" fmla="*/ 3358990 w 4728781"/>
                  <a:gd name="connsiteY767" fmla="*/ 693419 h 1567338"/>
                  <a:gd name="connsiteX768" fmla="*/ 3322224 w 4728781"/>
                  <a:gd name="connsiteY768" fmla="*/ 693419 h 1567338"/>
                  <a:gd name="connsiteX769" fmla="*/ 2834925 w 4728781"/>
                  <a:gd name="connsiteY769" fmla="*/ 656748 h 1567338"/>
                  <a:gd name="connsiteX770" fmla="*/ 2871691 w 4728781"/>
                  <a:gd name="connsiteY770" fmla="*/ 656748 h 1567338"/>
                  <a:gd name="connsiteX771" fmla="*/ 2871691 w 4728781"/>
                  <a:gd name="connsiteY771" fmla="*/ 693419 h 1567338"/>
                  <a:gd name="connsiteX772" fmla="*/ 2834925 w 4728781"/>
                  <a:gd name="connsiteY772" fmla="*/ 693419 h 1567338"/>
                  <a:gd name="connsiteX773" fmla="*/ 2022824 w 4728781"/>
                  <a:gd name="connsiteY773" fmla="*/ 656748 h 1567338"/>
                  <a:gd name="connsiteX774" fmla="*/ 2059591 w 4728781"/>
                  <a:gd name="connsiteY774" fmla="*/ 656748 h 1567338"/>
                  <a:gd name="connsiteX775" fmla="*/ 2059591 w 4728781"/>
                  <a:gd name="connsiteY775" fmla="*/ 693419 h 1567338"/>
                  <a:gd name="connsiteX776" fmla="*/ 2022824 w 4728781"/>
                  <a:gd name="connsiteY776" fmla="*/ 693419 h 1567338"/>
                  <a:gd name="connsiteX777" fmla="*/ 1210627 w 4728781"/>
                  <a:gd name="connsiteY777" fmla="*/ 649985 h 1567338"/>
                  <a:gd name="connsiteX778" fmla="*/ 1247394 w 4728781"/>
                  <a:gd name="connsiteY778" fmla="*/ 649985 h 1567338"/>
                  <a:gd name="connsiteX779" fmla="*/ 1247394 w 4728781"/>
                  <a:gd name="connsiteY779" fmla="*/ 688180 h 1567338"/>
                  <a:gd name="connsiteX780" fmla="*/ 1210627 w 4728781"/>
                  <a:gd name="connsiteY780" fmla="*/ 688180 h 1567338"/>
                  <a:gd name="connsiteX781" fmla="*/ 3484721 w 4728781"/>
                  <a:gd name="connsiteY781" fmla="*/ 635412 h 1567338"/>
                  <a:gd name="connsiteX782" fmla="*/ 3521487 w 4728781"/>
                  <a:gd name="connsiteY782" fmla="*/ 635412 h 1567338"/>
                  <a:gd name="connsiteX783" fmla="*/ 3521487 w 4728781"/>
                  <a:gd name="connsiteY783" fmla="*/ 671035 h 1567338"/>
                  <a:gd name="connsiteX784" fmla="*/ 3484721 w 4728781"/>
                  <a:gd name="connsiteY784" fmla="*/ 671035 h 1567338"/>
                  <a:gd name="connsiteX785" fmla="*/ 2185225 w 4728781"/>
                  <a:gd name="connsiteY785" fmla="*/ 635412 h 1567338"/>
                  <a:gd name="connsiteX786" fmla="*/ 2221992 w 4728781"/>
                  <a:gd name="connsiteY786" fmla="*/ 635412 h 1567338"/>
                  <a:gd name="connsiteX787" fmla="*/ 2221992 w 4728781"/>
                  <a:gd name="connsiteY787" fmla="*/ 671035 h 1567338"/>
                  <a:gd name="connsiteX788" fmla="*/ 2185225 w 4728781"/>
                  <a:gd name="connsiteY788" fmla="*/ 671035 h 1567338"/>
                  <a:gd name="connsiteX789" fmla="*/ 1373028 w 4728781"/>
                  <a:gd name="connsiteY789" fmla="*/ 635412 h 1567338"/>
                  <a:gd name="connsiteX790" fmla="*/ 1409795 w 4728781"/>
                  <a:gd name="connsiteY790" fmla="*/ 635412 h 1567338"/>
                  <a:gd name="connsiteX791" fmla="*/ 1409795 w 4728781"/>
                  <a:gd name="connsiteY791" fmla="*/ 671035 h 1567338"/>
                  <a:gd name="connsiteX792" fmla="*/ 1373028 w 4728781"/>
                  <a:gd name="connsiteY792" fmla="*/ 671035 h 1567338"/>
                  <a:gd name="connsiteX793" fmla="*/ 1860327 w 4728781"/>
                  <a:gd name="connsiteY793" fmla="*/ 631412 h 1567338"/>
                  <a:gd name="connsiteX794" fmla="*/ 1897094 w 4728781"/>
                  <a:gd name="connsiteY794" fmla="*/ 631412 h 1567338"/>
                  <a:gd name="connsiteX795" fmla="*/ 1897094 w 4728781"/>
                  <a:gd name="connsiteY795" fmla="*/ 667797 h 1567338"/>
                  <a:gd name="connsiteX796" fmla="*/ 1860327 w 4728781"/>
                  <a:gd name="connsiteY796" fmla="*/ 667797 h 1567338"/>
                  <a:gd name="connsiteX797" fmla="*/ 2672524 w 4728781"/>
                  <a:gd name="connsiteY797" fmla="*/ 626173 h 1567338"/>
                  <a:gd name="connsiteX798" fmla="*/ 2709291 w 4728781"/>
                  <a:gd name="connsiteY798" fmla="*/ 626173 h 1567338"/>
                  <a:gd name="connsiteX799" fmla="*/ 2709291 w 4728781"/>
                  <a:gd name="connsiteY799" fmla="*/ 663511 h 1567338"/>
                  <a:gd name="connsiteX800" fmla="*/ 2672524 w 4728781"/>
                  <a:gd name="connsiteY800" fmla="*/ 663511 h 1567338"/>
                  <a:gd name="connsiteX801" fmla="*/ 1697926 w 4728781"/>
                  <a:gd name="connsiteY801" fmla="*/ 626173 h 1567338"/>
                  <a:gd name="connsiteX802" fmla="*/ 1734693 w 4728781"/>
                  <a:gd name="connsiteY802" fmla="*/ 626173 h 1567338"/>
                  <a:gd name="connsiteX803" fmla="*/ 1734693 w 4728781"/>
                  <a:gd name="connsiteY803" fmla="*/ 663511 h 1567338"/>
                  <a:gd name="connsiteX804" fmla="*/ 1697926 w 4728781"/>
                  <a:gd name="connsiteY804" fmla="*/ 663511 h 1567338"/>
                  <a:gd name="connsiteX805" fmla="*/ 3159823 w 4728781"/>
                  <a:gd name="connsiteY805" fmla="*/ 608266 h 1567338"/>
                  <a:gd name="connsiteX806" fmla="*/ 3196590 w 4728781"/>
                  <a:gd name="connsiteY806" fmla="*/ 608266 h 1567338"/>
                  <a:gd name="connsiteX807" fmla="*/ 3196590 w 4728781"/>
                  <a:gd name="connsiteY807" fmla="*/ 644080 h 1567338"/>
                  <a:gd name="connsiteX808" fmla="*/ 3159823 w 4728781"/>
                  <a:gd name="connsiteY808" fmla="*/ 644080 h 1567338"/>
                  <a:gd name="connsiteX809" fmla="*/ 1535525 w 4728781"/>
                  <a:gd name="connsiteY809" fmla="*/ 605789 h 1567338"/>
                  <a:gd name="connsiteX810" fmla="*/ 1572292 w 4728781"/>
                  <a:gd name="connsiteY810" fmla="*/ 605789 h 1567338"/>
                  <a:gd name="connsiteX811" fmla="*/ 1572292 w 4728781"/>
                  <a:gd name="connsiteY811" fmla="*/ 641984 h 1567338"/>
                  <a:gd name="connsiteX812" fmla="*/ 1535525 w 4728781"/>
                  <a:gd name="connsiteY812" fmla="*/ 641984 h 1567338"/>
                  <a:gd name="connsiteX813" fmla="*/ 2997422 w 4728781"/>
                  <a:gd name="connsiteY813" fmla="*/ 603218 h 1567338"/>
                  <a:gd name="connsiteX814" fmla="*/ 3034188 w 4728781"/>
                  <a:gd name="connsiteY814" fmla="*/ 603218 h 1567338"/>
                  <a:gd name="connsiteX815" fmla="*/ 3034188 w 4728781"/>
                  <a:gd name="connsiteY815" fmla="*/ 639794 h 1567338"/>
                  <a:gd name="connsiteX816" fmla="*/ 2997422 w 4728781"/>
                  <a:gd name="connsiteY816" fmla="*/ 639794 h 1567338"/>
                  <a:gd name="connsiteX817" fmla="*/ 3322224 w 4728781"/>
                  <a:gd name="connsiteY817" fmla="*/ 602361 h 1567338"/>
                  <a:gd name="connsiteX818" fmla="*/ 3358990 w 4728781"/>
                  <a:gd name="connsiteY818" fmla="*/ 602361 h 1567338"/>
                  <a:gd name="connsiteX819" fmla="*/ 3358990 w 4728781"/>
                  <a:gd name="connsiteY819" fmla="*/ 639032 h 1567338"/>
                  <a:gd name="connsiteX820" fmla="*/ 3322224 w 4728781"/>
                  <a:gd name="connsiteY820" fmla="*/ 639032 h 1567338"/>
                  <a:gd name="connsiteX821" fmla="*/ 2834925 w 4728781"/>
                  <a:gd name="connsiteY821" fmla="*/ 602361 h 1567338"/>
                  <a:gd name="connsiteX822" fmla="*/ 2871691 w 4728781"/>
                  <a:gd name="connsiteY822" fmla="*/ 602361 h 1567338"/>
                  <a:gd name="connsiteX823" fmla="*/ 2871691 w 4728781"/>
                  <a:gd name="connsiteY823" fmla="*/ 639032 h 1567338"/>
                  <a:gd name="connsiteX824" fmla="*/ 2834925 w 4728781"/>
                  <a:gd name="connsiteY824" fmla="*/ 639032 h 1567338"/>
                  <a:gd name="connsiteX825" fmla="*/ 2022824 w 4728781"/>
                  <a:gd name="connsiteY825" fmla="*/ 602361 h 1567338"/>
                  <a:gd name="connsiteX826" fmla="*/ 2059591 w 4728781"/>
                  <a:gd name="connsiteY826" fmla="*/ 602361 h 1567338"/>
                  <a:gd name="connsiteX827" fmla="*/ 2059591 w 4728781"/>
                  <a:gd name="connsiteY827" fmla="*/ 639032 h 1567338"/>
                  <a:gd name="connsiteX828" fmla="*/ 2022824 w 4728781"/>
                  <a:gd name="connsiteY828" fmla="*/ 639032 h 1567338"/>
                  <a:gd name="connsiteX829" fmla="*/ 3484721 w 4728781"/>
                  <a:gd name="connsiteY829" fmla="*/ 594645 h 1567338"/>
                  <a:gd name="connsiteX830" fmla="*/ 3521487 w 4728781"/>
                  <a:gd name="connsiteY830" fmla="*/ 594645 h 1567338"/>
                  <a:gd name="connsiteX831" fmla="*/ 3521487 w 4728781"/>
                  <a:gd name="connsiteY831" fmla="*/ 617791 h 1567338"/>
                  <a:gd name="connsiteX832" fmla="*/ 3484721 w 4728781"/>
                  <a:gd name="connsiteY832" fmla="*/ 617791 h 1567338"/>
                  <a:gd name="connsiteX833" fmla="*/ 2185225 w 4728781"/>
                  <a:gd name="connsiteY833" fmla="*/ 594645 h 1567338"/>
                  <a:gd name="connsiteX834" fmla="*/ 2221992 w 4728781"/>
                  <a:gd name="connsiteY834" fmla="*/ 594645 h 1567338"/>
                  <a:gd name="connsiteX835" fmla="*/ 2221992 w 4728781"/>
                  <a:gd name="connsiteY835" fmla="*/ 617791 h 1567338"/>
                  <a:gd name="connsiteX836" fmla="*/ 2185225 w 4728781"/>
                  <a:gd name="connsiteY836" fmla="*/ 617791 h 1567338"/>
                  <a:gd name="connsiteX837" fmla="*/ 1373028 w 4728781"/>
                  <a:gd name="connsiteY837" fmla="*/ 594645 h 1567338"/>
                  <a:gd name="connsiteX838" fmla="*/ 1409795 w 4728781"/>
                  <a:gd name="connsiteY838" fmla="*/ 594645 h 1567338"/>
                  <a:gd name="connsiteX839" fmla="*/ 1409795 w 4728781"/>
                  <a:gd name="connsiteY839" fmla="*/ 617791 h 1567338"/>
                  <a:gd name="connsiteX840" fmla="*/ 1373028 w 4728781"/>
                  <a:gd name="connsiteY840" fmla="*/ 617791 h 1567338"/>
                  <a:gd name="connsiteX841" fmla="*/ 1210627 w 4728781"/>
                  <a:gd name="connsiteY841" fmla="*/ 592645 h 1567338"/>
                  <a:gd name="connsiteX842" fmla="*/ 1247394 w 4728781"/>
                  <a:gd name="connsiteY842" fmla="*/ 592645 h 1567338"/>
                  <a:gd name="connsiteX843" fmla="*/ 1247394 w 4728781"/>
                  <a:gd name="connsiteY843" fmla="*/ 630840 h 1567338"/>
                  <a:gd name="connsiteX844" fmla="*/ 1210627 w 4728781"/>
                  <a:gd name="connsiteY844" fmla="*/ 630840 h 1567338"/>
                  <a:gd name="connsiteX845" fmla="*/ 1860327 w 4728781"/>
                  <a:gd name="connsiteY845" fmla="*/ 577786 h 1567338"/>
                  <a:gd name="connsiteX846" fmla="*/ 1897094 w 4728781"/>
                  <a:gd name="connsiteY846" fmla="*/ 577786 h 1567338"/>
                  <a:gd name="connsiteX847" fmla="*/ 1897094 w 4728781"/>
                  <a:gd name="connsiteY847" fmla="*/ 614172 h 1567338"/>
                  <a:gd name="connsiteX848" fmla="*/ 1860327 w 4728781"/>
                  <a:gd name="connsiteY848" fmla="*/ 614172 h 1567338"/>
                  <a:gd name="connsiteX849" fmla="*/ 2672524 w 4728781"/>
                  <a:gd name="connsiteY849" fmla="*/ 570642 h 1567338"/>
                  <a:gd name="connsiteX850" fmla="*/ 2709291 w 4728781"/>
                  <a:gd name="connsiteY850" fmla="*/ 570642 h 1567338"/>
                  <a:gd name="connsiteX851" fmla="*/ 2709291 w 4728781"/>
                  <a:gd name="connsiteY851" fmla="*/ 607980 h 1567338"/>
                  <a:gd name="connsiteX852" fmla="*/ 2672524 w 4728781"/>
                  <a:gd name="connsiteY852" fmla="*/ 607980 h 1567338"/>
                  <a:gd name="connsiteX853" fmla="*/ 1697926 w 4728781"/>
                  <a:gd name="connsiteY853" fmla="*/ 570642 h 1567338"/>
                  <a:gd name="connsiteX854" fmla="*/ 1734693 w 4728781"/>
                  <a:gd name="connsiteY854" fmla="*/ 570642 h 1567338"/>
                  <a:gd name="connsiteX855" fmla="*/ 1734693 w 4728781"/>
                  <a:gd name="connsiteY855" fmla="*/ 607980 h 1567338"/>
                  <a:gd name="connsiteX856" fmla="*/ 1697926 w 4728781"/>
                  <a:gd name="connsiteY856" fmla="*/ 607980 h 1567338"/>
                  <a:gd name="connsiteX857" fmla="*/ 3159823 w 4728781"/>
                  <a:gd name="connsiteY857" fmla="*/ 555783 h 1567338"/>
                  <a:gd name="connsiteX858" fmla="*/ 3196590 w 4728781"/>
                  <a:gd name="connsiteY858" fmla="*/ 555783 h 1567338"/>
                  <a:gd name="connsiteX859" fmla="*/ 3196590 w 4728781"/>
                  <a:gd name="connsiteY859" fmla="*/ 591597 h 1567338"/>
                  <a:gd name="connsiteX860" fmla="*/ 3159823 w 4728781"/>
                  <a:gd name="connsiteY860" fmla="*/ 591597 h 1567338"/>
                  <a:gd name="connsiteX861" fmla="*/ 1535525 w 4728781"/>
                  <a:gd name="connsiteY861" fmla="*/ 552450 h 1567338"/>
                  <a:gd name="connsiteX862" fmla="*/ 1572292 w 4728781"/>
                  <a:gd name="connsiteY862" fmla="*/ 552450 h 1567338"/>
                  <a:gd name="connsiteX863" fmla="*/ 1572292 w 4728781"/>
                  <a:gd name="connsiteY863" fmla="*/ 588645 h 1567338"/>
                  <a:gd name="connsiteX864" fmla="*/ 1535525 w 4728781"/>
                  <a:gd name="connsiteY864" fmla="*/ 588645 h 1567338"/>
                  <a:gd name="connsiteX865" fmla="*/ 2997422 w 4728781"/>
                  <a:gd name="connsiteY865" fmla="*/ 549116 h 1567338"/>
                  <a:gd name="connsiteX866" fmla="*/ 3034188 w 4728781"/>
                  <a:gd name="connsiteY866" fmla="*/ 549116 h 1567338"/>
                  <a:gd name="connsiteX867" fmla="*/ 3034188 w 4728781"/>
                  <a:gd name="connsiteY867" fmla="*/ 585692 h 1567338"/>
                  <a:gd name="connsiteX868" fmla="*/ 2997422 w 4728781"/>
                  <a:gd name="connsiteY868" fmla="*/ 585692 h 1567338"/>
                  <a:gd name="connsiteX869" fmla="*/ 1210627 w 4728781"/>
                  <a:gd name="connsiteY869" fmla="*/ 549116 h 1567338"/>
                  <a:gd name="connsiteX870" fmla="*/ 1247394 w 4728781"/>
                  <a:gd name="connsiteY870" fmla="*/ 549116 h 1567338"/>
                  <a:gd name="connsiteX871" fmla="*/ 1247394 w 4728781"/>
                  <a:gd name="connsiteY871" fmla="*/ 572262 h 1567338"/>
                  <a:gd name="connsiteX872" fmla="*/ 1210627 w 4728781"/>
                  <a:gd name="connsiteY872" fmla="*/ 572262 h 1567338"/>
                  <a:gd name="connsiteX873" fmla="*/ 3322224 w 4728781"/>
                  <a:gd name="connsiteY873" fmla="*/ 548068 h 1567338"/>
                  <a:gd name="connsiteX874" fmla="*/ 3358990 w 4728781"/>
                  <a:gd name="connsiteY874" fmla="*/ 548068 h 1567338"/>
                  <a:gd name="connsiteX875" fmla="*/ 3358990 w 4728781"/>
                  <a:gd name="connsiteY875" fmla="*/ 584739 h 1567338"/>
                  <a:gd name="connsiteX876" fmla="*/ 3322224 w 4728781"/>
                  <a:gd name="connsiteY876" fmla="*/ 584739 h 1567338"/>
                  <a:gd name="connsiteX877" fmla="*/ 2834925 w 4728781"/>
                  <a:gd name="connsiteY877" fmla="*/ 548068 h 1567338"/>
                  <a:gd name="connsiteX878" fmla="*/ 2871691 w 4728781"/>
                  <a:gd name="connsiteY878" fmla="*/ 548068 h 1567338"/>
                  <a:gd name="connsiteX879" fmla="*/ 2871691 w 4728781"/>
                  <a:gd name="connsiteY879" fmla="*/ 584739 h 1567338"/>
                  <a:gd name="connsiteX880" fmla="*/ 2834925 w 4728781"/>
                  <a:gd name="connsiteY880" fmla="*/ 584739 h 1567338"/>
                  <a:gd name="connsiteX881" fmla="*/ 2022824 w 4728781"/>
                  <a:gd name="connsiteY881" fmla="*/ 548068 h 1567338"/>
                  <a:gd name="connsiteX882" fmla="*/ 2059591 w 4728781"/>
                  <a:gd name="connsiteY882" fmla="*/ 548068 h 1567338"/>
                  <a:gd name="connsiteX883" fmla="*/ 2059591 w 4728781"/>
                  <a:gd name="connsiteY883" fmla="*/ 584739 h 1567338"/>
                  <a:gd name="connsiteX884" fmla="*/ 2022824 w 4728781"/>
                  <a:gd name="connsiteY884" fmla="*/ 584739 h 1567338"/>
                  <a:gd name="connsiteX885" fmla="*/ 1860327 w 4728781"/>
                  <a:gd name="connsiteY885" fmla="*/ 524160 h 1567338"/>
                  <a:gd name="connsiteX886" fmla="*/ 1897094 w 4728781"/>
                  <a:gd name="connsiteY886" fmla="*/ 524160 h 1567338"/>
                  <a:gd name="connsiteX887" fmla="*/ 1897094 w 4728781"/>
                  <a:gd name="connsiteY887" fmla="*/ 560545 h 1567338"/>
                  <a:gd name="connsiteX888" fmla="*/ 1860327 w 4728781"/>
                  <a:gd name="connsiteY888" fmla="*/ 560545 h 1567338"/>
                  <a:gd name="connsiteX889" fmla="*/ 2672524 w 4728781"/>
                  <a:gd name="connsiteY889" fmla="*/ 515112 h 1567338"/>
                  <a:gd name="connsiteX890" fmla="*/ 2709291 w 4728781"/>
                  <a:gd name="connsiteY890" fmla="*/ 515112 h 1567338"/>
                  <a:gd name="connsiteX891" fmla="*/ 2709291 w 4728781"/>
                  <a:gd name="connsiteY891" fmla="*/ 552450 h 1567338"/>
                  <a:gd name="connsiteX892" fmla="*/ 2672524 w 4728781"/>
                  <a:gd name="connsiteY892" fmla="*/ 552450 h 1567338"/>
                  <a:gd name="connsiteX893" fmla="*/ 1697926 w 4728781"/>
                  <a:gd name="connsiteY893" fmla="*/ 515112 h 1567338"/>
                  <a:gd name="connsiteX894" fmla="*/ 1734693 w 4728781"/>
                  <a:gd name="connsiteY894" fmla="*/ 515112 h 1567338"/>
                  <a:gd name="connsiteX895" fmla="*/ 1734693 w 4728781"/>
                  <a:gd name="connsiteY895" fmla="*/ 552450 h 1567338"/>
                  <a:gd name="connsiteX896" fmla="*/ 1697926 w 4728781"/>
                  <a:gd name="connsiteY896" fmla="*/ 552450 h 1567338"/>
                  <a:gd name="connsiteX897" fmla="*/ 3159823 w 4728781"/>
                  <a:gd name="connsiteY897" fmla="*/ 514921 h 1567338"/>
                  <a:gd name="connsiteX898" fmla="*/ 3196590 w 4728781"/>
                  <a:gd name="connsiteY898" fmla="*/ 514921 h 1567338"/>
                  <a:gd name="connsiteX899" fmla="*/ 3196590 w 4728781"/>
                  <a:gd name="connsiteY899" fmla="*/ 538067 h 1567338"/>
                  <a:gd name="connsiteX900" fmla="*/ 3159823 w 4728781"/>
                  <a:gd name="connsiteY900" fmla="*/ 538067 h 1567338"/>
                  <a:gd name="connsiteX901" fmla="*/ 1535525 w 4728781"/>
                  <a:gd name="connsiteY901" fmla="*/ 499205 h 1567338"/>
                  <a:gd name="connsiteX902" fmla="*/ 1572292 w 4728781"/>
                  <a:gd name="connsiteY902" fmla="*/ 499205 h 1567338"/>
                  <a:gd name="connsiteX903" fmla="*/ 1572292 w 4728781"/>
                  <a:gd name="connsiteY903" fmla="*/ 535400 h 1567338"/>
                  <a:gd name="connsiteX904" fmla="*/ 1535525 w 4728781"/>
                  <a:gd name="connsiteY904" fmla="*/ 535400 h 1567338"/>
                  <a:gd name="connsiteX905" fmla="*/ 2997422 w 4728781"/>
                  <a:gd name="connsiteY905" fmla="*/ 495014 h 1567338"/>
                  <a:gd name="connsiteX906" fmla="*/ 3034188 w 4728781"/>
                  <a:gd name="connsiteY906" fmla="*/ 495014 h 1567338"/>
                  <a:gd name="connsiteX907" fmla="*/ 3034188 w 4728781"/>
                  <a:gd name="connsiteY907" fmla="*/ 531590 h 1567338"/>
                  <a:gd name="connsiteX908" fmla="*/ 2997422 w 4728781"/>
                  <a:gd name="connsiteY908" fmla="*/ 531590 h 1567338"/>
                  <a:gd name="connsiteX909" fmla="*/ 3322224 w 4728781"/>
                  <a:gd name="connsiteY909" fmla="*/ 493776 h 1567338"/>
                  <a:gd name="connsiteX910" fmla="*/ 3358990 w 4728781"/>
                  <a:gd name="connsiteY910" fmla="*/ 493776 h 1567338"/>
                  <a:gd name="connsiteX911" fmla="*/ 3358990 w 4728781"/>
                  <a:gd name="connsiteY911" fmla="*/ 530447 h 1567338"/>
                  <a:gd name="connsiteX912" fmla="*/ 3322224 w 4728781"/>
                  <a:gd name="connsiteY912" fmla="*/ 530447 h 1567338"/>
                  <a:gd name="connsiteX913" fmla="*/ 2834925 w 4728781"/>
                  <a:gd name="connsiteY913" fmla="*/ 493776 h 1567338"/>
                  <a:gd name="connsiteX914" fmla="*/ 2871691 w 4728781"/>
                  <a:gd name="connsiteY914" fmla="*/ 493776 h 1567338"/>
                  <a:gd name="connsiteX915" fmla="*/ 2871691 w 4728781"/>
                  <a:gd name="connsiteY915" fmla="*/ 530447 h 1567338"/>
                  <a:gd name="connsiteX916" fmla="*/ 2834925 w 4728781"/>
                  <a:gd name="connsiteY916" fmla="*/ 530447 h 1567338"/>
                  <a:gd name="connsiteX917" fmla="*/ 2022824 w 4728781"/>
                  <a:gd name="connsiteY917" fmla="*/ 493776 h 1567338"/>
                  <a:gd name="connsiteX918" fmla="*/ 2059591 w 4728781"/>
                  <a:gd name="connsiteY918" fmla="*/ 493776 h 1567338"/>
                  <a:gd name="connsiteX919" fmla="*/ 2059591 w 4728781"/>
                  <a:gd name="connsiteY919" fmla="*/ 530447 h 1567338"/>
                  <a:gd name="connsiteX920" fmla="*/ 2022824 w 4728781"/>
                  <a:gd name="connsiteY920" fmla="*/ 530447 h 1567338"/>
                  <a:gd name="connsiteX921" fmla="*/ 2672524 w 4728781"/>
                  <a:gd name="connsiteY921" fmla="*/ 472535 h 1567338"/>
                  <a:gd name="connsiteX922" fmla="*/ 2709291 w 4728781"/>
                  <a:gd name="connsiteY922" fmla="*/ 472535 h 1567338"/>
                  <a:gd name="connsiteX923" fmla="*/ 2709291 w 4728781"/>
                  <a:gd name="connsiteY923" fmla="*/ 495681 h 1567338"/>
                  <a:gd name="connsiteX924" fmla="*/ 2672524 w 4728781"/>
                  <a:gd name="connsiteY924" fmla="*/ 495681 h 1567338"/>
                  <a:gd name="connsiteX925" fmla="*/ 1697926 w 4728781"/>
                  <a:gd name="connsiteY925" fmla="*/ 472535 h 1567338"/>
                  <a:gd name="connsiteX926" fmla="*/ 1734693 w 4728781"/>
                  <a:gd name="connsiteY926" fmla="*/ 472535 h 1567338"/>
                  <a:gd name="connsiteX927" fmla="*/ 1734693 w 4728781"/>
                  <a:gd name="connsiteY927" fmla="*/ 495681 h 1567338"/>
                  <a:gd name="connsiteX928" fmla="*/ 1697926 w 4728781"/>
                  <a:gd name="connsiteY928" fmla="*/ 495681 h 1567338"/>
                  <a:gd name="connsiteX929" fmla="*/ 1860327 w 4728781"/>
                  <a:gd name="connsiteY929" fmla="*/ 470535 h 1567338"/>
                  <a:gd name="connsiteX930" fmla="*/ 1897094 w 4728781"/>
                  <a:gd name="connsiteY930" fmla="*/ 470535 h 1567338"/>
                  <a:gd name="connsiteX931" fmla="*/ 1897094 w 4728781"/>
                  <a:gd name="connsiteY931" fmla="*/ 506920 h 1567338"/>
                  <a:gd name="connsiteX932" fmla="*/ 1860327 w 4728781"/>
                  <a:gd name="connsiteY932" fmla="*/ 506920 h 1567338"/>
                  <a:gd name="connsiteX933" fmla="*/ 1535525 w 4728781"/>
                  <a:gd name="connsiteY933" fmla="*/ 445960 h 1567338"/>
                  <a:gd name="connsiteX934" fmla="*/ 1572292 w 4728781"/>
                  <a:gd name="connsiteY934" fmla="*/ 445960 h 1567338"/>
                  <a:gd name="connsiteX935" fmla="*/ 1572292 w 4728781"/>
                  <a:gd name="connsiteY935" fmla="*/ 482155 h 1567338"/>
                  <a:gd name="connsiteX936" fmla="*/ 1535525 w 4728781"/>
                  <a:gd name="connsiteY936" fmla="*/ 482155 h 1567338"/>
                  <a:gd name="connsiteX937" fmla="*/ 2997422 w 4728781"/>
                  <a:gd name="connsiteY937" fmla="*/ 441007 h 1567338"/>
                  <a:gd name="connsiteX938" fmla="*/ 3034188 w 4728781"/>
                  <a:gd name="connsiteY938" fmla="*/ 441007 h 1567338"/>
                  <a:gd name="connsiteX939" fmla="*/ 3034188 w 4728781"/>
                  <a:gd name="connsiteY939" fmla="*/ 477583 h 1567338"/>
                  <a:gd name="connsiteX940" fmla="*/ 2997422 w 4728781"/>
                  <a:gd name="connsiteY940" fmla="*/ 477583 h 1567338"/>
                  <a:gd name="connsiteX941" fmla="*/ 3322224 w 4728781"/>
                  <a:gd name="connsiteY941" fmla="*/ 439388 h 1567338"/>
                  <a:gd name="connsiteX942" fmla="*/ 3358990 w 4728781"/>
                  <a:gd name="connsiteY942" fmla="*/ 439388 h 1567338"/>
                  <a:gd name="connsiteX943" fmla="*/ 3358990 w 4728781"/>
                  <a:gd name="connsiteY943" fmla="*/ 476059 h 1567338"/>
                  <a:gd name="connsiteX944" fmla="*/ 3322224 w 4728781"/>
                  <a:gd name="connsiteY944" fmla="*/ 476059 h 1567338"/>
                  <a:gd name="connsiteX945" fmla="*/ 2834925 w 4728781"/>
                  <a:gd name="connsiteY945" fmla="*/ 439388 h 1567338"/>
                  <a:gd name="connsiteX946" fmla="*/ 2871691 w 4728781"/>
                  <a:gd name="connsiteY946" fmla="*/ 439388 h 1567338"/>
                  <a:gd name="connsiteX947" fmla="*/ 2871691 w 4728781"/>
                  <a:gd name="connsiteY947" fmla="*/ 476059 h 1567338"/>
                  <a:gd name="connsiteX948" fmla="*/ 2834925 w 4728781"/>
                  <a:gd name="connsiteY948" fmla="*/ 476059 h 1567338"/>
                  <a:gd name="connsiteX949" fmla="*/ 2022824 w 4728781"/>
                  <a:gd name="connsiteY949" fmla="*/ 439388 h 1567338"/>
                  <a:gd name="connsiteX950" fmla="*/ 2059591 w 4728781"/>
                  <a:gd name="connsiteY950" fmla="*/ 439388 h 1567338"/>
                  <a:gd name="connsiteX951" fmla="*/ 2059591 w 4728781"/>
                  <a:gd name="connsiteY951" fmla="*/ 476059 h 1567338"/>
                  <a:gd name="connsiteX952" fmla="*/ 2022824 w 4728781"/>
                  <a:gd name="connsiteY952" fmla="*/ 476059 h 1567338"/>
                  <a:gd name="connsiteX953" fmla="*/ 1860327 w 4728781"/>
                  <a:gd name="connsiteY953" fmla="*/ 416909 h 1567338"/>
                  <a:gd name="connsiteX954" fmla="*/ 1897094 w 4728781"/>
                  <a:gd name="connsiteY954" fmla="*/ 416909 h 1567338"/>
                  <a:gd name="connsiteX955" fmla="*/ 1897094 w 4728781"/>
                  <a:gd name="connsiteY955" fmla="*/ 453294 h 1567338"/>
                  <a:gd name="connsiteX956" fmla="*/ 1860327 w 4728781"/>
                  <a:gd name="connsiteY956" fmla="*/ 453294 h 1567338"/>
                  <a:gd name="connsiteX957" fmla="*/ 1535525 w 4728781"/>
                  <a:gd name="connsiteY957" fmla="*/ 392715 h 1567338"/>
                  <a:gd name="connsiteX958" fmla="*/ 1572292 w 4728781"/>
                  <a:gd name="connsiteY958" fmla="*/ 392715 h 1567338"/>
                  <a:gd name="connsiteX959" fmla="*/ 1572292 w 4728781"/>
                  <a:gd name="connsiteY959" fmla="*/ 428910 h 1567338"/>
                  <a:gd name="connsiteX960" fmla="*/ 1535525 w 4728781"/>
                  <a:gd name="connsiteY960" fmla="*/ 428910 h 1567338"/>
                  <a:gd name="connsiteX961" fmla="*/ 2997422 w 4728781"/>
                  <a:gd name="connsiteY961" fmla="*/ 386905 h 1567338"/>
                  <a:gd name="connsiteX962" fmla="*/ 3034188 w 4728781"/>
                  <a:gd name="connsiteY962" fmla="*/ 386905 h 1567338"/>
                  <a:gd name="connsiteX963" fmla="*/ 3034188 w 4728781"/>
                  <a:gd name="connsiteY963" fmla="*/ 423481 h 1567338"/>
                  <a:gd name="connsiteX964" fmla="*/ 2997422 w 4728781"/>
                  <a:gd name="connsiteY964" fmla="*/ 423481 h 1567338"/>
                  <a:gd name="connsiteX965" fmla="*/ 3322224 w 4728781"/>
                  <a:gd name="connsiteY965" fmla="*/ 385095 h 1567338"/>
                  <a:gd name="connsiteX966" fmla="*/ 3358990 w 4728781"/>
                  <a:gd name="connsiteY966" fmla="*/ 385095 h 1567338"/>
                  <a:gd name="connsiteX967" fmla="*/ 3358990 w 4728781"/>
                  <a:gd name="connsiteY967" fmla="*/ 421766 h 1567338"/>
                  <a:gd name="connsiteX968" fmla="*/ 3322224 w 4728781"/>
                  <a:gd name="connsiteY968" fmla="*/ 421766 h 1567338"/>
                  <a:gd name="connsiteX969" fmla="*/ 2834925 w 4728781"/>
                  <a:gd name="connsiteY969" fmla="*/ 385095 h 1567338"/>
                  <a:gd name="connsiteX970" fmla="*/ 2871691 w 4728781"/>
                  <a:gd name="connsiteY970" fmla="*/ 385095 h 1567338"/>
                  <a:gd name="connsiteX971" fmla="*/ 2871691 w 4728781"/>
                  <a:gd name="connsiteY971" fmla="*/ 421766 h 1567338"/>
                  <a:gd name="connsiteX972" fmla="*/ 2834925 w 4728781"/>
                  <a:gd name="connsiteY972" fmla="*/ 421766 h 1567338"/>
                  <a:gd name="connsiteX973" fmla="*/ 2022824 w 4728781"/>
                  <a:gd name="connsiteY973" fmla="*/ 385095 h 1567338"/>
                  <a:gd name="connsiteX974" fmla="*/ 2059591 w 4728781"/>
                  <a:gd name="connsiteY974" fmla="*/ 385095 h 1567338"/>
                  <a:gd name="connsiteX975" fmla="*/ 2059591 w 4728781"/>
                  <a:gd name="connsiteY975" fmla="*/ 421766 h 1567338"/>
                  <a:gd name="connsiteX976" fmla="*/ 2022824 w 4728781"/>
                  <a:gd name="connsiteY976" fmla="*/ 421766 h 1567338"/>
                  <a:gd name="connsiteX977" fmla="*/ 1860327 w 4728781"/>
                  <a:gd name="connsiteY977" fmla="*/ 363283 h 1567338"/>
                  <a:gd name="connsiteX978" fmla="*/ 1897094 w 4728781"/>
                  <a:gd name="connsiteY978" fmla="*/ 363283 h 1567338"/>
                  <a:gd name="connsiteX979" fmla="*/ 1897094 w 4728781"/>
                  <a:gd name="connsiteY979" fmla="*/ 399668 h 1567338"/>
                  <a:gd name="connsiteX980" fmla="*/ 1860327 w 4728781"/>
                  <a:gd name="connsiteY980" fmla="*/ 399668 h 1567338"/>
                  <a:gd name="connsiteX981" fmla="*/ 1535525 w 4728781"/>
                  <a:gd name="connsiteY981" fmla="*/ 339375 h 1567338"/>
                  <a:gd name="connsiteX982" fmla="*/ 1572292 w 4728781"/>
                  <a:gd name="connsiteY982" fmla="*/ 339375 h 1567338"/>
                  <a:gd name="connsiteX983" fmla="*/ 1572292 w 4728781"/>
                  <a:gd name="connsiteY983" fmla="*/ 375570 h 1567338"/>
                  <a:gd name="connsiteX984" fmla="*/ 1535525 w 4728781"/>
                  <a:gd name="connsiteY984" fmla="*/ 375570 h 1567338"/>
                  <a:gd name="connsiteX985" fmla="*/ 2997422 w 4728781"/>
                  <a:gd name="connsiteY985" fmla="*/ 332803 h 1567338"/>
                  <a:gd name="connsiteX986" fmla="*/ 3034188 w 4728781"/>
                  <a:gd name="connsiteY986" fmla="*/ 332803 h 1567338"/>
                  <a:gd name="connsiteX987" fmla="*/ 3034188 w 4728781"/>
                  <a:gd name="connsiteY987" fmla="*/ 369379 h 1567338"/>
                  <a:gd name="connsiteX988" fmla="*/ 2997422 w 4728781"/>
                  <a:gd name="connsiteY988" fmla="*/ 369379 h 1567338"/>
                  <a:gd name="connsiteX989" fmla="*/ 3322224 w 4728781"/>
                  <a:gd name="connsiteY989" fmla="*/ 330803 h 1567338"/>
                  <a:gd name="connsiteX990" fmla="*/ 3358990 w 4728781"/>
                  <a:gd name="connsiteY990" fmla="*/ 330803 h 1567338"/>
                  <a:gd name="connsiteX991" fmla="*/ 3358990 w 4728781"/>
                  <a:gd name="connsiteY991" fmla="*/ 367474 h 1567338"/>
                  <a:gd name="connsiteX992" fmla="*/ 3322224 w 4728781"/>
                  <a:gd name="connsiteY992" fmla="*/ 367474 h 1567338"/>
                  <a:gd name="connsiteX993" fmla="*/ 2834925 w 4728781"/>
                  <a:gd name="connsiteY993" fmla="*/ 330803 h 1567338"/>
                  <a:gd name="connsiteX994" fmla="*/ 2871691 w 4728781"/>
                  <a:gd name="connsiteY994" fmla="*/ 330803 h 1567338"/>
                  <a:gd name="connsiteX995" fmla="*/ 2871691 w 4728781"/>
                  <a:gd name="connsiteY995" fmla="*/ 367474 h 1567338"/>
                  <a:gd name="connsiteX996" fmla="*/ 2834925 w 4728781"/>
                  <a:gd name="connsiteY996" fmla="*/ 367474 h 1567338"/>
                  <a:gd name="connsiteX997" fmla="*/ 2022824 w 4728781"/>
                  <a:gd name="connsiteY997" fmla="*/ 330803 h 1567338"/>
                  <a:gd name="connsiteX998" fmla="*/ 2059591 w 4728781"/>
                  <a:gd name="connsiteY998" fmla="*/ 330803 h 1567338"/>
                  <a:gd name="connsiteX999" fmla="*/ 2059591 w 4728781"/>
                  <a:gd name="connsiteY999" fmla="*/ 367474 h 1567338"/>
                  <a:gd name="connsiteX1000" fmla="*/ 2022824 w 4728781"/>
                  <a:gd name="connsiteY1000" fmla="*/ 367474 h 1567338"/>
                  <a:gd name="connsiteX1001" fmla="*/ 1860327 w 4728781"/>
                  <a:gd name="connsiteY1001" fmla="*/ 309657 h 1567338"/>
                  <a:gd name="connsiteX1002" fmla="*/ 1897094 w 4728781"/>
                  <a:gd name="connsiteY1002" fmla="*/ 309657 h 1567338"/>
                  <a:gd name="connsiteX1003" fmla="*/ 1897094 w 4728781"/>
                  <a:gd name="connsiteY1003" fmla="*/ 346043 h 1567338"/>
                  <a:gd name="connsiteX1004" fmla="*/ 1860327 w 4728781"/>
                  <a:gd name="connsiteY1004" fmla="*/ 346043 h 1567338"/>
                  <a:gd name="connsiteX1005" fmla="*/ 3322224 w 4728781"/>
                  <a:gd name="connsiteY1005" fmla="*/ 288893 h 1567338"/>
                  <a:gd name="connsiteX1006" fmla="*/ 3358990 w 4728781"/>
                  <a:gd name="connsiteY1006" fmla="*/ 288893 h 1567338"/>
                  <a:gd name="connsiteX1007" fmla="*/ 3358990 w 4728781"/>
                  <a:gd name="connsiteY1007" fmla="*/ 312039 h 1567338"/>
                  <a:gd name="connsiteX1008" fmla="*/ 3322224 w 4728781"/>
                  <a:gd name="connsiteY1008" fmla="*/ 312039 h 1567338"/>
                  <a:gd name="connsiteX1009" fmla="*/ 2834925 w 4728781"/>
                  <a:gd name="connsiteY1009" fmla="*/ 288893 h 1567338"/>
                  <a:gd name="connsiteX1010" fmla="*/ 2871691 w 4728781"/>
                  <a:gd name="connsiteY1010" fmla="*/ 288893 h 1567338"/>
                  <a:gd name="connsiteX1011" fmla="*/ 2871691 w 4728781"/>
                  <a:gd name="connsiteY1011" fmla="*/ 312039 h 1567338"/>
                  <a:gd name="connsiteX1012" fmla="*/ 2834925 w 4728781"/>
                  <a:gd name="connsiteY1012" fmla="*/ 312039 h 1567338"/>
                  <a:gd name="connsiteX1013" fmla="*/ 2022824 w 4728781"/>
                  <a:gd name="connsiteY1013" fmla="*/ 288893 h 1567338"/>
                  <a:gd name="connsiteX1014" fmla="*/ 2059591 w 4728781"/>
                  <a:gd name="connsiteY1014" fmla="*/ 288893 h 1567338"/>
                  <a:gd name="connsiteX1015" fmla="*/ 2059591 w 4728781"/>
                  <a:gd name="connsiteY1015" fmla="*/ 312039 h 1567338"/>
                  <a:gd name="connsiteX1016" fmla="*/ 2022824 w 4728781"/>
                  <a:gd name="connsiteY1016" fmla="*/ 312039 h 1567338"/>
                  <a:gd name="connsiteX1017" fmla="*/ 1535525 w 4728781"/>
                  <a:gd name="connsiteY1017" fmla="*/ 286131 h 1567338"/>
                  <a:gd name="connsiteX1018" fmla="*/ 1572292 w 4728781"/>
                  <a:gd name="connsiteY1018" fmla="*/ 286131 h 1567338"/>
                  <a:gd name="connsiteX1019" fmla="*/ 1572292 w 4728781"/>
                  <a:gd name="connsiteY1019" fmla="*/ 322326 h 1567338"/>
                  <a:gd name="connsiteX1020" fmla="*/ 1535525 w 4728781"/>
                  <a:gd name="connsiteY1020" fmla="*/ 322326 h 1567338"/>
                  <a:gd name="connsiteX1021" fmla="*/ 2997422 w 4728781"/>
                  <a:gd name="connsiteY1021" fmla="*/ 278701 h 1567338"/>
                  <a:gd name="connsiteX1022" fmla="*/ 3034188 w 4728781"/>
                  <a:gd name="connsiteY1022" fmla="*/ 278701 h 1567338"/>
                  <a:gd name="connsiteX1023" fmla="*/ 3034188 w 4728781"/>
                  <a:gd name="connsiteY1023" fmla="*/ 315277 h 1567338"/>
                  <a:gd name="connsiteX1024" fmla="*/ 2997422 w 4728781"/>
                  <a:gd name="connsiteY1024" fmla="*/ 315277 h 1567338"/>
                  <a:gd name="connsiteX1025" fmla="*/ 1860327 w 4728781"/>
                  <a:gd name="connsiteY1025" fmla="*/ 256031 h 1567338"/>
                  <a:gd name="connsiteX1026" fmla="*/ 1897094 w 4728781"/>
                  <a:gd name="connsiteY1026" fmla="*/ 256031 h 1567338"/>
                  <a:gd name="connsiteX1027" fmla="*/ 1897094 w 4728781"/>
                  <a:gd name="connsiteY1027" fmla="*/ 292417 h 1567338"/>
                  <a:gd name="connsiteX1028" fmla="*/ 1860327 w 4728781"/>
                  <a:gd name="connsiteY1028" fmla="*/ 292417 h 1567338"/>
                  <a:gd name="connsiteX1029" fmla="*/ 1535525 w 4728781"/>
                  <a:gd name="connsiteY1029" fmla="*/ 232886 h 1567338"/>
                  <a:gd name="connsiteX1030" fmla="*/ 1572292 w 4728781"/>
                  <a:gd name="connsiteY1030" fmla="*/ 232886 h 1567338"/>
                  <a:gd name="connsiteX1031" fmla="*/ 1572292 w 4728781"/>
                  <a:gd name="connsiteY1031" fmla="*/ 269081 h 1567338"/>
                  <a:gd name="connsiteX1032" fmla="*/ 1535525 w 4728781"/>
                  <a:gd name="connsiteY1032" fmla="*/ 269081 h 1567338"/>
                  <a:gd name="connsiteX1033" fmla="*/ 2997422 w 4728781"/>
                  <a:gd name="connsiteY1033" fmla="*/ 224694 h 1567338"/>
                  <a:gd name="connsiteX1034" fmla="*/ 3034188 w 4728781"/>
                  <a:gd name="connsiteY1034" fmla="*/ 224694 h 1567338"/>
                  <a:gd name="connsiteX1035" fmla="*/ 3034188 w 4728781"/>
                  <a:gd name="connsiteY1035" fmla="*/ 261270 h 1567338"/>
                  <a:gd name="connsiteX1036" fmla="*/ 2997422 w 4728781"/>
                  <a:gd name="connsiteY1036" fmla="*/ 261270 h 1567338"/>
                  <a:gd name="connsiteX1037" fmla="*/ 1860327 w 4728781"/>
                  <a:gd name="connsiteY1037" fmla="*/ 202501 h 1567338"/>
                  <a:gd name="connsiteX1038" fmla="*/ 1897094 w 4728781"/>
                  <a:gd name="connsiteY1038" fmla="*/ 202501 h 1567338"/>
                  <a:gd name="connsiteX1039" fmla="*/ 1897094 w 4728781"/>
                  <a:gd name="connsiteY1039" fmla="*/ 238791 h 1567338"/>
                  <a:gd name="connsiteX1040" fmla="*/ 1860327 w 4728781"/>
                  <a:gd name="connsiteY1040" fmla="*/ 238791 h 1567338"/>
                  <a:gd name="connsiteX1041" fmla="*/ 1535525 w 4728781"/>
                  <a:gd name="connsiteY1041" fmla="*/ 191547 h 1567338"/>
                  <a:gd name="connsiteX1042" fmla="*/ 1572292 w 4728781"/>
                  <a:gd name="connsiteY1042" fmla="*/ 191547 h 1567338"/>
                  <a:gd name="connsiteX1043" fmla="*/ 1572292 w 4728781"/>
                  <a:gd name="connsiteY1043" fmla="*/ 214693 h 1567338"/>
                  <a:gd name="connsiteX1044" fmla="*/ 1535525 w 4728781"/>
                  <a:gd name="connsiteY1044" fmla="*/ 214693 h 1567338"/>
                  <a:gd name="connsiteX1045" fmla="*/ 2997422 w 4728781"/>
                  <a:gd name="connsiteY1045" fmla="*/ 170592 h 1567338"/>
                  <a:gd name="connsiteX1046" fmla="*/ 3034188 w 4728781"/>
                  <a:gd name="connsiteY1046" fmla="*/ 170592 h 1567338"/>
                  <a:gd name="connsiteX1047" fmla="*/ 3034188 w 4728781"/>
                  <a:gd name="connsiteY1047" fmla="*/ 207168 h 1567338"/>
                  <a:gd name="connsiteX1048" fmla="*/ 2997422 w 4728781"/>
                  <a:gd name="connsiteY1048" fmla="*/ 207168 h 1567338"/>
                  <a:gd name="connsiteX1049" fmla="*/ 1860327 w 4728781"/>
                  <a:gd name="connsiteY1049" fmla="*/ 148780 h 1567338"/>
                  <a:gd name="connsiteX1050" fmla="*/ 1897094 w 4728781"/>
                  <a:gd name="connsiteY1050" fmla="*/ 148780 h 1567338"/>
                  <a:gd name="connsiteX1051" fmla="*/ 1897094 w 4728781"/>
                  <a:gd name="connsiteY1051" fmla="*/ 185166 h 1567338"/>
                  <a:gd name="connsiteX1052" fmla="*/ 1860327 w 4728781"/>
                  <a:gd name="connsiteY1052" fmla="*/ 185166 h 1567338"/>
                  <a:gd name="connsiteX1053" fmla="*/ 2997422 w 4728781"/>
                  <a:gd name="connsiteY1053" fmla="*/ 116490 h 1567338"/>
                  <a:gd name="connsiteX1054" fmla="*/ 3034188 w 4728781"/>
                  <a:gd name="connsiteY1054" fmla="*/ 116490 h 1567338"/>
                  <a:gd name="connsiteX1055" fmla="*/ 3034188 w 4728781"/>
                  <a:gd name="connsiteY1055" fmla="*/ 153066 h 1567338"/>
                  <a:gd name="connsiteX1056" fmla="*/ 2997422 w 4728781"/>
                  <a:gd name="connsiteY1056" fmla="*/ 153066 h 1567338"/>
                  <a:gd name="connsiteX1057" fmla="*/ 1860327 w 4728781"/>
                  <a:gd name="connsiteY1057" fmla="*/ 95154 h 1567338"/>
                  <a:gd name="connsiteX1058" fmla="*/ 1897094 w 4728781"/>
                  <a:gd name="connsiteY1058" fmla="*/ 95154 h 1567338"/>
                  <a:gd name="connsiteX1059" fmla="*/ 1897094 w 4728781"/>
                  <a:gd name="connsiteY1059" fmla="*/ 131540 h 1567338"/>
                  <a:gd name="connsiteX1060" fmla="*/ 1860327 w 4728781"/>
                  <a:gd name="connsiteY1060" fmla="*/ 131540 h 1567338"/>
                  <a:gd name="connsiteX1061" fmla="*/ 2997422 w 4728781"/>
                  <a:gd name="connsiteY1061" fmla="*/ 74771 h 1567338"/>
                  <a:gd name="connsiteX1062" fmla="*/ 3034188 w 4728781"/>
                  <a:gd name="connsiteY1062" fmla="*/ 74771 h 1567338"/>
                  <a:gd name="connsiteX1063" fmla="*/ 3034188 w 4728781"/>
                  <a:gd name="connsiteY1063" fmla="*/ 97917 h 1567338"/>
                  <a:gd name="connsiteX1064" fmla="*/ 2997422 w 4728781"/>
                  <a:gd name="connsiteY1064" fmla="*/ 97917 h 1567338"/>
                  <a:gd name="connsiteX1065" fmla="*/ 1860327 w 4728781"/>
                  <a:gd name="connsiteY1065" fmla="*/ 41529 h 1567338"/>
                  <a:gd name="connsiteX1066" fmla="*/ 1897094 w 4728781"/>
                  <a:gd name="connsiteY1066" fmla="*/ 41529 h 1567338"/>
                  <a:gd name="connsiteX1067" fmla="*/ 1897094 w 4728781"/>
                  <a:gd name="connsiteY1067" fmla="*/ 77915 h 1567338"/>
                  <a:gd name="connsiteX1068" fmla="*/ 1860327 w 4728781"/>
                  <a:gd name="connsiteY1068" fmla="*/ 77915 h 1567338"/>
                  <a:gd name="connsiteX1069" fmla="*/ 1860327 w 4728781"/>
                  <a:gd name="connsiteY1069" fmla="*/ 0 h 1567338"/>
                  <a:gd name="connsiteX1070" fmla="*/ 1897094 w 4728781"/>
                  <a:gd name="connsiteY1070" fmla="*/ 0 h 1567338"/>
                  <a:gd name="connsiteX1071" fmla="*/ 1897094 w 4728781"/>
                  <a:gd name="connsiteY1071" fmla="*/ 23146 h 1567338"/>
                  <a:gd name="connsiteX1072" fmla="*/ 1860327 w 4728781"/>
                  <a:gd name="connsiteY1072" fmla="*/ 23146 h 1567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Lst>
                <a:rect l="l" t="t" r="r" b="b"/>
                <a:pathLst>
                  <a:path w="4728781" h="1567338">
                    <a:moveTo>
                      <a:pt x="1860327" y="1544192"/>
                    </a:moveTo>
                    <a:lnTo>
                      <a:pt x="1897094" y="1544192"/>
                    </a:lnTo>
                    <a:lnTo>
                      <a:pt x="1897094" y="1567338"/>
                    </a:lnTo>
                    <a:lnTo>
                      <a:pt x="1860327" y="1567338"/>
                    </a:lnTo>
                    <a:close/>
                    <a:moveTo>
                      <a:pt x="1860327" y="1489519"/>
                    </a:moveTo>
                    <a:lnTo>
                      <a:pt x="1897094" y="1489519"/>
                    </a:lnTo>
                    <a:lnTo>
                      <a:pt x="1897094" y="1525904"/>
                    </a:lnTo>
                    <a:lnTo>
                      <a:pt x="1860327" y="1525904"/>
                    </a:lnTo>
                    <a:close/>
                    <a:moveTo>
                      <a:pt x="2997422" y="1469421"/>
                    </a:moveTo>
                    <a:lnTo>
                      <a:pt x="3034188" y="1469421"/>
                    </a:lnTo>
                    <a:lnTo>
                      <a:pt x="3034188" y="1492567"/>
                    </a:lnTo>
                    <a:lnTo>
                      <a:pt x="2997422" y="1492567"/>
                    </a:lnTo>
                    <a:close/>
                    <a:moveTo>
                      <a:pt x="1860327" y="1435893"/>
                    </a:moveTo>
                    <a:lnTo>
                      <a:pt x="1897094" y="1435893"/>
                    </a:lnTo>
                    <a:lnTo>
                      <a:pt x="1897094" y="1472183"/>
                    </a:lnTo>
                    <a:lnTo>
                      <a:pt x="1860327" y="1472183"/>
                    </a:lnTo>
                    <a:close/>
                    <a:moveTo>
                      <a:pt x="2997422" y="1414271"/>
                    </a:moveTo>
                    <a:lnTo>
                      <a:pt x="3034188" y="1414271"/>
                    </a:lnTo>
                    <a:lnTo>
                      <a:pt x="3034188" y="1450847"/>
                    </a:lnTo>
                    <a:lnTo>
                      <a:pt x="2997422" y="1450847"/>
                    </a:lnTo>
                    <a:close/>
                    <a:moveTo>
                      <a:pt x="1860327" y="1382172"/>
                    </a:moveTo>
                    <a:lnTo>
                      <a:pt x="1897094" y="1382172"/>
                    </a:lnTo>
                    <a:lnTo>
                      <a:pt x="1897094" y="1418557"/>
                    </a:lnTo>
                    <a:lnTo>
                      <a:pt x="1860327" y="1418557"/>
                    </a:lnTo>
                    <a:close/>
                    <a:moveTo>
                      <a:pt x="2997422" y="1360170"/>
                    </a:moveTo>
                    <a:lnTo>
                      <a:pt x="3034188" y="1360170"/>
                    </a:lnTo>
                    <a:lnTo>
                      <a:pt x="3034188" y="1396746"/>
                    </a:lnTo>
                    <a:lnTo>
                      <a:pt x="2997422" y="1396746"/>
                    </a:lnTo>
                    <a:close/>
                    <a:moveTo>
                      <a:pt x="1535525" y="1352645"/>
                    </a:moveTo>
                    <a:lnTo>
                      <a:pt x="1572292" y="1352645"/>
                    </a:lnTo>
                    <a:lnTo>
                      <a:pt x="1572292" y="1375791"/>
                    </a:lnTo>
                    <a:lnTo>
                      <a:pt x="1535525" y="1375791"/>
                    </a:lnTo>
                    <a:close/>
                    <a:moveTo>
                      <a:pt x="1860327" y="1328642"/>
                    </a:moveTo>
                    <a:lnTo>
                      <a:pt x="1897094" y="1328642"/>
                    </a:lnTo>
                    <a:lnTo>
                      <a:pt x="1897094" y="1364932"/>
                    </a:lnTo>
                    <a:lnTo>
                      <a:pt x="1860327" y="1364932"/>
                    </a:lnTo>
                    <a:close/>
                    <a:moveTo>
                      <a:pt x="2997422" y="1306163"/>
                    </a:moveTo>
                    <a:lnTo>
                      <a:pt x="3034188" y="1306163"/>
                    </a:lnTo>
                    <a:lnTo>
                      <a:pt x="3034188" y="1342739"/>
                    </a:lnTo>
                    <a:lnTo>
                      <a:pt x="2997422" y="1342739"/>
                    </a:lnTo>
                    <a:close/>
                    <a:moveTo>
                      <a:pt x="1535525" y="1298257"/>
                    </a:moveTo>
                    <a:lnTo>
                      <a:pt x="1572292" y="1298257"/>
                    </a:lnTo>
                    <a:lnTo>
                      <a:pt x="1572292" y="1334452"/>
                    </a:lnTo>
                    <a:lnTo>
                      <a:pt x="1535525" y="1334452"/>
                    </a:lnTo>
                    <a:close/>
                    <a:moveTo>
                      <a:pt x="1860327" y="1274921"/>
                    </a:moveTo>
                    <a:lnTo>
                      <a:pt x="1897094" y="1274921"/>
                    </a:lnTo>
                    <a:lnTo>
                      <a:pt x="1897094" y="1311306"/>
                    </a:lnTo>
                    <a:lnTo>
                      <a:pt x="1860327" y="1311306"/>
                    </a:lnTo>
                    <a:close/>
                    <a:moveTo>
                      <a:pt x="3322224" y="1255395"/>
                    </a:moveTo>
                    <a:lnTo>
                      <a:pt x="3358990" y="1255395"/>
                    </a:lnTo>
                    <a:lnTo>
                      <a:pt x="3358990" y="1278541"/>
                    </a:lnTo>
                    <a:lnTo>
                      <a:pt x="3322224" y="1278541"/>
                    </a:lnTo>
                    <a:close/>
                    <a:moveTo>
                      <a:pt x="2834925" y="1255395"/>
                    </a:moveTo>
                    <a:lnTo>
                      <a:pt x="2871691" y="1255395"/>
                    </a:lnTo>
                    <a:lnTo>
                      <a:pt x="2871691" y="1278541"/>
                    </a:lnTo>
                    <a:lnTo>
                      <a:pt x="2834925" y="1278541"/>
                    </a:lnTo>
                    <a:close/>
                    <a:moveTo>
                      <a:pt x="2022824" y="1255395"/>
                    </a:moveTo>
                    <a:lnTo>
                      <a:pt x="2059591" y="1255395"/>
                    </a:lnTo>
                    <a:lnTo>
                      <a:pt x="2059591" y="1278541"/>
                    </a:lnTo>
                    <a:lnTo>
                      <a:pt x="2022824" y="1278541"/>
                    </a:lnTo>
                    <a:close/>
                    <a:moveTo>
                      <a:pt x="2997422" y="1252061"/>
                    </a:moveTo>
                    <a:lnTo>
                      <a:pt x="3034188" y="1252061"/>
                    </a:lnTo>
                    <a:lnTo>
                      <a:pt x="3034188" y="1288637"/>
                    </a:lnTo>
                    <a:lnTo>
                      <a:pt x="2997422" y="1288637"/>
                    </a:lnTo>
                    <a:close/>
                    <a:moveTo>
                      <a:pt x="1535525" y="1245012"/>
                    </a:moveTo>
                    <a:lnTo>
                      <a:pt x="1572292" y="1245012"/>
                    </a:lnTo>
                    <a:lnTo>
                      <a:pt x="1572292" y="1281207"/>
                    </a:lnTo>
                    <a:lnTo>
                      <a:pt x="1535525" y="1281207"/>
                    </a:lnTo>
                    <a:close/>
                    <a:moveTo>
                      <a:pt x="1860327" y="1221390"/>
                    </a:moveTo>
                    <a:lnTo>
                      <a:pt x="1897094" y="1221390"/>
                    </a:lnTo>
                    <a:lnTo>
                      <a:pt x="1897094" y="1257680"/>
                    </a:lnTo>
                    <a:lnTo>
                      <a:pt x="1860327" y="1257680"/>
                    </a:lnTo>
                    <a:close/>
                    <a:moveTo>
                      <a:pt x="3322224" y="1199959"/>
                    </a:moveTo>
                    <a:lnTo>
                      <a:pt x="3358990" y="1199959"/>
                    </a:lnTo>
                    <a:lnTo>
                      <a:pt x="3358990" y="1236630"/>
                    </a:lnTo>
                    <a:lnTo>
                      <a:pt x="3322224" y="1236630"/>
                    </a:lnTo>
                    <a:close/>
                    <a:moveTo>
                      <a:pt x="2834925" y="1199959"/>
                    </a:moveTo>
                    <a:lnTo>
                      <a:pt x="2871691" y="1199959"/>
                    </a:lnTo>
                    <a:lnTo>
                      <a:pt x="2871691" y="1236630"/>
                    </a:lnTo>
                    <a:lnTo>
                      <a:pt x="2834925" y="1236630"/>
                    </a:lnTo>
                    <a:close/>
                    <a:moveTo>
                      <a:pt x="2022824" y="1199959"/>
                    </a:moveTo>
                    <a:lnTo>
                      <a:pt x="2059591" y="1199959"/>
                    </a:lnTo>
                    <a:lnTo>
                      <a:pt x="2059591" y="1236630"/>
                    </a:lnTo>
                    <a:lnTo>
                      <a:pt x="2022824" y="1236630"/>
                    </a:lnTo>
                    <a:close/>
                    <a:moveTo>
                      <a:pt x="2997422" y="1197959"/>
                    </a:moveTo>
                    <a:lnTo>
                      <a:pt x="3034188" y="1197959"/>
                    </a:lnTo>
                    <a:lnTo>
                      <a:pt x="3034188" y="1234535"/>
                    </a:lnTo>
                    <a:lnTo>
                      <a:pt x="2997422" y="1234535"/>
                    </a:lnTo>
                    <a:close/>
                    <a:moveTo>
                      <a:pt x="1535525" y="1191768"/>
                    </a:moveTo>
                    <a:lnTo>
                      <a:pt x="1572292" y="1191768"/>
                    </a:lnTo>
                    <a:lnTo>
                      <a:pt x="1572292" y="1227963"/>
                    </a:lnTo>
                    <a:lnTo>
                      <a:pt x="1535525" y="1227963"/>
                    </a:lnTo>
                    <a:close/>
                    <a:moveTo>
                      <a:pt x="1860327" y="1167669"/>
                    </a:moveTo>
                    <a:lnTo>
                      <a:pt x="1897094" y="1167669"/>
                    </a:lnTo>
                    <a:lnTo>
                      <a:pt x="1897094" y="1204055"/>
                    </a:lnTo>
                    <a:lnTo>
                      <a:pt x="1860327" y="1204055"/>
                    </a:lnTo>
                    <a:close/>
                    <a:moveTo>
                      <a:pt x="3322224" y="1145666"/>
                    </a:moveTo>
                    <a:lnTo>
                      <a:pt x="3358990" y="1145666"/>
                    </a:lnTo>
                    <a:lnTo>
                      <a:pt x="3358990" y="1182337"/>
                    </a:lnTo>
                    <a:lnTo>
                      <a:pt x="3322224" y="1182337"/>
                    </a:lnTo>
                    <a:close/>
                    <a:moveTo>
                      <a:pt x="2834925" y="1145666"/>
                    </a:moveTo>
                    <a:lnTo>
                      <a:pt x="2871691" y="1145666"/>
                    </a:lnTo>
                    <a:lnTo>
                      <a:pt x="2871691" y="1182337"/>
                    </a:lnTo>
                    <a:lnTo>
                      <a:pt x="2834925" y="1182337"/>
                    </a:lnTo>
                    <a:close/>
                    <a:moveTo>
                      <a:pt x="2022824" y="1145666"/>
                    </a:moveTo>
                    <a:lnTo>
                      <a:pt x="2059591" y="1145666"/>
                    </a:lnTo>
                    <a:lnTo>
                      <a:pt x="2059591" y="1182337"/>
                    </a:lnTo>
                    <a:lnTo>
                      <a:pt x="2022824" y="1182337"/>
                    </a:lnTo>
                    <a:close/>
                    <a:moveTo>
                      <a:pt x="2997422" y="1143857"/>
                    </a:moveTo>
                    <a:lnTo>
                      <a:pt x="3034188" y="1143857"/>
                    </a:lnTo>
                    <a:lnTo>
                      <a:pt x="3034188" y="1180433"/>
                    </a:lnTo>
                    <a:lnTo>
                      <a:pt x="2997422" y="1180433"/>
                    </a:lnTo>
                    <a:close/>
                    <a:moveTo>
                      <a:pt x="1535525" y="1138523"/>
                    </a:moveTo>
                    <a:lnTo>
                      <a:pt x="1572292" y="1138523"/>
                    </a:lnTo>
                    <a:lnTo>
                      <a:pt x="1572292" y="1174718"/>
                    </a:lnTo>
                    <a:lnTo>
                      <a:pt x="1535525" y="1174718"/>
                    </a:lnTo>
                    <a:close/>
                    <a:moveTo>
                      <a:pt x="1860327" y="1114043"/>
                    </a:moveTo>
                    <a:lnTo>
                      <a:pt x="1897094" y="1114043"/>
                    </a:lnTo>
                    <a:lnTo>
                      <a:pt x="1897094" y="1150428"/>
                    </a:lnTo>
                    <a:lnTo>
                      <a:pt x="1860327" y="1150428"/>
                    </a:lnTo>
                    <a:close/>
                    <a:moveTo>
                      <a:pt x="3322224" y="1091279"/>
                    </a:moveTo>
                    <a:lnTo>
                      <a:pt x="3358990" y="1091279"/>
                    </a:lnTo>
                    <a:lnTo>
                      <a:pt x="3358990" y="1127950"/>
                    </a:lnTo>
                    <a:lnTo>
                      <a:pt x="3322224" y="1127950"/>
                    </a:lnTo>
                    <a:close/>
                    <a:moveTo>
                      <a:pt x="2834925" y="1091279"/>
                    </a:moveTo>
                    <a:lnTo>
                      <a:pt x="2871691" y="1091279"/>
                    </a:lnTo>
                    <a:lnTo>
                      <a:pt x="2871691" y="1127950"/>
                    </a:lnTo>
                    <a:lnTo>
                      <a:pt x="2834925" y="1127950"/>
                    </a:lnTo>
                    <a:close/>
                    <a:moveTo>
                      <a:pt x="2022824" y="1091279"/>
                    </a:moveTo>
                    <a:lnTo>
                      <a:pt x="2059591" y="1091279"/>
                    </a:lnTo>
                    <a:lnTo>
                      <a:pt x="2059591" y="1127950"/>
                    </a:lnTo>
                    <a:lnTo>
                      <a:pt x="2022824" y="1127950"/>
                    </a:lnTo>
                    <a:close/>
                    <a:moveTo>
                      <a:pt x="2997422" y="1089850"/>
                    </a:moveTo>
                    <a:lnTo>
                      <a:pt x="3034188" y="1089850"/>
                    </a:lnTo>
                    <a:lnTo>
                      <a:pt x="3034188" y="1126426"/>
                    </a:lnTo>
                    <a:lnTo>
                      <a:pt x="2997422" y="1126426"/>
                    </a:lnTo>
                    <a:close/>
                    <a:moveTo>
                      <a:pt x="1535525" y="1085183"/>
                    </a:moveTo>
                    <a:lnTo>
                      <a:pt x="1572292" y="1085183"/>
                    </a:lnTo>
                    <a:lnTo>
                      <a:pt x="1572292" y="1121378"/>
                    </a:lnTo>
                    <a:lnTo>
                      <a:pt x="1535525" y="1121378"/>
                    </a:lnTo>
                    <a:close/>
                    <a:moveTo>
                      <a:pt x="2672524" y="1071657"/>
                    </a:moveTo>
                    <a:lnTo>
                      <a:pt x="2709291" y="1071657"/>
                    </a:lnTo>
                    <a:lnTo>
                      <a:pt x="2709291" y="1094803"/>
                    </a:lnTo>
                    <a:lnTo>
                      <a:pt x="2672524" y="1094803"/>
                    </a:lnTo>
                    <a:close/>
                    <a:moveTo>
                      <a:pt x="1697926" y="1071657"/>
                    </a:moveTo>
                    <a:lnTo>
                      <a:pt x="1734693" y="1071657"/>
                    </a:lnTo>
                    <a:lnTo>
                      <a:pt x="1734693" y="1094803"/>
                    </a:lnTo>
                    <a:lnTo>
                      <a:pt x="1697926" y="1094803"/>
                    </a:lnTo>
                    <a:close/>
                    <a:moveTo>
                      <a:pt x="1860327" y="1060418"/>
                    </a:moveTo>
                    <a:lnTo>
                      <a:pt x="1897094" y="1060418"/>
                    </a:lnTo>
                    <a:lnTo>
                      <a:pt x="1897094" y="1096803"/>
                    </a:lnTo>
                    <a:lnTo>
                      <a:pt x="1860327" y="1096803"/>
                    </a:lnTo>
                    <a:close/>
                    <a:moveTo>
                      <a:pt x="3322224" y="1036986"/>
                    </a:moveTo>
                    <a:lnTo>
                      <a:pt x="3358990" y="1036986"/>
                    </a:lnTo>
                    <a:lnTo>
                      <a:pt x="3358990" y="1073657"/>
                    </a:lnTo>
                    <a:lnTo>
                      <a:pt x="3322224" y="1073657"/>
                    </a:lnTo>
                    <a:close/>
                    <a:moveTo>
                      <a:pt x="2834925" y="1036986"/>
                    </a:moveTo>
                    <a:lnTo>
                      <a:pt x="2871691" y="1036986"/>
                    </a:lnTo>
                    <a:lnTo>
                      <a:pt x="2871691" y="1073657"/>
                    </a:lnTo>
                    <a:lnTo>
                      <a:pt x="2834925" y="1073657"/>
                    </a:lnTo>
                    <a:close/>
                    <a:moveTo>
                      <a:pt x="2022824" y="1036986"/>
                    </a:moveTo>
                    <a:lnTo>
                      <a:pt x="2059591" y="1036986"/>
                    </a:lnTo>
                    <a:lnTo>
                      <a:pt x="2059591" y="1073657"/>
                    </a:lnTo>
                    <a:lnTo>
                      <a:pt x="2022824" y="1073657"/>
                    </a:lnTo>
                    <a:close/>
                    <a:moveTo>
                      <a:pt x="2997422" y="1035748"/>
                    </a:moveTo>
                    <a:lnTo>
                      <a:pt x="3034188" y="1035748"/>
                    </a:lnTo>
                    <a:lnTo>
                      <a:pt x="3034188" y="1072324"/>
                    </a:lnTo>
                    <a:lnTo>
                      <a:pt x="2997422" y="1072324"/>
                    </a:lnTo>
                    <a:close/>
                    <a:moveTo>
                      <a:pt x="1535525" y="1031938"/>
                    </a:moveTo>
                    <a:lnTo>
                      <a:pt x="1572292" y="1031938"/>
                    </a:lnTo>
                    <a:lnTo>
                      <a:pt x="1572292" y="1068133"/>
                    </a:lnTo>
                    <a:lnTo>
                      <a:pt x="1535525" y="1068133"/>
                    </a:lnTo>
                    <a:close/>
                    <a:moveTo>
                      <a:pt x="3159823" y="1029366"/>
                    </a:moveTo>
                    <a:lnTo>
                      <a:pt x="3196590" y="1029366"/>
                    </a:lnTo>
                    <a:lnTo>
                      <a:pt x="3196590" y="1052512"/>
                    </a:lnTo>
                    <a:lnTo>
                      <a:pt x="3159823" y="1052512"/>
                    </a:lnTo>
                    <a:close/>
                    <a:moveTo>
                      <a:pt x="2672524" y="1014888"/>
                    </a:moveTo>
                    <a:lnTo>
                      <a:pt x="2709291" y="1014888"/>
                    </a:lnTo>
                    <a:lnTo>
                      <a:pt x="2709291" y="1052226"/>
                    </a:lnTo>
                    <a:lnTo>
                      <a:pt x="2672524" y="1052226"/>
                    </a:lnTo>
                    <a:close/>
                    <a:moveTo>
                      <a:pt x="1697926" y="1014888"/>
                    </a:moveTo>
                    <a:lnTo>
                      <a:pt x="1734693" y="1014888"/>
                    </a:lnTo>
                    <a:lnTo>
                      <a:pt x="1734693" y="1052226"/>
                    </a:lnTo>
                    <a:lnTo>
                      <a:pt x="1697926" y="1052226"/>
                    </a:lnTo>
                    <a:close/>
                    <a:moveTo>
                      <a:pt x="1860327" y="1006792"/>
                    </a:moveTo>
                    <a:lnTo>
                      <a:pt x="1897094" y="1006792"/>
                    </a:lnTo>
                    <a:lnTo>
                      <a:pt x="1897094" y="1043177"/>
                    </a:lnTo>
                    <a:lnTo>
                      <a:pt x="1860327" y="1043177"/>
                    </a:lnTo>
                    <a:close/>
                    <a:moveTo>
                      <a:pt x="1210627" y="995172"/>
                    </a:moveTo>
                    <a:lnTo>
                      <a:pt x="1247394" y="995172"/>
                    </a:lnTo>
                    <a:lnTo>
                      <a:pt x="1247394" y="1018318"/>
                    </a:lnTo>
                    <a:lnTo>
                      <a:pt x="1210627" y="1018318"/>
                    </a:lnTo>
                    <a:close/>
                    <a:moveTo>
                      <a:pt x="3322224" y="982694"/>
                    </a:moveTo>
                    <a:lnTo>
                      <a:pt x="3358990" y="982694"/>
                    </a:lnTo>
                    <a:lnTo>
                      <a:pt x="3358990" y="1019365"/>
                    </a:lnTo>
                    <a:lnTo>
                      <a:pt x="3322224" y="1019365"/>
                    </a:lnTo>
                    <a:close/>
                    <a:moveTo>
                      <a:pt x="2834925" y="982694"/>
                    </a:moveTo>
                    <a:lnTo>
                      <a:pt x="2871691" y="982694"/>
                    </a:lnTo>
                    <a:lnTo>
                      <a:pt x="2871691" y="1019365"/>
                    </a:lnTo>
                    <a:lnTo>
                      <a:pt x="2834925" y="1019365"/>
                    </a:lnTo>
                    <a:close/>
                    <a:moveTo>
                      <a:pt x="2022824" y="982694"/>
                    </a:moveTo>
                    <a:lnTo>
                      <a:pt x="2059591" y="982694"/>
                    </a:lnTo>
                    <a:lnTo>
                      <a:pt x="2059591" y="1019365"/>
                    </a:lnTo>
                    <a:lnTo>
                      <a:pt x="2022824" y="1019365"/>
                    </a:lnTo>
                    <a:close/>
                    <a:moveTo>
                      <a:pt x="2997422" y="981646"/>
                    </a:moveTo>
                    <a:lnTo>
                      <a:pt x="3034188" y="981646"/>
                    </a:lnTo>
                    <a:lnTo>
                      <a:pt x="3034188" y="1018222"/>
                    </a:lnTo>
                    <a:lnTo>
                      <a:pt x="2997422" y="1018222"/>
                    </a:lnTo>
                    <a:close/>
                    <a:moveTo>
                      <a:pt x="1535525" y="978693"/>
                    </a:moveTo>
                    <a:lnTo>
                      <a:pt x="1572292" y="978693"/>
                    </a:lnTo>
                    <a:lnTo>
                      <a:pt x="1572292" y="1014888"/>
                    </a:lnTo>
                    <a:lnTo>
                      <a:pt x="1535525" y="1014888"/>
                    </a:lnTo>
                    <a:close/>
                    <a:moveTo>
                      <a:pt x="3159823" y="975741"/>
                    </a:moveTo>
                    <a:lnTo>
                      <a:pt x="3196590" y="975741"/>
                    </a:lnTo>
                    <a:lnTo>
                      <a:pt x="3196590" y="1011555"/>
                    </a:lnTo>
                    <a:lnTo>
                      <a:pt x="3159823" y="1011555"/>
                    </a:lnTo>
                    <a:close/>
                    <a:moveTo>
                      <a:pt x="2672524" y="959358"/>
                    </a:moveTo>
                    <a:lnTo>
                      <a:pt x="2709291" y="959358"/>
                    </a:lnTo>
                    <a:lnTo>
                      <a:pt x="2709291" y="996696"/>
                    </a:lnTo>
                    <a:lnTo>
                      <a:pt x="2672524" y="996696"/>
                    </a:lnTo>
                    <a:close/>
                    <a:moveTo>
                      <a:pt x="1697926" y="959358"/>
                    </a:moveTo>
                    <a:lnTo>
                      <a:pt x="1734693" y="959358"/>
                    </a:lnTo>
                    <a:lnTo>
                      <a:pt x="1734693" y="996696"/>
                    </a:lnTo>
                    <a:lnTo>
                      <a:pt x="1697926" y="996696"/>
                    </a:lnTo>
                    <a:close/>
                    <a:moveTo>
                      <a:pt x="1860327" y="953166"/>
                    </a:moveTo>
                    <a:lnTo>
                      <a:pt x="1897094" y="953166"/>
                    </a:lnTo>
                    <a:lnTo>
                      <a:pt x="1897094" y="989551"/>
                    </a:lnTo>
                    <a:lnTo>
                      <a:pt x="1860327" y="989551"/>
                    </a:lnTo>
                    <a:close/>
                    <a:moveTo>
                      <a:pt x="3484721" y="949642"/>
                    </a:moveTo>
                    <a:lnTo>
                      <a:pt x="3521487" y="949642"/>
                    </a:lnTo>
                    <a:lnTo>
                      <a:pt x="3521487" y="972788"/>
                    </a:lnTo>
                    <a:lnTo>
                      <a:pt x="3484721" y="972788"/>
                    </a:lnTo>
                    <a:close/>
                    <a:moveTo>
                      <a:pt x="2185225" y="949642"/>
                    </a:moveTo>
                    <a:lnTo>
                      <a:pt x="2221992" y="949642"/>
                    </a:lnTo>
                    <a:lnTo>
                      <a:pt x="2221992" y="972788"/>
                    </a:lnTo>
                    <a:lnTo>
                      <a:pt x="2185225" y="972788"/>
                    </a:lnTo>
                    <a:close/>
                    <a:moveTo>
                      <a:pt x="1373028" y="949642"/>
                    </a:moveTo>
                    <a:lnTo>
                      <a:pt x="1409795" y="949642"/>
                    </a:lnTo>
                    <a:lnTo>
                      <a:pt x="1409795" y="972788"/>
                    </a:lnTo>
                    <a:lnTo>
                      <a:pt x="1373028" y="972788"/>
                    </a:lnTo>
                    <a:close/>
                    <a:moveTo>
                      <a:pt x="1210627" y="936593"/>
                    </a:moveTo>
                    <a:lnTo>
                      <a:pt x="1247394" y="936593"/>
                    </a:lnTo>
                    <a:lnTo>
                      <a:pt x="1247394" y="974788"/>
                    </a:lnTo>
                    <a:lnTo>
                      <a:pt x="1210627" y="974788"/>
                    </a:lnTo>
                    <a:close/>
                    <a:moveTo>
                      <a:pt x="3322224" y="928306"/>
                    </a:moveTo>
                    <a:lnTo>
                      <a:pt x="3358990" y="928306"/>
                    </a:lnTo>
                    <a:lnTo>
                      <a:pt x="3358990" y="964977"/>
                    </a:lnTo>
                    <a:lnTo>
                      <a:pt x="3322224" y="964977"/>
                    </a:lnTo>
                    <a:close/>
                    <a:moveTo>
                      <a:pt x="2834925" y="928306"/>
                    </a:moveTo>
                    <a:lnTo>
                      <a:pt x="2871691" y="928306"/>
                    </a:lnTo>
                    <a:lnTo>
                      <a:pt x="2871691" y="964977"/>
                    </a:lnTo>
                    <a:lnTo>
                      <a:pt x="2834925" y="964977"/>
                    </a:lnTo>
                    <a:close/>
                    <a:moveTo>
                      <a:pt x="2022824" y="928306"/>
                    </a:moveTo>
                    <a:lnTo>
                      <a:pt x="2059591" y="928306"/>
                    </a:lnTo>
                    <a:lnTo>
                      <a:pt x="2059591" y="964977"/>
                    </a:lnTo>
                    <a:lnTo>
                      <a:pt x="2022824" y="964977"/>
                    </a:lnTo>
                    <a:close/>
                    <a:moveTo>
                      <a:pt x="2997422" y="927639"/>
                    </a:moveTo>
                    <a:lnTo>
                      <a:pt x="3034188" y="927639"/>
                    </a:lnTo>
                    <a:lnTo>
                      <a:pt x="3034188" y="964215"/>
                    </a:lnTo>
                    <a:lnTo>
                      <a:pt x="2997422" y="964215"/>
                    </a:lnTo>
                    <a:close/>
                    <a:moveTo>
                      <a:pt x="1535525" y="925353"/>
                    </a:moveTo>
                    <a:lnTo>
                      <a:pt x="1572292" y="925353"/>
                    </a:lnTo>
                    <a:lnTo>
                      <a:pt x="1572292" y="961548"/>
                    </a:lnTo>
                    <a:lnTo>
                      <a:pt x="1535525" y="961548"/>
                    </a:lnTo>
                    <a:close/>
                    <a:moveTo>
                      <a:pt x="3159823" y="923258"/>
                    </a:moveTo>
                    <a:lnTo>
                      <a:pt x="3196590" y="923258"/>
                    </a:lnTo>
                    <a:lnTo>
                      <a:pt x="3196590" y="959072"/>
                    </a:lnTo>
                    <a:lnTo>
                      <a:pt x="3159823" y="959072"/>
                    </a:lnTo>
                    <a:close/>
                    <a:moveTo>
                      <a:pt x="2672524" y="903922"/>
                    </a:moveTo>
                    <a:lnTo>
                      <a:pt x="2709291" y="903922"/>
                    </a:lnTo>
                    <a:lnTo>
                      <a:pt x="2709291" y="941165"/>
                    </a:lnTo>
                    <a:lnTo>
                      <a:pt x="2672524" y="941165"/>
                    </a:lnTo>
                    <a:close/>
                    <a:moveTo>
                      <a:pt x="1697926" y="903922"/>
                    </a:moveTo>
                    <a:lnTo>
                      <a:pt x="1734693" y="903922"/>
                    </a:lnTo>
                    <a:lnTo>
                      <a:pt x="1734693" y="941165"/>
                    </a:lnTo>
                    <a:lnTo>
                      <a:pt x="1697926" y="941165"/>
                    </a:lnTo>
                    <a:close/>
                    <a:moveTo>
                      <a:pt x="1860327" y="899541"/>
                    </a:moveTo>
                    <a:lnTo>
                      <a:pt x="1897094" y="899541"/>
                    </a:lnTo>
                    <a:lnTo>
                      <a:pt x="1897094" y="935926"/>
                    </a:lnTo>
                    <a:lnTo>
                      <a:pt x="1860327" y="935926"/>
                    </a:lnTo>
                    <a:close/>
                    <a:moveTo>
                      <a:pt x="3484721" y="896397"/>
                    </a:moveTo>
                    <a:lnTo>
                      <a:pt x="3521487" y="896397"/>
                    </a:lnTo>
                    <a:lnTo>
                      <a:pt x="3521487" y="932020"/>
                    </a:lnTo>
                    <a:lnTo>
                      <a:pt x="3484721" y="932020"/>
                    </a:lnTo>
                    <a:close/>
                    <a:moveTo>
                      <a:pt x="2185225" y="896397"/>
                    </a:moveTo>
                    <a:lnTo>
                      <a:pt x="2221992" y="896397"/>
                    </a:lnTo>
                    <a:lnTo>
                      <a:pt x="2221992" y="932020"/>
                    </a:lnTo>
                    <a:lnTo>
                      <a:pt x="2185225" y="932020"/>
                    </a:lnTo>
                    <a:close/>
                    <a:moveTo>
                      <a:pt x="1373028" y="896397"/>
                    </a:moveTo>
                    <a:lnTo>
                      <a:pt x="1409795" y="896397"/>
                    </a:lnTo>
                    <a:lnTo>
                      <a:pt x="1409795" y="932020"/>
                    </a:lnTo>
                    <a:lnTo>
                      <a:pt x="1373028" y="932020"/>
                    </a:lnTo>
                    <a:close/>
                    <a:moveTo>
                      <a:pt x="2347626" y="885348"/>
                    </a:moveTo>
                    <a:lnTo>
                      <a:pt x="2384393" y="885348"/>
                    </a:lnTo>
                    <a:lnTo>
                      <a:pt x="2384393" y="908494"/>
                    </a:lnTo>
                    <a:lnTo>
                      <a:pt x="2347626" y="908494"/>
                    </a:lnTo>
                    <a:close/>
                    <a:moveTo>
                      <a:pt x="1210627" y="879252"/>
                    </a:moveTo>
                    <a:lnTo>
                      <a:pt x="1247394" y="879252"/>
                    </a:lnTo>
                    <a:lnTo>
                      <a:pt x="1247394" y="917447"/>
                    </a:lnTo>
                    <a:lnTo>
                      <a:pt x="1210627" y="917447"/>
                    </a:lnTo>
                    <a:close/>
                    <a:moveTo>
                      <a:pt x="3322224" y="874014"/>
                    </a:moveTo>
                    <a:lnTo>
                      <a:pt x="3358990" y="874014"/>
                    </a:lnTo>
                    <a:lnTo>
                      <a:pt x="3358990" y="910685"/>
                    </a:lnTo>
                    <a:lnTo>
                      <a:pt x="3322224" y="910685"/>
                    </a:lnTo>
                    <a:close/>
                    <a:moveTo>
                      <a:pt x="2834925" y="874014"/>
                    </a:moveTo>
                    <a:lnTo>
                      <a:pt x="2871691" y="874014"/>
                    </a:lnTo>
                    <a:lnTo>
                      <a:pt x="2871691" y="910685"/>
                    </a:lnTo>
                    <a:lnTo>
                      <a:pt x="2834925" y="910685"/>
                    </a:lnTo>
                    <a:close/>
                    <a:moveTo>
                      <a:pt x="2022824" y="874014"/>
                    </a:moveTo>
                    <a:lnTo>
                      <a:pt x="2059591" y="874014"/>
                    </a:lnTo>
                    <a:lnTo>
                      <a:pt x="2059591" y="910685"/>
                    </a:lnTo>
                    <a:lnTo>
                      <a:pt x="2022824" y="910685"/>
                    </a:lnTo>
                    <a:close/>
                    <a:moveTo>
                      <a:pt x="2997422" y="873537"/>
                    </a:moveTo>
                    <a:lnTo>
                      <a:pt x="3034188" y="873537"/>
                    </a:lnTo>
                    <a:lnTo>
                      <a:pt x="3034188" y="910113"/>
                    </a:lnTo>
                    <a:lnTo>
                      <a:pt x="2997422" y="910113"/>
                    </a:lnTo>
                    <a:close/>
                    <a:moveTo>
                      <a:pt x="1535525" y="872108"/>
                    </a:moveTo>
                    <a:lnTo>
                      <a:pt x="1572292" y="872108"/>
                    </a:lnTo>
                    <a:lnTo>
                      <a:pt x="1572292" y="908303"/>
                    </a:lnTo>
                    <a:lnTo>
                      <a:pt x="1535525" y="908303"/>
                    </a:lnTo>
                    <a:close/>
                    <a:moveTo>
                      <a:pt x="3159823" y="870775"/>
                    </a:moveTo>
                    <a:lnTo>
                      <a:pt x="3196590" y="870775"/>
                    </a:lnTo>
                    <a:lnTo>
                      <a:pt x="3196590" y="906589"/>
                    </a:lnTo>
                    <a:lnTo>
                      <a:pt x="3159823" y="906589"/>
                    </a:lnTo>
                    <a:close/>
                    <a:moveTo>
                      <a:pt x="2672524" y="848296"/>
                    </a:moveTo>
                    <a:lnTo>
                      <a:pt x="2709291" y="848296"/>
                    </a:lnTo>
                    <a:lnTo>
                      <a:pt x="2709291" y="885634"/>
                    </a:lnTo>
                    <a:lnTo>
                      <a:pt x="2672524" y="885634"/>
                    </a:lnTo>
                    <a:close/>
                    <a:moveTo>
                      <a:pt x="1697926" y="848296"/>
                    </a:moveTo>
                    <a:lnTo>
                      <a:pt x="1734693" y="848296"/>
                    </a:lnTo>
                    <a:lnTo>
                      <a:pt x="1734693" y="885634"/>
                    </a:lnTo>
                    <a:lnTo>
                      <a:pt x="1697926" y="885634"/>
                    </a:lnTo>
                    <a:close/>
                    <a:moveTo>
                      <a:pt x="1860327" y="845915"/>
                    </a:moveTo>
                    <a:lnTo>
                      <a:pt x="1897094" y="845915"/>
                    </a:lnTo>
                    <a:lnTo>
                      <a:pt x="1897094" y="882300"/>
                    </a:lnTo>
                    <a:lnTo>
                      <a:pt x="1860327" y="882300"/>
                    </a:lnTo>
                    <a:close/>
                    <a:moveTo>
                      <a:pt x="3484721" y="844200"/>
                    </a:moveTo>
                    <a:lnTo>
                      <a:pt x="3521487" y="844200"/>
                    </a:lnTo>
                    <a:lnTo>
                      <a:pt x="3521487" y="879824"/>
                    </a:lnTo>
                    <a:lnTo>
                      <a:pt x="3484721" y="879824"/>
                    </a:lnTo>
                    <a:close/>
                    <a:moveTo>
                      <a:pt x="2185225" y="844200"/>
                    </a:moveTo>
                    <a:lnTo>
                      <a:pt x="2221992" y="844200"/>
                    </a:lnTo>
                    <a:lnTo>
                      <a:pt x="2221992" y="879824"/>
                    </a:lnTo>
                    <a:lnTo>
                      <a:pt x="2185225" y="879824"/>
                    </a:lnTo>
                    <a:close/>
                    <a:moveTo>
                      <a:pt x="1373028" y="844200"/>
                    </a:moveTo>
                    <a:lnTo>
                      <a:pt x="1409795" y="844200"/>
                    </a:lnTo>
                    <a:lnTo>
                      <a:pt x="1409795" y="879824"/>
                    </a:lnTo>
                    <a:lnTo>
                      <a:pt x="1373028" y="879824"/>
                    </a:lnTo>
                    <a:close/>
                    <a:moveTo>
                      <a:pt x="3647122" y="828579"/>
                    </a:moveTo>
                    <a:lnTo>
                      <a:pt x="3683889" y="828579"/>
                    </a:lnTo>
                    <a:lnTo>
                      <a:pt x="3683889" y="851725"/>
                    </a:lnTo>
                    <a:lnTo>
                      <a:pt x="3647122" y="851725"/>
                    </a:lnTo>
                    <a:close/>
                    <a:moveTo>
                      <a:pt x="1048226" y="828579"/>
                    </a:moveTo>
                    <a:lnTo>
                      <a:pt x="1084993" y="828579"/>
                    </a:lnTo>
                    <a:lnTo>
                      <a:pt x="1084993" y="851725"/>
                    </a:lnTo>
                    <a:lnTo>
                      <a:pt x="1048226" y="851725"/>
                    </a:lnTo>
                    <a:close/>
                    <a:moveTo>
                      <a:pt x="2347626" y="823912"/>
                    </a:moveTo>
                    <a:lnTo>
                      <a:pt x="2384393" y="823912"/>
                    </a:lnTo>
                    <a:lnTo>
                      <a:pt x="2384393" y="863441"/>
                    </a:lnTo>
                    <a:lnTo>
                      <a:pt x="2347626" y="863441"/>
                    </a:lnTo>
                    <a:close/>
                    <a:moveTo>
                      <a:pt x="1210627" y="821912"/>
                    </a:moveTo>
                    <a:lnTo>
                      <a:pt x="1247394" y="821912"/>
                    </a:lnTo>
                    <a:lnTo>
                      <a:pt x="1247394" y="860107"/>
                    </a:lnTo>
                    <a:lnTo>
                      <a:pt x="1210627" y="860107"/>
                    </a:lnTo>
                    <a:close/>
                    <a:moveTo>
                      <a:pt x="3322224" y="819721"/>
                    </a:moveTo>
                    <a:lnTo>
                      <a:pt x="3358990" y="819721"/>
                    </a:lnTo>
                    <a:lnTo>
                      <a:pt x="3358990" y="856392"/>
                    </a:lnTo>
                    <a:lnTo>
                      <a:pt x="3322224" y="856392"/>
                    </a:lnTo>
                    <a:close/>
                    <a:moveTo>
                      <a:pt x="2834925" y="819721"/>
                    </a:moveTo>
                    <a:lnTo>
                      <a:pt x="2871691" y="819721"/>
                    </a:lnTo>
                    <a:lnTo>
                      <a:pt x="2871691" y="856392"/>
                    </a:lnTo>
                    <a:lnTo>
                      <a:pt x="2834925" y="856392"/>
                    </a:lnTo>
                    <a:close/>
                    <a:moveTo>
                      <a:pt x="2022824" y="819721"/>
                    </a:moveTo>
                    <a:lnTo>
                      <a:pt x="2059591" y="819721"/>
                    </a:lnTo>
                    <a:lnTo>
                      <a:pt x="2059591" y="856392"/>
                    </a:lnTo>
                    <a:lnTo>
                      <a:pt x="2022824" y="856392"/>
                    </a:lnTo>
                    <a:close/>
                    <a:moveTo>
                      <a:pt x="2997422" y="819435"/>
                    </a:moveTo>
                    <a:lnTo>
                      <a:pt x="3034188" y="819435"/>
                    </a:lnTo>
                    <a:lnTo>
                      <a:pt x="3034188" y="856011"/>
                    </a:lnTo>
                    <a:lnTo>
                      <a:pt x="2997422" y="856011"/>
                    </a:lnTo>
                    <a:close/>
                    <a:moveTo>
                      <a:pt x="1535525" y="818864"/>
                    </a:moveTo>
                    <a:lnTo>
                      <a:pt x="1572292" y="818864"/>
                    </a:lnTo>
                    <a:lnTo>
                      <a:pt x="1572292" y="855059"/>
                    </a:lnTo>
                    <a:lnTo>
                      <a:pt x="1535525" y="855059"/>
                    </a:lnTo>
                    <a:close/>
                    <a:moveTo>
                      <a:pt x="3159823" y="818292"/>
                    </a:moveTo>
                    <a:lnTo>
                      <a:pt x="3196590" y="818292"/>
                    </a:lnTo>
                    <a:lnTo>
                      <a:pt x="3196590" y="854106"/>
                    </a:lnTo>
                    <a:lnTo>
                      <a:pt x="3159823" y="854106"/>
                    </a:lnTo>
                    <a:close/>
                    <a:moveTo>
                      <a:pt x="2510123" y="809339"/>
                    </a:moveTo>
                    <a:lnTo>
                      <a:pt x="2546890" y="809339"/>
                    </a:lnTo>
                    <a:lnTo>
                      <a:pt x="2546890" y="832485"/>
                    </a:lnTo>
                    <a:lnTo>
                      <a:pt x="2510123" y="832485"/>
                    </a:lnTo>
                    <a:close/>
                    <a:moveTo>
                      <a:pt x="2672524" y="792765"/>
                    </a:moveTo>
                    <a:lnTo>
                      <a:pt x="2709291" y="792765"/>
                    </a:lnTo>
                    <a:lnTo>
                      <a:pt x="2709291" y="830103"/>
                    </a:lnTo>
                    <a:lnTo>
                      <a:pt x="2672524" y="830103"/>
                    </a:lnTo>
                    <a:close/>
                    <a:moveTo>
                      <a:pt x="1697926" y="792765"/>
                    </a:moveTo>
                    <a:lnTo>
                      <a:pt x="1734693" y="792765"/>
                    </a:lnTo>
                    <a:lnTo>
                      <a:pt x="1734693" y="830103"/>
                    </a:lnTo>
                    <a:lnTo>
                      <a:pt x="1697926" y="830103"/>
                    </a:lnTo>
                    <a:close/>
                    <a:moveTo>
                      <a:pt x="1860327" y="792289"/>
                    </a:moveTo>
                    <a:lnTo>
                      <a:pt x="1897094" y="792289"/>
                    </a:lnTo>
                    <a:lnTo>
                      <a:pt x="1897094" y="828674"/>
                    </a:lnTo>
                    <a:lnTo>
                      <a:pt x="1860327" y="828674"/>
                    </a:lnTo>
                    <a:close/>
                    <a:moveTo>
                      <a:pt x="3484721" y="792003"/>
                    </a:moveTo>
                    <a:lnTo>
                      <a:pt x="3521487" y="792003"/>
                    </a:lnTo>
                    <a:lnTo>
                      <a:pt x="3521487" y="827626"/>
                    </a:lnTo>
                    <a:lnTo>
                      <a:pt x="3484721" y="827626"/>
                    </a:lnTo>
                    <a:close/>
                    <a:moveTo>
                      <a:pt x="2185225" y="792003"/>
                    </a:moveTo>
                    <a:lnTo>
                      <a:pt x="2221992" y="792003"/>
                    </a:lnTo>
                    <a:lnTo>
                      <a:pt x="2221992" y="827626"/>
                    </a:lnTo>
                    <a:lnTo>
                      <a:pt x="2185225" y="827626"/>
                    </a:lnTo>
                    <a:close/>
                    <a:moveTo>
                      <a:pt x="1373028" y="792003"/>
                    </a:moveTo>
                    <a:lnTo>
                      <a:pt x="1409795" y="792003"/>
                    </a:lnTo>
                    <a:lnTo>
                      <a:pt x="1409795" y="827626"/>
                    </a:lnTo>
                    <a:lnTo>
                      <a:pt x="1373028" y="827626"/>
                    </a:lnTo>
                    <a:close/>
                    <a:moveTo>
                      <a:pt x="4707731" y="778764"/>
                    </a:moveTo>
                    <a:lnTo>
                      <a:pt x="4728781" y="778859"/>
                    </a:lnTo>
                    <a:lnTo>
                      <a:pt x="4728781" y="788384"/>
                    </a:lnTo>
                    <a:lnTo>
                      <a:pt x="4702968" y="788670"/>
                    </a:lnTo>
                    <a:lnTo>
                      <a:pt x="4702968" y="779050"/>
                    </a:lnTo>
                    <a:close/>
                    <a:moveTo>
                      <a:pt x="21146" y="778764"/>
                    </a:moveTo>
                    <a:lnTo>
                      <a:pt x="21146" y="788384"/>
                    </a:lnTo>
                    <a:lnTo>
                      <a:pt x="16288" y="788575"/>
                    </a:lnTo>
                    <a:lnTo>
                      <a:pt x="0" y="788479"/>
                    </a:lnTo>
                    <a:lnTo>
                      <a:pt x="0" y="783716"/>
                    </a:lnTo>
                    <a:lnTo>
                      <a:pt x="0" y="778954"/>
                    </a:lnTo>
                    <a:close/>
                    <a:moveTo>
                      <a:pt x="66484" y="778478"/>
                    </a:moveTo>
                    <a:lnTo>
                      <a:pt x="66484" y="788003"/>
                    </a:lnTo>
                    <a:lnTo>
                      <a:pt x="61721" y="788955"/>
                    </a:lnTo>
                    <a:lnTo>
                      <a:pt x="40671" y="788765"/>
                    </a:lnTo>
                    <a:lnTo>
                      <a:pt x="40671" y="778573"/>
                    </a:lnTo>
                    <a:close/>
                    <a:moveTo>
                      <a:pt x="4657534" y="778383"/>
                    </a:moveTo>
                    <a:lnTo>
                      <a:pt x="4683442" y="778573"/>
                    </a:lnTo>
                    <a:lnTo>
                      <a:pt x="4683442" y="788003"/>
                    </a:lnTo>
                    <a:lnTo>
                      <a:pt x="4678680" y="788860"/>
                    </a:lnTo>
                    <a:lnTo>
                      <a:pt x="4657534" y="788956"/>
                    </a:lnTo>
                    <a:close/>
                    <a:moveTo>
                      <a:pt x="111823" y="778097"/>
                    </a:moveTo>
                    <a:lnTo>
                      <a:pt x="111823" y="789337"/>
                    </a:lnTo>
                    <a:lnTo>
                      <a:pt x="86010" y="789146"/>
                    </a:lnTo>
                    <a:lnTo>
                      <a:pt x="86010" y="778287"/>
                    </a:lnTo>
                    <a:close/>
                    <a:moveTo>
                      <a:pt x="4612195" y="778002"/>
                    </a:moveTo>
                    <a:lnTo>
                      <a:pt x="4638103" y="778192"/>
                    </a:lnTo>
                    <a:lnTo>
                      <a:pt x="4638103" y="789146"/>
                    </a:lnTo>
                    <a:lnTo>
                      <a:pt x="4612195" y="789337"/>
                    </a:lnTo>
                    <a:close/>
                    <a:moveTo>
                      <a:pt x="4566856" y="777716"/>
                    </a:moveTo>
                    <a:lnTo>
                      <a:pt x="4592669" y="777811"/>
                    </a:lnTo>
                    <a:lnTo>
                      <a:pt x="4592669" y="789527"/>
                    </a:lnTo>
                    <a:lnTo>
                      <a:pt x="4566856" y="789718"/>
                    </a:lnTo>
                    <a:close/>
                    <a:moveTo>
                      <a:pt x="157257" y="777716"/>
                    </a:moveTo>
                    <a:lnTo>
                      <a:pt x="157257" y="789622"/>
                    </a:lnTo>
                    <a:lnTo>
                      <a:pt x="131349" y="789432"/>
                    </a:lnTo>
                    <a:lnTo>
                      <a:pt x="131349" y="777906"/>
                    </a:lnTo>
                    <a:close/>
                    <a:moveTo>
                      <a:pt x="202596" y="777430"/>
                    </a:moveTo>
                    <a:lnTo>
                      <a:pt x="202596" y="790003"/>
                    </a:lnTo>
                    <a:lnTo>
                      <a:pt x="176783" y="789812"/>
                    </a:lnTo>
                    <a:lnTo>
                      <a:pt x="176783" y="777525"/>
                    </a:lnTo>
                    <a:close/>
                    <a:moveTo>
                      <a:pt x="4521422" y="777335"/>
                    </a:moveTo>
                    <a:lnTo>
                      <a:pt x="4547330" y="777525"/>
                    </a:lnTo>
                    <a:lnTo>
                      <a:pt x="4547330" y="789908"/>
                    </a:lnTo>
                    <a:lnTo>
                      <a:pt x="4521422" y="790003"/>
                    </a:lnTo>
                    <a:close/>
                    <a:moveTo>
                      <a:pt x="248030" y="777049"/>
                    </a:moveTo>
                    <a:lnTo>
                      <a:pt x="248030" y="790289"/>
                    </a:lnTo>
                    <a:lnTo>
                      <a:pt x="222122" y="790193"/>
                    </a:lnTo>
                    <a:lnTo>
                      <a:pt x="222122" y="777239"/>
                    </a:lnTo>
                    <a:close/>
                    <a:moveTo>
                      <a:pt x="4476083" y="776954"/>
                    </a:moveTo>
                    <a:lnTo>
                      <a:pt x="4501991" y="777144"/>
                    </a:lnTo>
                    <a:lnTo>
                      <a:pt x="4501991" y="790194"/>
                    </a:lnTo>
                    <a:lnTo>
                      <a:pt x="4476083" y="790384"/>
                    </a:lnTo>
                    <a:close/>
                    <a:moveTo>
                      <a:pt x="4430744" y="776668"/>
                    </a:moveTo>
                    <a:lnTo>
                      <a:pt x="4456557" y="776763"/>
                    </a:lnTo>
                    <a:lnTo>
                      <a:pt x="4456557" y="790574"/>
                    </a:lnTo>
                    <a:lnTo>
                      <a:pt x="4430744" y="790765"/>
                    </a:lnTo>
                    <a:close/>
                    <a:moveTo>
                      <a:pt x="293369" y="776668"/>
                    </a:moveTo>
                    <a:lnTo>
                      <a:pt x="293369" y="790670"/>
                    </a:lnTo>
                    <a:lnTo>
                      <a:pt x="267461" y="790479"/>
                    </a:lnTo>
                    <a:lnTo>
                      <a:pt x="267461" y="776858"/>
                    </a:lnTo>
                    <a:close/>
                    <a:moveTo>
                      <a:pt x="338709" y="776382"/>
                    </a:moveTo>
                    <a:lnTo>
                      <a:pt x="338709" y="791051"/>
                    </a:lnTo>
                    <a:lnTo>
                      <a:pt x="312896" y="790860"/>
                    </a:lnTo>
                    <a:lnTo>
                      <a:pt x="312896" y="776572"/>
                    </a:lnTo>
                    <a:close/>
                    <a:moveTo>
                      <a:pt x="4385309" y="776287"/>
                    </a:moveTo>
                    <a:lnTo>
                      <a:pt x="4411217" y="776477"/>
                    </a:lnTo>
                    <a:lnTo>
                      <a:pt x="4411217" y="790956"/>
                    </a:lnTo>
                    <a:lnTo>
                      <a:pt x="4385309" y="791051"/>
                    </a:lnTo>
                    <a:close/>
                    <a:moveTo>
                      <a:pt x="384143" y="776001"/>
                    </a:moveTo>
                    <a:lnTo>
                      <a:pt x="384143" y="791336"/>
                    </a:lnTo>
                    <a:lnTo>
                      <a:pt x="358235" y="791241"/>
                    </a:lnTo>
                    <a:lnTo>
                      <a:pt x="358235" y="776191"/>
                    </a:lnTo>
                    <a:close/>
                    <a:moveTo>
                      <a:pt x="4339971" y="775906"/>
                    </a:moveTo>
                    <a:lnTo>
                      <a:pt x="4365879" y="776097"/>
                    </a:lnTo>
                    <a:lnTo>
                      <a:pt x="4365879" y="791241"/>
                    </a:lnTo>
                    <a:lnTo>
                      <a:pt x="4339971" y="791432"/>
                    </a:lnTo>
                    <a:close/>
                    <a:moveTo>
                      <a:pt x="429482" y="775716"/>
                    </a:moveTo>
                    <a:lnTo>
                      <a:pt x="429482" y="791718"/>
                    </a:lnTo>
                    <a:lnTo>
                      <a:pt x="403574" y="791527"/>
                    </a:lnTo>
                    <a:lnTo>
                      <a:pt x="403574" y="775811"/>
                    </a:lnTo>
                    <a:close/>
                    <a:moveTo>
                      <a:pt x="4294632" y="775620"/>
                    </a:moveTo>
                    <a:lnTo>
                      <a:pt x="4320445" y="775810"/>
                    </a:lnTo>
                    <a:lnTo>
                      <a:pt x="4320445" y="791622"/>
                    </a:lnTo>
                    <a:lnTo>
                      <a:pt x="4294632" y="791812"/>
                    </a:lnTo>
                    <a:close/>
                    <a:moveTo>
                      <a:pt x="474821" y="775335"/>
                    </a:moveTo>
                    <a:lnTo>
                      <a:pt x="474821" y="792099"/>
                    </a:lnTo>
                    <a:lnTo>
                      <a:pt x="449008" y="791908"/>
                    </a:lnTo>
                    <a:lnTo>
                      <a:pt x="449008" y="775525"/>
                    </a:lnTo>
                    <a:close/>
                    <a:moveTo>
                      <a:pt x="4249197" y="775239"/>
                    </a:moveTo>
                    <a:lnTo>
                      <a:pt x="4275105" y="775430"/>
                    </a:lnTo>
                    <a:lnTo>
                      <a:pt x="4275105" y="792003"/>
                    </a:lnTo>
                    <a:lnTo>
                      <a:pt x="4249197" y="792098"/>
                    </a:lnTo>
                    <a:close/>
                    <a:moveTo>
                      <a:pt x="4203858" y="774954"/>
                    </a:moveTo>
                    <a:lnTo>
                      <a:pt x="4229766" y="775049"/>
                    </a:lnTo>
                    <a:lnTo>
                      <a:pt x="4229766" y="792289"/>
                    </a:lnTo>
                    <a:lnTo>
                      <a:pt x="4203858" y="792480"/>
                    </a:lnTo>
                    <a:close/>
                    <a:moveTo>
                      <a:pt x="520255" y="774954"/>
                    </a:moveTo>
                    <a:lnTo>
                      <a:pt x="520255" y="792385"/>
                    </a:lnTo>
                    <a:lnTo>
                      <a:pt x="494347" y="792289"/>
                    </a:lnTo>
                    <a:lnTo>
                      <a:pt x="494347" y="775144"/>
                    </a:lnTo>
                    <a:close/>
                    <a:moveTo>
                      <a:pt x="4158519" y="774572"/>
                    </a:moveTo>
                    <a:lnTo>
                      <a:pt x="4184332" y="774762"/>
                    </a:lnTo>
                    <a:lnTo>
                      <a:pt x="4184332" y="792670"/>
                    </a:lnTo>
                    <a:lnTo>
                      <a:pt x="4158519" y="792860"/>
                    </a:lnTo>
                    <a:close/>
                    <a:moveTo>
                      <a:pt x="565594" y="774572"/>
                    </a:moveTo>
                    <a:lnTo>
                      <a:pt x="565594" y="792765"/>
                    </a:lnTo>
                    <a:lnTo>
                      <a:pt x="539686" y="792574"/>
                    </a:lnTo>
                    <a:lnTo>
                      <a:pt x="539686" y="774762"/>
                    </a:lnTo>
                    <a:close/>
                    <a:moveTo>
                      <a:pt x="610933" y="774287"/>
                    </a:moveTo>
                    <a:lnTo>
                      <a:pt x="610933" y="793146"/>
                    </a:lnTo>
                    <a:lnTo>
                      <a:pt x="585120" y="792956"/>
                    </a:lnTo>
                    <a:lnTo>
                      <a:pt x="585120" y="774477"/>
                    </a:lnTo>
                    <a:close/>
                    <a:moveTo>
                      <a:pt x="4113085" y="774191"/>
                    </a:moveTo>
                    <a:lnTo>
                      <a:pt x="4138993" y="774382"/>
                    </a:lnTo>
                    <a:lnTo>
                      <a:pt x="4138993" y="793051"/>
                    </a:lnTo>
                    <a:lnTo>
                      <a:pt x="4113085" y="793146"/>
                    </a:lnTo>
                    <a:close/>
                    <a:moveTo>
                      <a:pt x="4067746" y="773906"/>
                    </a:moveTo>
                    <a:lnTo>
                      <a:pt x="4093559" y="774096"/>
                    </a:lnTo>
                    <a:lnTo>
                      <a:pt x="4093559" y="793432"/>
                    </a:lnTo>
                    <a:lnTo>
                      <a:pt x="4067746" y="793527"/>
                    </a:lnTo>
                    <a:close/>
                    <a:moveTo>
                      <a:pt x="656367" y="773810"/>
                    </a:moveTo>
                    <a:lnTo>
                      <a:pt x="656367" y="793432"/>
                    </a:lnTo>
                    <a:lnTo>
                      <a:pt x="630554" y="793241"/>
                    </a:lnTo>
                    <a:lnTo>
                      <a:pt x="630554" y="774001"/>
                    </a:lnTo>
                    <a:close/>
                    <a:moveTo>
                      <a:pt x="4022407" y="773525"/>
                    </a:moveTo>
                    <a:lnTo>
                      <a:pt x="4048220" y="773716"/>
                    </a:lnTo>
                    <a:lnTo>
                      <a:pt x="4048220" y="793718"/>
                    </a:lnTo>
                    <a:lnTo>
                      <a:pt x="4022407" y="793908"/>
                    </a:lnTo>
                    <a:close/>
                    <a:moveTo>
                      <a:pt x="701706" y="773525"/>
                    </a:moveTo>
                    <a:lnTo>
                      <a:pt x="701706" y="793813"/>
                    </a:lnTo>
                    <a:lnTo>
                      <a:pt x="675893" y="793623"/>
                    </a:lnTo>
                    <a:lnTo>
                      <a:pt x="675893" y="773716"/>
                    </a:lnTo>
                    <a:close/>
                    <a:moveTo>
                      <a:pt x="747046" y="773239"/>
                    </a:moveTo>
                    <a:lnTo>
                      <a:pt x="747046" y="794194"/>
                    </a:lnTo>
                    <a:lnTo>
                      <a:pt x="721233" y="794004"/>
                    </a:lnTo>
                    <a:lnTo>
                      <a:pt x="721233" y="773429"/>
                    </a:lnTo>
                    <a:close/>
                    <a:moveTo>
                      <a:pt x="3976973" y="773144"/>
                    </a:moveTo>
                    <a:lnTo>
                      <a:pt x="4002786" y="773335"/>
                    </a:lnTo>
                    <a:lnTo>
                      <a:pt x="4002786" y="794004"/>
                    </a:lnTo>
                    <a:lnTo>
                      <a:pt x="3976973" y="794194"/>
                    </a:lnTo>
                    <a:close/>
                    <a:moveTo>
                      <a:pt x="3931634" y="772858"/>
                    </a:moveTo>
                    <a:lnTo>
                      <a:pt x="3957447" y="773049"/>
                    </a:lnTo>
                    <a:lnTo>
                      <a:pt x="3957447" y="794480"/>
                    </a:lnTo>
                    <a:lnTo>
                      <a:pt x="3931634" y="794575"/>
                    </a:lnTo>
                    <a:close/>
                    <a:moveTo>
                      <a:pt x="792480" y="772763"/>
                    </a:moveTo>
                    <a:lnTo>
                      <a:pt x="792480" y="794480"/>
                    </a:lnTo>
                    <a:lnTo>
                      <a:pt x="766667" y="794290"/>
                    </a:lnTo>
                    <a:lnTo>
                      <a:pt x="766667" y="772954"/>
                    </a:lnTo>
                    <a:close/>
                    <a:moveTo>
                      <a:pt x="3886295" y="772477"/>
                    </a:moveTo>
                    <a:lnTo>
                      <a:pt x="3912108" y="772668"/>
                    </a:lnTo>
                    <a:lnTo>
                      <a:pt x="3912108" y="794766"/>
                    </a:lnTo>
                    <a:lnTo>
                      <a:pt x="3886295" y="794956"/>
                    </a:lnTo>
                    <a:close/>
                    <a:moveTo>
                      <a:pt x="837819" y="772477"/>
                    </a:moveTo>
                    <a:lnTo>
                      <a:pt x="837819" y="794861"/>
                    </a:lnTo>
                    <a:lnTo>
                      <a:pt x="812006" y="794670"/>
                    </a:lnTo>
                    <a:lnTo>
                      <a:pt x="812006" y="772668"/>
                    </a:lnTo>
                    <a:close/>
                    <a:moveTo>
                      <a:pt x="883158" y="772191"/>
                    </a:moveTo>
                    <a:lnTo>
                      <a:pt x="883158" y="795241"/>
                    </a:lnTo>
                    <a:lnTo>
                      <a:pt x="857345" y="795051"/>
                    </a:lnTo>
                    <a:lnTo>
                      <a:pt x="857345" y="772381"/>
                    </a:lnTo>
                    <a:close/>
                    <a:moveTo>
                      <a:pt x="3840860" y="772096"/>
                    </a:moveTo>
                    <a:lnTo>
                      <a:pt x="3866673" y="772287"/>
                    </a:lnTo>
                    <a:lnTo>
                      <a:pt x="3866673" y="795147"/>
                    </a:lnTo>
                    <a:lnTo>
                      <a:pt x="3840860" y="795242"/>
                    </a:lnTo>
                    <a:close/>
                    <a:moveTo>
                      <a:pt x="3795522" y="771810"/>
                    </a:moveTo>
                    <a:lnTo>
                      <a:pt x="3821335" y="772001"/>
                    </a:lnTo>
                    <a:lnTo>
                      <a:pt x="3821335" y="795527"/>
                    </a:lnTo>
                    <a:lnTo>
                      <a:pt x="3795522" y="795623"/>
                    </a:lnTo>
                    <a:close/>
                    <a:moveTo>
                      <a:pt x="928592" y="771810"/>
                    </a:moveTo>
                    <a:lnTo>
                      <a:pt x="928592" y="795527"/>
                    </a:lnTo>
                    <a:lnTo>
                      <a:pt x="902779" y="795337"/>
                    </a:lnTo>
                    <a:lnTo>
                      <a:pt x="902779" y="772001"/>
                    </a:lnTo>
                    <a:close/>
                    <a:moveTo>
                      <a:pt x="973931" y="771429"/>
                    </a:moveTo>
                    <a:lnTo>
                      <a:pt x="973931" y="795908"/>
                    </a:lnTo>
                    <a:lnTo>
                      <a:pt x="948118" y="795718"/>
                    </a:lnTo>
                    <a:lnTo>
                      <a:pt x="948118" y="771620"/>
                    </a:lnTo>
                    <a:close/>
                    <a:moveTo>
                      <a:pt x="3750087" y="771334"/>
                    </a:moveTo>
                    <a:lnTo>
                      <a:pt x="3775900" y="771524"/>
                    </a:lnTo>
                    <a:lnTo>
                      <a:pt x="3775900" y="795718"/>
                    </a:lnTo>
                    <a:lnTo>
                      <a:pt x="3750087" y="795908"/>
                    </a:lnTo>
                    <a:close/>
                    <a:moveTo>
                      <a:pt x="1019270" y="771143"/>
                    </a:moveTo>
                    <a:lnTo>
                      <a:pt x="1019270" y="796289"/>
                    </a:lnTo>
                    <a:lnTo>
                      <a:pt x="993457" y="796099"/>
                    </a:lnTo>
                    <a:lnTo>
                      <a:pt x="993457" y="771334"/>
                    </a:lnTo>
                    <a:close/>
                    <a:moveTo>
                      <a:pt x="3704748" y="771048"/>
                    </a:moveTo>
                    <a:lnTo>
                      <a:pt x="3730561" y="771239"/>
                    </a:lnTo>
                    <a:lnTo>
                      <a:pt x="3730561" y="796099"/>
                    </a:lnTo>
                    <a:lnTo>
                      <a:pt x="3704748" y="796289"/>
                    </a:lnTo>
                    <a:close/>
                    <a:moveTo>
                      <a:pt x="2510123" y="768953"/>
                    </a:moveTo>
                    <a:lnTo>
                      <a:pt x="2546890" y="768953"/>
                    </a:lnTo>
                    <a:lnTo>
                      <a:pt x="2546890" y="798385"/>
                    </a:lnTo>
                    <a:lnTo>
                      <a:pt x="2510123" y="798385"/>
                    </a:lnTo>
                    <a:close/>
                    <a:moveTo>
                      <a:pt x="3159823" y="765810"/>
                    </a:moveTo>
                    <a:lnTo>
                      <a:pt x="3196590" y="765810"/>
                    </a:lnTo>
                    <a:lnTo>
                      <a:pt x="3196590" y="801624"/>
                    </a:lnTo>
                    <a:lnTo>
                      <a:pt x="3159823" y="801624"/>
                    </a:lnTo>
                    <a:close/>
                    <a:moveTo>
                      <a:pt x="1535525" y="765619"/>
                    </a:moveTo>
                    <a:lnTo>
                      <a:pt x="1572292" y="765619"/>
                    </a:lnTo>
                    <a:lnTo>
                      <a:pt x="1572292" y="801814"/>
                    </a:lnTo>
                    <a:lnTo>
                      <a:pt x="1535525" y="801814"/>
                    </a:lnTo>
                    <a:close/>
                    <a:moveTo>
                      <a:pt x="2997422" y="765429"/>
                    </a:moveTo>
                    <a:lnTo>
                      <a:pt x="3034188" y="765429"/>
                    </a:lnTo>
                    <a:lnTo>
                      <a:pt x="3034188" y="802005"/>
                    </a:lnTo>
                    <a:lnTo>
                      <a:pt x="2997422" y="802005"/>
                    </a:lnTo>
                    <a:close/>
                    <a:moveTo>
                      <a:pt x="3322224" y="765333"/>
                    </a:moveTo>
                    <a:lnTo>
                      <a:pt x="3358990" y="765333"/>
                    </a:lnTo>
                    <a:lnTo>
                      <a:pt x="3358990" y="802004"/>
                    </a:lnTo>
                    <a:lnTo>
                      <a:pt x="3322224" y="802004"/>
                    </a:lnTo>
                    <a:close/>
                    <a:moveTo>
                      <a:pt x="2834925" y="765333"/>
                    </a:moveTo>
                    <a:lnTo>
                      <a:pt x="2871691" y="765333"/>
                    </a:lnTo>
                    <a:lnTo>
                      <a:pt x="2871691" y="802004"/>
                    </a:lnTo>
                    <a:lnTo>
                      <a:pt x="2834925" y="802004"/>
                    </a:lnTo>
                    <a:close/>
                    <a:moveTo>
                      <a:pt x="2022824" y="765333"/>
                    </a:moveTo>
                    <a:lnTo>
                      <a:pt x="2059591" y="765333"/>
                    </a:lnTo>
                    <a:lnTo>
                      <a:pt x="2059591" y="802004"/>
                    </a:lnTo>
                    <a:lnTo>
                      <a:pt x="2022824" y="802004"/>
                    </a:lnTo>
                    <a:close/>
                    <a:moveTo>
                      <a:pt x="1210627" y="764571"/>
                    </a:moveTo>
                    <a:lnTo>
                      <a:pt x="1247394" y="764571"/>
                    </a:lnTo>
                    <a:lnTo>
                      <a:pt x="1247394" y="802766"/>
                    </a:lnTo>
                    <a:lnTo>
                      <a:pt x="1210627" y="802766"/>
                    </a:lnTo>
                    <a:close/>
                    <a:moveTo>
                      <a:pt x="2347626" y="763904"/>
                    </a:moveTo>
                    <a:lnTo>
                      <a:pt x="2384393" y="763904"/>
                    </a:lnTo>
                    <a:lnTo>
                      <a:pt x="2384393" y="803433"/>
                    </a:lnTo>
                    <a:lnTo>
                      <a:pt x="2347626" y="803433"/>
                    </a:lnTo>
                    <a:close/>
                    <a:moveTo>
                      <a:pt x="3646932" y="762857"/>
                    </a:moveTo>
                    <a:lnTo>
                      <a:pt x="3683698" y="762857"/>
                    </a:lnTo>
                    <a:lnTo>
                      <a:pt x="3683698" y="770858"/>
                    </a:lnTo>
                    <a:lnTo>
                      <a:pt x="3686461" y="770858"/>
                    </a:lnTo>
                    <a:lnTo>
                      <a:pt x="3686461" y="796480"/>
                    </a:lnTo>
                    <a:lnTo>
                      <a:pt x="3683698" y="796480"/>
                    </a:lnTo>
                    <a:lnTo>
                      <a:pt x="3683698" y="804481"/>
                    </a:lnTo>
                    <a:lnTo>
                      <a:pt x="3646932" y="804481"/>
                    </a:lnTo>
                    <a:close/>
                    <a:moveTo>
                      <a:pt x="1049274" y="762857"/>
                    </a:moveTo>
                    <a:lnTo>
                      <a:pt x="1086040" y="762857"/>
                    </a:lnTo>
                    <a:lnTo>
                      <a:pt x="1086040" y="804481"/>
                    </a:lnTo>
                    <a:lnTo>
                      <a:pt x="1049274" y="804481"/>
                    </a:lnTo>
                    <a:lnTo>
                      <a:pt x="1049274" y="796480"/>
                    </a:lnTo>
                    <a:lnTo>
                      <a:pt x="1036891" y="796385"/>
                    </a:lnTo>
                    <a:lnTo>
                      <a:pt x="1036891" y="770953"/>
                    </a:lnTo>
                    <a:lnTo>
                      <a:pt x="1049274" y="770858"/>
                    </a:lnTo>
                    <a:close/>
                    <a:moveTo>
                      <a:pt x="3484721" y="739806"/>
                    </a:moveTo>
                    <a:lnTo>
                      <a:pt x="3521487" y="739806"/>
                    </a:lnTo>
                    <a:lnTo>
                      <a:pt x="3521487" y="775430"/>
                    </a:lnTo>
                    <a:lnTo>
                      <a:pt x="3484721" y="775430"/>
                    </a:lnTo>
                    <a:close/>
                    <a:moveTo>
                      <a:pt x="2185225" y="739806"/>
                    </a:moveTo>
                    <a:lnTo>
                      <a:pt x="2221992" y="739806"/>
                    </a:lnTo>
                    <a:lnTo>
                      <a:pt x="2221992" y="775430"/>
                    </a:lnTo>
                    <a:lnTo>
                      <a:pt x="2185225" y="775430"/>
                    </a:lnTo>
                    <a:close/>
                    <a:moveTo>
                      <a:pt x="1373028" y="739806"/>
                    </a:moveTo>
                    <a:lnTo>
                      <a:pt x="1409795" y="739806"/>
                    </a:lnTo>
                    <a:lnTo>
                      <a:pt x="1409795" y="775430"/>
                    </a:lnTo>
                    <a:lnTo>
                      <a:pt x="1373028" y="775430"/>
                    </a:lnTo>
                    <a:close/>
                    <a:moveTo>
                      <a:pt x="1860327" y="738663"/>
                    </a:moveTo>
                    <a:lnTo>
                      <a:pt x="1897094" y="738663"/>
                    </a:lnTo>
                    <a:lnTo>
                      <a:pt x="1897094" y="775048"/>
                    </a:lnTo>
                    <a:lnTo>
                      <a:pt x="1860327" y="775048"/>
                    </a:lnTo>
                    <a:close/>
                    <a:moveTo>
                      <a:pt x="2672524" y="737235"/>
                    </a:moveTo>
                    <a:lnTo>
                      <a:pt x="2709291" y="737235"/>
                    </a:lnTo>
                    <a:lnTo>
                      <a:pt x="2709291" y="774573"/>
                    </a:lnTo>
                    <a:lnTo>
                      <a:pt x="2672524" y="774573"/>
                    </a:lnTo>
                    <a:close/>
                    <a:moveTo>
                      <a:pt x="1697926" y="737235"/>
                    </a:moveTo>
                    <a:lnTo>
                      <a:pt x="1734693" y="737235"/>
                    </a:lnTo>
                    <a:lnTo>
                      <a:pt x="1734693" y="774573"/>
                    </a:lnTo>
                    <a:lnTo>
                      <a:pt x="1697926" y="774573"/>
                    </a:lnTo>
                    <a:close/>
                    <a:moveTo>
                      <a:pt x="2510123" y="734949"/>
                    </a:moveTo>
                    <a:lnTo>
                      <a:pt x="2546890" y="734949"/>
                    </a:lnTo>
                    <a:lnTo>
                      <a:pt x="2546890" y="758095"/>
                    </a:lnTo>
                    <a:lnTo>
                      <a:pt x="2510123" y="758095"/>
                    </a:lnTo>
                    <a:close/>
                    <a:moveTo>
                      <a:pt x="3647122" y="715708"/>
                    </a:moveTo>
                    <a:lnTo>
                      <a:pt x="3683889" y="715708"/>
                    </a:lnTo>
                    <a:lnTo>
                      <a:pt x="3683889" y="738854"/>
                    </a:lnTo>
                    <a:lnTo>
                      <a:pt x="3647122" y="738854"/>
                    </a:lnTo>
                    <a:close/>
                    <a:moveTo>
                      <a:pt x="1048226" y="715708"/>
                    </a:moveTo>
                    <a:lnTo>
                      <a:pt x="1084993" y="715708"/>
                    </a:lnTo>
                    <a:lnTo>
                      <a:pt x="1084993" y="738854"/>
                    </a:lnTo>
                    <a:lnTo>
                      <a:pt x="1048226" y="738854"/>
                    </a:lnTo>
                    <a:close/>
                    <a:moveTo>
                      <a:pt x="3159823" y="713231"/>
                    </a:moveTo>
                    <a:lnTo>
                      <a:pt x="3196590" y="713231"/>
                    </a:lnTo>
                    <a:lnTo>
                      <a:pt x="3196590" y="749045"/>
                    </a:lnTo>
                    <a:lnTo>
                      <a:pt x="3159823" y="749045"/>
                    </a:lnTo>
                    <a:close/>
                    <a:moveTo>
                      <a:pt x="1535525" y="712279"/>
                    </a:moveTo>
                    <a:lnTo>
                      <a:pt x="1572292" y="712279"/>
                    </a:lnTo>
                    <a:lnTo>
                      <a:pt x="1572292" y="748474"/>
                    </a:lnTo>
                    <a:lnTo>
                      <a:pt x="1535525" y="748474"/>
                    </a:lnTo>
                    <a:close/>
                    <a:moveTo>
                      <a:pt x="2997422" y="711327"/>
                    </a:moveTo>
                    <a:lnTo>
                      <a:pt x="3034188" y="711327"/>
                    </a:lnTo>
                    <a:lnTo>
                      <a:pt x="3034188" y="747903"/>
                    </a:lnTo>
                    <a:lnTo>
                      <a:pt x="2997422" y="747903"/>
                    </a:lnTo>
                    <a:close/>
                    <a:moveTo>
                      <a:pt x="3322224" y="711041"/>
                    </a:moveTo>
                    <a:lnTo>
                      <a:pt x="3358990" y="711041"/>
                    </a:lnTo>
                    <a:lnTo>
                      <a:pt x="3358990" y="747712"/>
                    </a:lnTo>
                    <a:lnTo>
                      <a:pt x="3322224" y="747712"/>
                    </a:lnTo>
                    <a:close/>
                    <a:moveTo>
                      <a:pt x="2834925" y="711041"/>
                    </a:moveTo>
                    <a:lnTo>
                      <a:pt x="2871691" y="711041"/>
                    </a:lnTo>
                    <a:lnTo>
                      <a:pt x="2871691" y="747712"/>
                    </a:lnTo>
                    <a:lnTo>
                      <a:pt x="2834925" y="747712"/>
                    </a:lnTo>
                    <a:close/>
                    <a:moveTo>
                      <a:pt x="2022824" y="711041"/>
                    </a:moveTo>
                    <a:lnTo>
                      <a:pt x="2059591" y="711041"/>
                    </a:lnTo>
                    <a:lnTo>
                      <a:pt x="2059591" y="747712"/>
                    </a:lnTo>
                    <a:lnTo>
                      <a:pt x="2022824" y="747712"/>
                    </a:lnTo>
                    <a:close/>
                    <a:moveTo>
                      <a:pt x="1210627" y="707231"/>
                    </a:moveTo>
                    <a:lnTo>
                      <a:pt x="1247394" y="707231"/>
                    </a:lnTo>
                    <a:lnTo>
                      <a:pt x="1247394" y="745426"/>
                    </a:lnTo>
                    <a:lnTo>
                      <a:pt x="1210627" y="745426"/>
                    </a:lnTo>
                    <a:close/>
                    <a:moveTo>
                      <a:pt x="2347626" y="703897"/>
                    </a:moveTo>
                    <a:lnTo>
                      <a:pt x="2384393" y="703897"/>
                    </a:lnTo>
                    <a:lnTo>
                      <a:pt x="2384393" y="743426"/>
                    </a:lnTo>
                    <a:lnTo>
                      <a:pt x="2347626" y="743426"/>
                    </a:lnTo>
                    <a:close/>
                    <a:moveTo>
                      <a:pt x="3484721" y="687609"/>
                    </a:moveTo>
                    <a:lnTo>
                      <a:pt x="3521487" y="687609"/>
                    </a:lnTo>
                    <a:lnTo>
                      <a:pt x="3521487" y="723232"/>
                    </a:lnTo>
                    <a:lnTo>
                      <a:pt x="3484721" y="723232"/>
                    </a:lnTo>
                    <a:close/>
                    <a:moveTo>
                      <a:pt x="2185225" y="687609"/>
                    </a:moveTo>
                    <a:lnTo>
                      <a:pt x="2221992" y="687609"/>
                    </a:lnTo>
                    <a:lnTo>
                      <a:pt x="2221992" y="723232"/>
                    </a:lnTo>
                    <a:lnTo>
                      <a:pt x="2185225" y="723232"/>
                    </a:lnTo>
                    <a:close/>
                    <a:moveTo>
                      <a:pt x="1373028" y="687609"/>
                    </a:moveTo>
                    <a:lnTo>
                      <a:pt x="1409795" y="687609"/>
                    </a:lnTo>
                    <a:lnTo>
                      <a:pt x="1409795" y="723232"/>
                    </a:lnTo>
                    <a:lnTo>
                      <a:pt x="1373028" y="723232"/>
                    </a:lnTo>
                    <a:close/>
                    <a:moveTo>
                      <a:pt x="1860327" y="685037"/>
                    </a:moveTo>
                    <a:lnTo>
                      <a:pt x="1897094" y="685037"/>
                    </a:lnTo>
                    <a:lnTo>
                      <a:pt x="1897094" y="721422"/>
                    </a:lnTo>
                    <a:lnTo>
                      <a:pt x="1860327" y="721422"/>
                    </a:lnTo>
                    <a:close/>
                    <a:moveTo>
                      <a:pt x="2672524" y="681704"/>
                    </a:moveTo>
                    <a:lnTo>
                      <a:pt x="2709291" y="681704"/>
                    </a:lnTo>
                    <a:lnTo>
                      <a:pt x="2709291" y="719042"/>
                    </a:lnTo>
                    <a:lnTo>
                      <a:pt x="2672524" y="719042"/>
                    </a:lnTo>
                    <a:close/>
                    <a:moveTo>
                      <a:pt x="1697926" y="681704"/>
                    </a:moveTo>
                    <a:lnTo>
                      <a:pt x="1734693" y="681704"/>
                    </a:lnTo>
                    <a:lnTo>
                      <a:pt x="1734693" y="719042"/>
                    </a:lnTo>
                    <a:lnTo>
                      <a:pt x="1697926" y="719042"/>
                    </a:lnTo>
                    <a:close/>
                    <a:moveTo>
                      <a:pt x="3159823" y="660749"/>
                    </a:moveTo>
                    <a:lnTo>
                      <a:pt x="3196590" y="660749"/>
                    </a:lnTo>
                    <a:lnTo>
                      <a:pt x="3196590" y="696563"/>
                    </a:lnTo>
                    <a:lnTo>
                      <a:pt x="3159823" y="696563"/>
                    </a:lnTo>
                    <a:close/>
                    <a:moveTo>
                      <a:pt x="1535525" y="659034"/>
                    </a:moveTo>
                    <a:lnTo>
                      <a:pt x="1572292" y="659034"/>
                    </a:lnTo>
                    <a:lnTo>
                      <a:pt x="1572292" y="695229"/>
                    </a:lnTo>
                    <a:lnTo>
                      <a:pt x="1535525" y="695229"/>
                    </a:lnTo>
                    <a:close/>
                    <a:moveTo>
                      <a:pt x="2347626" y="658939"/>
                    </a:moveTo>
                    <a:lnTo>
                      <a:pt x="2384393" y="658939"/>
                    </a:lnTo>
                    <a:lnTo>
                      <a:pt x="2384393" y="682085"/>
                    </a:lnTo>
                    <a:lnTo>
                      <a:pt x="2347626" y="682085"/>
                    </a:lnTo>
                    <a:close/>
                    <a:moveTo>
                      <a:pt x="2997422" y="657225"/>
                    </a:moveTo>
                    <a:lnTo>
                      <a:pt x="3034188" y="657225"/>
                    </a:lnTo>
                    <a:lnTo>
                      <a:pt x="3034188" y="693801"/>
                    </a:lnTo>
                    <a:lnTo>
                      <a:pt x="2997422" y="693801"/>
                    </a:lnTo>
                    <a:close/>
                    <a:moveTo>
                      <a:pt x="3322224" y="656748"/>
                    </a:moveTo>
                    <a:lnTo>
                      <a:pt x="3358990" y="656748"/>
                    </a:lnTo>
                    <a:lnTo>
                      <a:pt x="3358990" y="693419"/>
                    </a:lnTo>
                    <a:lnTo>
                      <a:pt x="3322224" y="693419"/>
                    </a:lnTo>
                    <a:close/>
                    <a:moveTo>
                      <a:pt x="2834925" y="656748"/>
                    </a:moveTo>
                    <a:lnTo>
                      <a:pt x="2871691" y="656748"/>
                    </a:lnTo>
                    <a:lnTo>
                      <a:pt x="2871691" y="693419"/>
                    </a:lnTo>
                    <a:lnTo>
                      <a:pt x="2834925" y="693419"/>
                    </a:lnTo>
                    <a:close/>
                    <a:moveTo>
                      <a:pt x="2022824" y="656748"/>
                    </a:moveTo>
                    <a:lnTo>
                      <a:pt x="2059591" y="656748"/>
                    </a:lnTo>
                    <a:lnTo>
                      <a:pt x="2059591" y="693419"/>
                    </a:lnTo>
                    <a:lnTo>
                      <a:pt x="2022824" y="693419"/>
                    </a:lnTo>
                    <a:close/>
                    <a:moveTo>
                      <a:pt x="1210627" y="649985"/>
                    </a:moveTo>
                    <a:lnTo>
                      <a:pt x="1247394" y="649985"/>
                    </a:lnTo>
                    <a:lnTo>
                      <a:pt x="1247394" y="688180"/>
                    </a:lnTo>
                    <a:lnTo>
                      <a:pt x="1210627" y="688180"/>
                    </a:lnTo>
                    <a:close/>
                    <a:moveTo>
                      <a:pt x="3484721" y="635412"/>
                    </a:moveTo>
                    <a:lnTo>
                      <a:pt x="3521487" y="635412"/>
                    </a:lnTo>
                    <a:lnTo>
                      <a:pt x="3521487" y="671035"/>
                    </a:lnTo>
                    <a:lnTo>
                      <a:pt x="3484721" y="671035"/>
                    </a:lnTo>
                    <a:close/>
                    <a:moveTo>
                      <a:pt x="2185225" y="635412"/>
                    </a:moveTo>
                    <a:lnTo>
                      <a:pt x="2221992" y="635412"/>
                    </a:lnTo>
                    <a:lnTo>
                      <a:pt x="2221992" y="671035"/>
                    </a:lnTo>
                    <a:lnTo>
                      <a:pt x="2185225" y="671035"/>
                    </a:lnTo>
                    <a:close/>
                    <a:moveTo>
                      <a:pt x="1373028" y="635412"/>
                    </a:moveTo>
                    <a:lnTo>
                      <a:pt x="1409795" y="635412"/>
                    </a:lnTo>
                    <a:lnTo>
                      <a:pt x="1409795" y="671035"/>
                    </a:lnTo>
                    <a:lnTo>
                      <a:pt x="1373028" y="671035"/>
                    </a:lnTo>
                    <a:close/>
                    <a:moveTo>
                      <a:pt x="1860327" y="631412"/>
                    </a:moveTo>
                    <a:lnTo>
                      <a:pt x="1897094" y="631412"/>
                    </a:lnTo>
                    <a:lnTo>
                      <a:pt x="1897094" y="667797"/>
                    </a:lnTo>
                    <a:lnTo>
                      <a:pt x="1860327" y="667797"/>
                    </a:lnTo>
                    <a:close/>
                    <a:moveTo>
                      <a:pt x="2672524" y="626173"/>
                    </a:moveTo>
                    <a:lnTo>
                      <a:pt x="2709291" y="626173"/>
                    </a:lnTo>
                    <a:lnTo>
                      <a:pt x="2709291" y="663511"/>
                    </a:lnTo>
                    <a:lnTo>
                      <a:pt x="2672524" y="663511"/>
                    </a:lnTo>
                    <a:close/>
                    <a:moveTo>
                      <a:pt x="1697926" y="626173"/>
                    </a:moveTo>
                    <a:lnTo>
                      <a:pt x="1734693" y="626173"/>
                    </a:lnTo>
                    <a:lnTo>
                      <a:pt x="1734693" y="663511"/>
                    </a:lnTo>
                    <a:lnTo>
                      <a:pt x="1697926" y="663511"/>
                    </a:lnTo>
                    <a:close/>
                    <a:moveTo>
                      <a:pt x="3159823" y="608266"/>
                    </a:moveTo>
                    <a:lnTo>
                      <a:pt x="3196590" y="608266"/>
                    </a:lnTo>
                    <a:lnTo>
                      <a:pt x="3196590" y="644080"/>
                    </a:lnTo>
                    <a:lnTo>
                      <a:pt x="3159823" y="644080"/>
                    </a:lnTo>
                    <a:close/>
                    <a:moveTo>
                      <a:pt x="1535525" y="605789"/>
                    </a:moveTo>
                    <a:lnTo>
                      <a:pt x="1572292" y="605789"/>
                    </a:lnTo>
                    <a:lnTo>
                      <a:pt x="1572292" y="641984"/>
                    </a:lnTo>
                    <a:lnTo>
                      <a:pt x="1535525" y="641984"/>
                    </a:lnTo>
                    <a:close/>
                    <a:moveTo>
                      <a:pt x="2997422" y="603218"/>
                    </a:moveTo>
                    <a:lnTo>
                      <a:pt x="3034188" y="603218"/>
                    </a:lnTo>
                    <a:lnTo>
                      <a:pt x="3034188" y="639794"/>
                    </a:lnTo>
                    <a:lnTo>
                      <a:pt x="2997422" y="639794"/>
                    </a:lnTo>
                    <a:close/>
                    <a:moveTo>
                      <a:pt x="3322224" y="602361"/>
                    </a:moveTo>
                    <a:lnTo>
                      <a:pt x="3358990" y="602361"/>
                    </a:lnTo>
                    <a:lnTo>
                      <a:pt x="3358990" y="639032"/>
                    </a:lnTo>
                    <a:lnTo>
                      <a:pt x="3322224" y="639032"/>
                    </a:lnTo>
                    <a:close/>
                    <a:moveTo>
                      <a:pt x="2834925" y="602361"/>
                    </a:moveTo>
                    <a:lnTo>
                      <a:pt x="2871691" y="602361"/>
                    </a:lnTo>
                    <a:lnTo>
                      <a:pt x="2871691" y="639032"/>
                    </a:lnTo>
                    <a:lnTo>
                      <a:pt x="2834925" y="639032"/>
                    </a:lnTo>
                    <a:close/>
                    <a:moveTo>
                      <a:pt x="2022824" y="602361"/>
                    </a:moveTo>
                    <a:lnTo>
                      <a:pt x="2059591" y="602361"/>
                    </a:lnTo>
                    <a:lnTo>
                      <a:pt x="2059591" y="639032"/>
                    </a:lnTo>
                    <a:lnTo>
                      <a:pt x="2022824" y="639032"/>
                    </a:lnTo>
                    <a:close/>
                    <a:moveTo>
                      <a:pt x="3484721" y="594645"/>
                    </a:moveTo>
                    <a:lnTo>
                      <a:pt x="3521487" y="594645"/>
                    </a:lnTo>
                    <a:lnTo>
                      <a:pt x="3521487" y="617791"/>
                    </a:lnTo>
                    <a:lnTo>
                      <a:pt x="3484721" y="617791"/>
                    </a:lnTo>
                    <a:close/>
                    <a:moveTo>
                      <a:pt x="2185225" y="594645"/>
                    </a:moveTo>
                    <a:lnTo>
                      <a:pt x="2221992" y="594645"/>
                    </a:lnTo>
                    <a:lnTo>
                      <a:pt x="2221992" y="617791"/>
                    </a:lnTo>
                    <a:lnTo>
                      <a:pt x="2185225" y="617791"/>
                    </a:lnTo>
                    <a:close/>
                    <a:moveTo>
                      <a:pt x="1373028" y="594645"/>
                    </a:moveTo>
                    <a:lnTo>
                      <a:pt x="1409795" y="594645"/>
                    </a:lnTo>
                    <a:lnTo>
                      <a:pt x="1409795" y="617791"/>
                    </a:lnTo>
                    <a:lnTo>
                      <a:pt x="1373028" y="617791"/>
                    </a:lnTo>
                    <a:close/>
                    <a:moveTo>
                      <a:pt x="1210627" y="592645"/>
                    </a:moveTo>
                    <a:lnTo>
                      <a:pt x="1247394" y="592645"/>
                    </a:lnTo>
                    <a:lnTo>
                      <a:pt x="1247394" y="630840"/>
                    </a:lnTo>
                    <a:lnTo>
                      <a:pt x="1210627" y="630840"/>
                    </a:lnTo>
                    <a:close/>
                    <a:moveTo>
                      <a:pt x="1860327" y="577786"/>
                    </a:moveTo>
                    <a:lnTo>
                      <a:pt x="1897094" y="577786"/>
                    </a:lnTo>
                    <a:lnTo>
                      <a:pt x="1897094" y="614172"/>
                    </a:lnTo>
                    <a:lnTo>
                      <a:pt x="1860327" y="614172"/>
                    </a:lnTo>
                    <a:close/>
                    <a:moveTo>
                      <a:pt x="2672524" y="570642"/>
                    </a:moveTo>
                    <a:lnTo>
                      <a:pt x="2709291" y="570642"/>
                    </a:lnTo>
                    <a:lnTo>
                      <a:pt x="2709291" y="607980"/>
                    </a:lnTo>
                    <a:lnTo>
                      <a:pt x="2672524" y="607980"/>
                    </a:lnTo>
                    <a:close/>
                    <a:moveTo>
                      <a:pt x="1697926" y="570642"/>
                    </a:moveTo>
                    <a:lnTo>
                      <a:pt x="1734693" y="570642"/>
                    </a:lnTo>
                    <a:lnTo>
                      <a:pt x="1734693" y="607980"/>
                    </a:lnTo>
                    <a:lnTo>
                      <a:pt x="1697926" y="607980"/>
                    </a:lnTo>
                    <a:close/>
                    <a:moveTo>
                      <a:pt x="3159823" y="555783"/>
                    </a:moveTo>
                    <a:lnTo>
                      <a:pt x="3196590" y="555783"/>
                    </a:lnTo>
                    <a:lnTo>
                      <a:pt x="3196590" y="591597"/>
                    </a:lnTo>
                    <a:lnTo>
                      <a:pt x="3159823" y="591597"/>
                    </a:lnTo>
                    <a:close/>
                    <a:moveTo>
                      <a:pt x="1535525" y="552450"/>
                    </a:moveTo>
                    <a:lnTo>
                      <a:pt x="1572292" y="552450"/>
                    </a:lnTo>
                    <a:lnTo>
                      <a:pt x="1572292" y="588645"/>
                    </a:lnTo>
                    <a:lnTo>
                      <a:pt x="1535525" y="588645"/>
                    </a:lnTo>
                    <a:close/>
                    <a:moveTo>
                      <a:pt x="2997422" y="549116"/>
                    </a:moveTo>
                    <a:lnTo>
                      <a:pt x="3034188" y="549116"/>
                    </a:lnTo>
                    <a:lnTo>
                      <a:pt x="3034188" y="585692"/>
                    </a:lnTo>
                    <a:lnTo>
                      <a:pt x="2997422" y="585692"/>
                    </a:lnTo>
                    <a:close/>
                    <a:moveTo>
                      <a:pt x="1210627" y="549116"/>
                    </a:moveTo>
                    <a:lnTo>
                      <a:pt x="1247394" y="549116"/>
                    </a:lnTo>
                    <a:lnTo>
                      <a:pt x="1247394" y="572262"/>
                    </a:lnTo>
                    <a:lnTo>
                      <a:pt x="1210627" y="572262"/>
                    </a:lnTo>
                    <a:close/>
                    <a:moveTo>
                      <a:pt x="3322224" y="548068"/>
                    </a:moveTo>
                    <a:lnTo>
                      <a:pt x="3358990" y="548068"/>
                    </a:lnTo>
                    <a:lnTo>
                      <a:pt x="3358990" y="584739"/>
                    </a:lnTo>
                    <a:lnTo>
                      <a:pt x="3322224" y="584739"/>
                    </a:lnTo>
                    <a:close/>
                    <a:moveTo>
                      <a:pt x="2834925" y="548068"/>
                    </a:moveTo>
                    <a:lnTo>
                      <a:pt x="2871691" y="548068"/>
                    </a:lnTo>
                    <a:lnTo>
                      <a:pt x="2871691" y="584739"/>
                    </a:lnTo>
                    <a:lnTo>
                      <a:pt x="2834925" y="584739"/>
                    </a:lnTo>
                    <a:close/>
                    <a:moveTo>
                      <a:pt x="2022824" y="548068"/>
                    </a:moveTo>
                    <a:lnTo>
                      <a:pt x="2059591" y="548068"/>
                    </a:lnTo>
                    <a:lnTo>
                      <a:pt x="2059591" y="584739"/>
                    </a:lnTo>
                    <a:lnTo>
                      <a:pt x="2022824" y="584739"/>
                    </a:lnTo>
                    <a:close/>
                    <a:moveTo>
                      <a:pt x="1860327" y="524160"/>
                    </a:moveTo>
                    <a:lnTo>
                      <a:pt x="1897094" y="524160"/>
                    </a:lnTo>
                    <a:lnTo>
                      <a:pt x="1897094" y="560545"/>
                    </a:lnTo>
                    <a:lnTo>
                      <a:pt x="1860327" y="560545"/>
                    </a:lnTo>
                    <a:close/>
                    <a:moveTo>
                      <a:pt x="2672524" y="515112"/>
                    </a:moveTo>
                    <a:lnTo>
                      <a:pt x="2709291" y="515112"/>
                    </a:lnTo>
                    <a:lnTo>
                      <a:pt x="2709291" y="552450"/>
                    </a:lnTo>
                    <a:lnTo>
                      <a:pt x="2672524" y="552450"/>
                    </a:lnTo>
                    <a:close/>
                    <a:moveTo>
                      <a:pt x="1697926" y="515112"/>
                    </a:moveTo>
                    <a:lnTo>
                      <a:pt x="1734693" y="515112"/>
                    </a:lnTo>
                    <a:lnTo>
                      <a:pt x="1734693" y="552450"/>
                    </a:lnTo>
                    <a:lnTo>
                      <a:pt x="1697926" y="552450"/>
                    </a:lnTo>
                    <a:close/>
                    <a:moveTo>
                      <a:pt x="3159823" y="514921"/>
                    </a:moveTo>
                    <a:lnTo>
                      <a:pt x="3196590" y="514921"/>
                    </a:lnTo>
                    <a:lnTo>
                      <a:pt x="3196590" y="538067"/>
                    </a:lnTo>
                    <a:lnTo>
                      <a:pt x="3159823" y="538067"/>
                    </a:lnTo>
                    <a:close/>
                    <a:moveTo>
                      <a:pt x="1535525" y="499205"/>
                    </a:moveTo>
                    <a:lnTo>
                      <a:pt x="1572292" y="499205"/>
                    </a:lnTo>
                    <a:lnTo>
                      <a:pt x="1572292" y="535400"/>
                    </a:lnTo>
                    <a:lnTo>
                      <a:pt x="1535525" y="535400"/>
                    </a:lnTo>
                    <a:close/>
                    <a:moveTo>
                      <a:pt x="2997422" y="495014"/>
                    </a:moveTo>
                    <a:lnTo>
                      <a:pt x="3034188" y="495014"/>
                    </a:lnTo>
                    <a:lnTo>
                      <a:pt x="3034188" y="531590"/>
                    </a:lnTo>
                    <a:lnTo>
                      <a:pt x="2997422" y="531590"/>
                    </a:lnTo>
                    <a:close/>
                    <a:moveTo>
                      <a:pt x="3322224" y="493776"/>
                    </a:moveTo>
                    <a:lnTo>
                      <a:pt x="3358990" y="493776"/>
                    </a:lnTo>
                    <a:lnTo>
                      <a:pt x="3358990" y="530447"/>
                    </a:lnTo>
                    <a:lnTo>
                      <a:pt x="3322224" y="530447"/>
                    </a:lnTo>
                    <a:close/>
                    <a:moveTo>
                      <a:pt x="2834925" y="493776"/>
                    </a:moveTo>
                    <a:lnTo>
                      <a:pt x="2871691" y="493776"/>
                    </a:lnTo>
                    <a:lnTo>
                      <a:pt x="2871691" y="530447"/>
                    </a:lnTo>
                    <a:lnTo>
                      <a:pt x="2834925" y="530447"/>
                    </a:lnTo>
                    <a:close/>
                    <a:moveTo>
                      <a:pt x="2022824" y="493776"/>
                    </a:moveTo>
                    <a:lnTo>
                      <a:pt x="2059591" y="493776"/>
                    </a:lnTo>
                    <a:lnTo>
                      <a:pt x="2059591" y="530447"/>
                    </a:lnTo>
                    <a:lnTo>
                      <a:pt x="2022824" y="530447"/>
                    </a:lnTo>
                    <a:close/>
                    <a:moveTo>
                      <a:pt x="2672524" y="472535"/>
                    </a:moveTo>
                    <a:lnTo>
                      <a:pt x="2709291" y="472535"/>
                    </a:lnTo>
                    <a:lnTo>
                      <a:pt x="2709291" y="495681"/>
                    </a:lnTo>
                    <a:lnTo>
                      <a:pt x="2672524" y="495681"/>
                    </a:lnTo>
                    <a:close/>
                    <a:moveTo>
                      <a:pt x="1697926" y="472535"/>
                    </a:moveTo>
                    <a:lnTo>
                      <a:pt x="1734693" y="472535"/>
                    </a:lnTo>
                    <a:lnTo>
                      <a:pt x="1734693" y="495681"/>
                    </a:lnTo>
                    <a:lnTo>
                      <a:pt x="1697926" y="495681"/>
                    </a:lnTo>
                    <a:close/>
                    <a:moveTo>
                      <a:pt x="1860327" y="470535"/>
                    </a:moveTo>
                    <a:lnTo>
                      <a:pt x="1897094" y="470535"/>
                    </a:lnTo>
                    <a:lnTo>
                      <a:pt x="1897094" y="506920"/>
                    </a:lnTo>
                    <a:lnTo>
                      <a:pt x="1860327" y="506920"/>
                    </a:lnTo>
                    <a:close/>
                    <a:moveTo>
                      <a:pt x="1535525" y="445960"/>
                    </a:moveTo>
                    <a:lnTo>
                      <a:pt x="1572292" y="445960"/>
                    </a:lnTo>
                    <a:lnTo>
                      <a:pt x="1572292" y="482155"/>
                    </a:lnTo>
                    <a:lnTo>
                      <a:pt x="1535525" y="482155"/>
                    </a:lnTo>
                    <a:close/>
                    <a:moveTo>
                      <a:pt x="2997422" y="441007"/>
                    </a:moveTo>
                    <a:lnTo>
                      <a:pt x="3034188" y="441007"/>
                    </a:lnTo>
                    <a:lnTo>
                      <a:pt x="3034188" y="477583"/>
                    </a:lnTo>
                    <a:lnTo>
                      <a:pt x="2997422" y="477583"/>
                    </a:lnTo>
                    <a:close/>
                    <a:moveTo>
                      <a:pt x="3322224" y="439388"/>
                    </a:moveTo>
                    <a:lnTo>
                      <a:pt x="3358990" y="439388"/>
                    </a:lnTo>
                    <a:lnTo>
                      <a:pt x="3358990" y="476059"/>
                    </a:lnTo>
                    <a:lnTo>
                      <a:pt x="3322224" y="476059"/>
                    </a:lnTo>
                    <a:close/>
                    <a:moveTo>
                      <a:pt x="2834925" y="439388"/>
                    </a:moveTo>
                    <a:lnTo>
                      <a:pt x="2871691" y="439388"/>
                    </a:lnTo>
                    <a:lnTo>
                      <a:pt x="2871691" y="476059"/>
                    </a:lnTo>
                    <a:lnTo>
                      <a:pt x="2834925" y="476059"/>
                    </a:lnTo>
                    <a:close/>
                    <a:moveTo>
                      <a:pt x="2022824" y="439388"/>
                    </a:moveTo>
                    <a:lnTo>
                      <a:pt x="2059591" y="439388"/>
                    </a:lnTo>
                    <a:lnTo>
                      <a:pt x="2059591" y="476059"/>
                    </a:lnTo>
                    <a:lnTo>
                      <a:pt x="2022824" y="476059"/>
                    </a:lnTo>
                    <a:close/>
                    <a:moveTo>
                      <a:pt x="1860327" y="416909"/>
                    </a:moveTo>
                    <a:lnTo>
                      <a:pt x="1897094" y="416909"/>
                    </a:lnTo>
                    <a:lnTo>
                      <a:pt x="1897094" y="453294"/>
                    </a:lnTo>
                    <a:lnTo>
                      <a:pt x="1860327" y="453294"/>
                    </a:lnTo>
                    <a:close/>
                    <a:moveTo>
                      <a:pt x="1535525" y="392715"/>
                    </a:moveTo>
                    <a:lnTo>
                      <a:pt x="1572292" y="392715"/>
                    </a:lnTo>
                    <a:lnTo>
                      <a:pt x="1572292" y="428910"/>
                    </a:lnTo>
                    <a:lnTo>
                      <a:pt x="1535525" y="428910"/>
                    </a:lnTo>
                    <a:close/>
                    <a:moveTo>
                      <a:pt x="2997422" y="386905"/>
                    </a:moveTo>
                    <a:lnTo>
                      <a:pt x="3034188" y="386905"/>
                    </a:lnTo>
                    <a:lnTo>
                      <a:pt x="3034188" y="423481"/>
                    </a:lnTo>
                    <a:lnTo>
                      <a:pt x="2997422" y="423481"/>
                    </a:lnTo>
                    <a:close/>
                    <a:moveTo>
                      <a:pt x="3322224" y="385095"/>
                    </a:moveTo>
                    <a:lnTo>
                      <a:pt x="3358990" y="385095"/>
                    </a:lnTo>
                    <a:lnTo>
                      <a:pt x="3358990" y="421766"/>
                    </a:lnTo>
                    <a:lnTo>
                      <a:pt x="3322224" y="421766"/>
                    </a:lnTo>
                    <a:close/>
                    <a:moveTo>
                      <a:pt x="2834925" y="385095"/>
                    </a:moveTo>
                    <a:lnTo>
                      <a:pt x="2871691" y="385095"/>
                    </a:lnTo>
                    <a:lnTo>
                      <a:pt x="2871691" y="421766"/>
                    </a:lnTo>
                    <a:lnTo>
                      <a:pt x="2834925" y="421766"/>
                    </a:lnTo>
                    <a:close/>
                    <a:moveTo>
                      <a:pt x="2022824" y="385095"/>
                    </a:moveTo>
                    <a:lnTo>
                      <a:pt x="2059591" y="385095"/>
                    </a:lnTo>
                    <a:lnTo>
                      <a:pt x="2059591" y="421766"/>
                    </a:lnTo>
                    <a:lnTo>
                      <a:pt x="2022824" y="421766"/>
                    </a:lnTo>
                    <a:close/>
                    <a:moveTo>
                      <a:pt x="1860327" y="363283"/>
                    </a:moveTo>
                    <a:lnTo>
                      <a:pt x="1897094" y="363283"/>
                    </a:lnTo>
                    <a:lnTo>
                      <a:pt x="1897094" y="399668"/>
                    </a:lnTo>
                    <a:lnTo>
                      <a:pt x="1860327" y="399668"/>
                    </a:lnTo>
                    <a:close/>
                    <a:moveTo>
                      <a:pt x="1535525" y="339375"/>
                    </a:moveTo>
                    <a:lnTo>
                      <a:pt x="1572292" y="339375"/>
                    </a:lnTo>
                    <a:lnTo>
                      <a:pt x="1572292" y="375570"/>
                    </a:lnTo>
                    <a:lnTo>
                      <a:pt x="1535525" y="375570"/>
                    </a:lnTo>
                    <a:close/>
                    <a:moveTo>
                      <a:pt x="2997422" y="332803"/>
                    </a:moveTo>
                    <a:lnTo>
                      <a:pt x="3034188" y="332803"/>
                    </a:lnTo>
                    <a:lnTo>
                      <a:pt x="3034188" y="369379"/>
                    </a:lnTo>
                    <a:lnTo>
                      <a:pt x="2997422" y="369379"/>
                    </a:lnTo>
                    <a:close/>
                    <a:moveTo>
                      <a:pt x="3322224" y="330803"/>
                    </a:moveTo>
                    <a:lnTo>
                      <a:pt x="3358990" y="330803"/>
                    </a:lnTo>
                    <a:lnTo>
                      <a:pt x="3358990" y="367474"/>
                    </a:lnTo>
                    <a:lnTo>
                      <a:pt x="3322224" y="367474"/>
                    </a:lnTo>
                    <a:close/>
                    <a:moveTo>
                      <a:pt x="2834925" y="330803"/>
                    </a:moveTo>
                    <a:lnTo>
                      <a:pt x="2871691" y="330803"/>
                    </a:lnTo>
                    <a:lnTo>
                      <a:pt x="2871691" y="367474"/>
                    </a:lnTo>
                    <a:lnTo>
                      <a:pt x="2834925" y="367474"/>
                    </a:lnTo>
                    <a:close/>
                    <a:moveTo>
                      <a:pt x="2022824" y="330803"/>
                    </a:moveTo>
                    <a:lnTo>
                      <a:pt x="2059591" y="330803"/>
                    </a:lnTo>
                    <a:lnTo>
                      <a:pt x="2059591" y="367474"/>
                    </a:lnTo>
                    <a:lnTo>
                      <a:pt x="2022824" y="367474"/>
                    </a:lnTo>
                    <a:close/>
                    <a:moveTo>
                      <a:pt x="1860327" y="309657"/>
                    </a:moveTo>
                    <a:lnTo>
                      <a:pt x="1897094" y="309657"/>
                    </a:lnTo>
                    <a:lnTo>
                      <a:pt x="1897094" y="346043"/>
                    </a:lnTo>
                    <a:lnTo>
                      <a:pt x="1860327" y="346043"/>
                    </a:lnTo>
                    <a:close/>
                    <a:moveTo>
                      <a:pt x="3322224" y="288893"/>
                    </a:moveTo>
                    <a:lnTo>
                      <a:pt x="3358990" y="288893"/>
                    </a:lnTo>
                    <a:lnTo>
                      <a:pt x="3358990" y="312039"/>
                    </a:lnTo>
                    <a:lnTo>
                      <a:pt x="3322224" y="312039"/>
                    </a:lnTo>
                    <a:close/>
                    <a:moveTo>
                      <a:pt x="2834925" y="288893"/>
                    </a:moveTo>
                    <a:lnTo>
                      <a:pt x="2871691" y="288893"/>
                    </a:lnTo>
                    <a:lnTo>
                      <a:pt x="2871691" y="312039"/>
                    </a:lnTo>
                    <a:lnTo>
                      <a:pt x="2834925" y="312039"/>
                    </a:lnTo>
                    <a:close/>
                    <a:moveTo>
                      <a:pt x="2022824" y="288893"/>
                    </a:moveTo>
                    <a:lnTo>
                      <a:pt x="2059591" y="288893"/>
                    </a:lnTo>
                    <a:lnTo>
                      <a:pt x="2059591" y="312039"/>
                    </a:lnTo>
                    <a:lnTo>
                      <a:pt x="2022824" y="312039"/>
                    </a:lnTo>
                    <a:close/>
                    <a:moveTo>
                      <a:pt x="1535525" y="286131"/>
                    </a:moveTo>
                    <a:lnTo>
                      <a:pt x="1572292" y="286131"/>
                    </a:lnTo>
                    <a:lnTo>
                      <a:pt x="1572292" y="322326"/>
                    </a:lnTo>
                    <a:lnTo>
                      <a:pt x="1535525" y="322326"/>
                    </a:lnTo>
                    <a:close/>
                    <a:moveTo>
                      <a:pt x="2997422" y="278701"/>
                    </a:moveTo>
                    <a:lnTo>
                      <a:pt x="3034188" y="278701"/>
                    </a:lnTo>
                    <a:lnTo>
                      <a:pt x="3034188" y="315277"/>
                    </a:lnTo>
                    <a:lnTo>
                      <a:pt x="2997422" y="315277"/>
                    </a:lnTo>
                    <a:close/>
                    <a:moveTo>
                      <a:pt x="1860327" y="256031"/>
                    </a:moveTo>
                    <a:lnTo>
                      <a:pt x="1897094" y="256031"/>
                    </a:lnTo>
                    <a:lnTo>
                      <a:pt x="1897094" y="292417"/>
                    </a:lnTo>
                    <a:lnTo>
                      <a:pt x="1860327" y="292417"/>
                    </a:lnTo>
                    <a:close/>
                    <a:moveTo>
                      <a:pt x="1535525" y="232886"/>
                    </a:moveTo>
                    <a:lnTo>
                      <a:pt x="1572292" y="232886"/>
                    </a:lnTo>
                    <a:lnTo>
                      <a:pt x="1572292" y="269081"/>
                    </a:lnTo>
                    <a:lnTo>
                      <a:pt x="1535525" y="269081"/>
                    </a:lnTo>
                    <a:close/>
                    <a:moveTo>
                      <a:pt x="2997422" y="224694"/>
                    </a:moveTo>
                    <a:lnTo>
                      <a:pt x="3034188" y="224694"/>
                    </a:lnTo>
                    <a:lnTo>
                      <a:pt x="3034188" y="261270"/>
                    </a:lnTo>
                    <a:lnTo>
                      <a:pt x="2997422" y="261270"/>
                    </a:lnTo>
                    <a:close/>
                    <a:moveTo>
                      <a:pt x="1860327" y="202501"/>
                    </a:moveTo>
                    <a:lnTo>
                      <a:pt x="1897094" y="202501"/>
                    </a:lnTo>
                    <a:lnTo>
                      <a:pt x="1897094" y="238791"/>
                    </a:lnTo>
                    <a:lnTo>
                      <a:pt x="1860327" y="238791"/>
                    </a:lnTo>
                    <a:close/>
                    <a:moveTo>
                      <a:pt x="1535525" y="191547"/>
                    </a:moveTo>
                    <a:lnTo>
                      <a:pt x="1572292" y="191547"/>
                    </a:lnTo>
                    <a:lnTo>
                      <a:pt x="1572292" y="214693"/>
                    </a:lnTo>
                    <a:lnTo>
                      <a:pt x="1535525" y="214693"/>
                    </a:lnTo>
                    <a:close/>
                    <a:moveTo>
                      <a:pt x="2997422" y="170592"/>
                    </a:moveTo>
                    <a:lnTo>
                      <a:pt x="3034188" y="170592"/>
                    </a:lnTo>
                    <a:lnTo>
                      <a:pt x="3034188" y="207168"/>
                    </a:lnTo>
                    <a:lnTo>
                      <a:pt x="2997422" y="207168"/>
                    </a:lnTo>
                    <a:close/>
                    <a:moveTo>
                      <a:pt x="1860327" y="148780"/>
                    </a:moveTo>
                    <a:lnTo>
                      <a:pt x="1897094" y="148780"/>
                    </a:lnTo>
                    <a:lnTo>
                      <a:pt x="1897094" y="185166"/>
                    </a:lnTo>
                    <a:lnTo>
                      <a:pt x="1860327" y="185166"/>
                    </a:lnTo>
                    <a:close/>
                    <a:moveTo>
                      <a:pt x="2997422" y="116490"/>
                    </a:moveTo>
                    <a:lnTo>
                      <a:pt x="3034188" y="116490"/>
                    </a:lnTo>
                    <a:lnTo>
                      <a:pt x="3034188" y="153066"/>
                    </a:lnTo>
                    <a:lnTo>
                      <a:pt x="2997422" y="153066"/>
                    </a:lnTo>
                    <a:close/>
                    <a:moveTo>
                      <a:pt x="1860327" y="95154"/>
                    </a:moveTo>
                    <a:lnTo>
                      <a:pt x="1897094" y="95154"/>
                    </a:lnTo>
                    <a:lnTo>
                      <a:pt x="1897094" y="131540"/>
                    </a:lnTo>
                    <a:lnTo>
                      <a:pt x="1860327" y="131540"/>
                    </a:lnTo>
                    <a:close/>
                    <a:moveTo>
                      <a:pt x="2997422" y="74771"/>
                    </a:moveTo>
                    <a:lnTo>
                      <a:pt x="3034188" y="74771"/>
                    </a:lnTo>
                    <a:lnTo>
                      <a:pt x="3034188" y="97917"/>
                    </a:lnTo>
                    <a:lnTo>
                      <a:pt x="2997422" y="97917"/>
                    </a:lnTo>
                    <a:close/>
                    <a:moveTo>
                      <a:pt x="1860327" y="41529"/>
                    </a:moveTo>
                    <a:lnTo>
                      <a:pt x="1897094" y="41529"/>
                    </a:lnTo>
                    <a:lnTo>
                      <a:pt x="1897094" y="77915"/>
                    </a:lnTo>
                    <a:lnTo>
                      <a:pt x="1860327" y="77915"/>
                    </a:lnTo>
                    <a:close/>
                    <a:moveTo>
                      <a:pt x="1860327" y="0"/>
                    </a:moveTo>
                    <a:lnTo>
                      <a:pt x="1897094" y="0"/>
                    </a:lnTo>
                    <a:lnTo>
                      <a:pt x="1897094" y="23146"/>
                    </a:lnTo>
                    <a:lnTo>
                      <a:pt x="1860327" y="23146"/>
                    </a:lnTo>
                    <a:close/>
                  </a:path>
                </a:pathLst>
              </a:custGeom>
              <a:gradFill>
                <a:gsLst>
                  <a:gs pos="1685">
                    <a:schemeClr val="accent1">
                      <a:alpha val="48000"/>
                      <a:lumMod val="50000"/>
                      <a:lumOff val="50000"/>
                    </a:schemeClr>
                  </a:gs>
                  <a:gs pos="58000">
                    <a:schemeClr val="accent1"/>
                  </a:gs>
                  <a:gs pos="46000">
                    <a:schemeClr val="accent1">
                      <a:lumMod val="60000"/>
                      <a:lumOff val="40000"/>
                    </a:schemeClr>
                  </a:gs>
                  <a:gs pos="90000">
                    <a:schemeClr val="accent1"/>
                  </a:gs>
                  <a:gs pos="36000">
                    <a:schemeClr val="accent1"/>
                  </a:gs>
                  <a:gs pos="100000">
                    <a:schemeClr val="accent1">
                      <a:alpha val="0"/>
                    </a:schemeClr>
                  </a:gs>
                </a:gsLst>
                <a:lin ang="0" scaled="0"/>
              </a:gradFill>
              <a:ln w="4225" cap="flat">
                <a:noFill/>
                <a:prstDash val="solid"/>
                <a:miter/>
              </a:ln>
            </p:spPr>
            <p:txBody>
              <a:bodyPr rtlCol="0" anchor="ctr"/>
              <a:lstStyle/>
              <a:p>
                <a:pPr algn="just"/>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47" name="图片 246" descr="图片包含 电脑, 灯光, 键盘, 黑暗&#10;&#10;描述已自动生成">
                <a:extLst>
                  <a:ext uri="{FF2B5EF4-FFF2-40B4-BE49-F238E27FC236}">
                    <a16:creationId xmlns:a16="http://schemas.microsoft.com/office/drawing/2014/main" id="{59799948-B03C-7B50-05B0-A3793C00B5E7}"/>
                  </a:ext>
                </a:extLst>
              </p:cNvPr>
              <p:cNvPicPr>
                <a:picLocks noChangeAspect="1"/>
              </p:cNvPicPr>
              <p:nvPr/>
            </p:nvPicPr>
            <p:blipFill>
              <a:blip r:embed="rId7" cstate="screen">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rot="5400000">
                <a:off x="9488916" y="738364"/>
                <a:ext cx="628432" cy="164702"/>
              </a:xfrm>
              <a:prstGeom prst="rect">
                <a:avLst/>
              </a:prstGeom>
            </p:spPr>
          </p:pic>
          <p:pic>
            <p:nvPicPr>
              <p:cNvPr id="248" name="图片 247" descr="图片包含 电脑, 灯光, 键盘, 黑暗&#10;&#10;描述已自动生成">
                <a:extLst>
                  <a:ext uri="{FF2B5EF4-FFF2-40B4-BE49-F238E27FC236}">
                    <a16:creationId xmlns:a16="http://schemas.microsoft.com/office/drawing/2014/main" id="{D8B2BA64-4446-81E1-5CC1-52EE25B1FA27}"/>
                  </a:ext>
                </a:extLst>
              </p:cNvPr>
              <p:cNvPicPr>
                <a:picLocks noChangeAspect="1"/>
              </p:cNvPicPr>
              <p:nvPr/>
            </p:nvPicPr>
            <p:blipFill rotWithShape="1">
              <a:blip r:embed="rId8" cstate="screen">
                <a:duotone>
                  <a:schemeClr val="accent1">
                    <a:shade val="45000"/>
                    <a:satMod val="135000"/>
                  </a:schemeClr>
                  <a:prstClr val="white"/>
                </a:duotone>
                <a:extLst>
                  <a:ext uri="{28A0092B-C50C-407E-A947-70E740481C1C}">
                    <a14:useLocalDpi xmlns:a14="http://schemas.microsoft.com/office/drawing/2010/main"/>
                  </a:ext>
                </a:extLst>
              </a:blip>
              <a:srcRect/>
              <a:stretch/>
            </p:blipFill>
            <p:spPr>
              <a:xfrm rot="5400000">
                <a:off x="8910988" y="735046"/>
                <a:ext cx="203416" cy="72041"/>
              </a:xfrm>
              <a:prstGeom prst="rect">
                <a:avLst/>
              </a:prstGeom>
            </p:spPr>
          </p:pic>
        </p:grpSp>
        <p:sp>
          <p:nvSpPr>
            <p:cNvPr id="245" name="文本框 244">
              <a:extLst>
                <a:ext uri="{FF2B5EF4-FFF2-40B4-BE49-F238E27FC236}">
                  <a16:creationId xmlns:a16="http://schemas.microsoft.com/office/drawing/2014/main" id="{BCA3C139-349A-6D39-2AAB-4844FC29AE12}"/>
                </a:ext>
              </a:extLst>
            </p:cNvPr>
            <p:cNvSpPr txBox="1"/>
            <p:nvPr/>
          </p:nvSpPr>
          <p:spPr>
            <a:xfrm>
              <a:off x="2155359" y="4650342"/>
              <a:ext cx="2031698" cy="646331"/>
            </a:xfrm>
            <a:prstGeom prst="rect">
              <a:avLst/>
            </a:prstGeom>
            <a:noFill/>
          </p:spPr>
          <p:txBody>
            <a:bodyPr wrap="square">
              <a:spAutoFit/>
            </a:bodyPr>
            <a:lstStyle/>
            <a:p>
              <a:pPr algn="ctr"/>
              <a:r>
                <a:rPr lang="zh-CN" altLang="en-US" b="1" spc="300" dirty="0">
                  <a:gradFill>
                    <a:gsLst>
                      <a:gs pos="63000">
                        <a:schemeClr val="accent1"/>
                      </a:gs>
                      <a:gs pos="0">
                        <a:schemeClr val="accent2"/>
                      </a:gs>
                    </a:gsLst>
                    <a:path path="circle">
                      <a:fillToRect l="100000" b="100000"/>
                    </a:path>
                  </a:gradFill>
                  <a:latin typeface="+mn-ea"/>
                </a:rPr>
                <a:t>自动驾驶</a:t>
              </a:r>
              <a:endParaRPr lang="en-US" altLang="zh-CN" b="1" spc="300" dirty="0">
                <a:gradFill>
                  <a:gsLst>
                    <a:gs pos="63000">
                      <a:schemeClr val="accent1"/>
                    </a:gs>
                    <a:gs pos="0">
                      <a:schemeClr val="accent2"/>
                    </a:gs>
                  </a:gsLst>
                  <a:path path="circle">
                    <a:fillToRect l="100000" b="100000"/>
                  </a:path>
                </a:gradFill>
                <a:latin typeface="+mn-ea"/>
              </a:endParaRPr>
            </a:p>
            <a:p>
              <a:pPr algn="ctr"/>
              <a:r>
                <a:rPr lang="zh-CN" altLang="en-US" b="1" spc="300" dirty="0">
                  <a:gradFill>
                    <a:gsLst>
                      <a:gs pos="63000">
                        <a:schemeClr val="accent1"/>
                      </a:gs>
                      <a:gs pos="0">
                        <a:schemeClr val="accent2"/>
                      </a:gs>
                    </a:gsLst>
                    <a:path path="circle">
                      <a:fillToRect l="100000" b="100000"/>
                    </a:path>
                  </a:gradFill>
                  <a:latin typeface="+mn-ea"/>
                </a:rPr>
                <a:t>大规模应用</a:t>
              </a:r>
            </a:p>
          </p:txBody>
        </p:sp>
      </p:grpSp>
      <p:grpSp>
        <p:nvGrpSpPr>
          <p:cNvPr id="252" name="组合 251">
            <a:extLst>
              <a:ext uri="{FF2B5EF4-FFF2-40B4-BE49-F238E27FC236}">
                <a16:creationId xmlns:a16="http://schemas.microsoft.com/office/drawing/2014/main" id="{048C552D-7412-C9CE-F638-90276569AF94}"/>
              </a:ext>
            </a:extLst>
          </p:cNvPr>
          <p:cNvGrpSpPr/>
          <p:nvPr/>
        </p:nvGrpSpPr>
        <p:grpSpPr>
          <a:xfrm>
            <a:off x="0" y="6085840"/>
            <a:ext cx="12192000" cy="772160"/>
            <a:chOff x="0" y="6085840"/>
            <a:chExt cx="12192000" cy="772160"/>
          </a:xfrm>
        </p:grpSpPr>
        <p:sp>
          <p:nvSpPr>
            <p:cNvPr id="253" name="Freeform 5">
              <a:extLst>
                <a:ext uri="{FF2B5EF4-FFF2-40B4-BE49-F238E27FC236}">
                  <a16:creationId xmlns:a16="http://schemas.microsoft.com/office/drawing/2014/main" id="{BA699B7F-E1D8-1B5C-F9DC-33A6B93A376B}"/>
                </a:ext>
              </a:extLst>
            </p:cNvPr>
            <p:cNvSpPr>
              <a:spLocks/>
            </p:cNvSpPr>
            <p:nvPr/>
          </p:nvSpPr>
          <p:spPr bwMode="auto">
            <a:xfrm>
              <a:off x="0" y="6085840"/>
              <a:ext cx="12191999" cy="772160"/>
            </a:xfrm>
            <a:custGeom>
              <a:avLst/>
              <a:gdLst>
                <a:gd name="T0" fmla="*/ 3368 w 3368"/>
                <a:gd name="T1" fmla="*/ 110 h 708"/>
                <a:gd name="T2" fmla="*/ 1095 w 3368"/>
                <a:gd name="T3" fmla="*/ 486 h 708"/>
                <a:gd name="T4" fmla="*/ 0 w 3368"/>
                <a:gd name="T5" fmla="*/ 167 h 708"/>
                <a:gd name="T6" fmla="*/ 0 w 3368"/>
                <a:gd name="T7" fmla="*/ 708 h 708"/>
                <a:gd name="T8" fmla="*/ 3368 w 3368"/>
                <a:gd name="T9" fmla="*/ 708 h 708"/>
                <a:gd name="T10" fmla="*/ 3368 w 3368"/>
                <a:gd name="T11" fmla="*/ 110 h 708"/>
              </a:gdLst>
              <a:ahLst/>
              <a:cxnLst>
                <a:cxn ang="0">
                  <a:pos x="T0" y="T1"/>
                </a:cxn>
                <a:cxn ang="0">
                  <a:pos x="T2" y="T3"/>
                </a:cxn>
                <a:cxn ang="0">
                  <a:pos x="T4" y="T5"/>
                </a:cxn>
                <a:cxn ang="0">
                  <a:pos x="T6" y="T7"/>
                </a:cxn>
                <a:cxn ang="0">
                  <a:pos x="T8" y="T9"/>
                </a:cxn>
                <a:cxn ang="0">
                  <a:pos x="T10" y="T11"/>
                </a:cxn>
              </a:cxnLst>
              <a:rect l="0" t="0" r="r" b="b"/>
              <a:pathLst>
                <a:path w="3368" h="708">
                  <a:moveTo>
                    <a:pt x="3368" y="110"/>
                  </a:moveTo>
                  <a:cubicBezTo>
                    <a:pt x="2460" y="0"/>
                    <a:pt x="1901" y="456"/>
                    <a:pt x="1095" y="486"/>
                  </a:cubicBezTo>
                  <a:cubicBezTo>
                    <a:pt x="638" y="503"/>
                    <a:pt x="258" y="332"/>
                    <a:pt x="0" y="167"/>
                  </a:cubicBezTo>
                  <a:cubicBezTo>
                    <a:pt x="0" y="708"/>
                    <a:pt x="0" y="708"/>
                    <a:pt x="0" y="708"/>
                  </a:cubicBezTo>
                  <a:cubicBezTo>
                    <a:pt x="3368" y="708"/>
                    <a:pt x="3368" y="708"/>
                    <a:pt x="3368" y="708"/>
                  </a:cubicBezTo>
                  <a:lnTo>
                    <a:pt x="3368" y="110"/>
                  </a:lnTo>
                  <a:close/>
                </a:path>
              </a:pathLst>
            </a:custGeom>
            <a:gradFill flip="none" rotWithShape="1">
              <a:gsLst>
                <a:gs pos="0">
                  <a:schemeClr val="accent1">
                    <a:alpha val="0"/>
                  </a:schemeClr>
                </a:gs>
                <a:gs pos="66000">
                  <a:schemeClr val="accent1">
                    <a:alpha val="23000"/>
                  </a:schemeClr>
                </a:gs>
              </a:gsLst>
              <a:lin ang="10800000" scaled="1"/>
              <a:tileRect/>
            </a:gradFill>
            <a:ln>
              <a:noFill/>
            </a:ln>
          </p:spPr>
          <p:txBody>
            <a:bodyPr vert="horz" wrap="square" lIns="91440" tIns="45720" rIns="91440" bIns="45720" numCol="1" anchor="t" anchorCtr="0" compatLnSpc="1">
              <a:prstTxWarp prst="textNoShape">
                <a:avLst/>
              </a:prstTxWarp>
              <a:noAutofit/>
            </a:bodyPr>
            <a:lstStyle/>
            <a:p>
              <a:endParaRPr lang="zh-CN" altLang="en-US" dirty="0">
                <a:latin typeface="OPPOSans M" panose="00020600040101010101" pitchFamily="18" charset="-122"/>
                <a:ea typeface="OPPOSans M" panose="00020600040101010101" pitchFamily="18" charset="-122"/>
                <a:sym typeface="OPPOSans M" panose="00020600040101010101" pitchFamily="18" charset="-122"/>
              </a:endParaRPr>
            </a:p>
          </p:txBody>
        </p:sp>
        <p:sp>
          <p:nvSpPr>
            <p:cNvPr id="254" name="Freeform 9">
              <a:extLst>
                <a:ext uri="{FF2B5EF4-FFF2-40B4-BE49-F238E27FC236}">
                  <a16:creationId xmlns:a16="http://schemas.microsoft.com/office/drawing/2014/main" id="{4C979317-1C77-D6BA-6756-9F3F58970794}"/>
                </a:ext>
              </a:extLst>
            </p:cNvPr>
            <p:cNvSpPr>
              <a:spLocks/>
            </p:cNvSpPr>
            <p:nvPr/>
          </p:nvSpPr>
          <p:spPr bwMode="auto">
            <a:xfrm>
              <a:off x="1" y="6243094"/>
              <a:ext cx="12191999" cy="613536"/>
            </a:xfrm>
            <a:custGeom>
              <a:avLst/>
              <a:gdLst>
                <a:gd name="T0" fmla="*/ 3368 w 3368"/>
                <a:gd name="T1" fmla="*/ 175 h 562"/>
                <a:gd name="T2" fmla="*/ 3259 w 3368"/>
                <a:gd name="T3" fmla="*/ 153 h 562"/>
                <a:gd name="T4" fmla="*/ 1184 w 3368"/>
                <a:gd name="T5" fmla="*/ 373 h 562"/>
                <a:gd name="T6" fmla="*/ 0 w 3368"/>
                <a:gd name="T7" fmla="*/ 252 h 562"/>
                <a:gd name="T8" fmla="*/ 0 w 3368"/>
                <a:gd name="T9" fmla="*/ 562 h 562"/>
                <a:gd name="T10" fmla="*/ 3368 w 3368"/>
                <a:gd name="T11" fmla="*/ 562 h 562"/>
                <a:gd name="T12" fmla="*/ 3368 w 3368"/>
                <a:gd name="T13" fmla="*/ 175 h 562"/>
              </a:gdLst>
              <a:ahLst/>
              <a:cxnLst>
                <a:cxn ang="0">
                  <a:pos x="T0" y="T1"/>
                </a:cxn>
                <a:cxn ang="0">
                  <a:pos x="T2" y="T3"/>
                </a:cxn>
                <a:cxn ang="0">
                  <a:pos x="T4" y="T5"/>
                </a:cxn>
                <a:cxn ang="0">
                  <a:pos x="T6" y="T7"/>
                </a:cxn>
                <a:cxn ang="0">
                  <a:pos x="T8" y="T9"/>
                </a:cxn>
                <a:cxn ang="0">
                  <a:pos x="T10" y="T11"/>
                </a:cxn>
                <a:cxn ang="0">
                  <a:pos x="T12" y="T13"/>
                </a:cxn>
              </a:cxnLst>
              <a:rect l="0" t="0" r="r" b="b"/>
              <a:pathLst>
                <a:path w="3368" h="562">
                  <a:moveTo>
                    <a:pt x="3368" y="175"/>
                  </a:moveTo>
                  <a:cubicBezTo>
                    <a:pt x="3333" y="167"/>
                    <a:pt x="3297" y="160"/>
                    <a:pt x="3259" y="153"/>
                  </a:cubicBezTo>
                  <a:cubicBezTo>
                    <a:pt x="2358" y="0"/>
                    <a:pt x="2054" y="312"/>
                    <a:pt x="1184" y="373"/>
                  </a:cubicBezTo>
                  <a:cubicBezTo>
                    <a:pt x="671" y="409"/>
                    <a:pt x="255" y="326"/>
                    <a:pt x="0" y="252"/>
                  </a:cubicBezTo>
                  <a:cubicBezTo>
                    <a:pt x="0" y="562"/>
                    <a:pt x="0" y="562"/>
                    <a:pt x="0" y="562"/>
                  </a:cubicBezTo>
                  <a:cubicBezTo>
                    <a:pt x="3368" y="562"/>
                    <a:pt x="3368" y="562"/>
                    <a:pt x="3368" y="562"/>
                  </a:cubicBezTo>
                  <a:lnTo>
                    <a:pt x="3368" y="175"/>
                  </a:lnTo>
                  <a:close/>
                </a:path>
              </a:pathLst>
            </a:custGeom>
            <a:gradFill>
              <a:gsLst>
                <a:gs pos="0">
                  <a:schemeClr val="accent2">
                    <a:alpha val="10000"/>
                  </a:schemeClr>
                </a:gs>
                <a:gs pos="100000">
                  <a:schemeClr val="accent2">
                    <a:alpha val="0"/>
                  </a:schemeClr>
                </a:gs>
              </a:gsLst>
              <a:lin ang="0" scaled="0"/>
            </a:gradFill>
            <a:ln>
              <a:noFill/>
            </a:ln>
          </p:spPr>
          <p:txBody>
            <a:bodyPr vert="horz" wrap="square" lIns="91440" tIns="45720" rIns="91440" bIns="45720" numCol="1" anchor="t" anchorCtr="0" compatLnSpc="1">
              <a:prstTxWarp prst="textNoShape">
                <a:avLst/>
              </a:prstTxWarp>
            </a:bodyPr>
            <a:lstStyle/>
            <a:p>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spTree>
    <p:extLst>
      <p:ext uri="{BB962C8B-B14F-4D97-AF65-F5344CB8AC3E}">
        <p14:creationId xmlns:p14="http://schemas.microsoft.com/office/powerpoint/2010/main" val="6847470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形状&#10;&#10;低可信度描述已自动生成">
            <a:extLst>
              <a:ext uri="{FF2B5EF4-FFF2-40B4-BE49-F238E27FC236}">
                <a16:creationId xmlns:a16="http://schemas.microsoft.com/office/drawing/2014/main" id="{E46B9F10-D8AC-42DB-F5C9-C7B0B6BF5990}"/>
              </a:ext>
            </a:extLst>
          </p:cNvPr>
          <p:cNvPicPr>
            <a:picLocks noChangeAspect="1"/>
          </p:cNvPicPr>
          <p:nvPr/>
        </p:nvPicPr>
        <p:blipFill rotWithShape="1">
          <a:blip r:embed="rId5" cstate="screen">
            <a:duotone>
              <a:schemeClr val="accent1">
                <a:shade val="45000"/>
                <a:satMod val="135000"/>
              </a:schemeClr>
              <a:prstClr val="white"/>
            </a:duotone>
            <a:extLst>
              <a:ext uri="{28A0092B-C50C-407E-A947-70E740481C1C}">
                <a14:useLocalDpi xmlns:a14="http://schemas.microsoft.com/office/drawing/2010/main"/>
              </a:ext>
            </a:extLst>
          </a:blip>
          <a:srcRect l="765" t="31931" r="-765" b="26960"/>
          <a:stretch/>
        </p:blipFill>
        <p:spPr>
          <a:xfrm>
            <a:off x="354323" y="458170"/>
            <a:ext cx="1246913" cy="512597"/>
          </a:xfrm>
          <a:prstGeom prst="rect">
            <a:avLst/>
          </a:prstGeom>
        </p:spPr>
      </p:pic>
      <p:sp>
        <p:nvSpPr>
          <p:cNvPr id="14" name="TextBox 11">
            <a:extLst>
              <a:ext uri="{FF2B5EF4-FFF2-40B4-BE49-F238E27FC236}">
                <a16:creationId xmlns:a16="http://schemas.microsoft.com/office/drawing/2014/main" id="{5BD3B617-323A-5C7B-4C6C-AEE137768A1D}"/>
              </a:ext>
            </a:extLst>
          </p:cNvPr>
          <p:cNvSpPr txBox="1"/>
          <p:nvPr>
            <p:custDataLst>
              <p:tags r:id="rId1"/>
            </p:custDataLst>
          </p:nvPr>
        </p:nvSpPr>
        <p:spPr>
          <a:xfrm>
            <a:off x="1585752" y="527463"/>
            <a:ext cx="3452251" cy="378857"/>
          </a:xfrm>
          <a:custGeom>
            <a:avLst/>
            <a:gdLst/>
            <a:ahLst/>
            <a:cxnLst/>
            <a:rect l="l" t="t" r="r" b="b"/>
            <a:pathLst>
              <a:path w="3452251" h="378857">
                <a:moveTo>
                  <a:pt x="2001927" y="278063"/>
                </a:moveTo>
                <a:lnTo>
                  <a:pt x="1995583" y="303790"/>
                </a:lnTo>
                <a:lnTo>
                  <a:pt x="2147831" y="303790"/>
                </a:lnTo>
                <a:lnTo>
                  <a:pt x="2154174" y="278063"/>
                </a:lnTo>
                <a:close/>
                <a:moveTo>
                  <a:pt x="791976" y="255860"/>
                </a:moveTo>
                <a:lnTo>
                  <a:pt x="1012946" y="255860"/>
                </a:lnTo>
                <a:lnTo>
                  <a:pt x="1006250" y="279825"/>
                </a:lnTo>
                <a:lnTo>
                  <a:pt x="785279" y="279825"/>
                </a:lnTo>
                <a:close/>
                <a:moveTo>
                  <a:pt x="73657" y="253746"/>
                </a:moveTo>
                <a:lnTo>
                  <a:pt x="64494" y="287226"/>
                </a:lnTo>
                <a:lnTo>
                  <a:pt x="258328" y="287226"/>
                </a:lnTo>
                <a:lnTo>
                  <a:pt x="267491" y="253746"/>
                </a:lnTo>
                <a:close/>
                <a:moveTo>
                  <a:pt x="2013557" y="231895"/>
                </a:moveTo>
                <a:lnTo>
                  <a:pt x="2007918" y="254098"/>
                </a:lnTo>
                <a:lnTo>
                  <a:pt x="2160166" y="254098"/>
                </a:lnTo>
                <a:lnTo>
                  <a:pt x="2165804" y="231895"/>
                </a:lnTo>
                <a:close/>
                <a:moveTo>
                  <a:pt x="2323357" y="210045"/>
                </a:moveTo>
                <a:lnTo>
                  <a:pt x="2538337" y="210045"/>
                </a:lnTo>
                <a:lnTo>
                  <a:pt x="2526707" y="252336"/>
                </a:lnTo>
                <a:lnTo>
                  <a:pt x="2312080" y="252336"/>
                </a:lnTo>
                <a:close/>
                <a:moveTo>
                  <a:pt x="1556071" y="184318"/>
                </a:moveTo>
                <a:lnTo>
                  <a:pt x="1727350" y="184318"/>
                </a:lnTo>
                <a:lnTo>
                  <a:pt x="1690697" y="327755"/>
                </a:lnTo>
                <a:lnTo>
                  <a:pt x="1588142" y="327755"/>
                </a:lnTo>
                <a:lnTo>
                  <a:pt x="1599419" y="285464"/>
                </a:lnTo>
                <a:lnTo>
                  <a:pt x="1649111" y="285464"/>
                </a:lnTo>
                <a:lnTo>
                  <a:pt x="1663208" y="226609"/>
                </a:lnTo>
                <a:lnTo>
                  <a:pt x="1594485" y="226609"/>
                </a:lnTo>
                <a:lnTo>
                  <a:pt x="1568758" y="327755"/>
                </a:lnTo>
                <a:lnTo>
                  <a:pt x="1507084" y="373570"/>
                </a:lnTo>
                <a:lnTo>
                  <a:pt x="1519419" y="327755"/>
                </a:lnTo>
                <a:close/>
                <a:moveTo>
                  <a:pt x="94098" y="179032"/>
                </a:moveTo>
                <a:lnTo>
                  <a:pt x="85287" y="211455"/>
                </a:lnTo>
                <a:lnTo>
                  <a:pt x="279121" y="211455"/>
                </a:lnTo>
                <a:lnTo>
                  <a:pt x="287932" y="179032"/>
                </a:lnTo>
                <a:close/>
                <a:moveTo>
                  <a:pt x="816998" y="156829"/>
                </a:moveTo>
                <a:lnTo>
                  <a:pt x="1106691" y="156829"/>
                </a:lnTo>
                <a:lnTo>
                  <a:pt x="1085898" y="216741"/>
                </a:lnTo>
                <a:lnTo>
                  <a:pt x="1103519" y="216741"/>
                </a:lnTo>
                <a:lnTo>
                  <a:pt x="1074973" y="327755"/>
                </a:lnTo>
                <a:lnTo>
                  <a:pt x="830390" y="327755"/>
                </a:lnTo>
                <a:lnTo>
                  <a:pt x="835676" y="303790"/>
                </a:lnTo>
                <a:lnTo>
                  <a:pt x="1012946" y="303790"/>
                </a:lnTo>
                <a:lnTo>
                  <a:pt x="1029862" y="240706"/>
                </a:lnTo>
                <a:lnTo>
                  <a:pt x="798672" y="240706"/>
                </a:lnTo>
                <a:lnTo>
                  <a:pt x="820522" y="185728"/>
                </a:lnTo>
                <a:lnTo>
                  <a:pt x="887483" y="185728"/>
                </a:lnTo>
                <a:lnTo>
                  <a:pt x="875148" y="216741"/>
                </a:lnTo>
                <a:lnTo>
                  <a:pt x="1018937" y="216741"/>
                </a:lnTo>
                <a:lnTo>
                  <a:pt x="1031272" y="180794"/>
                </a:lnTo>
                <a:lnTo>
                  <a:pt x="812064" y="180794"/>
                </a:lnTo>
                <a:close/>
                <a:moveTo>
                  <a:pt x="428587" y="126168"/>
                </a:moveTo>
                <a:lnTo>
                  <a:pt x="598456" y="126168"/>
                </a:lnTo>
                <a:lnTo>
                  <a:pt x="587179" y="168459"/>
                </a:lnTo>
                <a:lnTo>
                  <a:pt x="510350" y="168459"/>
                </a:lnTo>
                <a:lnTo>
                  <a:pt x="469116" y="286169"/>
                </a:lnTo>
                <a:lnTo>
                  <a:pt x="496958" y="286169"/>
                </a:lnTo>
                <a:lnTo>
                  <a:pt x="492024" y="328460"/>
                </a:lnTo>
                <a:lnTo>
                  <a:pt x="400041" y="328460"/>
                </a:lnTo>
                <a:lnTo>
                  <a:pt x="454314" y="168459"/>
                </a:lnTo>
                <a:lnTo>
                  <a:pt x="417310" y="168459"/>
                </a:lnTo>
                <a:close/>
                <a:moveTo>
                  <a:pt x="1595543" y="104670"/>
                </a:moveTo>
                <a:lnTo>
                  <a:pt x="1642415" y="104670"/>
                </a:lnTo>
                <a:lnTo>
                  <a:pt x="1636072" y="127930"/>
                </a:lnTo>
                <a:lnTo>
                  <a:pt x="1680125" y="127930"/>
                </a:lnTo>
                <a:lnTo>
                  <a:pt x="1686116" y="104670"/>
                </a:lnTo>
                <a:lnTo>
                  <a:pt x="1732988" y="104670"/>
                </a:lnTo>
                <a:lnTo>
                  <a:pt x="1726645" y="127930"/>
                </a:lnTo>
                <a:lnTo>
                  <a:pt x="1743914" y="127930"/>
                </a:lnTo>
                <a:lnTo>
                  <a:pt x="1732636" y="170221"/>
                </a:lnTo>
                <a:lnTo>
                  <a:pt x="1559595" y="170221"/>
                </a:lnTo>
                <a:lnTo>
                  <a:pt x="1571225" y="127930"/>
                </a:lnTo>
                <a:lnTo>
                  <a:pt x="1589551" y="127930"/>
                </a:lnTo>
                <a:close/>
                <a:moveTo>
                  <a:pt x="114539" y="103965"/>
                </a:moveTo>
                <a:lnTo>
                  <a:pt x="105375" y="136741"/>
                </a:lnTo>
                <a:lnTo>
                  <a:pt x="299209" y="136741"/>
                </a:lnTo>
                <a:lnTo>
                  <a:pt x="308372" y="103965"/>
                </a:lnTo>
                <a:close/>
                <a:moveTo>
                  <a:pt x="1448210" y="100441"/>
                </a:moveTo>
                <a:cubicBezTo>
                  <a:pt x="1439282" y="125111"/>
                  <a:pt x="1429649" y="147901"/>
                  <a:pt x="1419311" y="168811"/>
                </a:cubicBezTo>
                <a:lnTo>
                  <a:pt x="1438695" y="168811"/>
                </a:lnTo>
                <a:lnTo>
                  <a:pt x="1456668" y="100441"/>
                </a:lnTo>
                <a:close/>
                <a:moveTo>
                  <a:pt x="1369619" y="100441"/>
                </a:moveTo>
                <a:lnTo>
                  <a:pt x="1351645" y="168811"/>
                </a:lnTo>
                <a:lnTo>
                  <a:pt x="1368914" y="168811"/>
                </a:lnTo>
                <a:cubicBezTo>
                  <a:pt x="1379252" y="146961"/>
                  <a:pt x="1388885" y="124171"/>
                  <a:pt x="1397813" y="100441"/>
                </a:cubicBezTo>
                <a:close/>
                <a:moveTo>
                  <a:pt x="1056647" y="84934"/>
                </a:moveTo>
                <a:lnTo>
                  <a:pt x="1044664" y="124406"/>
                </a:lnTo>
                <a:lnTo>
                  <a:pt x="1070039" y="124406"/>
                </a:lnTo>
                <a:lnTo>
                  <a:pt x="1081669" y="84934"/>
                </a:lnTo>
                <a:close/>
                <a:moveTo>
                  <a:pt x="2183778" y="76476"/>
                </a:moveTo>
                <a:lnTo>
                  <a:pt x="2176377" y="102203"/>
                </a:lnTo>
                <a:lnTo>
                  <a:pt x="2202809" y="102203"/>
                </a:lnTo>
                <a:lnTo>
                  <a:pt x="2209858" y="76476"/>
                </a:lnTo>
                <a:close/>
                <a:moveTo>
                  <a:pt x="2111883" y="76476"/>
                </a:moveTo>
                <a:lnTo>
                  <a:pt x="2104482" y="102203"/>
                </a:lnTo>
                <a:lnTo>
                  <a:pt x="2127743" y="102203"/>
                </a:lnTo>
                <a:lnTo>
                  <a:pt x="2135496" y="76476"/>
                </a:lnTo>
                <a:close/>
                <a:moveTo>
                  <a:pt x="2035760" y="76476"/>
                </a:moveTo>
                <a:lnTo>
                  <a:pt x="2028711" y="102203"/>
                </a:lnTo>
                <a:lnTo>
                  <a:pt x="2055848" y="102203"/>
                </a:lnTo>
                <a:lnTo>
                  <a:pt x="2063249" y="76476"/>
                </a:lnTo>
                <a:close/>
                <a:moveTo>
                  <a:pt x="3327140" y="69428"/>
                </a:moveTo>
                <a:lnTo>
                  <a:pt x="3378242" y="69428"/>
                </a:lnTo>
                <a:lnTo>
                  <a:pt x="3329607" y="253041"/>
                </a:lnTo>
                <a:lnTo>
                  <a:pt x="3278505" y="253041"/>
                </a:lnTo>
                <a:close/>
                <a:moveTo>
                  <a:pt x="456429" y="62379"/>
                </a:moveTo>
                <a:lnTo>
                  <a:pt x="592817" y="62379"/>
                </a:lnTo>
                <a:lnTo>
                  <a:pt x="581540" y="104670"/>
                </a:lnTo>
                <a:lnTo>
                  <a:pt x="445151" y="104670"/>
                </a:lnTo>
                <a:close/>
                <a:moveTo>
                  <a:pt x="1006250" y="57797"/>
                </a:moveTo>
                <a:lnTo>
                  <a:pt x="1145105" y="57797"/>
                </a:lnTo>
                <a:lnTo>
                  <a:pt x="1120083" y="151543"/>
                </a:lnTo>
                <a:lnTo>
                  <a:pt x="981228" y="151543"/>
                </a:lnTo>
                <a:close/>
                <a:moveTo>
                  <a:pt x="1977610" y="54273"/>
                </a:moveTo>
                <a:lnTo>
                  <a:pt x="2278933" y="54273"/>
                </a:lnTo>
                <a:lnTo>
                  <a:pt x="2273999" y="76476"/>
                </a:lnTo>
                <a:lnTo>
                  <a:pt x="2273294" y="76476"/>
                </a:lnTo>
                <a:lnTo>
                  <a:pt x="2266246" y="102203"/>
                </a:lnTo>
                <a:lnTo>
                  <a:pt x="2267303" y="102203"/>
                </a:lnTo>
                <a:lnTo>
                  <a:pt x="2260607" y="124406"/>
                </a:lnTo>
                <a:lnTo>
                  <a:pt x="2143602" y="124406"/>
                </a:lnTo>
                <a:lnTo>
                  <a:pt x="2141487" y="132864"/>
                </a:lnTo>
                <a:lnTo>
                  <a:pt x="2258845" y="132864"/>
                </a:lnTo>
                <a:lnTo>
                  <a:pt x="2253911" y="155067"/>
                </a:lnTo>
                <a:lnTo>
                  <a:pt x="2135848" y="155067"/>
                </a:lnTo>
                <a:lnTo>
                  <a:pt x="2131619" y="172336"/>
                </a:lnTo>
                <a:lnTo>
                  <a:pt x="2172501" y="172336"/>
                </a:lnTo>
                <a:lnTo>
                  <a:pt x="2185188" y="158591"/>
                </a:lnTo>
                <a:lnTo>
                  <a:pt x="2252149" y="158591"/>
                </a:lnTo>
                <a:lnTo>
                  <a:pt x="2239461" y="172336"/>
                </a:lnTo>
                <a:lnTo>
                  <a:pt x="2248977" y="172336"/>
                </a:lnTo>
                <a:lnTo>
                  <a:pt x="2242281" y="194538"/>
                </a:lnTo>
                <a:lnTo>
                  <a:pt x="2027301" y="194538"/>
                </a:lnTo>
                <a:lnTo>
                  <a:pt x="2013557" y="207931"/>
                </a:lnTo>
                <a:lnTo>
                  <a:pt x="2238756" y="207931"/>
                </a:lnTo>
                <a:lnTo>
                  <a:pt x="2233823" y="231895"/>
                </a:lnTo>
                <a:lnTo>
                  <a:pt x="2232765" y="231895"/>
                </a:lnTo>
                <a:lnTo>
                  <a:pt x="2208800" y="327755"/>
                </a:lnTo>
                <a:lnTo>
                  <a:pt x="1922631" y="327755"/>
                </a:lnTo>
                <a:lnTo>
                  <a:pt x="1927565" y="303790"/>
                </a:lnTo>
                <a:lnTo>
                  <a:pt x="1928622" y="303790"/>
                </a:lnTo>
                <a:lnTo>
                  <a:pt x="1934966" y="278063"/>
                </a:lnTo>
                <a:lnTo>
                  <a:pt x="1934261" y="278063"/>
                </a:lnTo>
                <a:lnTo>
                  <a:pt x="1940957" y="254098"/>
                </a:lnTo>
                <a:lnTo>
                  <a:pt x="1949768" y="219913"/>
                </a:lnTo>
                <a:lnTo>
                  <a:pt x="1934261" y="219913"/>
                </a:lnTo>
                <a:lnTo>
                  <a:pt x="1960341" y="194538"/>
                </a:lnTo>
                <a:lnTo>
                  <a:pt x="1940957" y="194538"/>
                </a:lnTo>
                <a:lnTo>
                  <a:pt x="1947653" y="172336"/>
                </a:lnTo>
                <a:lnTo>
                  <a:pt x="2064658" y="172336"/>
                </a:lnTo>
                <a:lnTo>
                  <a:pt x="2068888" y="155067"/>
                </a:lnTo>
                <a:lnTo>
                  <a:pt x="1952587" y="155067"/>
                </a:lnTo>
                <a:lnTo>
                  <a:pt x="1957521" y="132864"/>
                </a:lnTo>
                <a:lnTo>
                  <a:pt x="2074526" y="132864"/>
                </a:lnTo>
                <a:lnTo>
                  <a:pt x="2076641" y="124406"/>
                </a:lnTo>
                <a:lnTo>
                  <a:pt x="1959283" y="124406"/>
                </a:lnTo>
                <a:close/>
                <a:moveTo>
                  <a:pt x="1413320" y="54273"/>
                </a:moveTo>
                <a:lnTo>
                  <a:pt x="1463364" y="54273"/>
                </a:lnTo>
                <a:lnTo>
                  <a:pt x="1457725" y="72952"/>
                </a:lnTo>
                <a:lnTo>
                  <a:pt x="1511999" y="72952"/>
                </a:lnTo>
                <a:lnTo>
                  <a:pt x="1480281" y="196301"/>
                </a:lnTo>
                <a:lnTo>
                  <a:pt x="1405214" y="196301"/>
                </a:lnTo>
                <a:cubicBezTo>
                  <a:pt x="1392527" y="220030"/>
                  <a:pt x="1378077" y="243408"/>
                  <a:pt x="1361866" y="266433"/>
                </a:cubicBezTo>
                <a:cubicBezTo>
                  <a:pt x="1391000" y="281000"/>
                  <a:pt x="1421543" y="292278"/>
                  <a:pt x="1453496" y="300266"/>
                </a:cubicBezTo>
                <a:lnTo>
                  <a:pt x="1446800" y="327755"/>
                </a:lnTo>
                <a:cubicBezTo>
                  <a:pt x="1410383" y="318357"/>
                  <a:pt x="1376550" y="305317"/>
                  <a:pt x="1345302" y="288636"/>
                </a:cubicBezTo>
                <a:cubicBezTo>
                  <a:pt x="1335904" y="301088"/>
                  <a:pt x="1325096" y="314128"/>
                  <a:pt x="1312879" y="327755"/>
                </a:cubicBezTo>
                <a:lnTo>
                  <a:pt x="1261072" y="327755"/>
                </a:lnTo>
                <a:cubicBezTo>
                  <a:pt x="1279398" y="307549"/>
                  <a:pt x="1295610" y="287579"/>
                  <a:pt x="1309707" y="267843"/>
                </a:cubicBezTo>
                <a:cubicBezTo>
                  <a:pt x="1299134" y="260794"/>
                  <a:pt x="1289619" y="253981"/>
                  <a:pt x="1281161" y="247402"/>
                </a:cubicBezTo>
                <a:lnTo>
                  <a:pt x="1287857" y="219913"/>
                </a:lnTo>
                <a:cubicBezTo>
                  <a:pt x="1299839" y="229311"/>
                  <a:pt x="1312291" y="237887"/>
                  <a:pt x="1325214" y="245640"/>
                </a:cubicBezTo>
                <a:cubicBezTo>
                  <a:pt x="1335551" y="230368"/>
                  <a:pt x="1345419" y="213922"/>
                  <a:pt x="1354817" y="196301"/>
                </a:cubicBezTo>
                <a:lnTo>
                  <a:pt x="1294553" y="196301"/>
                </a:lnTo>
                <a:lnTo>
                  <a:pt x="1301249" y="168811"/>
                </a:lnTo>
                <a:lnTo>
                  <a:pt x="1301601" y="168811"/>
                </a:lnTo>
                <a:lnTo>
                  <a:pt x="1326271" y="72952"/>
                </a:lnTo>
                <a:lnTo>
                  <a:pt x="1407329" y="72952"/>
                </a:lnTo>
                <a:cubicBezTo>
                  <a:pt x="1410618" y="63319"/>
                  <a:pt x="1412615" y="57093"/>
                  <a:pt x="1413320" y="54273"/>
                </a:cubicBezTo>
                <a:close/>
                <a:moveTo>
                  <a:pt x="1215609" y="54273"/>
                </a:moveTo>
                <a:lnTo>
                  <a:pt x="1319575" y="54273"/>
                </a:lnTo>
                <a:lnTo>
                  <a:pt x="1291733" y="153305"/>
                </a:lnTo>
                <a:lnTo>
                  <a:pt x="1297724" y="153305"/>
                </a:lnTo>
                <a:lnTo>
                  <a:pt x="1252614" y="327755"/>
                </a:lnTo>
                <a:lnTo>
                  <a:pt x="1168737" y="327755"/>
                </a:lnTo>
                <a:lnTo>
                  <a:pt x="1175433" y="300266"/>
                </a:lnTo>
                <a:lnTo>
                  <a:pt x="1208913" y="300266"/>
                </a:lnTo>
                <a:lnTo>
                  <a:pt x="1223715" y="245640"/>
                </a:lnTo>
                <a:cubicBezTo>
                  <a:pt x="1202335" y="249869"/>
                  <a:pt x="1182364" y="253276"/>
                  <a:pt x="1163803" y="255860"/>
                </a:cubicBezTo>
                <a:lnTo>
                  <a:pt x="1172261" y="225199"/>
                </a:lnTo>
                <a:cubicBezTo>
                  <a:pt x="1200220" y="220500"/>
                  <a:pt x="1220074" y="216976"/>
                  <a:pt x="1231821" y="214627"/>
                </a:cubicBezTo>
                <a:lnTo>
                  <a:pt x="1240984" y="180794"/>
                </a:lnTo>
                <a:lnTo>
                  <a:pt x="1183891" y="180794"/>
                </a:lnTo>
                <a:lnTo>
                  <a:pt x="1214200" y="90221"/>
                </a:lnTo>
                <a:lnTo>
                  <a:pt x="1259310" y="90221"/>
                </a:lnTo>
                <a:lnTo>
                  <a:pt x="1237107" y="153305"/>
                </a:lnTo>
                <a:lnTo>
                  <a:pt x="1246270" y="153305"/>
                </a:lnTo>
                <a:lnTo>
                  <a:pt x="1266711" y="81762"/>
                </a:lnTo>
                <a:lnTo>
                  <a:pt x="1208913" y="81762"/>
                </a:lnTo>
                <a:close/>
                <a:moveTo>
                  <a:pt x="858936" y="54273"/>
                </a:moveTo>
                <a:lnTo>
                  <a:pt x="922725" y="54273"/>
                </a:lnTo>
                <a:cubicBezTo>
                  <a:pt x="921315" y="58032"/>
                  <a:pt x="920376" y="60852"/>
                  <a:pt x="919906" y="62731"/>
                </a:cubicBezTo>
                <a:lnTo>
                  <a:pt x="994620" y="62731"/>
                </a:lnTo>
                <a:lnTo>
                  <a:pt x="971007" y="151543"/>
                </a:lnTo>
                <a:lnTo>
                  <a:pt x="897351" y="151543"/>
                </a:lnTo>
                <a:lnTo>
                  <a:pt x="904047" y="124406"/>
                </a:lnTo>
                <a:lnTo>
                  <a:pt x="920963" y="124406"/>
                </a:lnTo>
                <a:lnTo>
                  <a:pt x="930831" y="90221"/>
                </a:lnTo>
                <a:lnTo>
                  <a:pt x="909685" y="90221"/>
                </a:lnTo>
                <a:cubicBezTo>
                  <a:pt x="900757" y="113951"/>
                  <a:pt x="891712" y="134391"/>
                  <a:pt x="882549" y="151543"/>
                </a:cubicBezTo>
                <a:lnTo>
                  <a:pt x="818760" y="151543"/>
                </a:lnTo>
                <a:cubicBezTo>
                  <a:pt x="822989" y="142614"/>
                  <a:pt x="826866" y="134744"/>
                  <a:pt x="830390" y="127930"/>
                </a:cubicBezTo>
                <a:cubicBezTo>
                  <a:pt x="834384" y="119707"/>
                  <a:pt x="837497" y="113011"/>
                  <a:pt x="839729" y="107842"/>
                </a:cubicBezTo>
                <a:cubicBezTo>
                  <a:pt x="841961" y="102673"/>
                  <a:pt x="844252" y="96799"/>
                  <a:pt x="846601" y="90221"/>
                </a:cubicBezTo>
                <a:lnTo>
                  <a:pt x="835676" y="90221"/>
                </a:lnTo>
                <a:lnTo>
                  <a:pt x="842372" y="62731"/>
                </a:lnTo>
                <a:lnTo>
                  <a:pt x="856117" y="62731"/>
                </a:lnTo>
                <a:close/>
                <a:moveTo>
                  <a:pt x="1776689" y="52864"/>
                </a:moveTo>
                <a:lnTo>
                  <a:pt x="1888055" y="52864"/>
                </a:lnTo>
                <a:lnTo>
                  <a:pt x="1900038" y="74714"/>
                </a:lnTo>
                <a:lnTo>
                  <a:pt x="1884531" y="128282"/>
                </a:lnTo>
                <a:lnTo>
                  <a:pt x="1848231" y="144846"/>
                </a:lnTo>
                <a:lnTo>
                  <a:pt x="1847879" y="145551"/>
                </a:lnTo>
                <a:lnTo>
                  <a:pt x="1878892" y="152247"/>
                </a:lnTo>
                <a:lnTo>
                  <a:pt x="1844707" y="290398"/>
                </a:lnTo>
                <a:lnTo>
                  <a:pt x="1820037" y="311543"/>
                </a:lnTo>
                <a:lnTo>
                  <a:pt x="1765059" y="311543"/>
                </a:lnTo>
                <a:lnTo>
                  <a:pt x="1776689" y="269253"/>
                </a:lnTo>
                <a:lnTo>
                  <a:pt x="1799597" y="269253"/>
                </a:lnTo>
                <a:lnTo>
                  <a:pt x="1820390" y="186785"/>
                </a:lnTo>
                <a:lnTo>
                  <a:pt x="1797482" y="186785"/>
                </a:lnTo>
                <a:lnTo>
                  <a:pt x="1809112" y="144494"/>
                </a:lnTo>
                <a:lnTo>
                  <a:pt x="1830963" y="144494"/>
                </a:lnTo>
                <a:lnTo>
                  <a:pt x="1831667" y="142027"/>
                </a:lnTo>
                <a:lnTo>
                  <a:pt x="1832020" y="142027"/>
                </a:lnTo>
                <a:lnTo>
                  <a:pt x="1845412" y="95155"/>
                </a:lnTo>
                <a:lnTo>
                  <a:pt x="1814751" y="95155"/>
                </a:lnTo>
                <a:lnTo>
                  <a:pt x="1752019" y="327755"/>
                </a:lnTo>
                <a:lnTo>
                  <a:pt x="1702680" y="327755"/>
                </a:lnTo>
                <a:close/>
                <a:moveTo>
                  <a:pt x="2884104" y="52511"/>
                </a:moveTo>
                <a:lnTo>
                  <a:pt x="3060669" y="52511"/>
                </a:lnTo>
                <a:lnTo>
                  <a:pt x="3012739" y="231543"/>
                </a:lnTo>
                <a:lnTo>
                  <a:pt x="2970448" y="231543"/>
                </a:lnTo>
                <a:lnTo>
                  <a:pt x="3006748" y="94802"/>
                </a:lnTo>
                <a:lnTo>
                  <a:pt x="2915117" y="94802"/>
                </a:lnTo>
                <a:lnTo>
                  <a:pt x="2878817" y="229781"/>
                </a:lnTo>
                <a:lnTo>
                  <a:pt x="2943664" y="113128"/>
                </a:lnTo>
                <a:lnTo>
                  <a:pt x="2991593" y="113128"/>
                </a:lnTo>
                <a:lnTo>
                  <a:pt x="2942254" y="204406"/>
                </a:lnTo>
                <a:lnTo>
                  <a:pt x="2976087" y="204406"/>
                </a:lnTo>
                <a:lnTo>
                  <a:pt x="2954589" y="285464"/>
                </a:lnTo>
                <a:lnTo>
                  <a:pt x="3009215" y="285464"/>
                </a:lnTo>
                <a:lnTo>
                  <a:pt x="2997937" y="327755"/>
                </a:lnTo>
                <a:lnTo>
                  <a:pt x="2903840" y="327755"/>
                </a:lnTo>
                <a:lnTo>
                  <a:pt x="2931681" y="224142"/>
                </a:lnTo>
                <a:lnTo>
                  <a:pt x="2875645" y="327755"/>
                </a:lnTo>
                <a:lnTo>
                  <a:pt x="2824544" y="327755"/>
                </a:lnTo>
                <a:lnTo>
                  <a:pt x="2878112" y="231543"/>
                </a:lnTo>
                <a:lnTo>
                  <a:pt x="2836174" y="231543"/>
                </a:lnTo>
                <a:close/>
                <a:moveTo>
                  <a:pt x="2454107" y="52511"/>
                </a:moveTo>
                <a:lnTo>
                  <a:pt x="2655694" y="52511"/>
                </a:lnTo>
                <a:lnTo>
                  <a:pt x="2644416" y="94802"/>
                </a:lnTo>
                <a:lnTo>
                  <a:pt x="2442829" y="94802"/>
                </a:lnTo>
                <a:close/>
                <a:moveTo>
                  <a:pt x="3401149" y="40176"/>
                </a:moveTo>
                <a:lnTo>
                  <a:pt x="3452251" y="40176"/>
                </a:lnTo>
                <a:lnTo>
                  <a:pt x="3376480" y="327755"/>
                </a:lnTo>
                <a:lnTo>
                  <a:pt x="3290136" y="327755"/>
                </a:lnTo>
                <a:lnTo>
                  <a:pt x="3301413" y="285464"/>
                </a:lnTo>
                <a:lnTo>
                  <a:pt x="3336656" y="285464"/>
                </a:lnTo>
                <a:close/>
                <a:moveTo>
                  <a:pt x="2784368" y="39824"/>
                </a:moveTo>
                <a:lnTo>
                  <a:pt x="2833354" y="39824"/>
                </a:lnTo>
                <a:lnTo>
                  <a:pt x="2823487" y="65198"/>
                </a:lnTo>
                <a:lnTo>
                  <a:pt x="2857319" y="65198"/>
                </a:lnTo>
                <a:lnTo>
                  <a:pt x="2847451" y="107489"/>
                </a:lnTo>
                <a:lnTo>
                  <a:pt x="2806923" y="107489"/>
                </a:lnTo>
                <a:lnTo>
                  <a:pt x="2792473" y="144494"/>
                </a:lnTo>
                <a:lnTo>
                  <a:pt x="2851328" y="144494"/>
                </a:lnTo>
                <a:lnTo>
                  <a:pt x="2841460" y="186785"/>
                </a:lnTo>
                <a:lnTo>
                  <a:pt x="2775909" y="186785"/>
                </a:lnTo>
                <a:lnTo>
                  <a:pt x="2772033" y="196653"/>
                </a:lnTo>
                <a:lnTo>
                  <a:pt x="2813266" y="196653"/>
                </a:lnTo>
                <a:lnTo>
                  <a:pt x="2822782" y="327755"/>
                </a:lnTo>
                <a:lnTo>
                  <a:pt x="2777671" y="327755"/>
                </a:lnTo>
                <a:lnTo>
                  <a:pt x="2768861" y="205111"/>
                </a:lnTo>
                <a:lnTo>
                  <a:pt x="2720931" y="327755"/>
                </a:lnTo>
                <a:lnTo>
                  <a:pt x="2671592" y="327755"/>
                </a:lnTo>
                <a:lnTo>
                  <a:pt x="2726922" y="186785"/>
                </a:lnTo>
                <a:lnTo>
                  <a:pt x="2696261" y="186785"/>
                </a:lnTo>
                <a:lnTo>
                  <a:pt x="2706129" y="144494"/>
                </a:lnTo>
                <a:lnTo>
                  <a:pt x="2743486" y="144494"/>
                </a:lnTo>
                <a:lnTo>
                  <a:pt x="2757935" y="107489"/>
                </a:lnTo>
                <a:lnTo>
                  <a:pt x="2729389" y="107489"/>
                </a:lnTo>
                <a:lnTo>
                  <a:pt x="2739257" y="65198"/>
                </a:lnTo>
                <a:lnTo>
                  <a:pt x="2774500" y="65198"/>
                </a:lnTo>
                <a:close/>
                <a:moveTo>
                  <a:pt x="145904" y="39471"/>
                </a:moveTo>
                <a:lnTo>
                  <a:pt x="199120" y="39471"/>
                </a:lnTo>
                <a:lnTo>
                  <a:pt x="185376" y="61674"/>
                </a:lnTo>
                <a:lnTo>
                  <a:pt x="372514" y="61674"/>
                </a:lnTo>
                <a:lnTo>
                  <a:pt x="370751" y="68723"/>
                </a:lnTo>
                <a:lnTo>
                  <a:pt x="365113" y="89868"/>
                </a:lnTo>
                <a:lnTo>
                  <a:pt x="361236" y="103965"/>
                </a:lnTo>
                <a:lnTo>
                  <a:pt x="344319" y="165992"/>
                </a:lnTo>
                <a:lnTo>
                  <a:pt x="340795" y="179032"/>
                </a:lnTo>
                <a:lnTo>
                  <a:pt x="301676" y="322469"/>
                </a:lnTo>
                <a:lnTo>
                  <a:pt x="301324" y="322469"/>
                </a:lnTo>
                <a:lnTo>
                  <a:pt x="299561" y="329517"/>
                </a:lnTo>
                <a:lnTo>
                  <a:pt x="0" y="329517"/>
                </a:lnTo>
                <a:lnTo>
                  <a:pt x="11278" y="287226"/>
                </a:lnTo>
                <a:lnTo>
                  <a:pt x="11630" y="287226"/>
                </a:lnTo>
                <a:lnTo>
                  <a:pt x="44758" y="165992"/>
                </a:lnTo>
                <a:lnTo>
                  <a:pt x="52512" y="136741"/>
                </a:lnTo>
                <a:lnTo>
                  <a:pt x="65551" y="89868"/>
                </a:lnTo>
                <a:lnTo>
                  <a:pt x="72952" y="61674"/>
                </a:lnTo>
                <a:lnTo>
                  <a:pt x="131807" y="61674"/>
                </a:lnTo>
                <a:close/>
                <a:moveTo>
                  <a:pt x="647796" y="38767"/>
                </a:moveTo>
                <a:lnTo>
                  <a:pt x="698192" y="38767"/>
                </a:lnTo>
                <a:lnTo>
                  <a:pt x="687267" y="71894"/>
                </a:lnTo>
                <a:lnTo>
                  <a:pt x="770087" y="71894"/>
                </a:lnTo>
                <a:lnTo>
                  <a:pt x="708765" y="327403"/>
                </a:lnTo>
                <a:lnTo>
                  <a:pt x="633346" y="327755"/>
                </a:lnTo>
                <a:lnTo>
                  <a:pt x="642509" y="285464"/>
                </a:lnTo>
                <a:lnTo>
                  <a:pt x="671408" y="285112"/>
                </a:lnTo>
                <a:lnTo>
                  <a:pt x="712289" y="114185"/>
                </a:lnTo>
                <a:lnTo>
                  <a:pt x="673523" y="114185"/>
                </a:lnTo>
                <a:lnTo>
                  <a:pt x="603038" y="327755"/>
                </a:lnTo>
                <a:lnTo>
                  <a:pt x="538544" y="378857"/>
                </a:lnTo>
                <a:lnTo>
                  <a:pt x="554755" y="328460"/>
                </a:lnTo>
                <a:lnTo>
                  <a:pt x="500482" y="328460"/>
                </a:lnTo>
                <a:lnTo>
                  <a:pt x="515636" y="188900"/>
                </a:lnTo>
                <a:lnTo>
                  <a:pt x="570615" y="188900"/>
                </a:lnTo>
                <a:lnTo>
                  <a:pt x="555813" y="324936"/>
                </a:lnTo>
                <a:lnTo>
                  <a:pt x="623478" y="114185"/>
                </a:lnTo>
                <a:lnTo>
                  <a:pt x="602333" y="114185"/>
                </a:lnTo>
                <a:lnTo>
                  <a:pt x="612553" y="71894"/>
                </a:lnTo>
                <a:lnTo>
                  <a:pt x="637223" y="71894"/>
                </a:lnTo>
                <a:close/>
                <a:moveTo>
                  <a:pt x="1661798" y="37357"/>
                </a:moveTo>
                <a:lnTo>
                  <a:pt x="1701975" y="37357"/>
                </a:lnTo>
                <a:lnTo>
                  <a:pt x="1696689" y="53216"/>
                </a:lnTo>
                <a:lnTo>
                  <a:pt x="1763297" y="53216"/>
                </a:lnTo>
                <a:lnTo>
                  <a:pt x="1752019" y="95507"/>
                </a:lnTo>
                <a:lnTo>
                  <a:pt x="1577569" y="95507"/>
                </a:lnTo>
                <a:lnTo>
                  <a:pt x="1588847" y="53216"/>
                </a:lnTo>
                <a:lnTo>
                  <a:pt x="1656512" y="53216"/>
                </a:lnTo>
                <a:close/>
                <a:moveTo>
                  <a:pt x="3265466" y="5639"/>
                </a:moveTo>
                <a:lnTo>
                  <a:pt x="3253131" y="51454"/>
                </a:lnTo>
                <a:lnTo>
                  <a:pt x="3248902" y="69428"/>
                </a:lnTo>
                <a:lnTo>
                  <a:pt x="3262294" y="69428"/>
                </a:lnTo>
                <a:lnTo>
                  <a:pt x="3269342" y="46872"/>
                </a:lnTo>
                <a:lnTo>
                  <a:pt x="3311633" y="46872"/>
                </a:lnTo>
                <a:lnTo>
                  <a:pt x="3294365" y="111719"/>
                </a:lnTo>
                <a:lnTo>
                  <a:pt x="3238329" y="111719"/>
                </a:lnTo>
                <a:lnTo>
                  <a:pt x="3226347" y="160706"/>
                </a:lnTo>
                <a:lnTo>
                  <a:pt x="3274981" y="148371"/>
                </a:lnTo>
                <a:lnTo>
                  <a:pt x="3264761" y="190662"/>
                </a:lnTo>
                <a:lnTo>
                  <a:pt x="3216126" y="202997"/>
                </a:lnTo>
                <a:lnTo>
                  <a:pt x="3187228" y="320707"/>
                </a:lnTo>
                <a:lnTo>
                  <a:pt x="3187580" y="320707"/>
                </a:lnTo>
                <a:lnTo>
                  <a:pt x="3258065" y="313658"/>
                </a:lnTo>
                <a:lnTo>
                  <a:pt x="3258065" y="320707"/>
                </a:lnTo>
                <a:lnTo>
                  <a:pt x="3127315" y="359473"/>
                </a:lnTo>
                <a:lnTo>
                  <a:pt x="3136478" y="320707"/>
                </a:lnTo>
                <a:lnTo>
                  <a:pt x="3162558" y="216389"/>
                </a:lnTo>
                <a:lnTo>
                  <a:pt x="3090310" y="234715"/>
                </a:lnTo>
                <a:lnTo>
                  <a:pt x="3100531" y="192424"/>
                </a:lnTo>
                <a:lnTo>
                  <a:pt x="3173483" y="174098"/>
                </a:lnTo>
                <a:lnTo>
                  <a:pt x="3188990" y="111719"/>
                </a:lnTo>
                <a:lnTo>
                  <a:pt x="3117800" y="111719"/>
                </a:lnTo>
                <a:lnTo>
                  <a:pt x="3128725" y="69428"/>
                </a:lnTo>
                <a:lnTo>
                  <a:pt x="3199562" y="69428"/>
                </a:lnTo>
                <a:lnTo>
                  <a:pt x="3204144" y="51454"/>
                </a:lnTo>
                <a:lnTo>
                  <a:pt x="3203791" y="51454"/>
                </a:lnTo>
                <a:close/>
                <a:moveTo>
                  <a:pt x="2450230" y="0"/>
                </a:moveTo>
                <a:lnTo>
                  <a:pt x="2412873" y="139560"/>
                </a:lnTo>
                <a:lnTo>
                  <a:pt x="2627852" y="139560"/>
                </a:lnTo>
                <a:lnTo>
                  <a:pt x="2577456" y="327755"/>
                </a:lnTo>
                <a:lnTo>
                  <a:pt x="2417807" y="327755"/>
                </a:lnTo>
                <a:lnTo>
                  <a:pt x="2429085" y="285464"/>
                </a:lnTo>
                <a:lnTo>
                  <a:pt x="2535870" y="285464"/>
                </a:lnTo>
                <a:lnTo>
                  <a:pt x="2563711" y="181851"/>
                </a:lnTo>
                <a:lnTo>
                  <a:pt x="2348732" y="181851"/>
                </a:lnTo>
                <a:lnTo>
                  <a:pt x="2383974" y="50749"/>
                </a:lnTo>
                <a:close/>
              </a:path>
            </a:pathLst>
          </a:custGeom>
          <a:gradFill>
            <a:gsLst>
              <a:gs pos="63000">
                <a:schemeClr val="accent1"/>
              </a:gs>
              <a:gs pos="0">
                <a:schemeClr val="accent2"/>
              </a:gs>
            </a:gsLst>
            <a:path path="circle">
              <a:fillToRect l="100000" b="100000"/>
            </a:path>
          </a:grad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zh-CN"/>
            </a:defPPr>
            <a:lvl1pPr>
              <a:defRPr sz="8000">
                <a:gradFill>
                  <a:gsLst>
                    <a:gs pos="63000">
                      <a:schemeClr val="accent1"/>
                    </a:gs>
                    <a:gs pos="0">
                      <a:schemeClr val="accent2"/>
                    </a:gs>
                  </a:gsLst>
                  <a:path path="circle">
                    <a:fillToRect l="100000" b="100000"/>
                  </a:path>
                </a:gradFill>
                <a:latin typeface="印品南征北战NZBZ体" panose="02000500000000000000" pitchFamily="2" charset="-122"/>
                <a:ea typeface="印品南征北战NZBZ体" panose="02000500000000000000" pitchFamily="2" charset="-122"/>
              </a:defRPr>
            </a:lvl1pPr>
          </a:lstStyle>
          <a:p>
            <a:endParaRPr lang="zh-CN" altLang="en-US" sz="2800" spc="300" dirty="0"/>
          </a:p>
        </p:txBody>
      </p:sp>
      <p:grpSp>
        <p:nvGrpSpPr>
          <p:cNvPr id="5" name="组合 4">
            <a:extLst>
              <a:ext uri="{FF2B5EF4-FFF2-40B4-BE49-F238E27FC236}">
                <a16:creationId xmlns:a16="http://schemas.microsoft.com/office/drawing/2014/main" id="{A51F11AA-13C4-CC11-B5DC-FA9F45B98D3C}"/>
              </a:ext>
            </a:extLst>
          </p:cNvPr>
          <p:cNvGrpSpPr/>
          <p:nvPr/>
        </p:nvGrpSpPr>
        <p:grpSpPr>
          <a:xfrm>
            <a:off x="10341883" y="567558"/>
            <a:ext cx="1312655" cy="300249"/>
            <a:chOff x="2781300" y="571500"/>
            <a:chExt cx="3914376" cy="895350"/>
          </a:xfrm>
        </p:grpSpPr>
        <p:sp>
          <p:nvSpPr>
            <p:cNvPr id="6" name="任意多边形: 形状 5">
              <a:extLst>
                <a:ext uri="{FF2B5EF4-FFF2-40B4-BE49-F238E27FC236}">
                  <a16:creationId xmlns:a16="http://schemas.microsoft.com/office/drawing/2014/main" id="{AF3B3794-3982-20B5-E781-A3566944C68D}"/>
                </a:ext>
              </a:extLst>
            </p:cNvPr>
            <p:cNvSpPr/>
            <p:nvPr/>
          </p:nvSpPr>
          <p:spPr>
            <a:xfrm flipH="1">
              <a:off x="3031330" y="848632"/>
              <a:ext cx="812006" cy="618217"/>
            </a:xfrm>
            <a:custGeom>
              <a:avLst/>
              <a:gdLst>
                <a:gd name="connsiteX0" fmla="*/ 345281 w 812006"/>
                <a:gd name="connsiteY0" fmla="*/ 0 h 618217"/>
                <a:gd name="connsiteX1" fmla="*/ 154555 w 812006"/>
                <a:gd name="connsiteY1" fmla="*/ 0 h 618217"/>
                <a:gd name="connsiteX2" fmla="*/ 0 w 812006"/>
                <a:gd name="connsiteY2" fmla="*/ 618217 h 618217"/>
                <a:gd name="connsiteX3" fmla="*/ 190727 w 812006"/>
                <a:gd name="connsiteY3" fmla="*/ 618217 h 618217"/>
                <a:gd name="connsiteX4" fmla="*/ 812006 w 812006"/>
                <a:gd name="connsiteY4" fmla="*/ 0 h 618217"/>
                <a:gd name="connsiteX5" fmla="*/ 621280 w 812006"/>
                <a:gd name="connsiteY5" fmla="*/ 0 h 618217"/>
                <a:gd name="connsiteX6" fmla="*/ 466725 w 812006"/>
                <a:gd name="connsiteY6" fmla="*/ 618217 h 618217"/>
                <a:gd name="connsiteX7" fmla="*/ 657452 w 812006"/>
                <a:gd name="connsiteY7" fmla="*/ 618217 h 618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2006" h="618217">
                  <a:moveTo>
                    <a:pt x="345281" y="0"/>
                  </a:moveTo>
                  <a:lnTo>
                    <a:pt x="154555" y="0"/>
                  </a:lnTo>
                  <a:lnTo>
                    <a:pt x="0" y="618217"/>
                  </a:lnTo>
                  <a:lnTo>
                    <a:pt x="190727" y="618217"/>
                  </a:lnTo>
                  <a:close/>
                  <a:moveTo>
                    <a:pt x="812006" y="0"/>
                  </a:moveTo>
                  <a:lnTo>
                    <a:pt x="621280" y="0"/>
                  </a:lnTo>
                  <a:lnTo>
                    <a:pt x="466725" y="618217"/>
                  </a:lnTo>
                  <a:lnTo>
                    <a:pt x="657452" y="618217"/>
                  </a:lnTo>
                  <a:close/>
                </a:path>
              </a:pathLst>
            </a:custGeom>
            <a:gradFill>
              <a:gsLst>
                <a:gs pos="0">
                  <a:schemeClr val="bg1">
                    <a:lumMod val="95000"/>
                  </a:schemeClr>
                </a:gs>
                <a:gs pos="100000">
                  <a:schemeClr val="bg1">
                    <a:lumMod val="75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7" name="任意多边形: 形状 6">
              <a:extLst>
                <a:ext uri="{FF2B5EF4-FFF2-40B4-BE49-F238E27FC236}">
                  <a16:creationId xmlns:a16="http://schemas.microsoft.com/office/drawing/2014/main" id="{C459C0FE-71E5-29C9-B49D-5AF9A2247046}"/>
                </a:ext>
              </a:extLst>
            </p:cNvPr>
            <p:cNvSpPr/>
            <p:nvPr/>
          </p:nvSpPr>
          <p:spPr>
            <a:xfrm>
              <a:off x="2781300" y="571500"/>
              <a:ext cx="966788" cy="895350"/>
            </a:xfrm>
            <a:custGeom>
              <a:avLst/>
              <a:gdLst>
                <a:gd name="connsiteX0" fmla="*/ 690563 w 966788"/>
                <a:gd name="connsiteY0" fmla="*/ 0 h 895350"/>
                <a:gd name="connsiteX1" fmla="*/ 966788 w 966788"/>
                <a:gd name="connsiteY1" fmla="*/ 0 h 895350"/>
                <a:gd name="connsiteX2" fmla="*/ 742950 w 966788"/>
                <a:gd name="connsiteY2" fmla="*/ 895350 h 895350"/>
                <a:gd name="connsiteX3" fmla="*/ 466725 w 966788"/>
                <a:gd name="connsiteY3" fmla="*/ 895350 h 895350"/>
                <a:gd name="connsiteX4" fmla="*/ 223838 w 966788"/>
                <a:gd name="connsiteY4" fmla="*/ 0 h 895350"/>
                <a:gd name="connsiteX5" fmla="*/ 500063 w 966788"/>
                <a:gd name="connsiteY5" fmla="*/ 0 h 895350"/>
                <a:gd name="connsiteX6" fmla="*/ 276225 w 966788"/>
                <a:gd name="connsiteY6" fmla="*/ 895350 h 895350"/>
                <a:gd name="connsiteX7" fmla="*/ 0 w 966788"/>
                <a:gd name="connsiteY7" fmla="*/ 895350 h 895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6788" h="895350">
                  <a:moveTo>
                    <a:pt x="690563" y="0"/>
                  </a:moveTo>
                  <a:lnTo>
                    <a:pt x="966788" y="0"/>
                  </a:lnTo>
                  <a:lnTo>
                    <a:pt x="742950" y="895350"/>
                  </a:lnTo>
                  <a:lnTo>
                    <a:pt x="466725" y="895350"/>
                  </a:lnTo>
                  <a:close/>
                  <a:moveTo>
                    <a:pt x="223838" y="0"/>
                  </a:moveTo>
                  <a:lnTo>
                    <a:pt x="500063" y="0"/>
                  </a:lnTo>
                  <a:lnTo>
                    <a:pt x="276225" y="895350"/>
                  </a:lnTo>
                  <a:lnTo>
                    <a:pt x="0" y="895350"/>
                  </a:lnTo>
                  <a:close/>
                </a:path>
              </a:pathLst>
            </a:custGeom>
            <a:gradFill>
              <a:gsLst>
                <a:gs pos="0">
                  <a:schemeClr val="bg1">
                    <a:lumMod val="95000"/>
                  </a:schemeClr>
                </a:gs>
                <a:gs pos="100000">
                  <a:schemeClr val="bg1">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8" name="文本框 7">
              <a:extLst>
                <a:ext uri="{FF2B5EF4-FFF2-40B4-BE49-F238E27FC236}">
                  <a16:creationId xmlns:a16="http://schemas.microsoft.com/office/drawing/2014/main" id="{7D8BBD94-85EC-D310-7E73-13066F5F094D}"/>
                </a:ext>
              </a:extLst>
            </p:cNvPr>
            <p:cNvSpPr txBox="1"/>
            <p:nvPr>
              <p:custDataLst>
                <p:tags r:id="rId2"/>
              </p:custDataLst>
            </p:nvPr>
          </p:nvSpPr>
          <p:spPr>
            <a:xfrm>
              <a:off x="3901741" y="571500"/>
              <a:ext cx="2793935" cy="884640"/>
            </a:xfrm>
            <a:custGeom>
              <a:avLst/>
              <a:gdLst>
                <a:gd name="connsiteX0" fmla="*/ 141895 w 2793935"/>
                <a:gd name="connsiteY0" fmla="*/ 755663 h 884640"/>
                <a:gd name="connsiteX1" fmla="*/ 135720 w 2793935"/>
                <a:gd name="connsiteY1" fmla="*/ 780376 h 884640"/>
                <a:gd name="connsiteX2" fmla="*/ 399804 w 2793935"/>
                <a:gd name="connsiteY2" fmla="*/ 780376 h 884640"/>
                <a:gd name="connsiteX3" fmla="*/ 405963 w 2793935"/>
                <a:gd name="connsiteY3" fmla="*/ 755663 h 884640"/>
                <a:gd name="connsiteX4" fmla="*/ 165224 w 2793935"/>
                <a:gd name="connsiteY4" fmla="*/ 661720 h 884640"/>
                <a:gd name="connsiteX5" fmla="*/ 159735 w 2793935"/>
                <a:gd name="connsiteY5" fmla="*/ 685058 h 884640"/>
                <a:gd name="connsiteX6" fmla="*/ 423756 w 2793935"/>
                <a:gd name="connsiteY6" fmla="*/ 685058 h 884640"/>
                <a:gd name="connsiteX7" fmla="*/ 429231 w 2793935"/>
                <a:gd name="connsiteY7" fmla="*/ 661720 h 884640"/>
                <a:gd name="connsiteX8" fmla="*/ 2560691 w 2793935"/>
                <a:gd name="connsiteY8" fmla="*/ 568459 h 884640"/>
                <a:gd name="connsiteX9" fmla="*/ 2417359 w 2793935"/>
                <a:gd name="connsiteY9" fmla="*/ 578069 h 884640"/>
                <a:gd name="connsiteX10" fmla="*/ 2433647 w 2793935"/>
                <a:gd name="connsiteY10" fmla="*/ 630166 h 884640"/>
                <a:gd name="connsiteX11" fmla="*/ 2457136 w 2793935"/>
                <a:gd name="connsiteY11" fmla="*/ 674035 h 884640"/>
                <a:gd name="connsiteX12" fmla="*/ 2514314 w 2793935"/>
                <a:gd name="connsiteY12" fmla="*/ 623056 h 884640"/>
                <a:gd name="connsiteX13" fmla="*/ 2560691 w 2793935"/>
                <a:gd name="connsiteY13" fmla="*/ 568459 h 884640"/>
                <a:gd name="connsiteX14" fmla="*/ 1162347 w 2793935"/>
                <a:gd name="connsiteY14" fmla="*/ 486854 h 884640"/>
                <a:gd name="connsiteX15" fmla="*/ 1235726 w 2793935"/>
                <a:gd name="connsiteY15" fmla="*/ 501954 h 884640"/>
                <a:gd name="connsiteX16" fmla="*/ 1203241 w 2793935"/>
                <a:gd name="connsiteY16" fmla="*/ 581140 h 884640"/>
                <a:gd name="connsiteX17" fmla="*/ 1169240 w 2793935"/>
                <a:gd name="connsiteY17" fmla="*/ 656200 h 884640"/>
                <a:gd name="connsiteX18" fmla="*/ 1294705 w 2793935"/>
                <a:gd name="connsiteY18" fmla="*/ 650710 h 884640"/>
                <a:gd name="connsiteX19" fmla="*/ 1287933 w 2793935"/>
                <a:gd name="connsiteY19" fmla="*/ 666837 h 884640"/>
                <a:gd name="connsiteX20" fmla="*/ 1277560 w 2793935"/>
                <a:gd name="connsiteY20" fmla="*/ 695316 h 884640"/>
                <a:gd name="connsiteX21" fmla="*/ 1236326 w 2793935"/>
                <a:gd name="connsiteY21" fmla="*/ 804448 h 884640"/>
                <a:gd name="connsiteX22" fmla="*/ 1202808 w 2793935"/>
                <a:gd name="connsiteY22" fmla="*/ 860641 h 884640"/>
                <a:gd name="connsiteX23" fmla="*/ 1173008 w 2793935"/>
                <a:gd name="connsiteY23" fmla="*/ 873177 h 884640"/>
                <a:gd name="connsiteX24" fmla="*/ 1145286 w 2793935"/>
                <a:gd name="connsiteY24" fmla="*/ 879083 h 884640"/>
                <a:gd name="connsiteX25" fmla="*/ 1104456 w 2793935"/>
                <a:gd name="connsiteY25" fmla="*/ 878742 h 884640"/>
                <a:gd name="connsiteX26" fmla="*/ 1057451 w 2793935"/>
                <a:gd name="connsiteY26" fmla="*/ 872233 h 884640"/>
                <a:gd name="connsiteX27" fmla="*/ 1056679 w 2793935"/>
                <a:gd name="connsiteY27" fmla="*/ 840810 h 884640"/>
                <a:gd name="connsiteX28" fmla="*/ 1053333 w 2793935"/>
                <a:gd name="connsiteY28" fmla="*/ 807779 h 884640"/>
                <a:gd name="connsiteX29" fmla="*/ 650139 w 2793935"/>
                <a:gd name="connsiteY29" fmla="*/ 812585 h 884640"/>
                <a:gd name="connsiteX30" fmla="*/ 669341 w 2793935"/>
                <a:gd name="connsiteY30" fmla="*/ 735117 h 884640"/>
                <a:gd name="connsiteX31" fmla="*/ 1108230 w 2793935"/>
                <a:gd name="connsiteY31" fmla="*/ 735117 h 884640"/>
                <a:gd name="connsiteX32" fmla="*/ 1091075 w 2793935"/>
                <a:gd name="connsiteY32" fmla="*/ 802973 h 884640"/>
                <a:gd name="connsiteX33" fmla="*/ 1101368 w 2793935"/>
                <a:gd name="connsiteY33" fmla="*/ 802973 h 884640"/>
                <a:gd name="connsiteX34" fmla="*/ 1116207 w 2793935"/>
                <a:gd name="connsiteY34" fmla="*/ 798596 h 884640"/>
                <a:gd name="connsiteX35" fmla="*/ 1127444 w 2793935"/>
                <a:gd name="connsiteY35" fmla="*/ 786496 h 884640"/>
                <a:gd name="connsiteX36" fmla="*/ 1145785 w 2793935"/>
                <a:gd name="connsiteY36" fmla="*/ 767411 h 884640"/>
                <a:gd name="connsiteX37" fmla="*/ 1169240 w 2793935"/>
                <a:gd name="connsiteY37" fmla="*/ 715903 h 884640"/>
                <a:gd name="connsiteX38" fmla="*/ 743375 w 2793935"/>
                <a:gd name="connsiteY38" fmla="*/ 715903 h 884640"/>
                <a:gd name="connsiteX39" fmla="*/ 774110 w 2793935"/>
                <a:gd name="connsiteY39" fmla="*/ 653057 h 884640"/>
                <a:gd name="connsiteX40" fmla="*/ 804375 w 2793935"/>
                <a:gd name="connsiteY40" fmla="*/ 583544 h 884640"/>
                <a:gd name="connsiteX41" fmla="*/ 903169 w 2793935"/>
                <a:gd name="connsiteY41" fmla="*/ 603456 h 884640"/>
                <a:gd name="connsiteX42" fmla="*/ 880529 w 2793935"/>
                <a:gd name="connsiteY42" fmla="*/ 656200 h 884640"/>
                <a:gd name="connsiteX43" fmla="*/ 1064999 w 2793935"/>
                <a:gd name="connsiteY43" fmla="*/ 645220 h 884640"/>
                <a:gd name="connsiteX44" fmla="*/ 1081983 w 2793935"/>
                <a:gd name="connsiteY44" fmla="*/ 609266 h 884640"/>
                <a:gd name="connsiteX45" fmla="*/ 1097937 w 2793935"/>
                <a:gd name="connsiteY45" fmla="*/ 573245 h 884640"/>
                <a:gd name="connsiteX46" fmla="*/ 767327 w 2793935"/>
                <a:gd name="connsiteY46" fmla="*/ 578738 h 884640"/>
                <a:gd name="connsiteX47" fmla="*/ 789281 w 2793935"/>
                <a:gd name="connsiteY47" fmla="*/ 490286 h 884640"/>
                <a:gd name="connsiteX48" fmla="*/ 1144599 w 2793935"/>
                <a:gd name="connsiteY48" fmla="*/ 490286 h 884640"/>
                <a:gd name="connsiteX49" fmla="*/ 1735747 w 2793935"/>
                <a:gd name="connsiteY49" fmla="*/ 450536 h 884640"/>
                <a:gd name="connsiteX50" fmla="*/ 1783048 w 2793935"/>
                <a:gd name="connsiteY50" fmla="*/ 501455 h 884640"/>
                <a:gd name="connsiteX51" fmla="*/ 1820028 w 2793935"/>
                <a:gd name="connsiteY51" fmla="*/ 553387 h 884640"/>
                <a:gd name="connsiteX52" fmla="*/ 1741921 w 2793935"/>
                <a:gd name="connsiteY52" fmla="*/ 607499 h 884640"/>
                <a:gd name="connsiteX53" fmla="*/ 1710452 w 2793935"/>
                <a:gd name="connsiteY53" fmla="*/ 554306 h 884640"/>
                <a:gd name="connsiteX54" fmla="*/ 1665092 w 2793935"/>
                <a:gd name="connsiteY54" fmla="*/ 500600 h 884640"/>
                <a:gd name="connsiteX55" fmla="*/ 888762 w 2793935"/>
                <a:gd name="connsiteY55" fmla="*/ 408683 h 884640"/>
                <a:gd name="connsiteX56" fmla="*/ 889445 w 2793935"/>
                <a:gd name="connsiteY56" fmla="*/ 412069 h 884640"/>
                <a:gd name="connsiteX57" fmla="*/ 885128 w 2793935"/>
                <a:gd name="connsiteY57" fmla="*/ 412470 h 884640"/>
                <a:gd name="connsiteX58" fmla="*/ 484105 w 2793935"/>
                <a:gd name="connsiteY58" fmla="*/ 363440 h 884640"/>
                <a:gd name="connsiteX59" fmla="*/ 459475 w 2793935"/>
                <a:gd name="connsiteY59" fmla="*/ 462836 h 884640"/>
                <a:gd name="connsiteX60" fmla="*/ 542382 w 2793935"/>
                <a:gd name="connsiteY60" fmla="*/ 462836 h 884640"/>
                <a:gd name="connsiteX61" fmla="*/ 567071 w 2793935"/>
                <a:gd name="connsiteY61" fmla="*/ 363440 h 884640"/>
                <a:gd name="connsiteX62" fmla="*/ 182377 w 2793935"/>
                <a:gd name="connsiteY62" fmla="*/ 353839 h 884640"/>
                <a:gd name="connsiteX63" fmla="*/ 161793 w 2793935"/>
                <a:gd name="connsiteY63" fmla="*/ 358639 h 884640"/>
                <a:gd name="connsiteX64" fmla="*/ 146269 w 2793935"/>
                <a:gd name="connsiteY64" fmla="*/ 375870 h 884640"/>
                <a:gd name="connsiteX65" fmla="*/ 130231 w 2793935"/>
                <a:gd name="connsiteY65" fmla="*/ 391558 h 884640"/>
                <a:gd name="connsiteX66" fmla="*/ 173457 w 2793935"/>
                <a:gd name="connsiteY66" fmla="*/ 387443 h 884640"/>
                <a:gd name="connsiteX67" fmla="*/ 176202 w 2793935"/>
                <a:gd name="connsiteY67" fmla="*/ 377842 h 884640"/>
                <a:gd name="connsiteX68" fmla="*/ 1184981 w 2793935"/>
                <a:gd name="connsiteY68" fmla="*/ 333950 h 884640"/>
                <a:gd name="connsiteX69" fmla="*/ 1168556 w 2793935"/>
                <a:gd name="connsiteY69" fmla="*/ 398348 h 884640"/>
                <a:gd name="connsiteX70" fmla="*/ 1237098 w 2793935"/>
                <a:gd name="connsiteY70" fmla="*/ 398348 h 884640"/>
                <a:gd name="connsiteX71" fmla="*/ 1253557 w 2793935"/>
                <a:gd name="connsiteY71" fmla="*/ 333950 h 884640"/>
                <a:gd name="connsiteX72" fmla="*/ 413491 w 2793935"/>
                <a:gd name="connsiteY72" fmla="*/ 276343 h 884640"/>
                <a:gd name="connsiteX73" fmla="*/ 687772 w 2793935"/>
                <a:gd name="connsiteY73" fmla="*/ 276343 h 884640"/>
                <a:gd name="connsiteX74" fmla="*/ 619192 w 2793935"/>
                <a:gd name="connsiteY74" fmla="*/ 550611 h 884640"/>
                <a:gd name="connsiteX75" fmla="*/ 344909 w 2793935"/>
                <a:gd name="connsiteY75" fmla="*/ 550611 h 884640"/>
                <a:gd name="connsiteX76" fmla="*/ 1805660 w 2793935"/>
                <a:gd name="connsiteY76" fmla="*/ 270171 h 884640"/>
                <a:gd name="connsiteX77" fmla="*/ 1850893 w 2793935"/>
                <a:gd name="connsiteY77" fmla="*/ 321092 h 884640"/>
                <a:gd name="connsiteX78" fmla="*/ 1885864 w 2793935"/>
                <a:gd name="connsiteY78" fmla="*/ 373041 h 884640"/>
                <a:gd name="connsiteX79" fmla="*/ 1806344 w 2793935"/>
                <a:gd name="connsiteY79" fmla="*/ 425162 h 884640"/>
                <a:gd name="connsiteX80" fmla="*/ 1777830 w 2793935"/>
                <a:gd name="connsiteY80" fmla="*/ 372527 h 884640"/>
                <a:gd name="connsiteX81" fmla="*/ 1734375 w 2793935"/>
                <a:gd name="connsiteY81" fmla="*/ 318863 h 884640"/>
                <a:gd name="connsiteX82" fmla="*/ 1116465 w 2793935"/>
                <a:gd name="connsiteY82" fmla="*/ 264684 h 884640"/>
                <a:gd name="connsiteX83" fmla="*/ 1362599 w 2793935"/>
                <a:gd name="connsiteY83" fmla="*/ 264684 h 884640"/>
                <a:gd name="connsiteX84" fmla="*/ 1311850 w 2793935"/>
                <a:gd name="connsiteY84" fmla="*/ 467636 h 884640"/>
                <a:gd name="connsiteX85" fmla="*/ 1065685 w 2793935"/>
                <a:gd name="connsiteY85" fmla="*/ 467636 h 884640"/>
                <a:gd name="connsiteX86" fmla="*/ 1671952 w 2793935"/>
                <a:gd name="connsiteY86" fmla="*/ 231080 h 884640"/>
                <a:gd name="connsiteX87" fmla="*/ 1715168 w 2793935"/>
                <a:gd name="connsiteY87" fmla="*/ 316805 h 884640"/>
                <a:gd name="connsiteX88" fmla="*/ 1669637 w 2793935"/>
                <a:gd name="connsiteY88" fmla="*/ 329835 h 884640"/>
                <a:gd name="connsiteX89" fmla="*/ 1622562 w 2793935"/>
                <a:gd name="connsiteY89" fmla="*/ 340808 h 884640"/>
                <a:gd name="connsiteX90" fmla="*/ 1597868 w 2793935"/>
                <a:gd name="connsiteY90" fmla="*/ 421733 h 884640"/>
                <a:gd name="connsiteX91" fmla="*/ 1682241 w 2793935"/>
                <a:gd name="connsiteY91" fmla="*/ 421733 h 884640"/>
                <a:gd name="connsiteX92" fmla="*/ 1658919 w 2793935"/>
                <a:gd name="connsiteY92" fmla="*/ 514316 h 884640"/>
                <a:gd name="connsiteX93" fmla="*/ 1576603 w 2793935"/>
                <a:gd name="connsiteY93" fmla="*/ 514316 h 884640"/>
                <a:gd name="connsiteX94" fmla="*/ 1569743 w 2793935"/>
                <a:gd name="connsiteY94" fmla="*/ 519802 h 884640"/>
                <a:gd name="connsiteX95" fmla="*/ 1590601 w 2793935"/>
                <a:gd name="connsiteY95" fmla="*/ 546882 h 884640"/>
                <a:gd name="connsiteX96" fmla="*/ 1616338 w 2793935"/>
                <a:gd name="connsiteY96" fmla="*/ 583391 h 884640"/>
                <a:gd name="connsiteX97" fmla="*/ 1634910 w 2793935"/>
                <a:gd name="connsiteY97" fmla="*/ 609556 h 884640"/>
                <a:gd name="connsiteX98" fmla="*/ 1564255 w 2793935"/>
                <a:gd name="connsiteY98" fmla="*/ 678136 h 884640"/>
                <a:gd name="connsiteX99" fmla="*/ 1558596 w 2793935"/>
                <a:gd name="connsiteY99" fmla="*/ 651819 h 884640"/>
                <a:gd name="connsiteX100" fmla="*/ 1549850 w 2793935"/>
                <a:gd name="connsiteY100" fmla="*/ 621901 h 884640"/>
                <a:gd name="connsiteX101" fmla="*/ 1483311 w 2793935"/>
                <a:gd name="connsiteY101" fmla="*/ 880447 h 884640"/>
                <a:gd name="connsiteX102" fmla="*/ 1386688 w 2793935"/>
                <a:gd name="connsiteY102" fmla="*/ 880447 h 884640"/>
                <a:gd name="connsiteX103" fmla="*/ 1440095 w 2793935"/>
                <a:gd name="connsiteY103" fmla="*/ 674021 h 884640"/>
                <a:gd name="connsiteX104" fmla="*/ 1397642 w 2793935"/>
                <a:gd name="connsiteY104" fmla="*/ 731714 h 884640"/>
                <a:gd name="connsiteX105" fmla="*/ 1357198 w 2793935"/>
                <a:gd name="connsiteY105" fmla="*/ 775520 h 884640"/>
                <a:gd name="connsiteX106" fmla="*/ 1347426 w 2793935"/>
                <a:gd name="connsiteY106" fmla="*/ 722456 h 884640"/>
                <a:gd name="connsiteX107" fmla="*/ 1332509 w 2793935"/>
                <a:gd name="connsiteY107" fmla="*/ 671964 h 884640"/>
                <a:gd name="connsiteX108" fmla="*/ 1400115 w 2793935"/>
                <a:gd name="connsiteY108" fmla="*/ 598860 h 884640"/>
                <a:gd name="connsiteX109" fmla="*/ 1464104 w 2793935"/>
                <a:gd name="connsiteY109" fmla="*/ 508829 h 884640"/>
                <a:gd name="connsiteX110" fmla="*/ 1380516 w 2793935"/>
                <a:gd name="connsiteY110" fmla="*/ 514316 h 884640"/>
                <a:gd name="connsiteX111" fmla="*/ 1403831 w 2793935"/>
                <a:gd name="connsiteY111" fmla="*/ 421733 h 884640"/>
                <a:gd name="connsiteX112" fmla="*/ 1500460 w 2793935"/>
                <a:gd name="connsiteY112" fmla="*/ 421733 h 884640"/>
                <a:gd name="connsiteX113" fmla="*/ 1521039 w 2793935"/>
                <a:gd name="connsiteY113" fmla="*/ 358639 h 884640"/>
                <a:gd name="connsiteX114" fmla="*/ 1486741 w 2793935"/>
                <a:gd name="connsiteY114" fmla="*/ 362240 h 884640"/>
                <a:gd name="connsiteX115" fmla="*/ 1454500 w 2793935"/>
                <a:gd name="connsiteY115" fmla="*/ 360697 h 884640"/>
                <a:gd name="connsiteX116" fmla="*/ 1449613 w 2793935"/>
                <a:gd name="connsiteY116" fmla="*/ 322892 h 884640"/>
                <a:gd name="connsiteX117" fmla="*/ 1440095 w 2793935"/>
                <a:gd name="connsiteY117" fmla="*/ 284573 h 884640"/>
                <a:gd name="connsiteX118" fmla="*/ 1561168 w 2793935"/>
                <a:gd name="connsiteY118" fmla="*/ 264256 h 884640"/>
                <a:gd name="connsiteX119" fmla="*/ 1671952 w 2793935"/>
                <a:gd name="connsiteY119" fmla="*/ 231080 h 884640"/>
                <a:gd name="connsiteX120" fmla="*/ 2526401 w 2793935"/>
                <a:gd name="connsiteY120" fmla="*/ 229023 h 884640"/>
                <a:gd name="connsiteX121" fmla="*/ 2625157 w 2793935"/>
                <a:gd name="connsiteY121" fmla="*/ 229023 h 884640"/>
                <a:gd name="connsiteX122" fmla="*/ 2601839 w 2793935"/>
                <a:gd name="connsiteY122" fmla="*/ 321606 h 884640"/>
                <a:gd name="connsiteX123" fmla="*/ 2749972 w 2793935"/>
                <a:gd name="connsiteY123" fmla="*/ 321606 h 884640"/>
                <a:gd name="connsiteX124" fmla="*/ 2727341 w 2793935"/>
                <a:gd name="connsiteY124" fmla="*/ 412817 h 884640"/>
                <a:gd name="connsiteX125" fmla="*/ 2579208 w 2793935"/>
                <a:gd name="connsiteY125" fmla="*/ 412817 h 884640"/>
                <a:gd name="connsiteX126" fmla="*/ 2561377 w 2793935"/>
                <a:gd name="connsiteY126" fmla="*/ 483445 h 884640"/>
                <a:gd name="connsiteX127" fmla="*/ 2629272 w 2793935"/>
                <a:gd name="connsiteY127" fmla="*/ 483445 h 884640"/>
                <a:gd name="connsiteX128" fmla="*/ 2645731 w 2793935"/>
                <a:gd name="connsiteY128" fmla="*/ 480026 h 884640"/>
                <a:gd name="connsiteX129" fmla="*/ 2704709 w 2793935"/>
                <a:gd name="connsiteY129" fmla="*/ 510802 h 884640"/>
                <a:gd name="connsiteX130" fmla="*/ 2623871 w 2793935"/>
                <a:gd name="connsiteY130" fmla="*/ 639859 h 884640"/>
                <a:gd name="connsiteX131" fmla="*/ 2522972 w 2793935"/>
                <a:gd name="connsiteY131" fmla="*/ 742636 h 884640"/>
                <a:gd name="connsiteX132" fmla="*/ 2581351 w 2793935"/>
                <a:gd name="connsiteY132" fmla="*/ 773592 h 884640"/>
                <a:gd name="connsiteX133" fmla="*/ 2656704 w 2793935"/>
                <a:gd name="connsiteY133" fmla="*/ 800947 h 884640"/>
                <a:gd name="connsiteX134" fmla="*/ 2615984 w 2793935"/>
                <a:gd name="connsiteY134" fmla="*/ 840992 h 884640"/>
                <a:gd name="connsiteX135" fmla="*/ 2579894 w 2793935"/>
                <a:gd name="connsiteY135" fmla="*/ 884640 h 884640"/>
                <a:gd name="connsiteX136" fmla="*/ 2499312 w 2793935"/>
                <a:gd name="connsiteY136" fmla="*/ 845966 h 884640"/>
                <a:gd name="connsiteX137" fmla="*/ 2437247 w 2793935"/>
                <a:gd name="connsiteY137" fmla="*/ 801633 h 884640"/>
                <a:gd name="connsiteX138" fmla="*/ 2342584 w 2793935"/>
                <a:gd name="connsiteY138" fmla="*/ 846738 h 884640"/>
                <a:gd name="connsiteX139" fmla="*/ 2245268 w 2793935"/>
                <a:gd name="connsiteY139" fmla="*/ 874350 h 884640"/>
                <a:gd name="connsiteX140" fmla="*/ 2230175 w 2793935"/>
                <a:gd name="connsiteY140" fmla="*/ 827015 h 884640"/>
                <a:gd name="connsiteX141" fmla="*/ 2206851 w 2793935"/>
                <a:gd name="connsiteY141" fmla="*/ 783796 h 884640"/>
                <a:gd name="connsiteX142" fmla="*/ 2291060 w 2793935"/>
                <a:gd name="connsiteY142" fmla="*/ 761844 h 884640"/>
                <a:gd name="connsiteX143" fmla="*/ 2374240 w 2793935"/>
                <a:gd name="connsiteY143" fmla="*/ 723428 h 884640"/>
                <a:gd name="connsiteX144" fmla="*/ 2344827 w 2793935"/>
                <a:gd name="connsiteY144" fmla="*/ 656982 h 884640"/>
                <a:gd name="connsiteX145" fmla="*/ 2324160 w 2793935"/>
                <a:gd name="connsiteY145" fmla="*/ 576696 h 884640"/>
                <a:gd name="connsiteX146" fmla="*/ 2355031 w 2793935"/>
                <a:gd name="connsiteY146" fmla="*/ 573264 h 884640"/>
                <a:gd name="connsiteX147" fmla="*/ 2311812 w 2793935"/>
                <a:gd name="connsiteY147" fmla="*/ 573264 h 884640"/>
                <a:gd name="connsiteX148" fmla="*/ 2333764 w 2793935"/>
                <a:gd name="connsiteY148" fmla="*/ 483445 h 884640"/>
                <a:gd name="connsiteX149" fmla="*/ 2462622 w 2793935"/>
                <a:gd name="connsiteY149" fmla="*/ 483445 h 884640"/>
                <a:gd name="connsiteX150" fmla="*/ 2480453 w 2793935"/>
                <a:gd name="connsiteY150" fmla="*/ 412817 h 884640"/>
                <a:gd name="connsiteX151" fmla="*/ 2340625 w 2793935"/>
                <a:gd name="connsiteY151" fmla="*/ 412817 h 884640"/>
                <a:gd name="connsiteX152" fmla="*/ 2363263 w 2793935"/>
                <a:gd name="connsiteY152" fmla="*/ 321606 h 884640"/>
                <a:gd name="connsiteX153" fmla="*/ 2503084 w 2793935"/>
                <a:gd name="connsiteY153" fmla="*/ 321606 h 884640"/>
                <a:gd name="connsiteX154" fmla="*/ 2217141 w 2793935"/>
                <a:gd name="connsiteY154" fmla="*/ 229023 h 884640"/>
                <a:gd name="connsiteX155" fmla="*/ 2315242 w 2793935"/>
                <a:gd name="connsiteY155" fmla="*/ 229023 h 884640"/>
                <a:gd name="connsiteX156" fmla="*/ 2283685 w 2793935"/>
                <a:gd name="connsiteY156" fmla="*/ 355210 h 884640"/>
                <a:gd name="connsiteX157" fmla="*/ 2346799 w 2793935"/>
                <a:gd name="connsiteY157" fmla="*/ 355210 h 884640"/>
                <a:gd name="connsiteX158" fmla="*/ 2324160 w 2793935"/>
                <a:gd name="connsiteY158" fmla="*/ 447105 h 884640"/>
                <a:gd name="connsiteX159" fmla="*/ 2261046 w 2793935"/>
                <a:gd name="connsiteY159" fmla="*/ 447105 h 884640"/>
                <a:gd name="connsiteX160" fmla="*/ 2239780 w 2793935"/>
                <a:gd name="connsiteY160" fmla="*/ 530708 h 884640"/>
                <a:gd name="connsiteX161" fmla="*/ 2299463 w 2793935"/>
                <a:gd name="connsiteY161" fmla="*/ 517666 h 884640"/>
                <a:gd name="connsiteX162" fmla="*/ 2293289 w 2793935"/>
                <a:gd name="connsiteY162" fmla="*/ 610321 h 884640"/>
                <a:gd name="connsiteX163" fmla="*/ 2257102 w 2793935"/>
                <a:gd name="connsiteY163" fmla="*/ 619209 h 884640"/>
                <a:gd name="connsiteX164" fmla="*/ 2219885 w 2793935"/>
                <a:gd name="connsiteY164" fmla="*/ 628096 h 884640"/>
                <a:gd name="connsiteX165" fmla="*/ 2178038 w 2793935"/>
                <a:gd name="connsiteY165" fmla="*/ 778994 h 884640"/>
                <a:gd name="connsiteX166" fmla="*/ 2160030 w 2793935"/>
                <a:gd name="connsiteY166" fmla="*/ 831817 h 884640"/>
                <a:gd name="connsiteX167" fmla="*/ 2130703 w 2793935"/>
                <a:gd name="connsiteY167" fmla="*/ 864060 h 884640"/>
                <a:gd name="connsiteX168" fmla="*/ 2079140 w 2793935"/>
                <a:gd name="connsiteY168" fmla="*/ 873235 h 884640"/>
                <a:gd name="connsiteX169" fmla="*/ 2016252 w 2793935"/>
                <a:gd name="connsiteY169" fmla="*/ 869548 h 884640"/>
                <a:gd name="connsiteX170" fmla="*/ 2012823 w 2793935"/>
                <a:gd name="connsiteY170" fmla="*/ 825214 h 884640"/>
                <a:gd name="connsiteX171" fmla="*/ 2003222 w 2793935"/>
                <a:gd name="connsiteY171" fmla="*/ 780366 h 884640"/>
                <a:gd name="connsiteX172" fmla="*/ 2035283 w 2793935"/>
                <a:gd name="connsiteY172" fmla="*/ 785168 h 884640"/>
                <a:gd name="connsiteX173" fmla="*/ 2056029 w 2793935"/>
                <a:gd name="connsiteY173" fmla="*/ 785854 h 884640"/>
                <a:gd name="connsiteX174" fmla="*/ 2074019 w 2793935"/>
                <a:gd name="connsiteY174" fmla="*/ 780195 h 884640"/>
                <a:gd name="connsiteX175" fmla="*/ 2082746 w 2793935"/>
                <a:gd name="connsiteY175" fmla="*/ 767332 h 884640"/>
                <a:gd name="connsiteX176" fmla="*/ 2112180 w 2793935"/>
                <a:gd name="connsiteY176" fmla="*/ 650711 h 884640"/>
                <a:gd name="connsiteX177" fmla="*/ 2051914 w 2793935"/>
                <a:gd name="connsiteY177" fmla="*/ 664431 h 884640"/>
                <a:gd name="connsiteX178" fmla="*/ 2045056 w 2793935"/>
                <a:gd name="connsiteY178" fmla="*/ 568459 h 884640"/>
                <a:gd name="connsiteX179" fmla="*/ 2085483 w 2793935"/>
                <a:gd name="connsiteY179" fmla="*/ 560909 h 884640"/>
                <a:gd name="connsiteX180" fmla="*/ 2132075 w 2793935"/>
                <a:gd name="connsiteY180" fmla="*/ 551299 h 884640"/>
                <a:gd name="connsiteX181" fmla="*/ 2162946 w 2793935"/>
                <a:gd name="connsiteY181" fmla="*/ 447105 h 884640"/>
                <a:gd name="connsiteX182" fmla="*/ 2088904 w 2793935"/>
                <a:gd name="connsiteY182" fmla="*/ 447105 h 884640"/>
                <a:gd name="connsiteX183" fmla="*/ 2111494 w 2793935"/>
                <a:gd name="connsiteY183" fmla="*/ 355210 h 884640"/>
                <a:gd name="connsiteX184" fmla="*/ 2185584 w 2793935"/>
                <a:gd name="connsiteY184" fmla="*/ 355210 h 884640"/>
                <a:gd name="connsiteX185" fmla="*/ 1930441 w 2793935"/>
                <a:gd name="connsiteY185" fmla="*/ 228337 h 884640"/>
                <a:gd name="connsiteX186" fmla="*/ 2028511 w 2793935"/>
                <a:gd name="connsiteY186" fmla="*/ 228337 h 884640"/>
                <a:gd name="connsiteX187" fmla="*/ 1932499 w 2793935"/>
                <a:gd name="connsiteY187" fmla="*/ 612985 h 884640"/>
                <a:gd name="connsiteX188" fmla="*/ 1996278 w 2793935"/>
                <a:gd name="connsiteY188" fmla="*/ 602012 h 884640"/>
                <a:gd name="connsiteX189" fmla="*/ 1988049 w 2793935"/>
                <a:gd name="connsiteY189" fmla="*/ 695967 h 884640"/>
                <a:gd name="connsiteX190" fmla="*/ 1908496 w 2793935"/>
                <a:gd name="connsiteY190" fmla="*/ 709683 h 884640"/>
                <a:gd name="connsiteX191" fmla="*/ 1865976 w 2793935"/>
                <a:gd name="connsiteY191" fmla="*/ 879761 h 884640"/>
                <a:gd name="connsiteX192" fmla="*/ 1767987 w 2793935"/>
                <a:gd name="connsiteY192" fmla="*/ 879761 h 884640"/>
                <a:gd name="connsiteX193" fmla="*/ 1806344 w 2793935"/>
                <a:gd name="connsiteY193" fmla="*/ 727514 h 884640"/>
                <a:gd name="connsiteX194" fmla="*/ 1599925 w 2793935"/>
                <a:gd name="connsiteY194" fmla="*/ 763861 h 884640"/>
                <a:gd name="connsiteX195" fmla="*/ 1607471 w 2793935"/>
                <a:gd name="connsiteY195" fmla="*/ 668535 h 884640"/>
                <a:gd name="connsiteX196" fmla="*/ 1830315 w 2793935"/>
                <a:gd name="connsiteY196" fmla="*/ 630130 h 884640"/>
                <a:gd name="connsiteX197" fmla="*/ 879157 w 2793935"/>
                <a:gd name="connsiteY197" fmla="*/ 225594 h 884640"/>
                <a:gd name="connsiteX198" fmla="*/ 967660 w 2793935"/>
                <a:gd name="connsiteY198" fmla="*/ 236567 h 884640"/>
                <a:gd name="connsiteX199" fmla="*/ 960028 w 2793935"/>
                <a:gd name="connsiteY199" fmla="*/ 262113 h 884640"/>
                <a:gd name="connsiteX200" fmla="*/ 951881 w 2793935"/>
                <a:gd name="connsiteY200" fmla="*/ 286630 h 884640"/>
                <a:gd name="connsiteX201" fmla="*/ 1095192 w 2793935"/>
                <a:gd name="connsiteY201" fmla="*/ 281144 h 884640"/>
                <a:gd name="connsiteX202" fmla="*/ 1088759 w 2793935"/>
                <a:gd name="connsiteY202" fmla="*/ 295803 h 884640"/>
                <a:gd name="connsiteX203" fmla="*/ 1078723 w 2793935"/>
                <a:gd name="connsiteY203" fmla="*/ 322292 h 884640"/>
                <a:gd name="connsiteX204" fmla="*/ 1044756 w 2793935"/>
                <a:gd name="connsiteY204" fmla="*/ 415433 h 884640"/>
                <a:gd name="connsiteX205" fmla="*/ 1016964 w 2793935"/>
                <a:gd name="connsiteY205" fmla="*/ 464890 h 884640"/>
                <a:gd name="connsiteX206" fmla="*/ 991197 w 2793935"/>
                <a:gd name="connsiteY206" fmla="*/ 475615 h 884640"/>
                <a:gd name="connsiteX207" fmla="*/ 969032 w 2793935"/>
                <a:gd name="connsiteY207" fmla="*/ 480677 h 884640"/>
                <a:gd name="connsiteX208" fmla="*/ 933271 w 2793935"/>
                <a:gd name="connsiteY208" fmla="*/ 479819 h 884640"/>
                <a:gd name="connsiteX209" fmla="*/ 892878 w 2793935"/>
                <a:gd name="connsiteY209" fmla="*/ 473813 h 884640"/>
                <a:gd name="connsiteX210" fmla="*/ 892621 w 2793935"/>
                <a:gd name="connsiteY210" fmla="*/ 438646 h 884640"/>
                <a:gd name="connsiteX211" fmla="*/ 891431 w 2793935"/>
                <a:gd name="connsiteY211" fmla="*/ 421917 h 884640"/>
                <a:gd name="connsiteX212" fmla="*/ 889445 w 2793935"/>
                <a:gd name="connsiteY212" fmla="*/ 412069 h 884640"/>
                <a:gd name="connsiteX213" fmla="*/ 905742 w 2793935"/>
                <a:gd name="connsiteY213" fmla="*/ 410556 h 884640"/>
                <a:gd name="connsiteX214" fmla="*/ 920321 w 2793935"/>
                <a:gd name="connsiteY214" fmla="*/ 409364 h 884640"/>
                <a:gd name="connsiteX215" fmla="*/ 937473 w 2793935"/>
                <a:gd name="connsiteY215" fmla="*/ 405674 h 884640"/>
                <a:gd name="connsiteX216" fmla="*/ 948450 w 2793935"/>
                <a:gd name="connsiteY216" fmla="*/ 394241 h 884640"/>
                <a:gd name="connsiteX217" fmla="*/ 960371 w 2793935"/>
                <a:gd name="connsiteY217" fmla="*/ 382869 h 884640"/>
                <a:gd name="connsiteX218" fmla="*/ 975893 w 2793935"/>
                <a:gd name="connsiteY218" fmla="*/ 350409 h 884640"/>
                <a:gd name="connsiteX219" fmla="*/ 920321 w 2793935"/>
                <a:gd name="connsiteY219" fmla="*/ 361382 h 884640"/>
                <a:gd name="connsiteX220" fmla="*/ 903941 w 2793935"/>
                <a:gd name="connsiteY220" fmla="*/ 387833 h 884640"/>
                <a:gd name="connsiteX221" fmla="*/ 881901 w 2793935"/>
                <a:gd name="connsiteY221" fmla="*/ 412770 h 884640"/>
                <a:gd name="connsiteX222" fmla="*/ 885128 w 2793935"/>
                <a:gd name="connsiteY222" fmla="*/ 412470 h 884640"/>
                <a:gd name="connsiteX223" fmla="*/ 859830 w 2793935"/>
                <a:gd name="connsiteY223" fmla="*/ 438829 h 884640"/>
                <a:gd name="connsiteX224" fmla="*/ 827622 w 2793935"/>
                <a:gd name="connsiteY224" fmla="*/ 463784 h 884640"/>
                <a:gd name="connsiteX225" fmla="*/ 747477 w 2793935"/>
                <a:gd name="connsiteY225" fmla="*/ 499895 h 884640"/>
                <a:gd name="connsiteX226" fmla="*/ 731116 w 2793935"/>
                <a:gd name="connsiteY226" fmla="*/ 462145 h 884640"/>
                <a:gd name="connsiteX227" fmla="*/ 706979 w 2793935"/>
                <a:gd name="connsiteY227" fmla="*/ 428513 h 884640"/>
                <a:gd name="connsiteX228" fmla="*/ 775136 w 2793935"/>
                <a:gd name="connsiteY228" fmla="*/ 395989 h 884640"/>
                <a:gd name="connsiteX229" fmla="*/ 822213 w 2793935"/>
                <a:gd name="connsiteY229" fmla="*/ 351095 h 884640"/>
                <a:gd name="connsiteX230" fmla="*/ 752264 w 2793935"/>
                <a:gd name="connsiteY230" fmla="*/ 355896 h 884640"/>
                <a:gd name="connsiteX231" fmla="*/ 770758 w 2793935"/>
                <a:gd name="connsiteY231" fmla="*/ 281144 h 884640"/>
                <a:gd name="connsiteX232" fmla="*/ 862691 w 2793935"/>
                <a:gd name="connsiteY232" fmla="*/ 275657 h 884640"/>
                <a:gd name="connsiteX233" fmla="*/ 879157 w 2793935"/>
                <a:gd name="connsiteY233" fmla="*/ 225594 h 884640"/>
                <a:gd name="connsiteX234" fmla="*/ 153560 w 2793935"/>
                <a:gd name="connsiteY234" fmla="*/ 218050 h 884640"/>
                <a:gd name="connsiteX235" fmla="*/ 236581 w 2793935"/>
                <a:gd name="connsiteY235" fmla="*/ 246854 h 884640"/>
                <a:gd name="connsiteX236" fmla="*/ 227146 w 2793935"/>
                <a:gd name="connsiteY236" fmla="*/ 265285 h 884640"/>
                <a:gd name="connsiteX237" fmla="*/ 216683 w 2793935"/>
                <a:gd name="connsiteY237" fmla="*/ 283201 h 884640"/>
                <a:gd name="connsiteX238" fmla="*/ 377175 w 2793935"/>
                <a:gd name="connsiteY238" fmla="*/ 277715 h 884640"/>
                <a:gd name="connsiteX239" fmla="*/ 357953 w 2793935"/>
                <a:gd name="connsiteY239" fmla="*/ 353839 h 884640"/>
                <a:gd name="connsiteX240" fmla="*/ 275690 w 2793935"/>
                <a:gd name="connsiteY240" fmla="*/ 353839 h 884640"/>
                <a:gd name="connsiteX241" fmla="*/ 269515 w 2793935"/>
                <a:gd name="connsiteY241" fmla="*/ 379213 h 884640"/>
                <a:gd name="connsiteX242" fmla="*/ 267456 w 2793935"/>
                <a:gd name="connsiteY242" fmla="*/ 387443 h 884640"/>
                <a:gd name="connsiteX243" fmla="*/ 365504 w 2793935"/>
                <a:gd name="connsiteY243" fmla="*/ 387443 h 884640"/>
                <a:gd name="connsiteX244" fmla="*/ 346282 w 2793935"/>
                <a:gd name="connsiteY244" fmla="*/ 464209 h 884640"/>
                <a:gd name="connsiteX245" fmla="*/ 252361 w 2793935"/>
                <a:gd name="connsiteY245" fmla="*/ 466955 h 884640"/>
                <a:gd name="connsiteX246" fmla="*/ 299915 w 2793935"/>
                <a:gd name="connsiteY246" fmla="*/ 495949 h 884640"/>
                <a:gd name="connsiteX247" fmla="*/ 336671 w 2793935"/>
                <a:gd name="connsiteY247" fmla="*/ 519757 h 884640"/>
                <a:gd name="connsiteX248" fmla="*/ 257851 w 2793935"/>
                <a:gd name="connsiteY248" fmla="*/ 575335 h 884640"/>
                <a:gd name="connsiteX249" fmla="*/ 229548 w 2793935"/>
                <a:gd name="connsiteY249" fmla="*/ 546927 h 884640"/>
                <a:gd name="connsiteX250" fmla="*/ 196099 w 2793935"/>
                <a:gd name="connsiteY250" fmla="*/ 519076 h 884640"/>
                <a:gd name="connsiteX251" fmla="*/ 152702 w 2793935"/>
                <a:gd name="connsiteY251" fmla="*/ 555340 h 884640"/>
                <a:gd name="connsiteX252" fmla="*/ 102100 w 2793935"/>
                <a:gd name="connsiteY252" fmla="*/ 587010 h 884640"/>
                <a:gd name="connsiteX253" fmla="*/ 551983 w 2793935"/>
                <a:gd name="connsiteY253" fmla="*/ 584263 h 884640"/>
                <a:gd name="connsiteX254" fmla="*/ 477948 w 2793935"/>
                <a:gd name="connsiteY254" fmla="*/ 879822 h 884640"/>
                <a:gd name="connsiteX255" fmla="*/ 375115 w 2793935"/>
                <a:gd name="connsiteY255" fmla="*/ 879822 h 884640"/>
                <a:gd name="connsiteX256" fmla="*/ 380608 w 2793935"/>
                <a:gd name="connsiteY256" fmla="*/ 858541 h 884640"/>
                <a:gd name="connsiteX257" fmla="*/ 116509 w 2793935"/>
                <a:gd name="connsiteY257" fmla="*/ 858541 h 884640"/>
                <a:gd name="connsiteX258" fmla="*/ 111020 w 2793935"/>
                <a:gd name="connsiteY258" fmla="*/ 879822 h 884640"/>
                <a:gd name="connsiteX259" fmla="*/ 13030 w 2793935"/>
                <a:gd name="connsiteY259" fmla="*/ 879822 h 884640"/>
                <a:gd name="connsiteX260" fmla="*/ 88411 w 2793935"/>
                <a:gd name="connsiteY260" fmla="*/ 594531 h 884640"/>
                <a:gd name="connsiteX261" fmla="*/ 70838 w 2793935"/>
                <a:gd name="connsiteY261" fmla="*/ 602049 h 884640"/>
                <a:gd name="connsiteX262" fmla="*/ 54803 w 2793935"/>
                <a:gd name="connsiteY262" fmla="*/ 605467 h 884640"/>
                <a:gd name="connsiteX263" fmla="*/ 30757 w 2793935"/>
                <a:gd name="connsiteY263" fmla="*/ 570860 h 884640"/>
                <a:gd name="connsiteX264" fmla="*/ 0 w 2793935"/>
                <a:gd name="connsiteY264" fmla="*/ 538249 h 884640"/>
                <a:gd name="connsiteX265" fmla="*/ 78113 w 2793935"/>
                <a:gd name="connsiteY265" fmla="*/ 502448 h 884640"/>
                <a:gd name="connsiteX266" fmla="*/ 129545 w 2793935"/>
                <a:gd name="connsiteY266" fmla="*/ 459404 h 884640"/>
                <a:gd name="connsiteX267" fmla="*/ 28118 w 2793935"/>
                <a:gd name="connsiteY267" fmla="*/ 464209 h 884640"/>
                <a:gd name="connsiteX268" fmla="*/ 47277 w 2793935"/>
                <a:gd name="connsiteY268" fmla="*/ 387443 h 884640"/>
                <a:gd name="connsiteX269" fmla="*/ 99356 w 2793935"/>
                <a:gd name="connsiteY269" fmla="*/ 384700 h 884640"/>
                <a:gd name="connsiteX270" fmla="*/ 73745 w 2793935"/>
                <a:gd name="connsiteY270" fmla="*/ 366612 h 884640"/>
                <a:gd name="connsiteX271" fmla="*/ 48646 w 2793935"/>
                <a:gd name="connsiteY271" fmla="*/ 349038 h 884640"/>
                <a:gd name="connsiteX272" fmla="*/ 106239 w 2793935"/>
                <a:gd name="connsiteY272" fmla="*/ 292031 h 884640"/>
                <a:gd name="connsiteX273" fmla="*/ 153560 w 2793935"/>
                <a:gd name="connsiteY273" fmla="*/ 218050 h 884640"/>
                <a:gd name="connsiteX274" fmla="*/ 427794 w 2793935"/>
                <a:gd name="connsiteY274" fmla="*/ 21152 h 884640"/>
                <a:gd name="connsiteX275" fmla="*/ 393145 w 2793935"/>
                <a:gd name="connsiteY275" fmla="*/ 80715 h 884640"/>
                <a:gd name="connsiteX276" fmla="*/ 431124 w 2793935"/>
                <a:gd name="connsiteY276" fmla="*/ 80715 h 884640"/>
                <a:gd name="connsiteX277" fmla="*/ 427794 w 2793935"/>
                <a:gd name="connsiteY277" fmla="*/ 21152 h 884640"/>
                <a:gd name="connsiteX278" fmla="*/ 959898 w 2793935"/>
                <a:gd name="connsiteY278" fmla="*/ 14214 h 884640"/>
                <a:gd name="connsiteX279" fmla="*/ 948154 w 2793935"/>
                <a:gd name="connsiteY279" fmla="*/ 58887 h 884640"/>
                <a:gd name="connsiteX280" fmla="*/ 968349 w 2793935"/>
                <a:gd name="connsiteY280" fmla="*/ 58887 h 884640"/>
                <a:gd name="connsiteX281" fmla="*/ 987002 w 2793935"/>
                <a:gd name="connsiteY281" fmla="*/ 52499 h 884640"/>
                <a:gd name="connsiteX282" fmla="*/ 996616 w 2793935"/>
                <a:gd name="connsiteY282" fmla="*/ 36212 h 884640"/>
                <a:gd name="connsiteX283" fmla="*/ 995551 w 2793935"/>
                <a:gd name="connsiteY283" fmla="*/ 20200 h 884640"/>
                <a:gd name="connsiteX284" fmla="*/ 980094 w 2793935"/>
                <a:gd name="connsiteY284" fmla="*/ 14214 h 884640"/>
                <a:gd name="connsiteX285" fmla="*/ 959898 w 2793935"/>
                <a:gd name="connsiteY285" fmla="*/ 14214 h 884640"/>
                <a:gd name="connsiteX286" fmla="*/ 526601 w 2793935"/>
                <a:gd name="connsiteY286" fmla="*/ 14214 h 884640"/>
                <a:gd name="connsiteX287" fmla="*/ 514857 w 2793935"/>
                <a:gd name="connsiteY287" fmla="*/ 58887 h 884640"/>
                <a:gd name="connsiteX288" fmla="*/ 535052 w 2793935"/>
                <a:gd name="connsiteY288" fmla="*/ 58887 h 884640"/>
                <a:gd name="connsiteX289" fmla="*/ 553705 w 2793935"/>
                <a:gd name="connsiteY289" fmla="*/ 52499 h 884640"/>
                <a:gd name="connsiteX290" fmla="*/ 563319 w 2793935"/>
                <a:gd name="connsiteY290" fmla="*/ 36212 h 884640"/>
                <a:gd name="connsiteX291" fmla="*/ 562253 w 2793935"/>
                <a:gd name="connsiteY291" fmla="*/ 20200 h 884640"/>
                <a:gd name="connsiteX292" fmla="*/ 546797 w 2793935"/>
                <a:gd name="connsiteY292" fmla="*/ 14214 h 884640"/>
                <a:gd name="connsiteX293" fmla="*/ 526601 w 2793935"/>
                <a:gd name="connsiteY293" fmla="*/ 14214 h 884640"/>
                <a:gd name="connsiteX294" fmla="*/ 837489 w 2793935"/>
                <a:gd name="connsiteY294" fmla="*/ 14045 h 884640"/>
                <a:gd name="connsiteX295" fmla="*/ 813110 w 2793935"/>
                <a:gd name="connsiteY295" fmla="*/ 106774 h 884640"/>
                <a:gd name="connsiteX296" fmla="*/ 832100 w 2793935"/>
                <a:gd name="connsiteY296" fmla="*/ 106774 h 884640"/>
                <a:gd name="connsiteX297" fmla="*/ 866474 w 2793935"/>
                <a:gd name="connsiteY297" fmla="*/ 94549 h 884640"/>
                <a:gd name="connsiteX298" fmla="*/ 885948 w 2793935"/>
                <a:gd name="connsiteY298" fmla="*/ 60748 h 884640"/>
                <a:gd name="connsiteX299" fmla="*/ 884335 w 2793935"/>
                <a:gd name="connsiteY299" fmla="*/ 26609 h 884640"/>
                <a:gd name="connsiteX300" fmla="*/ 856479 w 2793935"/>
                <a:gd name="connsiteY300" fmla="*/ 14045 h 884640"/>
                <a:gd name="connsiteX301" fmla="*/ 837489 w 2793935"/>
                <a:gd name="connsiteY301" fmla="*/ 14045 h 884640"/>
                <a:gd name="connsiteX302" fmla="*/ 2491688 w 2793935"/>
                <a:gd name="connsiteY302" fmla="*/ 13537 h 884640"/>
                <a:gd name="connsiteX303" fmla="*/ 2460705 w 2793935"/>
                <a:gd name="connsiteY303" fmla="*/ 26123 h 884640"/>
                <a:gd name="connsiteX304" fmla="*/ 2440632 w 2793935"/>
                <a:gd name="connsiteY304" fmla="*/ 60410 h 884640"/>
                <a:gd name="connsiteX305" fmla="*/ 2442693 w 2793935"/>
                <a:gd name="connsiteY305" fmla="*/ 94633 h 884640"/>
                <a:gd name="connsiteX306" fmla="*/ 2467042 w 2793935"/>
                <a:gd name="connsiteY306" fmla="*/ 107282 h 884640"/>
                <a:gd name="connsiteX307" fmla="*/ 2498042 w 2793935"/>
                <a:gd name="connsiteY307" fmla="*/ 94633 h 884640"/>
                <a:gd name="connsiteX308" fmla="*/ 2518098 w 2793935"/>
                <a:gd name="connsiteY308" fmla="*/ 60410 h 884640"/>
                <a:gd name="connsiteX309" fmla="*/ 2516054 w 2793935"/>
                <a:gd name="connsiteY309" fmla="*/ 26123 h 884640"/>
                <a:gd name="connsiteX310" fmla="*/ 2491688 w 2793935"/>
                <a:gd name="connsiteY310" fmla="*/ 13537 h 884640"/>
                <a:gd name="connsiteX311" fmla="*/ 2265620 w 2793935"/>
                <a:gd name="connsiteY311" fmla="*/ 13537 h 884640"/>
                <a:gd name="connsiteX312" fmla="*/ 2234637 w 2793935"/>
                <a:gd name="connsiteY312" fmla="*/ 26123 h 884640"/>
                <a:gd name="connsiteX313" fmla="*/ 2214564 w 2793935"/>
                <a:gd name="connsiteY313" fmla="*/ 60410 h 884640"/>
                <a:gd name="connsiteX314" fmla="*/ 2216625 w 2793935"/>
                <a:gd name="connsiteY314" fmla="*/ 94633 h 884640"/>
                <a:gd name="connsiteX315" fmla="*/ 2240974 w 2793935"/>
                <a:gd name="connsiteY315" fmla="*/ 107282 h 884640"/>
                <a:gd name="connsiteX316" fmla="*/ 2271974 w 2793935"/>
                <a:gd name="connsiteY316" fmla="*/ 94633 h 884640"/>
                <a:gd name="connsiteX317" fmla="*/ 2292030 w 2793935"/>
                <a:gd name="connsiteY317" fmla="*/ 60410 h 884640"/>
                <a:gd name="connsiteX318" fmla="*/ 2289986 w 2793935"/>
                <a:gd name="connsiteY318" fmla="*/ 26123 h 884640"/>
                <a:gd name="connsiteX319" fmla="*/ 2265620 w 2793935"/>
                <a:gd name="connsiteY319" fmla="*/ 13537 h 884640"/>
                <a:gd name="connsiteX320" fmla="*/ 242835 w 2793935"/>
                <a:gd name="connsiteY320" fmla="*/ 2369 h 884640"/>
                <a:gd name="connsiteX321" fmla="*/ 257605 w 2793935"/>
                <a:gd name="connsiteY321" fmla="*/ 2369 h 884640"/>
                <a:gd name="connsiteX322" fmla="*/ 270740 w 2793935"/>
                <a:gd name="connsiteY322" fmla="*/ 99160 h 884640"/>
                <a:gd name="connsiteX323" fmla="*/ 334769 w 2793935"/>
                <a:gd name="connsiteY323" fmla="*/ 2369 h 884640"/>
                <a:gd name="connsiteX324" fmla="*/ 349388 w 2793935"/>
                <a:gd name="connsiteY324" fmla="*/ 2369 h 884640"/>
                <a:gd name="connsiteX325" fmla="*/ 318603 w 2793935"/>
                <a:gd name="connsiteY325" fmla="*/ 119466 h 884640"/>
                <a:gd name="connsiteX326" fmla="*/ 304888 w 2793935"/>
                <a:gd name="connsiteY326" fmla="*/ 119466 h 884640"/>
                <a:gd name="connsiteX327" fmla="*/ 327844 w 2793935"/>
                <a:gd name="connsiteY327" fmla="*/ 32151 h 884640"/>
                <a:gd name="connsiteX328" fmla="*/ 270224 w 2793935"/>
                <a:gd name="connsiteY328" fmla="*/ 119466 h 884640"/>
                <a:gd name="connsiteX329" fmla="*/ 260579 w 2793935"/>
                <a:gd name="connsiteY329" fmla="*/ 119466 h 884640"/>
                <a:gd name="connsiteX330" fmla="*/ 248764 w 2793935"/>
                <a:gd name="connsiteY330" fmla="*/ 31982 h 884640"/>
                <a:gd name="connsiteX331" fmla="*/ 225764 w 2793935"/>
                <a:gd name="connsiteY331" fmla="*/ 119466 h 884640"/>
                <a:gd name="connsiteX332" fmla="*/ 212049 w 2793935"/>
                <a:gd name="connsiteY332" fmla="*/ 119466 h 884640"/>
                <a:gd name="connsiteX333" fmla="*/ 242835 w 2793935"/>
                <a:gd name="connsiteY333" fmla="*/ 2369 h 884640"/>
                <a:gd name="connsiteX334" fmla="*/ 424940 w 2793935"/>
                <a:gd name="connsiteY334" fmla="*/ 2200 h 884640"/>
                <a:gd name="connsiteX335" fmla="*/ 440764 w 2793935"/>
                <a:gd name="connsiteY335" fmla="*/ 2200 h 884640"/>
                <a:gd name="connsiteX336" fmla="*/ 447763 w 2793935"/>
                <a:gd name="connsiteY336" fmla="*/ 119466 h 884640"/>
                <a:gd name="connsiteX337" fmla="*/ 433295 w 2793935"/>
                <a:gd name="connsiteY337" fmla="*/ 119466 h 884640"/>
                <a:gd name="connsiteX338" fmla="*/ 431751 w 2793935"/>
                <a:gd name="connsiteY338" fmla="*/ 93237 h 884640"/>
                <a:gd name="connsiteX339" fmla="*/ 385934 w 2793935"/>
                <a:gd name="connsiteY339" fmla="*/ 93237 h 884640"/>
                <a:gd name="connsiteX340" fmla="*/ 370599 w 2793935"/>
                <a:gd name="connsiteY340" fmla="*/ 119466 h 884640"/>
                <a:gd name="connsiteX341" fmla="*/ 356130 w 2793935"/>
                <a:gd name="connsiteY341" fmla="*/ 119466 h 884640"/>
                <a:gd name="connsiteX342" fmla="*/ 424940 w 2793935"/>
                <a:gd name="connsiteY342" fmla="*/ 2200 h 884640"/>
                <a:gd name="connsiteX343" fmla="*/ 2711646 w 2793935"/>
                <a:gd name="connsiteY343" fmla="*/ 1523 h 884640"/>
                <a:gd name="connsiteX344" fmla="*/ 2726868 w 2793935"/>
                <a:gd name="connsiteY344" fmla="*/ 1523 h 884640"/>
                <a:gd name="connsiteX345" fmla="*/ 2737086 w 2793935"/>
                <a:gd name="connsiteY345" fmla="*/ 61256 h 884640"/>
                <a:gd name="connsiteX346" fmla="*/ 2778713 w 2793935"/>
                <a:gd name="connsiteY346" fmla="*/ 1523 h 884640"/>
                <a:gd name="connsiteX347" fmla="*/ 2793935 w 2793935"/>
                <a:gd name="connsiteY347" fmla="*/ 1523 h 884640"/>
                <a:gd name="connsiteX348" fmla="*/ 2740415 w 2793935"/>
                <a:gd name="connsiteY348" fmla="*/ 74962 h 884640"/>
                <a:gd name="connsiteX349" fmla="*/ 2728715 w 2793935"/>
                <a:gd name="connsiteY349" fmla="*/ 119466 h 884640"/>
                <a:gd name="connsiteX350" fmla="*/ 2715000 w 2793935"/>
                <a:gd name="connsiteY350" fmla="*/ 119466 h 884640"/>
                <a:gd name="connsiteX351" fmla="*/ 2726701 w 2793935"/>
                <a:gd name="connsiteY351" fmla="*/ 74962 h 884640"/>
                <a:gd name="connsiteX352" fmla="*/ 2711646 w 2793935"/>
                <a:gd name="connsiteY352" fmla="*/ 1523 h 884640"/>
                <a:gd name="connsiteX353" fmla="*/ 2362446 w 2793935"/>
                <a:gd name="connsiteY353" fmla="*/ 1523 h 884640"/>
                <a:gd name="connsiteX354" fmla="*/ 2376161 w 2793935"/>
                <a:gd name="connsiteY354" fmla="*/ 1523 h 884640"/>
                <a:gd name="connsiteX355" fmla="*/ 2348445 w 2793935"/>
                <a:gd name="connsiteY355" fmla="*/ 106944 h 884640"/>
                <a:gd name="connsiteX356" fmla="*/ 2385219 w 2793935"/>
                <a:gd name="connsiteY356" fmla="*/ 106944 h 884640"/>
                <a:gd name="connsiteX357" fmla="*/ 2381927 w 2793935"/>
                <a:gd name="connsiteY357" fmla="*/ 119466 h 884640"/>
                <a:gd name="connsiteX358" fmla="*/ 2331438 w 2793935"/>
                <a:gd name="connsiteY358" fmla="*/ 119466 h 884640"/>
                <a:gd name="connsiteX359" fmla="*/ 2362446 w 2793935"/>
                <a:gd name="connsiteY359" fmla="*/ 1523 h 884640"/>
                <a:gd name="connsiteX360" fmla="*/ 1976246 w 2793935"/>
                <a:gd name="connsiteY360" fmla="*/ 1523 h 884640"/>
                <a:gd name="connsiteX361" fmla="*/ 1989961 w 2793935"/>
                <a:gd name="connsiteY361" fmla="*/ 1523 h 884640"/>
                <a:gd name="connsiteX362" fmla="*/ 1976348 w 2793935"/>
                <a:gd name="connsiteY362" fmla="*/ 53303 h 884640"/>
                <a:gd name="connsiteX363" fmla="*/ 2029851 w 2793935"/>
                <a:gd name="connsiteY363" fmla="*/ 53303 h 884640"/>
                <a:gd name="connsiteX364" fmla="*/ 2043464 w 2793935"/>
                <a:gd name="connsiteY364" fmla="*/ 1523 h 884640"/>
                <a:gd name="connsiteX365" fmla="*/ 2057179 w 2793935"/>
                <a:gd name="connsiteY365" fmla="*/ 1523 h 884640"/>
                <a:gd name="connsiteX366" fmla="*/ 2026171 w 2793935"/>
                <a:gd name="connsiteY366" fmla="*/ 119466 h 884640"/>
                <a:gd name="connsiteX367" fmla="*/ 2012456 w 2793935"/>
                <a:gd name="connsiteY367" fmla="*/ 119466 h 884640"/>
                <a:gd name="connsiteX368" fmla="*/ 2026514 w 2793935"/>
                <a:gd name="connsiteY368" fmla="*/ 65994 h 884640"/>
                <a:gd name="connsiteX369" fmla="*/ 1973011 w 2793935"/>
                <a:gd name="connsiteY369" fmla="*/ 65994 h 884640"/>
                <a:gd name="connsiteX370" fmla="*/ 1958953 w 2793935"/>
                <a:gd name="connsiteY370" fmla="*/ 119466 h 884640"/>
                <a:gd name="connsiteX371" fmla="*/ 1945238 w 2793935"/>
                <a:gd name="connsiteY371" fmla="*/ 119466 h 884640"/>
                <a:gd name="connsiteX372" fmla="*/ 1976246 w 2793935"/>
                <a:gd name="connsiteY372" fmla="*/ 1523 h 884640"/>
                <a:gd name="connsiteX373" fmla="*/ 1640083 w 2793935"/>
                <a:gd name="connsiteY373" fmla="*/ 1523 h 884640"/>
                <a:gd name="connsiteX374" fmla="*/ 1711219 w 2793935"/>
                <a:gd name="connsiteY374" fmla="*/ 1523 h 884640"/>
                <a:gd name="connsiteX375" fmla="*/ 1707927 w 2793935"/>
                <a:gd name="connsiteY375" fmla="*/ 14045 h 884640"/>
                <a:gd name="connsiteX376" fmla="*/ 1679292 w 2793935"/>
                <a:gd name="connsiteY376" fmla="*/ 14045 h 884640"/>
                <a:gd name="connsiteX377" fmla="*/ 1651576 w 2793935"/>
                <a:gd name="connsiteY377" fmla="*/ 119466 h 884640"/>
                <a:gd name="connsiteX378" fmla="*/ 1637861 w 2793935"/>
                <a:gd name="connsiteY378" fmla="*/ 119466 h 884640"/>
                <a:gd name="connsiteX379" fmla="*/ 1665577 w 2793935"/>
                <a:gd name="connsiteY379" fmla="*/ 14045 h 884640"/>
                <a:gd name="connsiteX380" fmla="*/ 1636791 w 2793935"/>
                <a:gd name="connsiteY380" fmla="*/ 14045 h 884640"/>
                <a:gd name="connsiteX381" fmla="*/ 1640083 w 2793935"/>
                <a:gd name="connsiteY381" fmla="*/ 1523 h 884640"/>
                <a:gd name="connsiteX382" fmla="*/ 1241525 w 2793935"/>
                <a:gd name="connsiteY382" fmla="*/ 1523 h 884640"/>
                <a:gd name="connsiteX383" fmla="*/ 1255240 w 2793935"/>
                <a:gd name="connsiteY383" fmla="*/ 1523 h 884640"/>
                <a:gd name="connsiteX384" fmla="*/ 1224232 w 2793935"/>
                <a:gd name="connsiteY384" fmla="*/ 119466 h 884640"/>
                <a:gd name="connsiteX385" fmla="*/ 1210517 w 2793935"/>
                <a:gd name="connsiteY385" fmla="*/ 119466 h 884640"/>
                <a:gd name="connsiteX386" fmla="*/ 1241525 w 2793935"/>
                <a:gd name="connsiteY386" fmla="*/ 1523 h 884640"/>
                <a:gd name="connsiteX387" fmla="*/ 1110782 w 2793935"/>
                <a:gd name="connsiteY387" fmla="*/ 1523 h 884640"/>
                <a:gd name="connsiteX388" fmla="*/ 1125401 w 2793935"/>
                <a:gd name="connsiteY388" fmla="*/ 1523 h 884640"/>
                <a:gd name="connsiteX389" fmla="*/ 1131670 w 2793935"/>
                <a:gd name="connsiteY389" fmla="*/ 103221 h 884640"/>
                <a:gd name="connsiteX390" fmla="*/ 1191413 w 2793935"/>
                <a:gd name="connsiteY390" fmla="*/ 1523 h 884640"/>
                <a:gd name="connsiteX391" fmla="*/ 1205881 w 2793935"/>
                <a:gd name="connsiteY391" fmla="*/ 1523 h 884640"/>
                <a:gd name="connsiteX392" fmla="*/ 1135236 w 2793935"/>
                <a:gd name="connsiteY392" fmla="*/ 119466 h 884640"/>
                <a:gd name="connsiteX393" fmla="*/ 1119412 w 2793935"/>
                <a:gd name="connsiteY393" fmla="*/ 119466 h 884640"/>
                <a:gd name="connsiteX394" fmla="*/ 1110782 w 2793935"/>
                <a:gd name="connsiteY394" fmla="*/ 1523 h 884640"/>
                <a:gd name="connsiteX395" fmla="*/ 1062554 w 2793935"/>
                <a:gd name="connsiteY395" fmla="*/ 1523 h 884640"/>
                <a:gd name="connsiteX396" fmla="*/ 1076269 w 2793935"/>
                <a:gd name="connsiteY396" fmla="*/ 1523 h 884640"/>
                <a:gd name="connsiteX397" fmla="*/ 1045261 w 2793935"/>
                <a:gd name="connsiteY397" fmla="*/ 119466 h 884640"/>
                <a:gd name="connsiteX398" fmla="*/ 1031546 w 2793935"/>
                <a:gd name="connsiteY398" fmla="*/ 119466 h 884640"/>
                <a:gd name="connsiteX399" fmla="*/ 1062554 w 2793935"/>
                <a:gd name="connsiteY399" fmla="*/ 1523 h 884640"/>
                <a:gd name="connsiteX400" fmla="*/ 949520 w 2793935"/>
                <a:gd name="connsiteY400" fmla="*/ 1523 h 884640"/>
                <a:gd name="connsiteX401" fmla="*/ 983430 w 2793935"/>
                <a:gd name="connsiteY401" fmla="*/ 1523 h 884640"/>
                <a:gd name="connsiteX402" fmla="*/ 1008277 w 2793935"/>
                <a:gd name="connsiteY402" fmla="*/ 11634 h 884640"/>
                <a:gd name="connsiteX403" fmla="*/ 1010783 w 2793935"/>
                <a:gd name="connsiteY403" fmla="*/ 36212 h 884640"/>
                <a:gd name="connsiteX404" fmla="*/ 999386 w 2793935"/>
                <a:gd name="connsiteY404" fmla="*/ 57131 h 884640"/>
                <a:gd name="connsiteX405" fmla="*/ 976867 w 2793935"/>
                <a:gd name="connsiteY405" fmla="*/ 70055 h 884640"/>
                <a:gd name="connsiteX406" fmla="*/ 990251 w 2793935"/>
                <a:gd name="connsiteY406" fmla="*/ 119466 h 884640"/>
                <a:gd name="connsiteX407" fmla="*/ 973824 w 2793935"/>
                <a:gd name="connsiteY407" fmla="*/ 119466 h 884640"/>
                <a:gd name="connsiteX408" fmla="*/ 961484 w 2793935"/>
                <a:gd name="connsiteY408" fmla="*/ 71239 h 884640"/>
                <a:gd name="connsiteX409" fmla="*/ 944906 w 2793935"/>
                <a:gd name="connsiteY409" fmla="*/ 71239 h 884640"/>
                <a:gd name="connsiteX410" fmla="*/ 932227 w 2793935"/>
                <a:gd name="connsiteY410" fmla="*/ 119466 h 884640"/>
                <a:gd name="connsiteX411" fmla="*/ 918512 w 2793935"/>
                <a:gd name="connsiteY411" fmla="*/ 119466 h 884640"/>
                <a:gd name="connsiteX412" fmla="*/ 949520 w 2793935"/>
                <a:gd name="connsiteY412" fmla="*/ 1523 h 884640"/>
                <a:gd name="connsiteX413" fmla="*/ 827067 w 2793935"/>
                <a:gd name="connsiteY413" fmla="*/ 1523 h 884640"/>
                <a:gd name="connsiteX414" fmla="*/ 859771 w 2793935"/>
                <a:gd name="connsiteY414" fmla="*/ 1523 h 884640"/>
                <a:gd name="connsiteX415" fmla="*/ 896413 w 2793935"/>
                <a:gd name="connsiteY415" fmla="*/ 17429 h 884640"/>
                <a:gd name="connsiteX416" fmla="*/ 899964 w 2793935"/>
                <a:gd name="connsiteY416" fmla="*/ 60748 h 884640"/>
                <a:gd name="connsiteX417" fmla="*/ 873703 w 2793935"/>
                <a:gd name="connsiteY417" fmla="*/ 103813 h 884640"/>
                <a:gd name="connsiteX418" fmla="*/ 828763 w 2793935"/>
                <a:gd name="connsiteY418" fmla="*/ 119466 h 884640"/>
                <a:gd name="connsiteX419" fmla="*/ 796059 w 2793935"/>
                <a:gd name="connsiteY419" fmla="*/ 119466 h 884640"/>
                <a:gd name="connsiteX420" fmla="*/ 827067 w 2793935"/>
                <a:gd name="connsiteY420" fmla="*/ 1523 h 884640"/>
                <a:gd name="connsiteX421" fmla="*/ 622776 w 2793935"/>
                <a:gd name="connsiteY421" fmla="*/ 1523 h 884640"/>
                <a:gd name="connsiteX422" fmla="*/ 693913 w 2793935"/>
                <a:gd name="connsiteY422" fmla="*/ 1523 h 884640"/>
                <a:gd name="connsiteX423" fmla="*/ 690620 w 2793935"/>
                <a:gd name="connsiteY423" fmla="*/ 14045 h 884640"/>
                <a:gd name="connsiteX424" fmla="*/ 661985 w 2793935"/>
                <a:gd name="connsiteY424" fmla="*/ 14045 h 884640"/>
                <a:gd name="connsiteX425" fmla="*/ 634269 w 2793935"/>
                <a:gd name="connsiteY425" fmla="*/ 119466 h 884640"/>
                <a:gd name="connsiteX426" fmla="*/ 620555 w 2793935"/>
                <a:gd name="connsiteY426" fmla="*/ 119466 h 884640"/>
                <a:gd name="connsiteX427" fmla="*/ 648270 w 2793935"/>
                <a:gd name="connsiteY427" fmla="*/ 14045 h 884640"/>
                <a:gd name="connsiteX428" fmla="*/ 619484 w 2793935"/>
                <a:gd name="connsiteY428" fmla="*/ 14045 h 884640"/>
                <a:gd name="connsiteX429" fmla="*/ 622776 w 2793935"/>
                <a:gd name="connsiteY429" fmla="*/ 1523 h 884640"/>
                <a:gd name="connsiteX430" fmla="*/ 516223 w 2793935"/>
                <a:gd name="connsiteY430" fmla="*/ 1523 h 884640"/>
                <a:gd name="connsiteX431" fmla="*/ 550133 w 2793935"/>
                <a:gd name="connsiteY431" fmla="*/ 1523 h 884640"/>
                <a:gd name="connsiteX432" fmla="*/ 574980 w 2793935"/>
                <a:gd name="connsiteY432" fmla="*/ 11634 h 884640"/>
                <a:gd name="connsiteX433" fmla="*/ 577486 w 2793935"/>
                <a:gd name="connsiteY433" fmla="*/ 36212 h 884640"/>
                <a:gd name="connsiteX434" fmla="*/ 566089 w 2793935"/>
                <a:gd name="connsiteY434" fmla="*/ 57131 h 884640"/>
                <a:gd name="connsiteX435" fmla="*/ 543570 w 2793935"/>
                <a:gd name="connsiteY435" fmla="*/ 70055 h 884640"/>
                <a:gd name="connsiteX436" fmla="*/ 556954 w 2793935"/>
                <a:gd name="connsiteY436" fmla="*/ 119466 h 884640"/>
                <a:gd name="connsiteX437" fmla="*/ 540527 w 2793935"/>
                <a:gd name="connsiteY437" fmla="*/ 119466 h 884640"/>
                <a:gd name="connsiteX438" fmla="*/ 528187 w 2793935"/>
                <a:gd name="connsiteY438" fmla="*/ 71239 h 884640"/>
                <a:gd name="connsiteX439" fmla="*/ 511609 w 2793935"/>
                <a:gd name="connsiteY439" fmla="*/ 71239 h 884640"/>
                <a:gd name="connsiteX440" fmla="*/ 498930 w 2793935"/>
                <a:gd name="connsiteY440" fmla="*/ 119466 h 884640"/>
                <a:gd name="connsiteX441" fmla="*/ 485215 w 2793935"/>
                <a:gd name="connsiteY441" fmla="*/ 119466 h 884640"/>
                <a:gd name="connsiteX442" fmla="*/ 516223 w 2793935"/>
                <a:gd name="connsiteY442" fmla="*/ 1523 h 884640"/>
                <a:gd name="connsiteX443" fmla="*/ 2098744 w 2793935"/>
                <a:gd name="connsiteY443" fmla="*/ 1354 h 884640"/>
                <a:gd name="connsiteX444" fmla="*/ 2112459 w 2793935"/>
                <a:gd name="connsiteY444" fmla="*/ 1354 h 884640"/>
                <a:gd name="connsiteX445" fmla="*/ 2142974 w 2793935"/>
                <a:gd name="connsiteY445" fmla="*/ 95099 h 884640"/>
                <a:gd name="connsiteX446" fmla="*/ 2167620 w 2793935"/>
                <a:gd name="connsiteY446" fmla="*/ 1354 h 884640"/>
                <a:gd name="connsiteX447" fmla="*/ 2181335 w 2793935"/>
                <a:gd name="connsiteY447" fmla="*/ 1354 h 884640"/>
                <a:gd name="connsiteX448" fmla="*/ 2150282 w 2793935"/>
                <a:gd name="connsiteY448" fmla="*/ 119466 h 884640"/>
                <a:gd name="connsiteX449" fmla="*/ 2136568 w 2793935"/>
                <a:gd name="connsiteY449" fmla="*/ 119466 h 884640"/>
                <a:gd name="connsiteX450" fmla="*/ 2106098 w 2793935"/>
                <a:gd name="connsiteY450" fmla="*/ 25551 h 884640"/>
                <a:gd name="connsiteX451" fmla="*/ 2081407 w 2793935"/>
                <a:gd name="connsiteY451" fmla="*/ 119466 h 884640"/>
                <a:gd name="connsiteX452" fmla="*/ 2067692 w 2793935"/>
                <a:gd name="connsiteY452" fmla="*/ 119466 h 884640"/>
                <a:gd name="connsiteX453" fmla="*/ 2098744 w 2793935"/>
                <a:gd name="connsiteY453" fmla="*/ 1354 h 884640"/>
                <a:gd name="connsiteX454" fmla="*/ 1750223 w 2793935"/>
                <a:gd name="connsiteY454" fmla="*/ 1354 h 884640"/>
                <a:gd name="connsiteX455" fmla="*/ 1806740 w 2793935"/>
                <a:gd name="connsiteY455" fmla="*/ 1354 h 884640"/>
                <a:gd name="connsiteX456" fmla="*/ 1803403 w 2793935"/>
                <a:gd name="connsiteY456" fmla="*/ 14045 h 884640"/>
                <a:gd name="connsiteX457" fmla="*/ 1760601 w 2793935"/>
                <a:gd name="connsiteY457" fmla="*/ 14045 h 884640"/>
                <a:gd name="connsiteX458" fmla="*/ 1750235 w 2793935"/>
                <a:gd name="connsiteY458" fmla="*/ 53472 h 884640"/>
                <a:gd name="connsiteX459" fmla="*/ 1788516 w 2793935"/>
                <a:gd name="connsiteY459" fmla="*/ 53472 h 884640"/>
                <a:gd name="connsiteX460" fmla="*/ 1785180 w 2793935"/>
                <a:gd name="connsiteY460" fmla="*/ 66163 h 884640"/>
                <a:gd name="connsiteX461" fmla="*/ 1746899 w 2793935"/>
                <a:gd name="connsiteY461" fmla="*/ 66163 h 884640"/>
                <a:gd name="connsiteX462" fmla="*/ 1736222 w 2793935"/>
                <a:gd name="connsiteY462" fmla="*/ 106774 h 884640"/>
                <a:gd name="connsiteX463" fmla="*/ 1779024 w 2793935"/>
                <a:gd name="connsiteY463" fmla="*/ 106774 h 884640"/>
                <a:gd name="connsiteX464" fmla="*/ 1775687 w 2793935"/>
                <a:gd name="connsiteY464" fmla="*/ 119466 h 884640"/>
                <a:gd name="connsiteX465" fmla="*/ 1719170 w 2793935"/>
                <a:gd name="connsiteY465" fmla="*/ 119466 h 884640"/>
                <a:gd name="connsiteX466" fmla="*/ 1750223 w 2793935"/>
                <a:gd name="connsiteY466" fmla="*/ 1354 h 884640"/>
                <a:gd name="connsiteX467" fmla="*/ 1298086 w 2793935"/>
                <a:gd name="connsiteY467" fmla="*/ 1354 h 884640"/>
                <a:gd name="connsiteX468" fmla="*/ 1311801 w 2793935"/>
                <a:gd name="connsiteY468" fmla="*/ 1354 h 884640"/>
                <a:gd name="connsiteX469" fmla="*/ 1342316 w 2793935"/>
                <a:gd name="connsiteY469" fmla="*/ 95099 h 884640"/>
                <a:gd name="connsiteX470" fmla="*/ 1366962 w 2793935"/>
                <a:gd name="connsiteY470" fmla="*/ 1354 h 884640"/>
                <a:gd name="connsiteX471" fmla="*/ 1380677 w 2793935"/>
                <a:gd name="connsiteY471" fmla="*/ 1354 h 884640"/>
                <a:gd name="connsiteX472" fmla="*/ 1349624 w 2793935"/>
                <a:gd name="connsiteY472" fmla="*/ 119466 h 884640"/>
                <a:gd name="connsiteX473" fmla="*/ 1335910 w 2793935"/>
                <a:gd name="connsiteY473" fmla="*/ 119466 h 884640"/>
                <a:gd name="connsiteX474" fmla="*/ 1305439 w 2793935"/>
                <a:gd name="connsiteY474" fmla="*/ 25551 h 884640"/>
                <a:gd name="connsiteX475" fmla="*/ 1280749 w 2793935"/>
                <a:gd name="connsiteY475" fmla="*/ 119466 h 884640"/>
                <a:gd name="connsiteX476" fmla="*/ 1267034 w 2793935"/>
                <a:gd name="connsiteY476" fmla="*/ 119466 h 884640"/>
                <a:gd name="connsiteX477" fmla="*/ 1298086 w 2793935"/>
                <a:gd name="connsiteY477" fmla="*/ 1354 h 884640"/>
                <a:gd name="connsiteX478" fmla="*/ 2636495 w 2793935"/>
                <a:gd name="connsiteY478" fmla="*/ 169 h 884640"/>
                <a:gd name="connsiteX479" fmla="*/ 2663618 w 2793935"/>
                <a:gd name="connsiteY479" fmla="*/ 9434 h 884640"/>
                <a:gd name="connsiteX480" fmla="*/ 2675531 w 2793935"/>
                <a:gd name="connsiteY480" fmla="*/ 35704 h 884640"/>
                <a:gd name="connsiteX481" fmla="*/ 2659104 w 2793935"/>
                <a:gd name="connsiteY481" fmla="*/ 35704 h 884640"/>
                <a:gd name="connsiteX482" fmla="*/ 2650718 w 2793935"/>
                <a:gd name="connsiteY482" fmla="*/ 19735 h 884640"/>
                <a:gd name="connsiteX483" fmla="*/ 2632847 w 2793935"/>
                <a:gd name="connsiteY483" fmla="*/ 14045 h 884640"/>
                <a:gd name="connsiteX484" fmla="*/ 2601881 w 2793935"/>
                <a:gd name="connsiteY484" fmla="*/ 26567 h 884640"/>
                <a:gd name="connsiteX485" fmla="*/ 2581925 w 2793935"/>
                <a:gd name="connsiteY485" fmla="*/ 60410 h 884640"/>
                <a:gd name="connsiteX486" fmla="*/ 2584124 w 2793935"/>
                <a:gd name="connsiteY486" fmla="*/ 94105 h 884640"/>
                <a:gd name="connsiteX487" fmla="*/ 2608512 w 2793935"/>
                <a:gd name="connsiteY487" fmla="*/ 106605 h 884640"/>
                <a:gd name="connsiteX488" fmla="*/ 2636651 w 2793935"/>
                <a:gd name="connsiteY488" fmla="*/ 96241 h 884640"/>
                <a:gd name="connsiteX489" fmla="*/ 2655491 w 2793935"/>
                <a:gd name="connsiteY489" fmla="*/ 68363 h 884640"/>
                <a:gd name="connsiteX490" fmla="*/ 2613593 w 2793935"/>
                <a:gd name="connsiteY490" fmla="*/ 68363 h 884640"/>
                <a:gd name="connsiteX491" fmla="*/ 2616885 w 2793935"/>
                <a:gd name="connsiteY491" fmla="*/ 55841 h 884640"/>
                <a:gd name="connsiteX492" fmla="*/ 2673402 w 2793935"/>
                <a:gd name="connsiteY492" fmla="*/ 55841 h 884640"/>
                <a:gd name="connsiteX493" fmla="*/ 2670288 w 2793935"/>
                <a:gd name="connsiteY493" fmla="*/ 67686 h 884640"/>
                <a:gd name="connsiteX494" fmla="*/ 2655164 w 2793935"/>
                <a:gd name="connsiteY494" fmla="*/ 94384 h 884640"/>
                <a:gd name="connsiteX495" fmla="*/ 2632240 w 2793935"/>
                <a:gd name="connsiteY495" fmla="*/ 113299 h 884640"/>
                <a:gd name="connsiteX496" fmla="*/ 2604864 w 2793935"/>
                <a:gd name="connsiteY496" fmla="*/ 120481 h 884640"/>
                <a:gd name="connsiteX497" fmla="*/ 2580089 w 2793935"/>
                <a:gd name="connsiteY497" fmla="*/ 112766 h 884640"/>
                <a:gd name="connsiteX498" fmla="*/ 2566793 w 2793935"/>
                <a:gd name="connsiteY498" fmla="*/ 91702 h 884640"/>
                <a:gd name="connsiteX499" fmla="*/ 2567908 w 2793935"/>
                <a:gd name="connsiteY499" fmla="*/ 60410 h 884640"/>
                <a:gd name="connsiteX500" fmla="*/ 2583258 w 2793935"/>
                <a:gd name="connsiteY500" fmla="*/ 29074 h 884640"/>
                <a:gd name="connsiteX501" fmla="*/ 2607651 w 2793935"/>
                <a:gd name="connsiteY501" fmla="*/ 7928 h 884640"/>
                <a:gd name="connsiteX502" fmla="*/ 2636495 w 2793935"/>
                <a:gd name="connsiteY502" fmla="*/ 169 h 884640"/>
                <a:gd name="connsiteX503" fmla="*/ 2495202 w 2793935"/>
                <a:gd name="connsiteY503" fmla="*/ 169 h 884640"/>
                <a:gd name="connsiteX504" fmla="*/ 2520034 w 2793935"/>
                <a:gd name="connsiteY504" fmla="*/ 7928 h 884640"/>
                <a:gd name="connsiteX505" fmla="*/ 2533275 w 2793935"/>
                <a:gd name="connsiteY505" fmla="*/ 29074 h 884640"/>
                <a:gd name="connsiteX506" fmla="*/ 2532114 w 2793935"/>
                <a:gd name="connsiteY506" fmla="*/ 60410 h 884640"/>
                <a:gd name="connsiteX507" fmla="*/ 2516798 w 2793935"/>
                <a:gd name="connsiteY507" fmla="*/ 91746 h 884640"/>
                <a:gd name="connsiteX508" fmla="*/ 2492439 w 2793935"/>
                <a:gd name="connsiteY508" fmla="*/ 112891 h 884640"/>
                <a:gd name="connsiteX509" fmla="*/ 2463527 w 2793935"/>
                <a:gd name="connsiteY509" fmla="*/ 120650 h 884640"/>
                <a:gd name="connsiteX510" fmla="*/ 2438763 w 2793935"/>
                <a:gd name="connsiteY510" fmla="*/ 112891 h 884640"/>
                <a:gd name="connsiteX511" fmla="*/ 2425489 w 2793935"/>
                <a:gd name="connsiteY511" fmla="*/ 91746 h 884640"/>
                <a:gd name="connsiteX512" fmla="*/ 2426616 w 2793935"/>
                <a:gd name="connsiteY512" fmla="*/ 60410 h 884640"/>
                <a:gd name="connsiteX513" fmla="*/ 2441965 w 2793935"/>
                <a:gd name="connsiteY513" fmla="*/ 29074 h 884640"/>
                <a:gd name="connsiteX514" fmla="*/ 2466358 w 2793935"/>
                <a:gd name="connsiteY514" fmla="*/ 7928 h 884640"/>
                <a:gd name="connsiteX515" fmla="*/ 2495202 w 2793935"/>
                <a:gd name="connsiteY515" fmla="*/ 169 h 884640"/>
                <a:gd name="connsiteX516" fmla="*/ 2269134 w 2793935"/>
                <a:gd name="connsiteY516" fmla="*/ 169 h 884640"/>
                <a:gd name="connsiteX517" fmla="*/ 2293966 w 2793935"/>
                <a:gd name="connsiteY517" fmla="*/ 7928 h 884640"/>
                <a:gd name="connsiteX518" fmla="*/ 2307207 w 2793935"/>
                <a:gd name="connsiteY518" fmla="*/ 29074 h 884640"/>
                <a:gd name="connsiteX519" fmla="*/ 2306046 w 2793935"/>
                <a:gd name="connsiteY519" fmla="*/ 60410 h 884640"/>
                <a:gd name="connsiteX520" fmla="*/ 2290730 w 2793935"/>
                <a:gd name="connsiteY520" fmla="*/ 91746 h 884640"/>
                <a:gd name="connsiteX521" fmla="*/ 2266371 w 2793935"/>
                <a:gd name="connsiteY521" fmla="*/ 112891 h 884640"/>
                <a:gd name="connsiteX522" fmla="*/ 2237459 w 2793935"/>
                <a:gd name="connsiteY522" fmla="*/ 120650 h 884640"/>
                <a:gd name="connsiteX523" fmla="*/ 2212695 w 2793935"/>
                <a:gd name="connsiteY523" fmla="*/ 112891 h 884640"/>
                <a:gd name="connsiteX524" fmla="*/ 2199420 w 2793935"/>
                <a:gd name="connsiteY524" fmla="*/ 91746 h 884640"/>
                <a:gd name="connsiteX525" fmla="*/ 2200548 w 2793935"/>
                <a:gd name="connsiteY525" fmla="*/ 60410 h 884640"/>
                <a:gd name="connsiteX526" fmla="*/ 2215897 w 2793935"/>
                <a:gd name="connsiteY526" fmla="*/ 29074 h 884640"/>
                <a:gd name="connsiteX527" fmla="*/ 2240290 w 2793935"/>
                <a:gd name="connsiteY527" fmla="*/ 7928 h 884640"/>
                <a:gd name="connsiteX528" fmla="*/ 2269134 w 2793935"/>
                <a:gd name="connsiteY528" fmla="*/ 169 h 884640"/>
                <a:gd name="connsiteX529" fmla="*/ 1468476 w 2793935"/>
                <a:gd name="connsiteY529" fmla="*/ 169 h 884640"/>
                <a:gd name="connsiteX530" fmla="*/ 1495599 w 2793935"/>
                <a:gd name="connsiteY530" fmla="*/ 9434 h 884640"/>
                <a:gd name="connsiteX531" fmla="*/ 1507513 w 2793935"/>
                <a:gd name="connsiteY531" fmla="*/ 35704 h 884640"/>
                <a:gd name="connsiteX532" fmla="*/ 1491085 w 2793935"/>
                <a:gd name="connsiteY532" fmla="*/ 35704 h 884640"/>
                <a:gd name="connsiteX533" fmla="*/ 1482699 w 2793935"/>
                <a:gd name="connsiteY533" fmla="*/ 19735 h 884640"/>
                <a:gd name="connsiteX534" fmla="*/ 1464828 w 2793935"/>
                <a:gd name="connsiteY534" fmla="*/ 14045 h 884640"/>
                <a:gd name="connsiteX535" fmla="*/ 1433862 w 2793935"/>
                <a:gd name="connsiteY535" fmla="*/ 26567 h 884640"/>
                <a:gd name="connsiteX536" fmla="*/ 1413906 w 2793935"/>
                <a:gd name="connsiteY536" fmla="*/ 60410 h 884640"/>
                <a:gd name="connsiteX537" fmla="*/ 1416106 w 2793935"/>
                <a:gd name="connsiteY537" fmla="*/ 94105 h 884640"/>
                <a:gd name="connsiteX538" fmla="*/ 1440494 w 2793935"/>
                <a:gd name="connsiteY538" fmla="*/ 106605 h 884640"/>
                <a:gd name="connsiteX539" fmla="*/ 1468632 w 2793935"/>
                <a:gd name="connsiteY539" fmla="*/ 96241 h 884640"/>
                <a:gd name="connsiteX540" fmla="*/ 1487472 w 2793935"/>
                <a:gd name="connsiteY540" fmla="*/ 68363 h 884640"/>
                <a:gd name="connsiteX541" fmla="*/ 1445574 w 2793935"/>
                <a:gd name="connsiteY541" fmla="*/ 68363 h 884640"/>
                <a:gd name="connsiteX542" fmla="*/ 1448867 w 2793935"/>
                <a:gd name="connsiteY542" fmla="*/ 55841 h 884640"/>
                <a:gd name="connsiteX543" fmla="*/ 1505384 w 2793935"/>
                <a:gd name="connsiteY543" fmla="*/ 55841 h 884640"/>
                <a:gd name="connsiteX544" fmla="*/ 1502270 w 2793935"/>
                <a:gd name="connsiteY544" fmla="*/ 67686 h 884640"/>
                <a:gd name="connsiteX545" fmla="*/ 1487145 w 2793935"/>
                <a:gd name="connsiteY545" fmla="*/ 94384 h 884640"/>
                <a:gd name="connsiteX546" fmla="*/ 1464221 w 2793935"/>
                <a:gd name="connsiteY546" fmla="*/ 113299 h 884640"/>
                <a:gd name="connsiteX547" fmla="*/ 1436846 w 2793935"/>
                <a:gd name="connsiteY547" fmla="*/ 120481 h 884640"/>
                <a:gd name="connsiteX548" fmla="*/ 1412070 w 2793935"/>
                <a:gd name="connsiteY548" fmla="*/ 112766 h 884640"/>
                <a:gd name="connsiteX549" fmla="*/ 1398774 w 2793935"/>
                <a:gd name="connsiteY549" fmla="*/ 91702 h 884640"/>
                <a:gd name="connsiteX550" fmla="*/ 1399890 w 2793935"/>
                <a:gd name="connsiteY550" fmla="*/ 60410 h 884640"/>
                <a:gd name="connsiteX551" fmla="*/ 1415239 w 2793935"/>
                <a:gd name="connsiteY551" fmla="*/ 29074 h 884640"/>
                <a:gd name="connsiteX552" fmla="*/ 1439632 w 2793935"/>
                <a:gd name="connsiteY552" fmla="*/ 7928 h 884640"/>
                <a:gd name="connsiteX553" fmla="*/ 1468476 w 2793935"/>
                <a:gd name="connsiteY553" fmla="*/ 169 h 884640"/>
                <a:gd name="connsiteX554" fmla="*/ 1892097 w 2793935"/>
                <a:gd name="connsiteY554" fmla="*/ 0 h 884640"/>
                <a:gd name="connsiteX555" fmla="*/ 1919591 w 2793935"/>
                <a:gd name="connsiteY555" fmla="*/ 9286 h 884640"/>
                <a:gd name="connsiteX556" fmla="*/ 1931390 w 2793935"/>
                <a:gd name="connsiteY556" fmla="*/ 35704 h 884640"/>
                <a:gd name="connsiteX557" fmla="*/ 1914963 w 2793935"/>
                <a:gd name="connsiteY557" fmla="*/ 35704 h 884640"/>
                <a:gd name="connsiteX558" fmla="*/ 1906769 w 2793935"/>
                <a:gd name="connsiteY558" fmla="*/ 19290 h 884640"/>
                <a:gd name="connsiteX559" fmla="*/ 1888538 w 2793935"/>
                <a:gd name="connsiteY559" fmla="*/ 13537 h 884640"/>
                <a:gd name="connsiteX560" fmla="*/ 1857762 w 2793935"/>
                <a:gd name="connsiteY560" fmla="*/ 26123 h 884640"/>
                <a:gd name="connsiteX561" fmla="*/ 1837784 w 2793935"/>
                <a:gd name="connsiteY561" fmla="*/ 60410 h 884640"/>
                <a:gd name="connsiteX562" fmla="*/ 1839772 w 2793935"/>
                <a:gd name="connsiteY562" fmla="*/ 94549 h 884640"/>
                <a:gd name="connsiteX563" fmla="*/ 1863937 w 2793935"/>
                <a:gd name="connsiteY563" fmla="*/ 107113 h 884640"/>
                <a:gd name="connsiteX564" fmla="*/ 1885187 w 2793935"/>
                <a:gd name="connsiteY564" fmla="*/ 101381 h 884640"/>
                <a:gd name="connsiteX565" fmla="*/ 1901972 w 2793935"/>
                <a:gd name="connsiteY565" fmla="*/ 85115 h 884640"/>
                <a:gd name="connsiteX566" fmla="*/ 1918400 w 2793935"/>
                <a:gd name="connsiteY566" fmla="*/ 85115 h 884640"/>
                <a:gd name="connsiteX567" fmla="*/ 1892771 w 2793935"/>
                <a:gd name="connsiteY567" fmla="*/ 111301 h 884640"/>
                <a:gd name="connsiteX568" fmla="*/ 1860422 w 2793935"/>
                <a:gd name="connsiteY568" fmla="*/ 120481 h 884640"/>
                <a:gd name="connsiteX569" fmla="*/ 1835791 w 2793935"/>
                <a:gd name="connsiteY569" fmla="*/ 112766 h 884640"/>
                <a:gd name="connsiteX570" fmla="*/ 1822607 w 2793935"/>
                <a:gd name="connsiteY570" fmla="*/ 91702 h 884640"/>
                <a:gd name="connsiteX571" fmla="*/ 1823767 w 2793935"/>
                <a:gd name="connsiteY571" fmla="*/ 60410 h 884640"/>
                <a:gd name="connsiteX572" fmla="*/ 1839084 w 2793935"/>
                <a:gd name="connsiteY572" fmla="*/ 29030 h 884640"/>
                <a:gd name="connsiteX573" fmla="*/ 1863387 w 2793935"/>
                <a:gd name="connsiteY573" fmla="*/ 7803 h 884640"/>
                <a:gd name="connsiteX574" fmla="*/ 1892097 w 2793935"/>
                <a:gd name="connsiteY574" fmla="*/ 0 h 884640"/>
                <a:gd name="connsiteX575" fmla="*/ 172246 w 2793935"/>
                <a:gd name="connsiteY575" fmla="*/ 0 h 884640"/>
                <a:gd name="connsiteX576" fmla="*/ 194335 w 2793935"/>
                <a:gd name="connsiteY576" fmla="*/ 8418 h 884640"/>
                <a:gd name="connsiteX577" fmla="*/ 199097 w 2793935"/>
                <a:gd name="connsiteY577" fmla="*/ 30289 h 884640"/>
                <a:gd name="connsiteX578" fmla="*/ 184026 w 2793935"/>
                <a:gd name="connsiteY578" fmla="*/ 30289 h 884640"/>
                <a:gd name="connsiteX579" fmla="*/ 181332 w 2793935"/>
                <a:gd name="connsiteY579" fmla="*/ 18825 h 884640"/>
                <a:gd name="connsiteX580" fmla="*/ 168173 w 2793935"/>
                <a:gd name="connsiteY580" fmla="*/ 13199 h 884640"/>
                <a:gd name="connsiteX581" fmla="*/ 152630 w 2793935"/>
                <a:gd name="connsiteY581" fmla="*/ 17789 h 884640"/>
                <a:gd name="connsiteX582" fmla="*/ 142995 w 2793935"/>
                <a:gd name="connsiteY582" fmla="*/ 32151 h 884640"/>
                <a:gd name="connsiteX583" fmla="*/ 145407 w 2793935"/>
                <a:gd name="connsiteY583" fmla="*/ 45393 h 884640"/>
                <a:gd name="connsiteX584" fmla="*/ 157683 w 2793935"/>
                <a:gd name="connsiteY584" fmla="*/ 52153 h 884640"/>
                <a:gd name="connsiteX585" fmla="*/ 172970 w 2793935"/>
                <a:gd name="connsiteY585" fmla="*/ 57809 h 884640"/>
                <a:gd name="connsiteX586" fmla="*/ 184414 w 2793935"/>
                <a:gd name="connsiteY586" fmla="*/ 67737 h 884640"/>
                <a:gd name="connsiteX587" fmla="*/ 185160 w 2793935"/>
                <a:gd name="connsiteY587" fmla="*/ 87315 h 884640"/>
                <a:gd name="connsiteX588" fmla="*/ 176923 w 2793935"/>
                <a:gd name="connsiteY588" fmla="*/ 103403 h 884640"/>
                <a:gd name="connsiteX589" fmla="*/ 161904 w 2793935"/>
                <a:gd name="connsiteY589" fmla="*/ 115730 h 884640"/>
                <a:gd name="connsiteX590" fmla="*/ 141431 w 2793935"/>
                <a:gd name="connsiteY590" fmla="*/ 120650 h 884640"/>
                <a:gd name="connsiteX591" fmla="*/ 117845 w 2793935"/>
                <a:gd name="connsiteY591" fmla="*/ 111618 h 884640"/>
                <a:gd name="connsiteX592" fmla="*/ 113031 w 2793935"/>
                <a:gd name="connsiteY592" fmla="*/ 101304 h 884640"/>
                <a:gd name="connsiteX593" fmla="*/ 113695 w 2793935"/>
                <a:gd name="connsiteY593" fmla="*/ 87992 h 884640"/>
                <a:gd name="connsiteX594" fmla="*/ 128314 w 2793935"/>
                <a:gd name="connsiteY594" fmla="*/ 87992 h 884640"/>
                <a:gd name="connsiteX595" fmla="*/ 130475 w 2793935"/>
                <a:gd name="connsiteY595" fmla="*/ 101486 h 884640"/>
                <a:gd name="connsiteX596" fmla="*/ 144856 w 2793935"/>
                <a:gd name="connsiteY596" fmla="*/ 107621 h 884640"/>
                <a:gd name="connsiteX597" fmla="*/ 161859 w 2793935"/>
                <a:gd name="connsiteY597" fmla="*/ 101994 h 884640"/>
                <a:gd name="connsiteX598" fmla="*/ 171117 w 2793935"/>
                <a:gd name="connsiteY598" fmla="*/ 87992 h 884640"/>
                <a:gd name="connsiteX599" fmla="*/ 168826 w 2793935"/>
                <a:gd name="connsiteY599" fmla="*/ 74228 h 884640"/>
                <a:gd name="connsiteX600" fmla="*/ 156532 w 2793935"/>
                <a:gd name="connsiteY600" fmla="*/ 67393 h 884640"/>
                <a:gd name="connsiteX601" fmla="*/ 141156 w 2793935"/>
                <a:gd name="connsiteY601" fmla="*/ 61907 h 884640"/>
                <a:gd name="connsiteX602" fmla="*/ 129620 w 2793935"/>
                <a:gd name="connsiteY602" fmla="*/ 52189 h 884640"/>
                <a:gd name="connsiteX603" fmla="*/ 128846 w 2793935"/>
                <a:gd name="connsiteY603" fmla="*/ 32658 h 884640"/>
                <a:gd name="connsiteX604" fmla="*/ 144665 w 2793935"/>
                <a:gd name="connsiteY604" fmla="*/ 9032 h 884640"/>
                <a:gd name="connsiteX605" fmla="*/ 172246 w 2793935"/>
                <a:gd name="connsiteY605" fmla="*/ 0 h 884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Lst>
              <a:rect l="l" t="t" r="r" b="b"/>
              <a:pathLst>
                <a:path w="2793935" h="884640">
                  <a:moveTo>
                    <a:pt x="141895" y="755663"/>
                  </a:moveTo>
                  <a:lnTo>
                    <a:pt x="135720" y="780376"/>
                  </a:lnTo>
                  <a:lnTo>
                    <a:pt x="399804" y="780376"/>
                  </a:lnTo>
                  <a:lnTo>
                    <a:pt x="405963" y="755663"/>
                  </a:lnTo>
                  <a:close/>
                  <a:moveTo>
                    <a:pt x="165224" y="661720"/>
                  </a:moveTo>
                  <a:lnTo>
                    <a:pt x="159735" y="685058"/>
                  </a:lnTo>
                  <a:lnTo>
                    <a:pt x="423756" y="685058"/>
                  </a:lnTo>
                  <a:lnTo>
                    <a:pt x="429231" y="661720"/>
                  </a:lnTo>
                  <a:close/>
                  <a:moveTo>
                    <a:pt x="2560691" y="568459"/>
                  </a:moveTo>
                  <a:lnTo>
                    <a:pt x="2417359" y="578069"/>
                  </a:lnTo>
                  <a:cubicBezTo>
                    <a:pt x="2421503" y="596642"/>
                    <a:pt x="2426932" y="614008"/>
                    <a:pt x="2433647" y="630166"/>
                  </a:cubicBezTo>
                  <a:cubicBezTo>
                    <a:pt x="2440362" y="646323"/>
                    <a:pt x="2448192" y="660946"/>
                    <a:pt x="2457136" y="674035"/>
                  </a:cubicBezTo>
                  <a:cubicBezTo>
                    <a:pt x="2478038" y="657332"/>
                    <a:pt x="2497098" y="640339"/>
                    <a:pt x="2514314" y="623056"/>
                  </a:cubicBezTo>
                  <a:cubicBezTo>
                    <a:pt x="2531531" y="605773"/>
                    <a:pt x="2546990" y="587574"/>
                    <a:pt x="2560691" y="568459"/>
                  </a:cubicBezTo>
                  <a:close/>
                  <a:moveTo>
                    <a:pt x="1162347" y="486854"/>
                  </a:moveTo>
                  <a:lnTo>
                    <a:pt x="1235726" y="501954"/>
                  </a:lnTo>
                  <a:cubicBezTo>
                    <a:pt x="1225367" y="528764"/>
                    <a:pt x="1214538" y="555159"/>
                    <a:pt x="1203241" y="581140"/>
                  </a:cubicBezTo>
                  <a:cubicBezTo>
                    <a:pt x="1191943" y="607120"/>
                    <a:pt x="1180610" y="632140"/>
                    <a:pt x="1169240" y="656200"/>
                  </a:cubicBezTo>
                  <a:lnTo>
                    <a:pt x="1294705" y="650710"/>
                  </a:lnTo>
                  <a:cubicBezTo>
                    <a:pt x="1294290" y="651539"/>
                    <a:pt x="1292033" y="656915"/>
                    <a:pt x="1287933" y="666837"/>
                  </a:cubicBezTo>
                  <a:cubicBezTo>
                    <a:pt x="1283832" y="676758"/>
                    <a:pt x="1280374" y="686251"/>
                    <a:pt x="1277560" y="695316"/>
                  </a:cubicBezTo>
                  <a:cubicBezTo>
                    <a:pt x="1261715" y="742096"/>
                    <a:pt x="1247970" y="778473"/>
                    <a:pt x="1236326" y="804448"/>
                  </a:cubicBezTo>
                  <a:cubicBezTo>
                    <a:pt x="1224682" y="830424"/>
                    <a:pt x="1213509" y="849154"/>
                    <a:pt x="1202808" y="860641"/>
                  </a:cubicBezTo>
                  <a:cubicBezTo>
                    <a:pt x="1192270" y="866565"/>
                    <a:pt x="1182337" y="870743"/>
                    <a:pt x="1173008" y="873177"/>
                  </a:cubicBezTo>
                  <a:cubicBezTo>
                    <a:pt x="1163680" y="875610"/>
                    <a:pt x="1154439" y="877579"/>
                    <a:pt x="1145286" y="879083"/>
                  </a:cubicBezTo>
                  <a:cubicBezTo>
                    <a:pt x="1133134" y="879826"/>
                    <a:pt x="1119524" y="879713"/>
                    <a:pt x="1104456" y="878742"/>
                  </a:cubicBezTo>
                  <a:cubicBezTo>
                    <a:pt x="1089388" y="877771"/>
                    <a:pt x="1073720" y="875601"/>
                    <a:pt x="1057451" y="872233"/>
                  </a:cubicBezTo>
                  <a:cubicBezTo>
                    <a:pt x="1056979" y="862762"/>
                    <a:pt x="1056722" y="852287"/>
                    <a:pt x="1056679" y="840810"/>
                  </a:cubicBezTo>
                  <a:cubicBezTo>
                    <a:pt x="1056636" y="829333"/>
                    <a:pt x="1055521" y="818323"/>
                    <a:pt x="1053333" y="807779"/>
                  </a:cubicBezTo>
                  <a:lnTo>
                    <a:pt x="650139" y="812585"/>
                  </a:lnTo>
                  <a:lnTo>
                    <a:pt x="669341" y="735117"/>
                  </a:lnTo>
                  <a:lnTo>
                    <a:pt x="1108230" y="735117"/>
                  </a:lnTo>
                  <a:lnTo>
                    <a:pt x="1091075" y="802973"/>
                  </a:lnTo>
                  <a:lnTo>
                    <a:pt x="1101368" y="802973"/>
                  </a:lnTo>
                  <a:cubicBezTo>
                    <a:pt x="1106357" y="802930"/>
                    <a:pt x="1111304" y="801471"/>
                    <a:pt x="1116207" y="798596"/>
                  </a:cubicBezTo>
                  <a:cubicBezTo>
                    <a:pt x="1121111" y="795721"/>
                    <a:pt x="1124856" y="791688"/>
                    <a:pt x="1127444" y="786496"/>
                  </a:cubicBezTo>
                  <a:cubicBezTo>
                    <a:pt x="1132362" y="785484"/>
                    <a:pt x="1138476" y="779122"/>
                    <a:pt x="1145785" y="767411"/>
                  </a:cubicBezTo>
                  <a:cubicBezTo>
                    <a:pt x="1153094" y="755700"/>
                    <a:pt x="1160913" y="738530"/>
                    <a:pt x="1169240" y="715903"/>
                  </a:cubicBezTo>
                  <a:lnTo>
                    <a:pt x="743375" y="715903"/>
                  </a:lnTo>
                  <a:cubicBezTo>
                    <a:pt x="752879" y="697819"/>
                    <a:pt x="763124" y="676871"/>
                    <a:pt x="774110" y="653057"/>
                  </a:cubicBezTo>
                  <a:cubicBezTo>
                    <a:pt x="785095" y="629244"/>
                    <a:pt x="795183" y="606073"/>
                    <a:pt x="804375" y="583544"/>
                  </a:cubicBezTo>
                  <a:lnTo>
                    <a:pt x="903169" y="603456"/>
                  </a:lnTo>
                  <a:lnTo>
                    <a:pt x="880529" y="656200"/>
                  </a:lnTo>
                  <a:lnTo>
                    <a:pt x="1064999" y="645220"/>
                  </a:lnTo>
                  <a:cubicBezTo>
                    <a:pt x="1070574" y="633506"/>
                    <a:pt x="1076236" y="621521"/>
                    <a:pt x="1081983" y="609266"/>
                  </a:cubicBezTo>
                  <a:cubicBezTo>
                    <a:pt x="1087730" y="597011"/>
                    <a:pt x="1093048" y="585004"/>
                    <a:pt x="1097937" y="573245"/>
                  </a:cubicBezTo>
                  <a:lnTo>
                    <a:pt x="767327" y="578738"/>
                  </a:lnTo>
                  <a:lnTo>
                    <a:pt x="789281" y="490286"/>
                  </a:lnTo>
                  <a:lnTo>
                    <a:pt x="1144599" y="490286"/>
                  </a:lnTo>
                  <a:close/>
                  <a:moveTo>
                    <a:pt x="1735747" y="450536"/>
                  </a:moveTo>
                  <a:cubicBezTo>
                    <a:pt x="1751180" y="465539"/>
                    <a:pt x="1766947" y="482511"/>
                    <a:pt x="1783048" y="501455"/>
                  </a:cubicBezTo>
                  <a:cubicBezTo>
                    <a:pt x="1799148" y="520398"/>
                    <a:pt x="1811475" y="537709"/>
                    <a:pt x="1820028" y="553387"/>
                  </a:cubicBezTo>
                  <a:lnTo>
                    <a:pt x="1741921" y="607499"/>
                  </a:lnTo>
                  <a:cubicBezTo>
                    <a:pt x="1735247" y="591515"/>
                    <a:pt x="1724757" y="573784"/>
                    <a:pt x="1710452" y="554306"/>
                  </a:cubicBezTo>
                  <a:cubicBezTo>
                    <a:pt x="1696147" y="534829"/>
                    <a:pt x="1681027" y="516927"/>
                    <a:pt x="1665092" y="500600"/>
                  </a:cubicBezTo>
                  <a:close/>
                  <a:moveTo>
                    <a:pt x="888762" y="408683"/>
                  </a:moveTo>
                  <a:lnTo>
                    <a:pt x="889445" y="412069"/>
                  </a:lnTo>
                  <a:lnTo>
                    <a:pt x="885128" y="412470"/>
                  </a:lnTo>
                  <a:close/>
                  <a:moveTo>
                    <a:pt x="484105" y="363440"/>
                  </a:moveTo>
                  <a:lnTo>
                    <a:pt x="459475" y="462836"/>
                  </a:lnTo>
                  <a:lnTo>
                    <a:pt x="542382" y="462836"/>
                  </a:lnTo>
                  <a:lnTo>
                    <a:pt x="567071" y="363440"/>
                  </a:lnTo>
                  <a:close/>
                  <a:moveTo>
                    <a:pt x="182377" y="353839"/>
                  </a:moveTo>
                  <a:lnTo>
                    <a:pt x="161793" y="358639"/>
                  </a:lnTo>
                  <a:cubicBezTo>
                    <a:pt x="156661" y="364768"/>
                    <a:pt x="151487" y="370512"/>
                    <a:pt x="146269" y="375870"/>
                  </a:cubicBezTo>
                  <a:cubicBezTo>
                    <a:pt x="141052" y="381228"/>
                    <a:pt x="135706" y="386457"/>
                    <a:pt x="130231" y="391558"/>
                  </a:cubicBezTo>
                  <a:lnTo>
                    <a:pt x="173457" y="387443"/>
                  </a:lnTo>
                  <a:lnTo>
                    <a:pt x="176202" y="377842"/>
                  </a:lnTo>
                  <a:close/>
                  <a:moveTo>
                    <a:pt x="1184981" y="333950"/>
                  </a:moveTo>
                  <a:lnTo>
                    <a:pt x="1168556" y="398348"/>
                  </a:lnTo>
                  <a:lnTo>
                    <a:pt x="1237098" y="398348"/>
                  </a:lnTo>
                  <a:lnTo>
                    <a:pt x="1253557" y="333950"/>
                  </a:lnTo>
                  <a:close/>
                  <a:moveTo>
                    <a:pt x="413491" y="276343"/>
                  </a:moveTo>
                  <a:lnTo>
                    <a:pt x="687772" y="276343"/>
                  </a:lnTo>
                  <a:lnTo>
                    <a:pt x="619192" y="550611"/>
                  </a:lnTo>
                  <a:lnTo>
                    <a:pt x="344909" y="550611"/>
                  </a:lnTo>
                  <a:close/>
                  <a:moveTo>
                    <a:pt x="1805660" y="270171"/>
                  </a:moveTo>
                  <a:cubicBezTo>
                    <a:pt x="1820646" y="285173"/>
                    <a:pt x="1835723" y="302146"/>
                    <a:pt x="1850893" y="321092"/>
                  </a:cubicBezTo>
                  <a:cubicBezTo>
                    <a:pt x="1866063" y="340037"/>
                    <a:pt x="1877720" y="357353"/>
                    <a:pt x="1885864" y="373041"/>
                  </a:cubicBezTo>
                  <a:lnTo>
                    <a:pt x="1806344" y="425162"/>
                  </a:lnTo>
                  <a:cubicBezTo>
                    <a:pt x="1800742" y="409503"/>
                    <a:pt x="1791238" y="391958"/>
                    <a:pt x="1777830" y="372527"/>
                  </a:cubicBezTo>
                  <a:cubicBezTo>
                    <a:pt x="1764422" y="353096"/>
                    <a:pt x="1749937" y="335208"/>
                    <a:pt x="1734375" y="318863"/>
                  </a:cubicBezTo>
                  <a:close/>
                  <a:moveTo>
                    <a:pt x="1116465" y="264684"/>
                  </a:moveTo>
                  <a:lnTo>
                    <a:pt x="1362599" y="264684"/>
                  </a:lnTo>
                  <a:lnTo>
                    <a:pt x="1311850" y="467636"/>
                  </a:lnTo>
                  <a:lnTo>
                    <a:pt x="1065685" y="467636"/>
                  </a:lnTo>
                  <a:close/>
                  <a:moveTo>
                    <a:pt x="1671952" y="231080"/>
                  </a:moveTo>
                  <a:lnTo>
                    <a:pt x="1715168" y="316805"/>
                  </a:lnTo>
                  <a:cubicBezTo>
                    <a:pt x="1700377" y="321577"/>
                    <a:pt x="1685200" y="325921"/>
                    <a:pt x="1669637" y="329835"/>
                  </a:cubicBezTo>
                  <a:cubicBezTo>
                    <a:pt x="1654074" y="333750"/>
                    <a:pt x="1638383" y="337408"/>
                    <a:pt x="1622562" y="340808"/>
                  </a:cubicBezTo>
                  <a:lnTo>
                    <a:pt x="1597868" y="421733"/>
                  </a:lnTo>
                  <a:lnTo>
                    <a:pt x="1682241" y="421733"/>
                  </a:lnTo>
                  <a:lnTo>
                    <a:pt x="1658919" y="514316"/>
                  </a:lnTo>
                  <a:lnTo>
                    <a:pt x="1576603" y="514316"/>
                  </a:lnTo>
                  <a:lnTo>
                    <a:pt x="1569743" y="519802"/>
                  </a:lnTo>
                  <a:cubicBezTo>
                    <a:pt x="1574879" y="525609"/>
                    <a:pt x="1581832" y="534636"/>
                    <a:pt x="1590601" y="546882"/>
                  </a:cubicBezTo>
                  <a:cubicBezTo>
                    <a:pt x="1599371" y="559128"/>
                    <a:pt x="1607950" y="571297"/>
                    <a:pt x="1616338" y="583391"/>
                  </a:cubicBezTo>
                  <a:cubicBezTo>
                    <a:pt x="1624726" y="595485"/>
                    <a:pt x="1630917" y="604206"/>
                    <a:pt x="1634910" y="609556"/>
                  </a:cubicBezTo>
                  <a:lnTo>
                    <a:pt x="1564255" y="678136"/>
                  </a:lnTo>
                  <a:cubicBezTo>
                    <a:pt x="1562883" y="670178"/>
                    <a:pt x="1560997" y="661406"/>
                    <a:pt x="1558596" y="651819"/>
                  </a:cubicBezTo>
                  <a:cubicBezTo>
                    <a:pt x="1556195" y="642232"/>
                    <a:pt x="1553280" y="632259"/>
                    <a:pt x="1549850" y="621901"/>
                  </a:cubicBezTo>
                  <a:lnTo>
                    <a:pt x="1483311" y="880447"/>
                  </a:lnTo>
                  <a:lnTo>
                    <a:pt x="1386688" y="880447"/>
                  </a:lnTo>
                  <a:lnTo>
                    <a:pt x="1440095" y="674021"/>
                  </a:lnTo>
                  <a:cubicBezTo>
                    <a:pt x="1425696" y="695095"/>
                    <a:pt x="1411545" y="714326"/>
                    <a:pt x="1397642" y="731714"/>
                  </a:cubicBezTo>
                  <a:cubicBezTo>
                    <a:pt x="1383739" y="749102"/>
                    <a:pt x="1370258" y="763704"/>
                    <a:pt x="1357198" y="775520"/>
                  </a:cubicBezTo>
                  <a:cubicBezTo>
                    <a:pt x="1355055" y="758646"/>
                    <a:pt x="1351798" y="740958"/>
                    <a:pt x="1347426" y="722456"/>
                  </a:cubicBezTo>
                  <a:cubicBezTo>
                    <a:pt x="1343054" y="703954"/>
                    <a:pt x="1338082" y="687123"/>
                    <a:pt x="1332509" y="671964"/>
                  </a:cubicBezTo>
                  <a:cubicBezTo>
                    <a:pt x="1354239" y="652690"/>
                    <a:pt x="1376774" y="628322"/>
                    <a:pt x="1400115" y="598860"/>
                  </a:cubicBezTo>
                  <a:cubicBezTo>
                    <a:pt x="1423456" y="569398"/>
                    <a:pt x="1444785" y="539388"/>
                    <a:pt x="1464104" y="508829"/>
                  </a:cubicBezTo>
                  <a:lnTo>
                    <a:pt x="1380516" y="514316"/>
                  </a:lnTo>
                  <a:lnTo>
                    <a:pt x="1403831" y="421733"/>
                  </a:lnTo>
                  <a:lnTo>
                    <a:pt x="1500460" y="421733"/>
                  </a:lnTo>
                  <a:lnTo>
                    <a:pt x="1521039" y="358639"/>
                  </a:lnTo>
                  <a:cubicBezTo>
                    <a:pt x="1509349" y="360439"/>
                    <a:pt x="1497916" y="361639"/>
                    <a:pt x="1486741" y="362240"/>
                  </a:cubicBezTo>
                  <a:cubicBezTo>
                    <a:pt x="1475565" y="362840"/>
                    <a:pt x="1464819" y="362325"/>
                    <a:pt x="1454500" y="360697"/>
                  </a:cubicBezTo>
                  <a:cubicBezTo>
                    <a:pt x="1453257" y="349595"/>
                    <a:pt x="1451628" y="336994"/>
                    <a:pt x="1449613" y="322892"/>
                  </a:cubicBezTo>
                  <a:cubicBezTo>
                    <a:pt x="1447598" y="308790"/>
                    <a:pt x="1444425" y="296017"/>
                    <a:pt x="1440095" y="284573"/>
                  </a:cubicBezTo>
                  <a:cubicBezTo>
                    <a:pt x="1479681" y="280844"/>
                    <a:pt x="1520039" y="274071"/>
                    <a:pt x="1561168" y="264256"/>
                  </a:cubicBezTo>
                  <a:cubicBezTo>
                    <a:pt x="1602298" y="254440"/>
                    <a:pt x="1639226" y="243382"/>
                    <a:pt x="1671952" y="231080"/>
                  </a:cubicBezTo>
                  <a:close/>
                  <a:moveTo>
                    <a:pt x="2526401" y="229023"/>
                  </a:moveTo>
                  <a:lnTo>
                    <a:pt x="2625157" y="229023"/>
                  </a:lnTo>
                  <a:lnTo>
                    <a:pt x="2601839" y="321606"/>
                  </a:lnTo>
                  <a:lnTo>
                    <a:pt x="2749972" y="321606"/>
                  </a:lnTo>
                  <a:lnTo>
                    <a:pt x="2727341" y="412817"/>
                  </a:lnTo>
                  <a:lnTo>
                    <a:pt x="2579208" y="412817"/>
                  </a:lnTo>
                  <a:lnTo>
                    <a:pt x="2561377" y="483445"/>
                  </a:lnTo>
                  <a:lnTo>
                    <a:pt x="2629272" y="483445"/>
                  </a:lnTo>
                  <a:lnTo>
                    <a:pt x="2645731" y="480026"/>
                  </a:lnTo>
                  <a:lnTo>
                    <a:pt x="2704709" y="510802"/>
                  </a:lnTo>
                  <a:cubicBezTo>
                    <a:pt x="2680549" y="558945"/>
                    <a:pt x="2653603" y="601964"/>
                    <a:pt x="2623871" y="639859"/>
                  </a:cubicBezTo>
                  <a:cubicBezTo>
                    <a:pt x="2594139" y="677755"/>
                    <a:pt x="2560506" y="712013"/>
                    <a:pt x="2522972" y="742636"/>
                  </a:cubicBezTo>
                  <a:cubicBezTo>
                    <a:pt x="2539732" y="753598"/>
                    <a:pt x="2559191" y="763916"/>
                    <a:pt x="2581351" y="773592"/>
                  </a:cubicBezTo>
                  <a:cubicBezTo>
                    <a:pt x="2603511" y="783268"/>
                    <a:pt x="2628629" y="792386"/>
                    <a:pt x="2656704" y="800947"/>
                  </a:cubicBezTo>
                  <a:cubicBezTo>
                    <a:pt x="2645145" y="811080"/>
                    <a:pt x="2631572" y="824428"/>
                    <a:pt x="2615984" y="840992"/>
                  </a:cubicBezTo>
                  <a:cubicBezTo>
                    <a:pt x="2600396" y="857557"/>
                    <a:pt x="2588366" y="872106"/>
                    <a:pt x="2579894" y="884640"/>
                  </a:cubicBezTo>
                  <a:cubicBezTo>
                    <a:pt x="2550033" y="872906"/>
                    <a:pt x="2523172" y="860015"/>
                    <a:pt x="2499312" y="845966"/>
                  </a:cubicBezTo>
                  <a:cubicBezTo>
                    <a:pt x="2475452" y="831917"/>
                    <a:pt x="2454764" y="817139"/>
                    <a:pt x="2437247" y="801633"/>
                  </a:cubicBezTo>
                  <a:cubicBezTo>
                    <a:pt x="2405841" y="819755"/>
                    <a:pt x="2374287" y="834790"/>
                    <a:pt x="2342584" y="846738"/>
                  </a:cubicBezTo>
                  <a:cubicBezTo>
                    <a:pt x="2310881" y="858686"/>
                    <a:pt x="2278442" y="867890"/>
                    <a:pt x="2245268" y="874350"/>
                  </a:cubicBezTo>
                  <a:cubicBezTo>
                    <a:pt x="2241523" y="859943"/>
                    <a:pt x="2236493" y="844165"/>
                    <a:pt x="2230175" y="827015"/>
                  </a:cubicBezTo>
                  <a:cubicBezTo>
                    <a:pt x="2223858" y="809865"/>
                    <a:pt x="2216084" y="795459"/>
                    <a:pt x="2206851" y="783796"/>
                  </a:cubicBezTo>
                  <a:cubicBezTo>
                    <a:pt x="2235006" y="779309"/>
                    <a:pt x="2263076" y="771991"/>
                    <a:pt x="2291060" y="761844"/>
                  </a:cubicBezTo>
                  <a:cubicBezTo>
                    <a:pt x="2319044" y="751697"/>
                    <a:pt x="2346770" y="738891"/>
                    <a:pt x="2374240" y="723428"/>
                  </a:cubicBezTo>
                  <a:cubicBezTo>
                    <a:pt x="2363192" y="704061"/>
                    <a:pt x="2353387" y="681912"/>
                    <a:pt x="2344827" y="656982"/>
                  </a:cubicBezTo>
                  <a:cubicBezTo>
                    <a:pt x="2336266" y="632051"/>
                    <a:pt x="2329377" y="605289"/>
                    <a:pt x="2324160" y="576696"/>
                  </a:cubicBezTo>
                  <a:lnTo>
                    <a:pt x="2355031" y="573264"/>
                  </a:lnTo>
                  <a:lnTo>
                    <a:pt x="2311812" y="573264"/>
                  </a:lnTo>
                  <a:lnTo>
                    <a:pt x="2333764" y="483445"/>
                  </a:lnTo>
                  <a:lnTo>
                    <a:pt x="2462622" y="483445"/>
                  </a:lnTo>
                  <a:lnTo>
                    <a:pt x="2480453" y="412817"/>
                  </a:lnTo>
                  <a:lnTo>
                    <a:pt x="2340625" y="412817"/>
                  </a:lnTo>
                  <a:lnTo>
                    <a:pt x="2363263" y="321606"/>
                  </a:lnTo>
                  <a:lnTo>
                    <a:pt x="2503084" y="321606"/>
                  </a:lnTo>
                  <a:close/>
                  <a:moveTo>
                    <a:pt x="2217141" y="229023"/>
                  </a:moveTo>
                  <a:lnTo>
                    <a:pt x="2315242" y="229023"/>
                  </a:lnTo>
                  <a:lnTo>
                    <a:pt x="2283685" y="355210"/>
                  </a:lnTo>
                  <a:lnTo>
                    <a:pt x="2346799" y="355210"/>
                  </a:lnTo>
                  <a:lnTo>
                    <a:pt x="2324160" y="447105"/>
                  </a:lnTo>
                  <a:lnTo>
                    <a:pt x="2261046" y="447105"/>
                  </a:lnTo>
                  <a:lnTo>
                    <a:pt x="2239780" y="530708"/>
                  </a:lnTo>
                  <a:lnTo>
                    <a:pt x="2299463" y="517666"/>
                  </a:lnTo>
                  <a:lnTo>
                    <a:pt x="2293289" y="610321"/>
                  </a:lnTo>
                  <a:cubicBezTo>
                    <a:pt x="2281313" y="613369"/>
                    <a:pt x="2269250" y="616332"/>
                    <a:pt x="2257102" y="619209"/>
                  </a:cubicBezTo>
                  <a:cubicBezTo>
                    <a:pt x="2244953" y="622086"/>
                    <a:pt x="2232548" y="625048"/>
                    <a:pt x="2219885" y="628096"/>
                  </a:cubicBezTo>
                  <a:lnTo>
                    <a:pt x="2178038" y="778994"/>
                  </a:lnTo>
                  <a:cubicBezTo>
                    <a:pt x="2172635" y="801232"/>
                    <a:pt x="2166633" y="818840"/>
                    <a:pt x="2160030" y="831817"/>
                  </a:cubicBezTo>
                  <a:cubicBezTo>
                    <a:pt x="2153427" y="844794"/>
                    <a:pt x="2143651" y="855542"/>
                    <a:pt x="2130703" y="864060"/>
                  </a:cubicBezTo>
                  <a:cubicBezTo>
                    <a:pt x="2114795" y="869733"/>
                    <a:pt x="2097607" y="872792"/>
                    <a:pt x="2079140" y="873235"/>
                  </a:cubicBezTo>
                  <a:cubicBezTo>
                    <a:pt x="2060672" y="873678"/>
                    <a:pt x="2039710" y="872449"/>
                    <a:pt x="2016252" y="869548"/>
                  </a:cubicBezTo>
                  <a:cubicBezTo>
                    <a:pt x="2015452" y="856613"/>
                    <a:pt x="2014309" y="841836"/>
                    <a:pt x="2012823" y="825214"/>
                  </a:cubicBezTo>
                  <a:cubicBezTo>
                    <a:pt x="2011337" y="808593"/>
                    <a:pt x="2008137" y="793644"/>
                    <a:pt x="2003222" y="780366"/>
                  </a:cubicBezTo>
                  <a:cubicBezTo>
                    <a:pt x="2013823" y="782996"/>
                    <a:pt x="2024510" y="784597"/>
                    <a:pt x="2035283" y="785168"/>
                  </a:cubicBezTo>
                  <a:cubicBezTo>
                    <a:pt x="2046056" y="785740"/>
                    <a:pt x="2052971" y="785969"/>
                    <a:pt x="2056029" y="785854"/>
                  </a:cubicBezTo>
                  <a:cubicBezTo>
                    <a:pt x="2063314" y="785683"/>
                    <a:pt x="2069311" y="783796"/>
                    <a:pt x="2074019" y="780195"/>
                  </a:cubicBezTo>
                  <a:cubicBezTo>
                    <a:pt x="2078726" y="776593"/>
                    <a:pt x="2081635" y="772306"/>
                    <a:pt x="2082746" y="767332"/>
                  </a:cubicBezTo>
                  <a:lnTo>
                    <a:pt x="2112180" y="650711"/>
                  </a:lnTo>
                  <a:lnTo>
                    <a:pt x="2051914" y="664431"/>
                  </a:lnTo>
                  <a:lnTo>
                    <a:pt x="2045056" y="568459"/>
                  </a:lnTo>
                  <a:cubicBezTo>
                    <a:pt x="2057426" y="566372"/>
                    <a:pt x="2070902" y="563855"/>
                    <a:pt x="2085483" y="560909"/>
                  </a:cubicBezTo>
                  <a:cubicBezTo>
                    <a:pt x="2100064" y="557963"/>
                    <a:pt x="2115594" y="554760"/>
                    <a:pt x="2132075" y="551299"/>
                  </a:cubicBezTo>
                  <a:lnTo>
                    <a:pt x="2162946" y="447105"/>
                  </a:lnTo>
                  <a:lnTo>
                    <a:pt x="2088904" y="447105"/>
                  </a:lnTo>
                  <a:lnTo>
                    <a:pt x="2111494" y="355210"/>
                  </a:lnTo>
                  <a:lnTo>
                    <a:pt x="2185584" y="355210"/>
                  </a:lnTo>
                  <a:close/>
                  <a:moveTo>
                    <a:pt x="1930441" y="228337"/>
                  </a:moveTo>
                  <a:lnTo>
                    <a:pt x="2028511" y="228337"/>
                  </a:lnTo>
                  <a:lnTo>
                    <a:pt x="1932499" y="612985"/>
                  </a:lnTo>
                  <a:lnTo>
                    <a:pt x="1996278" y="602012"/>
                  </a:lnTo>
                  <a:lnTo>
                    <a:pt x="1988049" y="695967"/>
                  </a:lnTo>
                  <a:lnTo>
                    <a:pt x="1908496" y="709683"/>
                  </a:lnTo>
                  <a:lnTo>
                    <a:pt x="1865976" y="879761"/>
                  </a:lnTo>
                  <a:lnTo>
                    <a:pt x="1767987" y="879761"/>
                  </a:lnTo>
                  <a:lnTo>
                    <a:pt x="1806344" y="727514"/>
                  </a:lnTo>
                  <a:lnTo>
                    <a:pt x="1599925" y="763861"/>
                  </a:lnTo>
                  <a:lnTo>
                    <a:pt x="1607471" y="668535"/>
                  </a:lnTo>
                  <a:lnTo>
                    <a:pt x="1830315" y="630130"/>
                  </a:lnTo>
                  <a:close/>
                  <a:moveTo>
                    <a:pt x="879157" y="225594"/>
                  </a:moveTo>
                  <a:lnTo>
                    <a:pt x="967660" y="236567"/>
                  </a:lnTo>
                  <a:cubicBezTo>
                    <a:pt x="965245" y="245168"/>
                    <a:pt x="962700" y="253683"/>
                    <a:pt x="960028" y="262113"/>
                  </a:cubicBezTo>
                  <a:cubicBezTo>
                    <a:pt x="957355" y="270542"/>
                    <a:pt x="954639" y="278715"/>
                    <a:pt x="951881" y="286630"/>
                  </a:cubicBezTo>
                  <a:lnTo>
                    <a:pt x="1095192" y="281144"/>
                  </a:lnTo>
                  <a:cubicBezTo>
                    <a:pt x="1094806" y="281872"/>
                    <a:pt x="1092662" y="286759"/>
                    <a:pt x="1088759" y="295803"/>
                  </a:cubicBezTo>
                  <a:cubicBezTo>
                    <a:pt x="1084856" y="304847"/>
                    <a:pt x="1081511" y="313676"/>
                    <a:pt x="1078723" y="322292"/>
                  </a:cubicBezTo>
                  <a:cubicBezTo>
                    <a:pt x="1065599" y="361952"/>
                    <a:pt x="1054277" y="392999"/>
                    <a:pt x="1044756" y="415433"/>
                  </a:cubicBezTo>
                  <a:cubicBezTo>
                    <a:pt x="1035235" y="437867"/>
                    <a:pt x="1025971" y="454352"/>
                    <a:pt x="1016964" y="464890"/>
                  </a:cubicBezTo>
                  <a:cubicBezTo>
                    <a:pt x="1007726" y="469881"/>
                    <a:pt x="999137" y="473455"/>
                    <a:pt x="991197" y="475615"/>
                  </a:cubicBezTo>
                  <a:cubicBezTo>
                    <a:pt x="983258" y="477774"/>
                    <a:pt x="975869" y="479461"/>
                    <a:pt x="969032" y="480677"/>
                  </a:cubicBezTo>
                  <a:cubicBezTo>
                    <a:pt x="958270" y="481077"/>
                    <a:pt x="946349" y="480791"/>
                    <a:pt x="933271" y="479819"/>
                  </a:cubicBezTo>
                  <a:cubicBezTo>
                    <a:pt x="920193" y="478846"/>
                    <a:pt x="906729" y="476844"/>
                    <a:pt x="892878" y="473813"/>
                  </a:cubicBezTo>
                  <a:cubicBezTo>
                    <a:pt x="893007" y="462686"/>
                    <a:pt x="892921" y="450964"/>
                    <a:pt x="892621" y="438646"/>
                  </a:cubicBezTo>
                  <a:cubicBezTo>
                    <a:pt x="892471" y="432487"/>
                    <a:pt x="892074" y="426911"/>
                    <a:pt x="891431" y="421917"/>
                  </a:cubicBezTo>
                  <a:lnTo>
                    <a:pt x="889445" y="412069"/>
                  </a:lnTo>
                  <a:lnTo>
                    <a:pt x="905742" y="410556"/>
                  </a:lnTo>
                  <a:cubicBezTo>
                    <a:pt x="912832" y="410074"/>
                    <a:pt x="917691" y="409677"/>
                    <a:pt x="920321" y="409364"/>
                  </a:cubicBezTo>
                  <a:cubicBezTo>
                    <a:pt x="926896" y="409635"/>
                    <a:pt x="932613" y="408405"/>
                    <a:pt x="937473" y="405674"/>
                  </a:cubicBezTo>
                  <a:cubicBezTo>
                    <a:pt x="942333" y="402943"/>
                    <a:pt x="945992" y="399132"/>
                    <a:pt x="948450" y="394241"/>
                  </a:cubicBezTo>
                  <a:cubicBezTo>
                    <a:pt x="951352" y="394172"/>
                    <a:pt x="955325" y="390381"/>
                    <a:pt x="960371" y="382869"/>
                  </a:cubicBezTo>
                  <a:cubicBezTo>
                    <a:pt x="965416" y="375357"/>
                    <a:pt x="970590" y="364537"/>
                    <a:pt x="975893" y="350409"/>
                  </a:cubicBezTo>
                  <a:lnTo>
                    <a:pt x="920321" y="361382"/>
                  </a:lnTo>
                  <a:cubicBezTo>
                    <a:pt x="915333" y="370593"/>
                    <a:pt x="909873" y="379410"/>
                    <a:pt x="903941" y="387833"/>
                  </a:cubicBezTo>
                  <a:cubicBezTo>
                    <a:pt x="898010" y="396256"/>
                    <a:pt x="890663" y="404568"/>
                    <a:pt x="881901" y="412770"/>
                  </a:cubicBezTo>
                  <a:lnTo>
                    <a:pt x="885128" y="412470"/>
                  </a:lnTo>
                  <a:lnTo>
                    <a:pt x="859830" y="438829"/>
                  </a:lnTo>
                  <a:cubicBezTo>
                    <a:pt x="849640" y="448013"/>
                    <a:pt x="838904" y="456331"/>
                    <a:pt x="827622" y="463784"/>
                  </a:cubicBezTo>
                  <a:cubicBezTo>
                    <a:pt x="805057" y="478690"/>
                    <a:pt x="778343" y="490727"/>
                    <a:pt x="747477" y="499895"/>
                  </a:cubicBezTo>
                  <a:cubicBezTo>
                    <a:pt x="743361" y="487826"/>
                    <a:pt x="737907" y="475243"/>
                    <a:pt x="731116" y="462145"/>
                  </a:cubicBezTo>
                  <a:cubicBezTo>
                    <a:pt x="724325" y="449047"/>
                    <a:pt x="716280" y="437836"/>
                    <a:pt x="706979" y="428513"/>
                  </a:cubicBezTo>
                  <a:cubicBezTo>
                    <a:pt x="733340" y="420159"/>
                    <a:pt x="756058" y="409318"/>
                    <a:pt x="775136" y="395989"/>
                  </a:cubicBezTo>
                  <a:cubicBezTo>
                    <a:pt x="794214" y="382661"/>
                    <a:pt x="809906" y="367696"/>
                    <a:pt x="822213" y="351095"/>
                  </a:cubicBezTo>
                  <a:lnTo>
                    <a:pt x="752264" y="355896"/>
                  </a:lnTo>
                  <a:lnTo>
                    <a:pt x="770758" y="281144"/>
                  </a:lnTo>
                  <a:lnTo>
                    <a:pt x="862691" y="275657"/>
                  </a:lnTo>
                  <a:cubicBezTo>
                    <a:pt x="868180" y="259998"/>
                    <a:pt x="873668" y="243310"/>
                    <a:pt x="879157" y="225594"/>
                  </a:cubicBezTo>
                  <a:close/>
                  <a:moveTo>
                    <a:pt x="153560" y="218050"/>
                  </a:moveTo>
                  <a:lnTo>
                    <a:pt x="236581" y="246854"/>
                  </a:lnTo>
                  <a:cubicBezTo>
                    <a:pt x="233522" y="253040"/>
                    <a:pt x="230377" y="259184"/>
                    <a:pt x="227146" y="265285"/>
                  </a:cubicBezTo>
                  <a:cubicBezTo>
                    <a:pt x="223916" y="271385"/>
                    <a:pt x="220428" y="277358"/>
                    <a:pt x="216683" y="283201"/>
                  </a:cubicBezTo>
                  <a:lnTo>
                    <a:pt x="377175" y="277715"/>
                  </a:lnTo>
                  <a:lnTo>
                    <a:pt x="357953" y="353839"/>
                  </a:lnTo>
                  <a:lnTo>
                    <a:pt x="275690" y="353839"/>
                  </a:lnTo>
                  <a:lnTo>
                    <a:pt x="269515" y="379213"/>
                  </a:lnTo>
                  <a:lnTo>
                    <a:pt x="267456" y="387443"/>
                  </a:lnTo>
                  <a:lnTo>
                    <a:pt x="365504" y="387443"/>
                  </a:lnTo>
                  <a:lnTo>
                    <a:pt x="346282" y="464209"/>
                  </a:lnTo>
                  <a:lnTo>
                    <a:pt x="252361" y="466955"/>
                  </a:lnTo>
                  <a:cubicBezTo>
                    <a:pt x="267322" y="475765"/>
                    <a:pt x="283173" y="485430"/>
                    <a:pt x="299915" y="495949"/>
                  </a:cubicBezTo>
                  <a:cubicBezTo>
                    <a:pt x="316657" y="506469"/>
                    <a:pt x="328909" y="514405"/>
                    <a:pt x="336671" y="519757"/>
                  </a:cubicBezTo>
                  <a:lnTo>
                    <a:pt x="257851" y="575335"/>
                  </a:lnTo>
                  <a:cubicBezTo>
                    <a:pt x="250046" y="566763"/>
                    <a:pt x="240612" y="557294"/>
                    <a:pt x="229548" y="546927"/>
                  </a:cubicBezTo>
                  <a:cubicBezTo>
                    <a:pt x="218484" y="536560"/>
                    <a:pt x="207335" y="527276"/>
                    <a:pt x="196099" y="519076"/>
                  </a:cubicBezTo>
                  <a:cubicBezTo>
                    <a:pt x="182234" y="532312"/>
                    <a:pt x="167768" y="544400"/>
                    <a:pt x="152702" y="555340"/>
                  </a:cubicBezTo>
                  <a:cubicBezTo>
                    <a:pt x="137636" y="566279"/>
                    <a:pt x="120769" y="576836"/>
                    <a:pt x="102100" y="587010"/>
                  </a:cubicBezTo>
                  <a:lnTo>
                    <a:pt x="551983" y="584263"/>
                  </a:lnTo>
                  <a:lnTo>
                    <a:pt x="477948" y="879822"/>
                  </a:lnTo>
                  <a:lnTo>
                    <a:pt x="375115" y="879822"/>
                  </a:lnTo>
                  <a:lnTo>
                    <a:pt x="380608" y="858541"/>
                  </a:lnTo>
                  <a:lnTo>
                    <a:pt x="116509" y="858541"/>
                  </a:lnTo>
                  <a:lnTo>
                    <a:pt x="111020" y="879822"/>
                  </a:lnTo>
                  <a:lnTo>
                    <a:pt x="13030" y="879822"/>
                  </a:lnTo>
                  <a:lnTo>
                    <a:pt x="88411" y="594531"/>
                  </a:lnTo>
                  <a:cubicBezTo>
                    <a:pt x="82522" y="597635"/>
                    <a:pt x="76665" y="600141"/>
                    <a:pt x="70838" y="602049"/>
                  </a:cubicBezTo>
                  <a:cubicBezTo>
                    <a:pt x="65012" y="603957"/>
                    <a:pt x="59667" y="605097"/>
                    <a:pt x="54803" y="605467"/>
                  </a:cubicBezTo>
                  <a:cubicBezTo>
                    <a:pt x="48204" y="594806"/>
                    <a:pt x="40189" y="583270"/>
                    <a:pt x="30757" y="570860"/>
                  </a:cubicBezTo>
                  <a:cubicBezTo>
                    <a:pt x="21325" y="558450"/>
                    <a:pt x="11072" y="547580"/>
                    <a:pt x="0" y="538249"/>
                  </a:cubicBezTo>
                  <a:cubicBezTo>
                    <a:pt x="30481" y="528377"/>
                    <a:pt x="56519" y="516444"/>
                    <a:pt x="78113" y="502448"/>
                  </a:cubicBezTo>
                  <a:cubicBezTo>
                    <a:pt x="99707" y="488452"/>
                    <a:pt x="116851" y="474104"/>
                    <a:pt x="129545" y="459404"/>
                  </a:cubicBezTo>
                  <a:lnTo>
                    <a:pt x="28118" y="464209"/>
                  </a:lnTo>
                  <a:lnTo>
                    <a:pt x="47277" y="387443"/>
                  </a:lnTo>
                  <a:lnTo>
                    <a:pt x="99356" y="384700"/>
                  </a:lnTo>
                  <a:cubicBezTo>
                    <a:pt x="91300" y="378799"/>
                    <a:pt x="82764" y="372769"/>
                    <a:pt x="73745" y="366612"/>
                  </a:cubicBezTo>
                  <a:cubicBezTo>
                    <a:pt x="64727" y="360454"/>
                    <a:pt x="56360" y="354596"/>
                    <a:pt x="48646" y="349038"/>
                  </a:cubicBezTo>
                  <a:cubicBezTo>
                    <a:pt x="68272" y="334450"/>
                    <a:pt x="87470" y="315448"/>
                    <a:pt x="106239" y="292031"/>
                  </a:cubicBezTo>
                  <a:cubicBezTo>
                    <a:pt x="125008" y="268614"/>
                    <a:pt x="140781" y="243953"/>
                    <a:pt x="153560" y="218050"/>
                  </a:cubicBezTo>
                  <a:close/>
                  <a:moveTo>
                    <a:pt x="427794" y="21152"/>
                  </a:moveTo>
                  <a:cubicBezTo>
                    <a:pt x="416244" y="41006"/>
                    <a:pt x="404694" y="60861"/>
                    <a:pt x="393145" y="80715"/>
                  </a:cubicBezTo>
                  <a:cubicBezTo>
                    <a:pt x="405804" y="80715"/>
                    <a:pt x="418464" y="80715"/>
                    <a:pt x="431124" y="80715"/>
                  </a:cubicBezTo>
                  <a:cubicBezTo>
                    <a:pt x="430014" y="60861"/>
                    <a:pt x="428904" y="41006"/>
                    <a:pt x="427794" y="21152"/>
                  </a:cubicBezTo>
                  <a:close/>
                  <a:moveTo>
                    <a:pt x="959898" y="14214"/>
                  </a:moveTo>
                  <a:cubicBezTo>
                    <a:pt x="955984" y="29105"/>
                    <a:pt x="952069" y="43996"/>
                    <a:pt x="948154" y="58887"/>
                  </a:cubicBezTo>
                  <a:cubicBezTo>
                    <a:pt x="954885" y="58887"/>
                    <a:pt x="961617" y="58887"/>
                    <a:pt x="968349" y="58887"/>
                  </a:cubicBezTo>
                  <a:cubicBezTo>
                    <a:pt x="976101" y="58767"/>
                    <a:pt x="982319" y="56638"/>
                    <a:pt x="987002" y="52499"/>
                  </a:cubicBezTo>
                  <a:cubicBezTo>
                    <a:pt x="991686" y="48360"/>
                    <a:pt x="994890" y="42931"/>
                    <a:pt x="996616" y="36212"/>
                  </a:cubicBezTo>
                  <a:cubicBezTo>
                    <a:pt x="998445" y="29447"/>
                    <a:pt x="998090" y="24110"/>
                    <a:pt x="995551" y="20200"/>
                  </a:cubicBezTo>
                  <a:cubicBezTo>
                    <a:pt x="993012" y="16290"/>
                    <a:pt x="987859" y="14295"/>
                    <a:pt x="980094" y="14214"/>
                  </a:cubicBezTo>
                  <a:cubicBezTo>
                    <a:pt x="973362" y="14214"/>
                    <a:pt x="966630" y="14214"/>
                    <a:pt x="959898" y="14214"/>
                  </a:cubicBezTo>
                  <a:close/>
                  <a:moveTo>
                    <a:pt x="526601" y="14214"/>
                  </a:moveTo>
                  <a:cubicBezTo>
                    <a:pt x="522686" y="29105"/>
                    <a:pt x="518771" y="43996"/>
                    <a:pt x="514857" y="58887"/>
                  </a:cubicBezTo>
                  <a:cubicBezTo>
                    <a:pt x="521588" y="58887"/>
                    <a:pt x="528320" y="58887"/>
                    <a:pt x="535052" y="58887"/>
                  </a:cubicBezTo>
                  <a:cubicBezTo>
                    <a:pt x="542804" y="58767"/>
                    <a:pt x="549022" y="56638"/>
                    <a:pt x="553705" y="52499"/>
                  </a:cubicBezTo>
                  <a:cubicBezTo>
                    <a:pt x="558389" y="48360"/>
                    <a:pt x="561593" y="42931"/>
                    <a:pt x="563319" y="36212"/>
                  </a:cubicBezTo>
                  <a:cubicBezTo>
                    <a:pt x="565147" y="29447"/>
                    <a:pt x="564792" y="24110"/>
                    <a:pt x="562253" y="20200"/>
                  </a:cubicBezTo>
                  <a:cubicBezTo>
                    <a:pt x="559714" y="16290"/>
                    <a:pt x="554562" y="14295"/>
                    <a:pt x="546797" y="14214"/>
                  </a:cubicBezTo>
                  <a:cubicBezTo>
                    <a:pt x="540065" y="14214"/>
                    <a:pt x="533333" y="14214"/>
                    <a:pt x="526601" y="14214"/>
                  </a:cubicBezTo>
                  <a:close/>
                  <a:moveTo>
                    <a:pt x="837489" y="14045"/>
                  </a:moveTo>
                  <a:cubicBezTo>
                    <a:pt x="829363" y="44955"/>
                    <a:pt x="821237" y="75865"/>
                    <a:pt x="813110" y="106774"/>
                  </a:cubicBezTo>
                  <a:cubicBezTo>
                    <a:pt x="819440" y="106774"/>
                    <a:pt x="825770" y="106774"/>
                    <a:pt x="832100" y="106774"/>
                  </a:cubicBezTo>
                  <a:cubicBezTo>
                    <a:pt x="845871" y="106655"/>
                    <a:pt x="857329" y="102579"/>
                    <a:pt x="866474" y="94549"/>
                  </a:cubicBezTo>
                  <a:cubicBezTo>
                    <a:pt x="875618" y="86518"/>
                    <a:pt x="882110" y="75251"/>
                    <a:pt x="885948" y="60748"/>
                  </a:cubicBezTo>
                  <a:cubicBezTo>
                    <a:pt x="889743" y="46217"/>
                    <a:pt x="889206" y="34837"/>
                    <a:pt x="884335" y="26609"/>
                  </a:cubicBezTo>
                  <a:cubicBezTo>
                    <a:pt x="879466" y="18381"/>
                    <a:pt x="870180" y="14193"/>
                    <a:pt x="856479" y="14045"/>
                  </a:cubicBezTo>
                  <a:cubicBezTo>
                    <a:pt x="850149" y="14045"/>
                    <a:pt x="843819" y="14045"/>
                    <a:pt x="837489" y="14045"/>
                  </a:cubicBezTo>
                  <a:close/>
                  <a:moveTo>
                    <a:pt x="2491688" y="13537"/>
                  </a:moveTo>
                  <a:cubicBezTo>
                    <a:pt x="2480343" y="13682"/>
                    <a:pt x="2470016" y="17877"/>
                    <a:pt x="2460705" y="26123"/>
                  </a:cubicBezTo>
                  <a:cubicBezTo>
                    <a:pt x="2451394" y="34368"/>
                    <a:pt x="2444703" y="45797"/>
                    <a:pt x="2440632" y="60410"/>
                  </a:cubicBezTo>
                  <a:cubicBezTo>
                    <a:pt x="2437039" y="74948"/>
                    <a:pt x="2437726" y="86356"/>
                    <a:pt x="2442693" y="94633"/>
                  </a:cubicBezTo>
                  <a:cubicBezTo>
                    <a:pt x="2447660" y="102911"/>
                    <a:pt x="2455776" y="107127"/>
                    <a:pt x="2467042" y="107282"/>
                  </a:cubicBezTo>
                  <a:cubicBezTo>
                    <a:pt x="2478389" y="107127"/>
                    <a:pt x="2488722" y="102911"/>
                    <a:pt x="2498042" y="94633"/>
                  </a:cubicBezTo>
                  <a:cubicBezTo>
                    <a:pt x="2507361" y="86356"/>
                    <a:pt x="2514047" y="74948"/>
                    <a:pt x="2518098" y="60410"/>
                  </a:cubicBezTo>
                  <a:cubicBezTo>
                    <a:pt x="2521710" y="45797"/>
                    <a:pt x="2521029" y="34368"/>
                    <a:pt x="2516054" y="26123"/>
                  </a:cubicBezTo>
                  <a:cubicBezTo>
                    <a:pt x="2511078" y="17877"/>
                    <a:pt x="2502957" y="13682"/>
                    <a:pt x="2491688" y="13537"/>
                  </a:cubicBezTo>
                  <a:close/>
                  <a:moveTo>
                    <a:pt x="2265620" y="13537"/>
                  </a:moveTo>
                  <a:cubicBezTo>
                    <a:pt x="2254275" y="13682"/>
                    <a:pt x="2243947" y="17877"/>
                    <a:pt x="2234637" y="26123"/>
                  </a:cubicBezTo>
                  <a:cubicBezTo>
                    <a:pt x="2225326" y="34368"/>
                    <a:pt x="2218634" y="45797"/>
                    <a:pt x="2214564" y="60410"/>
                  </a:cubicBezTo>
                  <a:cubicBezTo>
                    <a:pt x="2210971" y="74948"/>
                    <a:pt x="2211658" y="86356"/>
                    <a:pt x="2216625" y="94633"/>
                  </a:cubicBezTo>
                  <a:cubicBezTo>
                    <a:pt x="2221592" y="102911"/>
                    <a:pt x="2229708" y="107127"/>
                    <a:pt x="2240974" y="107282"/>
                  </a:cubicBezTo>
                  <a:cubicBezTo>
                    <a:pt x="2252321" y="107127"/>
                    <a:pt x="2262654" y="102911"/>
                    <a:pt x="2271974" y="94633"/>
                  </a:cubicBezTo>
                  <a:cubicBezTo>
                    <a:pt x="2281293" y="86356"/>
                    <a:pt x="2287978" y="74948"/>
                    <a:pt x="2292030" y="60410"/>
                  </a:cubicBezTo>
                  <a:cubicBezTo>
                    <a:pt x="2295642" y="45797"/>
                    <a:pt x="2294961" y="34368"/>
                    <a:pt x="2289986" y="26123"/>
                  </a:cubicBezTo>
                  <a:cubicBezTo>
                    <a:pt x="2285010" y="17877"/>
                    <a:pt x="2276888" y="13682"/>
                    <a:pt x="2265620" y="13537"/>
                  </a:cubicBezTo>
                  <a:close/>
                  <a:moveTo>
                    <a:pt x="242835" y="2369"/>
                  </a:moveTo>
                  <a:cubicBezTo>
                    <a:pt x="247758" y="2369"/>
                    <a:pt x="252681" y="2369"/>
                    <a:pt x="257605" y="2369"/>
                  </a:cubicBezTo>
                  <a:cubicBezTo>
                    <a:pt x="261983" y="34633"/>
                    <a:pt x="266362" y="66896"/>
                    <a:pt x="270740" y="99160"/>
                  </a:cubicBezTo>
                  <a:cubicBezTo>
                    <a:pt x="292083" y="66896"/>
                    <a:pt x="313426" y="34633"/>
                    <a:pt x="334769" y="2369"/>
                  </a:cubicBezTo>
                  <a:cubicBezTo>
                    <a:pt x="339642" y="2369"/>
                    <a:pt x="344515" y="2369"/>
                    <a:pt x="349388" y="2369"/>
                  </a:cubicBezTo>
                  <a:cubicBezTo>
                    <a:pt x="339127" y="41401"/>
                    <a:pt x="328865" y="80433"/>
                    <a:pt x="318603" y="119466"/>
                  </a:cubicBezTo>
                  <a:cubicBezTo>
                    <a:pt x="314031" y="119466"/>
                    <a:pt x="309460" y="119466"/>
                    <a:pt x="304888" y="119466"/>
                  </a:cubicBezTo>
                  <a:cubicBezTo>
                    <a:pt x="312540" y="90361"/>
                    <a:pt x="320192" y="61256"/>
                    <a:pt x="327844" y="32151"/>
                  </a:cubicBezTo>
                  <a:cubicBezTo>
                    <a:pt x="308637" y="61256"/>
                    <a:pt x="289431" y="90361"/>
                    <a:pt x="270224" y="119466"/>
                  </a:cubicBezTo>
                  <a:cubicBezTo>
                    <a:pt x="267009" y="119466"/>
                    <a:pt x="263794" y="119466"/>
                    <a:pt x="260579" y="119466"/>
                  </a:cubicBezTo>
                  <a:cubicBezTo>
                    <a:pt x="256641" y="90304"/>
                    <a:pt x="252702" y="61143"/>
                    <a:pt x="248764" y="31982"/>
                  </a:cubicBezTo>
                  <a:cubicBezTo>
                    <a:pt x="241098" y="61143"/>
                    <a:pt x="233431" y="90304"/>
                    <a:pt x="225764" y="119466"/>
                  </a:cubicBezTo>
                  <a:cubicBezTo>
                    <a:pt x="221193" y="119466"/>
                    <a:pt x="216621" y="119466"/>
                    <a:pt x="212049" y="119466"/>
                  </a:cubicBezTo>
                  <a:cubicBezTo>
                    <a:pt x="222311" y="80433"/>
                    <a:pt x="232573" y="41401"/>
                    <a:pt x="242835" y="2369"/>
                  </a:cubicBezTo>
                  <a:close/>
                  <a:moveTo>
                    <a:pt x="424940" y="2200"/>
                  </a:moveTo>
                  <a:cubicBezTo>
                    <a:pt x="430214" y="2200"/>
                    <a:pt x="435489" y="2200"/>
                    <a:pt x="440764" y="2200"/>
                  </a:cubicBezTo>
                  <a:cubicBezTo>
                    <a:pt x="443097" y="41288"/>
                    <a:pt x="445430" y="80377"/>
                    <a:pt x="447763" y="119466"/>
                  </a:cubicBezTo>
                  <a:cubicBezTo>
                    <a:pt x="442941" y="119466"/>
                    <a:pt x="438118" y="119466"/>
                    <a:pt x="433295" y="119466"/>
                  </a:cubicBezTo>
                  <a:cubicBezTo>
                    <a:pt x="432780" y="110723"/>
                    <a:pt x="432265" y="101980"/>
                    <a:pt x="431751" y="93237"/>
                  </a:cubicBezTo>
                  <a:cubicBezTo>
                    <a:pt x="416478" y="93237"/>
                    <a:pt x="401206" y="93237"/>
                    <a:pt x="385934" y="93237"/>
                  </a:cubicBezTo>
                  <a:cubicBezTo>
                    <a:pt x="380822" y="101980"/>
                    <a:pt x="375710" y="110723"/>
                    <a:pt x="370599" y="119466"/>
                  </a:cubicBezTo>
                  <a:cubicBezTo>
                    <a:pt x="365776" y="119466"/>
                    <a:pt x="360953" y="119466"/>
                    <a:pt x="356130" y="119466"/>
                  </a:cubicBezTo>
                  <a:cubicBezTo>
                    <a:pt x="379067" y="80377"/>
                    <a:pt x="402003" y="41288"/>
                    <a:pt x="424940" y="2200"/>
                  </a:cubicBezTo>
                  <a:close/>
                  <a:moveTo>
                    <a:pt x="2711646" y="1523"/>
                  </a:moveTo>
                  <a:cubicBezTo>
                    <a:pt x="2716720" y="1523"/>
                    <a:pt x="2721794" y="1523"/>
                    <a:pt x="2726868" y="1523"/>
                  </a:cubicBezTo>
                  <a:cubicBezTo>
                    <a:pt x="2730274" y="21434"/>
                    <a:pt x="2733680" y="41345"/>
                    <a:pt x="2737086" y="61256"/>
                  </a:cubicBezTo>
                  <a:cubicBezTo>
                    <a:pt x="2750962" y="41345"/>
                    <a:pt x="2764837" y="21434"/>
                    <a:pt x="2778713" y="1523"/>
                  </a:cubicBezTo>
                  <a:cubicBezTo>
                    <a:pt x="2783787" y="1523"/>
                    <a:pt x="2788861" y="1523"/>
                    <a:pt x="2793935" y="1523"/>
                  </a:cubicBezTo>
                  <a:cubicBezTo>
                    <a:pt x="2776095" y="26003"/>
                    <a:pt x="2758255" y="50482"/>
                    <a:pt x="2740415" y="74962"/>
                  </a:cubicBezTo>
                  <a:cubicBezTo>
                    <a:pt x="2736515" y="89797"/>
                    <a:pt x="2732615" y="104631"/>
                    <a:pt x="2728715" y="119466"/>
                  </a:cubicBezTo>
                  <a:cubicBezTo>
                    <a:pt x="2724143" y="119466"/>
                    <a:pt x="2719572" y="119466"/>
                    <a:pt x="2715000" y="119466"/>
                  </a:cubicBezTo>
                  <a:cubicBezTo>
                    <a:pt x="2718900" y="104631"/>
                    <a:pt x="2722801" y="89797"/>
                    <a:pt x="2726701" y="74962"/>
                  </a:cubicBezTo>
                  <a:cubicBezTo>
                    <a:pt x="2721683" y="50482"/>
                    <a:pt x="2716664" y="26003"/>
                    <a:pt x="2711646" y="1523"/>
                  </a:cubicBezTo>
                  <a:close/>
                  <a:moveTo>
                    <a:pt x="2362446" y="1523"/>
                  </a:moveTo>
                  <a:cubicBezTo>
                    <a:pt x="2367018" y="1523"/>
                    <a:pt x="2371589" y="1523"/>
                    <a:pt x="2376161" y="1523"/>
                  </a:cubicBezTo>
                  <a:cubicBezTo>
                    <a:pt x="2366922" y="36663"/>
                    <a:pt x="2357684" y="71803"/>
                    <a:pt x="2348445" y="106944"/>
                  </a:cubicBezTo>
                  <a:cubicBezTo>
                    <a:pt x="2360703" y="106944"/>
                    <a:pt x="2372961" y="106944"/>
                    <a:pt x="2385219" y="106944"/>
                  </a:cubicBezTo>
                  <a:cubicBezTo>
                    <a:pt x="2384121" y="111118"/>
                    <a:pt x="2383024" y="115292"/>
                    <a:pt x="2381927" y="119466"/>
                  </a:cubicBezTo>
                  <a:cubicBezTo>
                    <a:pt x="2365097" y="119466"/>
                    <a:pt x="2348268" y="119466"/>
                    <a:pt x="2331438" y="119466"/>
                  </a:cubicBezTo>
                  <a:cubicBezTo>
                    <a:pt x="2341774" y="80151"/>
                    <a:pt x="2352110" y="40837"/>
                    <a:pt x="2362446" y="1523"/>
                  </a:cubicBezTo>
                  <a:close/>
                  <a:moveTo>
                    <a:pt x="1976246" y="1523"/>
                  </a:moveTo>
                  <a:cubicBezTo>
                    <a:pt x="1980818" y="1523"/>
                    <a:pt x="1985389" y="1523"/>
                    <a:pt x="1989961" y="1523"/>
                  </a:cubicBezTo>
                  <a:cubicBezTo>
                    <a:pt x="1985423" y="18783"/>
                    <a:pt x="1980886" y="36043"/>
                    <a:pt x="1976348" y="53303"/>
                  </a:cubicBezTo>
                  <a:cubicBezTo>
                    <a:pt x="1994182" y="53303"/>
                    <a:pt x="2012016" y="53303"/>
                    <a:pt x="2029851" y="53303"/>
                  </a:cubicBezTo>
                  <a:cubicBezTo>
                    <a:pt x="2034388" y="36043"/>
                    <a:pt x="2038926" y="18783"/>
                    <a:pt x="2043464" y="1523"/>
                  </a:cubicBezTo>
                  <a:cubicBezTo>
                    <a:pt x="2048035" y="1523"/>
                    <a:pt x="2052607" y="1523"/>
                    <a:pt x="2057179" y="1523"/>
                  </a:cubicBezTo>
                  <a:cubicBezTo>
                    <a:pt x="2046843" y="40837"/>
                    <a:pt x="2036507" y="80151"/>
                    <a:pt x="2026171" y="119466"/>
                  </a:cubicBezTo>
                  <a:cubicBezTo>
                    <a:pt x="2021599" y="119466"/>
                    <a:pt x="2017028" y="119466"/>
                    <a:pt x="2012456" y="119466"/>
                  </a:cubicBezTo>
                  <a:cubicBezTo>
                    <a:pt x="2017142" y="101642"/>
                    <a:pt x="2021828" y="83818"/>
                    <a:pt x="2026514" y="65994"/>
                  </a:cubicBezTo>
                  <a:cubicBezTo>
                    <a:pt x="2008680" y="65994"/>
                    <a:pt x="1990846" y="65994"/>
                    <a:pt x="1973011" y="65994"/>
                  </a:cubicBezTo>
                  <a:cubicBezTo>
                    <a:pt x="1968325" y="83818"/>
                    <a:pt x="1963639" y="101642"/>
                    <a:pt x="1958953" y="119466"/>
                  </a:cubicBezTo>
                  <a:cubicBezTo>
                    <a:pt x="1954382" y="119466"/>
                    <a:pt x="1949810" y="119466"/>
                    <a:pt x="1945238" y="119466"/>
                  </a:cubicBezTo>
                  <a:cubicBezTo>
                    <a:pt x="1955574" y="80151"/>
                    <a:pt x="1965910" y="40837"/>
                    <a:pt x="1976246" y="1523"/>
                  </a:cubicBezTo>
                  <a:close/>
                  <a:moveTo>
                    <a:pt x="1640083" y="1523"/>
                  </a:moveTo>
                  <a:cubicBezTo>
                    <a:pt x="1663795" y="1523"/>
                    <a:pt x="1687507" y="1523"/>
                    <a:pt x="1711219" y="1523"/>
                  </a:cubicBezTo>
                  <a:cubicBezTo>
                    <a:pt x="1710122" y="5697"/>
                    <a:pt x="1709024" y="9871"/>
                    <a:pt x="1707927" y="14045"/>
                  </a:cubicBezTo>
                  <a:cubicBezTo>
                    <a:pt x="1698382" y="14045"/>
                    <a:pt x="1688837" y="14045"/>
                    <a:pt x="1679292" y="14045"/>
                  </a:cubicBezTo>
                  <a:cubicBezTo>
                    <a:pt x="1670053" y="49185"/>
                    <a:pt x="1660815" y="84325"/>
                    <a:pt x="1651576" y="119466"/>
                  </a:cubicBezTo>
                  <a:cubicBezTo>
                    <a:pt x="1647004" y="119466"/>
                    <a:pt x="1642433" y="119466"/>
                    <a:pt x="1637861" y="119466"/>
                  </a:cubicBezTo>
                  <a:cubicBezTo>
                    <a:pt x="1647100" y="84325"/>
                    <a:pt x="1656338" y="49185"/>
                    <a:pt x="1665577" y="14045"/>
                  </a:cubicBezTo>
                  <a:cubicBezTo>
                    <a:pt x="1655982" y="14045"/>
                    <a:pt x="1646386" y="14045"/>
                    <a:pt x="1636791" y="14045"/>
                  </a:cubicBezTo>
                  <a:cubicBezTo>
                    <a:pt x="1637888" y="9871"/>
                    <a:pt x="1638986" y="5697"/>
                    <a:pt x="1640083" y="1523"/>
                  </a:cubicBezTo>
                  <a:close/>
                  <a:moveTo>
                    <a:pt x="1241525" y="1523"/>
                  </a:moveTo>
                  <a:cubicBezTo>
                    <a:pt x="1246096" y="1523"/>
                    <a:pt x="1250668" y="1523"/>
                    <a:pt x="1255240" y="1523"/>
                  </a:cubicBezTo>
                  <a:cubicBezTo>
                    <a:pt x="1244904" y="40837"/>
                    <a:pt x="1234568" y="80151"/>
                    <a:pt x="1224232" y="119466"/>
                  </a:cubicBezTo>
                  <a:cubicBezTo>
                    <a:pt x="1219660" y="119466"/>
                    <a:pt x="1215089" y="119466"/>
                    <a:pt x="1210517" y="119466"/>
                  </a:cubicBezTo>
                  <a:cubicBezTo>
                    <a:pt x="1220853" y="80151"/>
                    <a:pt x="1231189" y="40837"/>
                    <a:pt x="1241525" y="1523"/>
                  </a:cubicBezTo>
                  <a:close/>
                  <a:moveTo>
                    <a:pt x="1110782" y="1523"/>
                  </a:moveTo>
                  <a:cubicBezTo>
                    <a:pt x="1115655" y="1523"/>
                    <a:pt x="1120528" y="1523"/>
                    <a:pt x="1125401" y="1523"/>
                  </a:cubicBezTo>
                  <a:cubicBezTo>
                    <a:pt x="1127491" y="35422"/>
                    <a:pt x="1129581" y="69322"/>
                    <a:pt x="1131670" y="103221"/>
                  </a:cubicBezTo>
                  <a:cubicBezTo>
                    <a:pt x="1151585" y="69322"/>
                    <a:pt x="1171499" y="35422"/>
                    <a:pt x="1191413" y="1523"/>
                  </a:cubicBezTo>
                  <a:cubicBezTo>
                    <a:pt x="1196236" y="1523"/>
                    <a:pt x="1201059" y="1523"/>
                    <a:pt x="1205881" y="1523"/>
                  </a:cubicBezTo>
                  <a:cubicBezTo>
                    <a:pt x="1182333" y="40837"/>
                    <a:pt x="1158785" y="80151"/>
                    <a:pt x="1135236" y="119466"/>
                  </a:cubicBezTo>
                  <a:cubicBezTo>
                    <a:pt x="1129961" y="119466"/>
                    <a:pt x="1124687" y="119466"/>
                    <a:pt x="1119412" y="119466"/>
                  </a:cubicBezTo>
                  <a:cubicBezTo>
                    <a:pt x="1116535" y="80151"/>
                    <a:pt x="1113659" y="40837"/>
                    <a:pt x="1110782" y="1523"/>
                  </a:cubicBezTo>
                  <a:close/>
                  <a:moveTo>
                    <a:pt x="1062554" y="1523"/>
                  </a:moveTo>
                  <a:cubicBezTo>
                    <a:pt x="1067126" y="1523"/>
                    <a:pt x="1071697" y="1523"/>
                    <a:pt x="1076269" y="1523"/>
                  </a:cubicBezTo>
                  <a:cubicBezTo>
                    <a:pt x="1065933" y="40837"/>
                    <a:pt x="1055597" y="80151"/>
                    <a:pt x="1045261" y="119466"/>
                  </a:cubicBezTo>
                  <a:cubicBezTo>
                    <a:pt x="1040690" y="119466"/>
                    <a:pt x="1036118" y="119466"/>
                    <a:pt x="1031546" y="119466"/>
                  </a:cubicBezTo>
                  <a:cubicBezTo>
                    <a:pt x="1041882" y="80151"/>
                    <a:pt x="1052218" y="40837"/>
                    <a:pt x="1062554" y="1523"/>
                  </a:cubicBezTo>
                  <a:close/>
                  <a:moveTo>
                    <a:pt x="949520" y="1523"/>
                  </a:moveTo>
                  <a:cubicBezTo>
                    <a:pt x="960824" y="1523"/>
                    <a:pt x="972127" y="1523"/>
                    <a:pt x="983430" y="1523"/>
                  </a:cubicBezTo>
                  <a:cubicBezTo>
                    <a:pt x="995701" y="1763"/>
                    <a:pt x="1003983" y="5133"/>
                    <a:pt x="1008277" y="11634"/>
                  </a:cubicBezTo>
                  <a:cubicBezTo>
                    <a:pt x="1012572" y="18134"/>
                    <a:pt x="1013407" y="26327"/>
                    <a:pt x="1010783" y="36212"/>
                  </a:cubicBezTo>
                  <a:cubicBezTo>
                    <a:pt x="1008812" y="43936"/>
                    <a:pt x="1005013" y="50909"/>
                    <a:pt x="999386" y="57131"/>
                  </a:cubicBezTo>
                  <a:cubicBezTo>
                    <a:pt x="993760" y="63353"/>
                    <a:pt x="986253" y="67661"/>
                    <a:pt x="976867" y="70055"/>
                  </a:cubicBezTo>
                  <a:cubicBezTo>
                    <a:pt x="981328" y="86525"/>
                    <a:pt x="985790" y="102995"/>
                    <a:pt x="990251" y="119466"/>
                  </a:cubicBezTo>
                  <a:cubicBezTo>
                    <a:pt x="984775" y="119466"/>
                    <a:pt x="979300" y="119466"/>
                    <a:pt x="973824" y="119466"/>
                  </a:cubicBezTo>
                  <a:cubicBezTo>
                    <a:pt x="969711" y="103390"/>
                    <a:pt x="965598" y="87315"/>
                    <a:pt x="961484" y="71239"/>
                  </a:cubicBezTo>
                  <a:cubicBezTo>
                    <a:pt x="955958" y="71239"/>
                    <a:pt x="950432" y="71239"/>
                    <a:pt x="944906" y="71239"/>
                  </a:cubicBezTo>
                  <a:cubicBezTo>
                    <a:pt x="940680" y="87315"/>
                    <a:pt x="936454" y="103390"/>
                    <a:pt x="932227" y="119466"/>
                  </a:cubicBezTo>
                  <a:cubicBezTo>
                    <a:pt x="927656" y="119466"/>
                    <a:pt x="923084" y="119466"/>
                    <a:pt x="918512" y="119466"/>
                  </a:cubicBezTo>
                  <a:cubicBezTo>
                    <a:pt x="928848" y="80151"/>
                    <a:pt x="939184" y="40837"/>
                    <a:pt x="949520" y="1523"/>
                  </a:cubicBezTo>
                  <a:close/>
                  <a:moveTo>
                    <a:pt x="827067" y="1523"/>
                  </a:moveTo>
                  <a:cubicBezTo>
                    <a:pt x="837968" y="1523"/>
                    <a:pt x="848870" y="1523"/>
                    <a:pt x="859771" y="1523"/>
                  </a:cubicBezTo>
                  <a:cubicBezTo>
                    <a:pt x="877146" y="1706"/>
                    <a:pt x="889360" y="7008"/>
                    <a:pt x="896413" y="17429"/>
                  </a:cubicBezTo>
                  <a:cubicBezTo>
                    <a:pt x="903467" y="27850"/>
                    <a:pt x="904650" y="42290"/>
                    <a:pt x="899964" y="60748"/>
                  </a:cubicBezTo>
                  <a:cubicBezTo>
                    <a:pt x="894950" y="79185"/>
                    <a:pt x="886196" y="93540"/>
                    <a:pt x="873703" y="103813"/>
                  </a:cubicBezTo>
                  <a:cubicBezTo>
                    <a:pt x="861209" y="114086"/>
                    <a:pt x="846229" y="119303"/>
                    <a:pt x="828763" y="119466"/>
                  </a:cubicBezTo>
                  <a:cubicBezTo>
                    <a:pt x="817862" y="119466"/>
                    <a:pt x="806960" y="119466"/>
                    <a:pt x="796059" y="119466"/>
                  </a:cubicBezTo>
                  <a:cubicBezTo>
                    <a:pt x="806395" y="80151"/>
                    <a:pt x="816731" y="40837"/>
                    <a:pt x="827067" y="1523"/>
                  </a:cubicBezTo>
                  <a:close/>
                  <a:moveTo>
                    <a:pt x="622776" y="1523"/>
                  </a:moveTo>
                  <a:cubicBezTo>
                    <a:pt x="646488" y="1523"/>
                    <a:pt x="670200" y="1523"/>
                    <a:pt x="693913" y="1523"/>
                  </a:cubicBezTo>
                  <a:cubicBezTo>
                    <a:pt x="692815" y="5697"/>
                    <a:pt x="691718" y="9871"/>
                    <a:pt x="690620" y="14045"/>
                  </a:cubicBezTo>
                  <a:cubicBezTo>
                    <a:pt x="681075" y="14045"/>
                    <a:pt x="671530" y="14045"/>
                    <a:pt x="661985" y="14045"/>
                  </a:cubicBezTo>
                  <a:cubicBezTo>
                    <a:pt x="652747" y="49185"/>
                    <a:pt x="643508" y="84325"/>
                    <a:pt x="634269" y="119466"/>
                  </a:cubicBezTo>
                  <a:cubicBezTo>
                    <a:pt x="629698" y="119466"/>
                    <a:pt x="625126" y="119466"/>
                    <a:pt x="620555" y="119466"/>
                  </a:cubicBezTo>
                  <a:cubicBezTo>
                    <a:pt x="629793" y="84325"/>
                    <a:pt x="639032" y="49185"/>
                    <a:pt x="648270" y="14045"/>
                  </a:cubicBezTo>
                  <a:cubicBezTo>
                    <a:pt x="638675" y="14045"/>
                    <a:pt x="629080" y="14045"/>
                    <a:pt x="619484" y="14045"/>
                  </a:cubicBezTo>
                  <a:cubicBezTo>
                    <a:pt x="620582" y="9871"/>
                    <a:pt x="621679" y="5697"/>
                    <a:pt x="622776" y="1523"/>
                  </a:cubicBezTo>
                  <a:close/>
                  <a:moveTo>
                    <a:pt x="516223" y="1523"/>
                  </a:moveTo>
                  <a:cubicBezTo>
                    <a:pt x="527526" y="1523"/>
                    <a:pt x="538830" y="1523"/>
                    <a:pt x="550133" y="1523"/>
                  </a:cubicBezTo>
                  <a:cubicBezTo>
                    <a:pt x="562403" y="1763"/>
                    <a:pt x="570686" y="5133"/>
                    <a:pt x="574980" y="11634"/>
                  </a:cubicBezTo>
                  <a:cubicBezTo>
                    <a:pt x="579274" y="18134"/>
                    <a:pt x="580110" y="26327"/>
                    <a:pt x="577486" y="36212"/>
                  </a:cubicBezTo>
                  <a:cubicBezTo>
                    <a:pt x="575515" y="43936"/>
                    <a:pt x="571716" y="50909"/>
                    <a:pt x="566089" y="57131"/>
                  </a:cubicBezTo>
                  <a:cubicBezTo>
                    <a:pt x="560463" y="63353"/>
                    <a:pt x="552956" y="67661"/>
                    <a:pt x="543570" y="70055"/>
                  </a:cubicBezTo>
                  <a:cubicBezTo>
                    <a:pt x="548031" y="86525"/>
                    <a:pt x="552493" y="102995"/>
                    <a:pt x="556954" y="119466"/>
                  </a:cubicBezTo>
                  <a:cubicBezTo>
                    <a:pt x="551478" y="119466"/>
                    <a:pt x="546002" y="119466"/>
                    <a:pt x="540527" y="119466"/>
                  </a:cubicBezTo>
                  <a:cubicBezTo>
                    <a:pt x="536413" y="103390"/>
                    <a:pt x="532300" y="87315"/>
                    <a:pt x="528187" y="71239"/>
                  </a:cubicBezTo>
                  <a:cubicBezTo>
                    <a:pt x="522661" y="71239"/>
                    <a:pt x="517135" y="71239"/>
                    <a:pt x="511609" y="71239"/>
                  </a:cubicBezTo>
                  <a:cubicBezTo>
                    <a:pt x="507383" y="87315"/>
                    <a:pt x="503156" y="103390"/>
                    <a:pt x="498930" y="119466"/>
                  </a:cubicBezTo>
                  <a:cubicBezTo>
                    <a:pt x="494358" y="119466"/>
                    <a:pt x="489787" y="119466"/>
                    <a:pt x="485215" y="119466"/>
                  </a:cubicBezTo>
                  <a:cubicBezTo>
                    <a:pt x="495551" y="80151"/>
                    <a:pt x="505887" y="40837"/>
                    <a:pt x="516223" y="1523"/>
                  </a:cubicBezTo>
                  <a:close/>
                  <a:moveTo>
                    <a:pt x="2098744" y="1354"/>
                  </a:moveTo>
                  <a:cubicBezTo>
                    <a:pt x="2103316" y="1354"/>
                    <a:pt x="2107888" y="1354"/>
                    <a:pt x="2112459" y="1354"/>
                  </a:cubicBezTo>
                  <a:cubicBezTo>
                    <a:pt x="2122631" y="32602"/>
                    <a:pt x="2132802" y="63850"/>
                    <a:pt x="2142974" y="95099"/>
                  </a:cubicBezTo>
                  <a:cubicBezTo>
                    <a:pt x="2151189" y="63850"/>
                    <a:pt x="2159404" y="32602"/>
                    <a:pt x="2167620" y="1354"/>
                  </a:cubicBezTo>
                  <a:cubicBezTo>
                    <a:pt x="2172191" y="1354"/>
                    <a:pt x="2176763" y="1354"/>
                    <a:pt x="2181335" y="1354"/>
                  </a:cubicBezTo>
                  <a:cubicBezTo>
                    <a:pt x="2170984" y="40724"/>
                    <a:pt x="2160633" y="80095"/>
                    <a:pt x="2150282" y="119466"/>
                  </a:cubicBezTo>
                  <a:cubicBezTo>
                    <a:pt x="2145711" y="119466"/>
                    <a:pt x="2141139" y="119466"/>
                    <a:pt x="2136568" y="119466"/>
                  </a:cubicBezTo>
                  <a:cubicBezTo>
                    <a:pt x="2126411" y="88161"/>
                    <a:pt x="2116254" y="56856"/>
                    <a:pt x="2106098" y="25551"/>
                  </a:cubicBezTo>
                  <a:cubicBezTo>
                    <a:pt x="2097867" y="56856"/>
                    <a:pt x="2089637" y="88161"/>
                    <a:pt x="2081407" y="119466"/>
                  </a:cubicBezTo>
                  <a:cubicBezTo>
                    <a:pt x="2076835" y="119466"/>
                    <a:pt x="2072264" y="119466"/>
                    <a:pt x="2067692" y="119466"/>
                  </a:cubicBezTo>
                  <a:cubicBezTo>
                    <a:pt x="2078043" y="80095"/>
                    <a:pt x="2088394" y="40724"/>
                    <a:pt x="2098744" y="1354"/>
                  </a:cubicBezTo>
                  <a:close/>
                  <a:moveTo>
                    <a:pt x="1750223" y="1354"/>
                  </a:moveTo>
                  <a:cubicBezTo>
                    <a:pt x="1769062" y="1354"/>
                    <a:pt x="1787901" y="1354"/>
                    <a:pt x="1806740" y="1354"/>
                  </a:cubicBezTo>
                  <a:cubicBezTo>
                    <a:pt x="1805627" y="5584"/>
                    <a:pt x="1804515" y="9814"/>
                    <a:pt x="1803403" y="14045"/>
                  </a:cubicBezTo>
                  <a:cubicBezTo>
                    <a:pt x="1789136" y="14045"/>
                    <a:pt x="1774868" y="14045"/>
                    <a:pt x="1760601" y="14045"/>
                  </a:cubicBezTo>
                  <a:cubicBezTo>
                    <a:pt x="1757146" y="27187"/>
                    <a:pt x="1753691" y="40330"/>
                    <a:pt x="1750235" y="53472"/>
                  </a:cubicBezTo>
                  <a:cubicBezTo>
                    <a:pt x="1762996" y="53472"/>
                    <a:pt x="1775756" y="53472"/>
                    <a:pt x="1788516" y="53472"/>
                  </a:cubicBezTo>
                  <a:cubicBezTo>
                    <a:pt x="1787404" y="57702"/>
                    <a:pt x="1786292" y="61933"/>
                    <a:pt x="1785180" y="66163"/>
                  </a:cubicBezTo>
                  <a:cubicBezTo>
                    <a:pt x="1772419" y="66163"/>
                    <a:pt x="1759659" y="66163"/>
                    <a:pt x="1746899" y="66163"/>
                  </a:cubicBezTo>
                  <a:cubicBezTo>
                    <a:pt x="1743340" y="79700"/>
                    <a:pt x="1739781" y="93237"/>
                    <a:pt x="1736222" y="106774"/>
                  </a:cubicBezTo>
                  <a:cubicBezTo>
                    <a:pt x="1750489" y="106774"/>
                    <a:pt x="1764757" y="106774"/>
                    <a:pt x="1779024" y="106774"/>
                  </a:cubicBezTo>
                  <a:cubicBezTo>
                    <a:pt x="1777912" y="111005"/>
                    <a:pt x="1776800" y="115235"/>
                    <a:pt x="1775687" y="119466"/>
                  </a:cubicBezTo>
                  <a:cubicBezTo>
                    <a:pt x="1756848" y="119466"/>
                    <a:pt x="1738009" y="119466"/>
                    <a:pt x="1719170" y="119466"/>
                  </a:cubicBezTo>
                  <a:cubicBezTo>
                    <a:pt x="1729521" y="80095"/>
                    <a:pt x="1739872" y="40724"/>
                    <a:pt x="1750223" y="1354"/>
                  </a:cubicBezTo>
                  <a:close/>
                  <a:moveTo>
                    <a:pt x="1298086" y="1354"/>
                  </a:moveTo>
                  <a:cubicBezTo>
                    <a:pt x="1302658" y="1354"/>
                    <a:pt x="1307230" y="1354"/>
                    <a:pt x="1311801" y="1354"/>
                  </a:cubicBezTo>
                  <a:cubicBezTo>
                    <a:pt x="1321973" y="32602"/>
                    <a:pt x="1332144" y="63850"/>
                    <a:pt x="1342316" y="95099"/>
                  </a:cubicBezTo>
                  <a:cubicBezTo>
                    <a:pt x="1350531" y="63850"/>
                    <a:pt x="1358746" y="32602"/>
                    <a:pt x="1366962" y="1354"/>
                  </a:cubicBezTo>
                  <a:cubicBezTo>
                    <a:pt x="1371533" y="1354"/>
                    <a:pt x="1376105" y="1354"/>
                    <a:pt x="1380677" y="1354"/>
                  </a:cubicBezTo>
                  <a:cubicBezTo>
                    <a:pt x="1370326" y="40724"/>
                    <a:pt x="1359975" y="80095"/>
                    <a:pt x="1349624" y="119466"/>
                  </a:cubicBezTo>
                  <a:cubicBezTo>
                    <a:pt x="1345053" y="119466"/>
                    <a:pt x="1340481" y="119466"/>
                    <a:pt x="1335910" y="119466"/>
                  </a:cubicBezTo>
                  <a:cubicBezTo>
                    <a:pt x="1325753" y="88161"/>
                    <a:pt x="1315596" y="56856"/>
                    <a:pt x="1305439" y="25551"/>
                  </a:cubicBezTo>
                  <a:cubicBezTo>
                    <a:pt x="1297209" y="56856"/>
                    <a:pt x="1288979" y="88161"/>
                    <a:pt x="1280749" y="119466"/>
                  </a:cubicBezTo>
                  <a:cubicBezTo>
                    <a:pt x="1276177" y="119466"/>
                    <a:pt x="1271606" y="119466"/>
                    <a:pt x="1267034" y="119466"/>
                  </a:cubicBezTo>
                  <a:cubicBezTo>
                    <a:pt x="1277385" y="80095"/>
                    <a:pt x="1287736" y="40724"/>
                    <a:pt x="1298086" y="1354"/>
                  </a:cubicBezTo>
                  <a:close/>
                  <a:moveTo>
                    <a:pt x="2636495" y="169"/>
                  </a:moveTo>
                  <a:cubicBezTo>
                    <a:pt x="2647697" y="233"/>
                    <a:pt x="2656738" y="3321"/>
                    <a:pt x="2663618" y="9434"/>
                  </a:cubicBezTo>
                  <a:cubicBezTo>
                    <a:pt x="2670498" y="15547"/>
                    <a:pt x="2674469" y="24303"/>
                    <a:pt x="2675531" y="35704"/>
                  </a:cubicBezTo>
                  <a:cubicBezTo>
                    <a:pt x="2670055" y="35704"/>
                    <a:pt x="2664580" y="35704"/>
                    <a:pt x="2659104" y="35704"/>
                  </a:cubicBezTo>
                  <a:cubicBezTo>
                    <a:pt x="2658004" y="28805"/>
                    <a:pt x="2655209" y="23482"/>
                    <a:pt x="2650718" y="19735"/>
                  </a:cubicBezTo>
                  <a:cubicBezTo>
                    <a:pt x="2646227" y="15987"/>
                    <a:pt x="2640270" y="14091"/>
                    <a:pt x="2632847" y="14045"/>
                  </a:cubicBezTo>
                  <a:cubicBezTo>
                    <a:pt x="2621499" y="14200"/>
                    <a:pt x="2611178" y="18374"/>
                    <a:pt x="2601881" y="26567"/>
                  </a:cubicBezTo>
                  <a:cubicBezTo>
                    <a:pt x="2592583" y="34760"/>
                    <a:pt x="2585931" y="46041"/>
                    <a:pt x="2581925" y="60410"/>
                  </a:cubicBezTo>
                  <a:cubicBezTo>
                    <a:pt x="2578397" y="74698"/>
                    <a:pt x="2579131" y="85929"/>
                    <a:pt x="2584124" y="94105"/>
                  </a:cubicBezTo>
                  <a:cubicBezTo>
                    <a:pt x="2589118" y="102280"/>
                    <a:pt x="2597247" y="106447"/>
                    <a:pt x="2608512" y="106605"/>
                  </a:cubicBezTo>
                  <a:cubicBezTo>
                    <a:pt x="2618988" y="106471"/>
                    <a:pt x="2628367" y="103016"/>
                    <a:pt x="2636651" y="96241"/>
                  </a:cubicBezTo>
                  <a:cubicBezTo>
                    <a:pt x="2644935" y="89465"/>
                    <a:pt x="2651215" y="80173"/>
                    <a:pt x="2655491" y="68363"/>
                  </a:cubicBezTo>
                  <a:cubicBezTo>
                    <a:pt x="2641525" y="68363"/>
                    <a:pt x="2627559" y="68363"/>
                    <a:pt x="2613593" y="68363"/>
                  </a:cubicBezTo>
                  <a:cubicBezTo>
                    <a:pt x="2614691" y="64189"/>
                    <a:pt x="2615788" y="60015"/>
                    <a:pt x="2616885" y="55841"/>
                  </a:cubicBezTo>
                  <a:cubicBezTo>
                    <a:pt x="2635724" y="55841"/>
                    <a:pt x="2654563" y="55841"/>
                    <a:pt x="2673402" y="55841"/>
                  </a:cubicBezTo>
                  <a:cubicBezTo>
                    <a:pt x="2672364" y="59789"/>
                    <a:pt x="2671326" y="63738"/>
                    <a:pt x="2670288" y="67686"/>
                  </a:cubicBezTo>
                  <a:cubicBezTo>
                    <a:pt x="2666826" y="77554"/>
                    <a:pt x="2661784" y="86453"/>
                    <a:pt x="2655164" y="94384"/>
                  </a:cubicBezTo>
                  <a:cubicBezTo>
                    <a:pt x="2648543" y="102315"/>
                    <a:pt x="2640902" y="108620"/>
                    <a:pt x="2632240" y="113299"/>
                  </a:cubicBezTo>
                  <a:cubicBezTo>
                    <a:pt x="2623577" y="117977"/>
                    <a:pt x="2614452" y="120371"/>
                    <a:pt x="2604864" y="120481"/>
                  </a:cubicBezTo>
                  <a:cubicBezTo>
                    <a:pt x="2594937" y="120394"/>
                    <a:pt x="2586678" y="117822"/>
                    <a:pt x="2580089" y="112766"/>
                  </a:cubicBezTo>
                  <a:cubicBezTo>
                    <a:pt x="2573499" y="107709"/>
                    <a:pt x="2569067" y="100688"/>
                    <a:pt x="2566793" y="91702"/>
                  </a:cubicBezTo>
                  <a:cubicBezTo>
                    <a:pt x="2564518" y="82716"/>
                    <a:pt x="2564890" y="72285"/>
                    <a:pt x="2567908" y="60410"/>
                  </a:cubicBezTo>
                  <a:cubicBezTo>
                    <a:pt x="2571135" y="48532"/>
                    <a:pt x="2576252" y="38087"/>
                    <a:pt x="2583258" y="29074"/>
                  </a:cubicBezTo>
                  <a:cubicBezTo>
                    <a:pt x="2590264" y="20060"/>
                    <a:pt x="2598395" y="13012"/>
                    <a:pt x="2607651" y="7928"/>
                  </a:cubicBezTo>
                  <a:cubicBezTo>
                    <a:pt x="2616906" y="2844"/>
                    <a:pt x="2626521" y="258"/>
                    <a:pt x="2636495" y="169"/>
                  </a:cubicBezTo>
                  <a:close/>
                  <a:moveTo>
                    <a:pt x="2495202" y="169"/>
                  </a:moveTo>
                  <a:cubicBezTo>
                    <a:pt x="2505177" y="258"/>
                    <a:pt x="2513455" y="2844"/>
                    <a:pt x="2520034" y="7928"/>
                  </a:cubicBezTo>
                  <a:cubicBezTo>
                    <a:pt x="2526614" y="13012"/>
                    <a:pt x="2531027" y="20060"/>
                    <a:pt x="2533275" y="29074"/>
                  </a:cubicBezTo>
                  <a:cubicBezTo>
                    <a:pt x="2535522" y="38087"/>
                    <a:pt x="2535135" y="48532"/>
                    <a:pt x="2532114" y="60410"/>
                  </a:cubicBezTo>
                  <a:cubicBezTo>
                    <a:pt x="2528890" y="72287"/>
                    <a:pt x="2523785" y="82732"/>
                    <a:pt x="2516798" y="91746"/>
                  </a:cubicBezTo>
                  <a:cubicBezTo>
                    <a:pt x="2509811" y="100759"/>
                    <a:pt x="2501691" y="107807"/>
                    <a:pt x="2492439" y="112891"/>
                  </a:cubicBezTo>
                  <a:cubicBezTo>
                    <a:pt x="2483186" y="117975"/>
                    <a:pt x="2473549" y="120561"/>
                    <a:pt x="2463527" y="120650"/>
                  </a:cubicBezTo>
                  <a:cubicBezTo>
                    <a:pt x="2453600" y="120561"/>
                    <a:pt x="2445345" y="117975"/>
                    <a:pt x="2438763" y="112891"/>
                  </a:cubicBezTo>
                  <a:cubicBezTo>
                    <a:pt x="2432180" y="107807"/>
                    <a:pt x="2427756" y="100759"/>
                    <a:pt x="2425489" y="91746"/>
                  </a:cubicBezTo>
                  <a:cubicBezTo>
                    <a:pt x="2423222" y="82732"/>
                    <a:pt x="2423597" y="72287"/>
                    <a:pt x="2426616" y="60410"/>
                  </a:cubicBezTo>
                  <a:cubicBezTo>
                    <a:pt x="2429843" y="48532"/>
                    <a:pt x="2434959" y="38087"/>
                    <a:pt x="2441965" y="29074"/>
                  </a:cubicBezTo>
                  <a:cubicBezTo>
                    <a:pt x="2448972" y="20060"/>
                    <a:pt x="2457103" y="13012"/>
                    <a:pt x="2466358" y="7928"/>
                  </a:cubicBezTo>
                  <a:cubicBezTo>
                    <a:pt x="2475614" y="2844"/>
                    <a:pt x="2485228" y="258"/>
                    <a:pt x="2495202" y="169"/>
                  </a:cubicBezTo>
                  <a:close/>
                  <a:moveTo>
                    <a:pt x="2269134" y="169"/>
                  </a:moveTo>
                  <a:cubicBezTo>
                    <a:pt x="2279109" y="258"/>
                    <a:pt x="2287387" y="2844"/>
                    <a:pt x="2293966" y="7928"/>
                  </a:cubicBezTo>
                  <a:cubicBezTo>
                    <a:pt x="2300545" y="13012"/>
                    <a:pt x="2304959" y="20060"/>
                    <a:pt x="2307207" y="29074"/>
                  </a:cubicBezTo>
                  <a:cubicBezTo>
                    <a:pt x="2309454" y="38087"/>
                    <a:pt x="2309067" y="48532"/>
                    <a:pt x="2306046" y="60410"/>
                  </a:cubicBezTo>
                  <a:cubicBezTo>
                    <a:pt x="2302822" y="72287"/>
                    <a:pt x="2297716" y="82732"/>
                    <a:pt x="2290730" y="91746"/>
                  </a:cubicBezTo>
                  <a:cubicBezTo>
                    <a:pt x="2283743" y="100759"/>
                    <a:pt x="2275623" y="107807"/>
                    <a:pt x="2266371" y="112891"/>
                  </a:cubicBezTo>
                  <a:cubicBezTo>
                    <a:pt x="2257118" y="117975"/>
                    <a:pt x="2247481" y="120561"/>
                    <a:pt x="2237459" y="120650"/>
                  </a:cubicBezTo>
                  <a:cubicBezTo>
                    <a:pt x="2227532" y="120561"/>
                    <a:pt x="2219277" y="117975"/>
                    <a:pt x="2212695" y="112891"/>
                  </a:cubicBezTo>
                  <a:cubicBezTo>
                    <a:pt x="2206112" y="107807"/>
                    <a:pt x="2201688" y="100759"/>
                    <a:pt x="2199420" y="91746"/>
                  </a:cubicBezTo>
                  <a:cubicBezTo>
                    <a:pt x="2197153" y="82732"/>
                    <a:pt x="2197529" y="72287"/>
                    <a:pt x="2200548" y="60410"/>
                  </a:cubicBezTo>
                  <a:cubicBezTo>
                    <a:pt x="2203774" y="48532"/>
                    <a:pt x="2208891" y="38087"/>
                    <a:pt x="2215897" y="29074"/>
                  </a:cubicBezTo>
                  <a:cubicBezTo>
                    <a:pt x="2222904" y="20060"/>
                    <a:pt x="2231035" y="13012"/>
                    <a:pt x="2240290" y="7928"/>
                  </a:cubicBezTo>
                  <a:cubicBezTo>
                    <a:pt x="2249546" y="2844"/>
                    <a:pt x="2259160" y="258"/>
                    <a:pt x="2269134" y="169"/>
                  </a:cubicBezTo>
                  <a:close/>
                  <a:moveTo>
                    <a:pt x="1468476" y="169"/>
                  </a:moveTo>
                  <a:cubicBezTo>
                    <a:pt x="1479678" y="233"/>
                    <a:pt x="1488719" y="3321"/>
                    <a:pt x="1495599" y="9434"/>
                  </a:cubicBezTo>
                  <a:cubicBezTo>
                    <a:pt x="1502479" y="15547"/>
                    <a:pt x="1506450" y="24303"/>
                    <a:pt x="1507513" y="35704"/>
                  </a:cubicBezTo>
                  <a:cubicBezTo>
                    <a:pt x="1502037" y="35704"/>
                    <a:pt x="1496561" y="35704"/>
                    <a:pt x="1491085" y="35704"/>
                  </a:cubicBezTo>
                  <a:cubicBezTo>
                    <a:pt x="1489985" y="28805"/>
                    <a:pt x="1487190" y="23482"/>
                    <a:pt x="1482699" y="19735"/>
                  </a:cubicBezTo>
                  <a:cubicBezTo>
                    <a:pt x="1478208" y="15987"/>
                    <a:pt x="1472251" y="14091"/>
                    <a:pt x="1464828" y="14045"/>
                  </a:cubicBezTo>
                  <a:cubicBezTo>
                    <a:pt x="1453481" y="14200"/>
                    <a:pt x="1443159" y="18374"/>
                    <a:pt x="1433862" y="26567"/>
                  </a:cubicBezTo>
                  <a:cubicBezTo>
                    <a:pt x="1424565" y="34760"/>
                    <a:pt x="1417913" y="46041"/>
                    <a:pt x="1413906" y="60410"/>
                  </a:cubicBezTo>
                  <a:cubicBezTo>
                    <a:pt x="1410379" y="74698"/>
                    <a:pt x="1411112" y="85929"/>
                    <a:pt x="1416106" y="94105"/>
                  </a:cubicBezTo>
                  <a:cubicBezTo>
                    <a:pt x="1421100" y="102280"/>
                    <a:pt x="1429229" y="106447"/>
                    <a:pt x="1440494" y="106605"/>
                  </a:cubicBezTo>
                  <a:cubicBezTo>
                    <a:pt x="1450969" y="106471"/>
                    <a:pt x="1460348" y="103016"/>
                    <a:pt x="1468632" y="96241"/>
                  </a:cubicBezTo>
                  <a:cubicBezTo>
                    <a:pt x="1476916" y="89465"/>
                    <a:pt x="1483196" y="80173"/>
                    <a:pt x="1487472" y="68363"/>
                  </a:cubicBezTo>
                  <a:cubicBezTo>
                    <a:pt x="1473506" y="68363"/>
                    <a:pt x="1459540" y="68363"/>
                    <a:pt x="1445574" y="68363"/>
                  </a:cubicBezTo>
                  <a:cubicBezTo>
                    <a:pt x="1446672" y="64189"/>
                    <a:pt x="1447769" y="60015"/>
                    <a:pt x="1448867" y="55841"/>
                  </a:cubicBezTo>
                  <a:cubicBezTo>
                    <a:pt x="1467706" y="55841"/>
                    <a:pt x="1486545" y="55841"/>
                    <a:pt x="1505384" y="55841"/>
                  </a:cubicBezTo>
                  <a:cubicBezTo>
                    <a:pt x="1504346" y="59789"/>
                    <a:pt x="1503308" y="63738"/>
                    <a:pt x="1502270" y="67686"/>
                  </a:cubicBezTo>
                  <a:cubicBezTo>
                    <a:pt x="1498807" y="77554"/>
                    <a:pt x="1493766" y="86453"/>
                    <a:pt x="1487145" y="94384"/>
                  </a:cubicBezTo>
                  <a:cubicBezTo>
                    <a:pt x="1480525" y="102315"/>
                    <a:pt x="1472883" y="108620"/>
                    <a:pt x="1464221" y="113299"/>
                  </a:cubicBezTo>
                  <a:cubicBezTo>
                    <a:pt x="1455559" y="117977"/>
                    <a:pt x="1446434" y="120371"/>
                    <a:pt x="1436846" y="120481"/>
                  </a:cubicBezTo>
                  <a:cubicBezTo>
                    <a:pt x="1426918" y="120394"/>
                    <a:pt x="1418659" y="117822"/>
                    <a:pt x="1412070" y="112766"/>
                  </a:cubicBezTo>
                  <a:cubicBezTo>
                    <a:pt x="1405480" y="107709"/>
                    <a:pt x="1401048" y="100688"/>
                    <a:pt x="1398774" y="91702"/>
                  </a:cubicBezTo>
                  <a:cubicBezTo>
                    <a:pt x="1396500" y="82716"/>
                    <a:pt x="1396872" y="72285"/>
                    <a:pt x="1399890" y="60410"/>
                  </a:cubicBezTo>
                  <a:cubicBezTo>
                    <a:pt x="1403116" y="48532"/>
                    <a:pt x="1408233" y="38087"/>
                    <a:pt x="1415239" y="29074"/>
                  </a:cubicBezTo>
                  <a:cubicBezTo>
                    <a:pt x="1422246" y="20060"/>
                    <a:pt x="1430377" y="13012"/>
                    <a:pt x="1439632" y="7928"/>
                  </a:cubicBezTo>
                  <a:cubicBezTo>
                    <a:pt x="1448888" y="2844"/>
                    <a:pt x="1458502" y="258"/>
                    <a:pt x="1468476" y="169"/>
                  </a:cubicBezTo>
                  <a:close/>
                  <a:moveTo>
                    <a:pt x="1892097" y="0"/>
                  </a:moveTo>
                  <a:cubicBezTo>
                    <a:pt x="1903576" y="60"/>
                    <a:pt x="1912741" y="3155"/>
                    <a:pt x="1919591" y="9286"/>
                  </a:cubicBezTo>
                  <a:cubicBezTo>
                    <a:pt x="1926441" y="15416"/>
                    <a:pt x="1930374" y="24222"/>
                    <a:pt x="1931390" y="35704"/>
                  </a:cubicBezTo>
                  <a:cubicBezTo>
                    <a:pt x="1925914" y="35704"/>
                    <a:pt x="1920439" y="35704"/>
                    <a:pt x="1914963" y="35704"/>
                  </a:cubicBezTo>
                  <a:cubicBezTo>
                    <a:pt x="1913952" y="28562"/>
                    <a:pt x="1911221" y="23091"/>
                    <a:pt x="1906769" y="19290"/>
                  </a:cubicBezTo>
                  <a:cubicBezTo>
                    <a:pt x="1902317" y="15490"/>
                    <a:pt x="1896240" y="13572"/>
                    <a:pt x="1888538" y="13537"/>
                  </a:cubicBezTo>
                  <a:cubicBezTo>
                    <a:pt x="1877272" y="13682"/>
                    <a:pt x="1867013" y="17877"/>
                    <a:pt x="1857762" y="26123"/>
                  </a:cubicBezTo>
                  <a:cubicBezTo>
                    <a:pt x="1848511" y="34368"/>
                    <a:pt x="1841851" y="45797"/>
                    <a:pt x="1837784" y="60410"/>
                  </a:cubicBezTo>
                  <a:cubicBezTo>
                    <a:pt x="1834189" y="74941"/>
                    <a:pt x="1834852" y="86321"/>
                    <a:pt x="1839772" y="94549"/>
                  </a:cubicBezTo>
                  <a:cubicBezTo>
                    <a:pt x="1844693" y="102777"/>
                    <a:pt x="1852747" y="106965"/>
                    <a:pt x="1863937" y="107113"/>
                  </a:cubicBezTo>
                  <a:cubicBezTo>
                    <a:pt x="1871658" y="107074"/>
                    <a:pt x="1878742" y="105163"/>
                    <a:pt x="1885187" y="101381"/>
                  </a:cubicBezTo>
                  <a:cubicBezTo>
                    <a:pt x="1891632" y="97598"/>
                    <a:pt x="1897227" y="92176"/>
                    <a:pt x="1901972" y="85115"/>
                  </a:cubicBezTo>
                  <a:cubicBezTo>
                    <a:pt x="1907448" y="85115"/>
                    <a:pt x="1912924" y="85115"/>
                    <a:pt x="1918400" y="85115"/>
                  </a:cubicBezTo>
                  <a:cubicBezTo>
                    <a:pt x="1911370" y="96509"/>
                    <a:pt x="1902827" y="105237"/>
                    <a:pt x="1892771" y="111301"/>
                  </a:cubicBezTo>
                  <a:cubicBezTo>
                    <a:pt x="1882715" y="117364"/>
                    <a:pt x="1871932" y="120424"/>
                    <a:pt x="1860422" y="120481"/>
                  </a:cubicBezTo>
                  <a:cubicBezTo>
                    <a:pt x="1850545" y="120394"/>
                    <a:pt x="1842335" y="117822"/>
                    <a:pt x="1835791" y="112766"/>
                  </a:cubicBezTo>
                  <a:cubicBezTo>
                    <a:pt x="1829247" y="107709"/>
                    <a:pt x="1824853" y="100688"/>
                    <a:pt x="1822607" y="91702"/>
                  </a:cubicBezTo>
                  <a:cubicBezTo>
                    <a:pt x="1820362" y="82716"/>
                    <a:pt x="1820749" y="72285"/>
                    <a:pt x="1823767" y="60410"/>
                  </a:cubicBezTo>
                  <a:cubicBezTo>
                    <a:pt x="1826994" y="48530"/>
                    <a:pt x="1832099" y="38070"/>
                    <a:pt x="1839084" y="29030"/>
                  </a:cubicBezTo>
                  <a:cubicBezTo>
                    <a:pt x="1846069" y="19989"/>
                    <a:pt x="1854170" y="12914"/>
                    <a:pt x="1863387" y="7803"/>
                  </a:cubicBezTo>
                  <a:cubicBezTo>
                    <a:pt x="1872603" y="2692"/>
                    <a:pt x="1882174" y="91"/>
                    <a:pt x="1892097" y="0"/>
                  </a:cubicBezTo>
                  <a:close/>
                  <a:moveTo>
                    <a:pt x="172246" y="0"/>
                  </a:moveTo>
                  <a:cubicBezTo>
                    <a:pt x="182326" y="141"/>
                    <a:pt x="189689" y="2947"/>
                    <a:pt x="194335" y="8418"/>
                  </a:cubicBezTo>
                  <a:cubicBezTo>
                    <a:pt x="198982" y="13890"/>
                    <a:pt x="200569" y="21180"/>
                    <a:pt x="199097" y="30289"/>
                  </a:cubicBezTo>
                  <a:cubicBezTo>
                    <a:pt x="194074" y="30289"/>
                    <a:pt x="189050" y="30289"/>
                    <a:pt x="184026" y="30289"/>
                  </a:cubicBezTo>
                  <a:cubicBezTo>
                    <a:pt x="184683" y="26108"/>
                    <a:pt x="183785" y="22287"/>
                    <a:pt x="181332" y="18825"/>
                  </a:cubicBezTo>
                  <a:cubicBezTo>
                    <a:pt x="178879" y="15363"/>
                    <a:pt x="174493" y="13488"/>
                    <a:pt x="168173" y="13199"/>
                  </a:cubicBezTo>
                  <a:cubicBezTo>
                    <a:pt x="162426" y="13047"/>
                    <a:pt x="157245" y="14577"/>
                    <a:pt x="152630" y="17789"/>
                  </a:cubicBezTo>
                  <a:cubicBezTo>
                    <a:pt x="148015" y="21000"/>
                    <a:pt x="144803" y="25788"/>
                    <a:pt x="142995" y="32151"/>
                  </a:cubicBezTo>
                  <a:cubicBezTo>
                    <a:pt x="141584" y="38093"/>
                    <a:pt x="142388" y="42507"/>
                    <a:pt x="145407" y="45393"/>
                  </a:cubicBezTo>
                  <a:cubicBezTo>
                    <a:pt x="148426" y="48279"/>
                    <a:pt x="152518" y="50532"/>
                    <a:pt x="157683" y="52153"/>
                  </a:cubicBezTo>
                  <a:cubicBezTo>
                    <a:pt x="162848" y="53775"/>
                    <a:pt x="167944" y="55660"/>
                    <a:pt x="172970" y="57809"/>
                  </a:cubicBezTo>
                  <a:cubicBezTo>
                    <a:pt x="177996" y="59958"/>
                    <a:pt x="181811" y="63268"/>
                    <a:pt x="184414" y="67737"/>
                  </a:cubicBezTo>
                  <a:cubicBezTo>
                    <a:pt x="187016" y="72207"/>
                    <a:pt x="187265" y="78733"/>
                    <a:pt x="185160" y="87315"/>
                  </a:cubicBezTo>
                  <a:cubicBezTo>
                    <a:pt x="183655" y="93000"/>
                    <a:pt x="180909" y="98363"/>
                    <a:pt x="176923" y="103403"/>
                  </a:cubicBezTo>
                  <a:cubicBezTo>
                    <a:pt x="172936" y="108443"/>
                    <a:pt x="167930" y="112552"/>
                    <a:pt x="161904" y="115730"/>
                  </a:cubicBezTo>
                  <a:cubicBezTo>
                    <a:pt x="155878" y="118909"/>
                    <a:pt x="149054" y="120549"/>
                    <a:pt x="141431" y="120650"/>
                  </a:cubicBezTo>
                  <a:cubicBezTo>
                    <a:pt x="130743" y="120505"/>
                    <a:pt x="122881" y="117495"/>
                    <a:pt x="117845" y="111618"/>
                  </a:cubicBezTo>
                  <a:cubicBezTo>
                    <a:pt x="115327" y="108680"/>
                    <a:pt x="113722" y="105242"/>
                    <a:pt x="113031" y="101304"/>
                  </a:cubicBezTo>
                  <a:cubicBezTo>
                    <a:pt x="113252" y="96867"/>
                    <a:pt x="113474" y="92429"/>
                    <a:pt x="113695" y="87992"/>
                  </a:cubicBezTo>
                  <a:cubicBezTo>
                    <a:pt x="118568" y="87992"/>
                    <a:pt x="123441" y="87992"/>
                    <a:pt x="128314" y="87992"/>
                  </a:cubicBezTo>
                  <a:cubicBezTo>
                    <a:pt x="127357" y="93103"/>
                    <a:pt x="128077" y="97602"/>
                    <a:pt x="130475" y="101486"/>
                  </a:cubicBezTo>
                  <a:cubicBezTo>
                    <a:pt x="132873" y="105371"/>
                    <a:pt x="137667" y="107416"/>
                    <a:pt x="144856" y="107621"/>
                  </a:cubicBezTo>
                  <a:cubicBezTo>
                    <a:pt x="151569" y="107501"/>
                    <a:pt x="157237" y="105625"/>
                    <a:pt x="161859" y="101994"/>
                  </a:cubicBezTo>
                  <a:cubicBezTo>
                    <a:pt x="166481" y="98363"/>
                    <a:pt x="169567" y="93696"/>
                    <a:pt x="171117" y="87992"/>
                  </a:cubicBezTo>
                  <a:cubicBezTo>
                    <a:pt x="172597" y="81784"/>
                    <a:pt x="171833" y="77196"/>
                    <a:pt x="168826" y="74228"/>
                  </a:cubicBezTo>
                  <a:cubicBezTo>
                    <a:pt x="165818" y="71260"/>
                    <a:pt x="161720" y="68982"/>
                    <a:pt x="156532" y="67393"/>
                  </a:cubicBezTo>
                  <a:cubicBezTo>
                    <a:pt x="151343" y="65805"/>
                    <a:pt x="146218" y="63976"/>
                    <a:pt x="141156" y="61907"/>
                  </a:cubicBezTo>
                  <a:cubicBezTo>
                    <a:pt x="136094" y="59838"/>
                    <a:pt x="132249" y="56598"/>
                    <a:pt x="129620" y="52189"/>
                  </a:cubicBezTo>
                  <a:cubicBezTo>
                    <a:pt x="126992" y="47779"/>
                    <a:pt x="126733" y="41269"/>
                    <a:pt x="128846" y="32658"/>
                  </a:cubicBezTo>
                  <a:cubicBezTo>
                    <a:pt x="131592" y="22784"/>
                    <a:pt x="136865" y="14909"/>
                    <a:pt x="144665" y="9032"/>
                  </a:cubicBezTo>
                  <a:cubicBezTo>
                    <a:pt x="152465" y="3155"/>
                    <a:pt x="161658" y="145"/>
                    <a:pt x="172246"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endParaRPr lang="en-US" dirty="0"/>
            </a:p>
          </p:txBody>
        </p:sp>
      </p:grpSp>
      <p:grpSp>
        <p:nvGrpSpPr>
          <p:cNvPr id="9" name="组合 8">
            <a:extLst>
              <a:ext uri="{FF2B5EF4-FFF2-40B4-BE49-F238E27FC236}">
                <a16:creationId xmlns:a16="http://schemas.microsoft.com/office/drawing/2014/main" id="{DDE19020-4BA0-238A-688B-F50F8E992756}"/>
              </a:ext>
            </a:extLst>
          </p:cNvPr>
          <p:cNvGrpSpPr/>
          <p:nvPr/>
        </p:nvGrpSpPr>
        <p:grpSpPr>
          <a:xfrm>
            <a:off x="0" y="6085840"/>
            <a:ext cx="12192000" cy="772160"/>
            <a:chOff x="0" y="6085840"/>
            <a:chExt cx="12192000" cy="772160"/>
          </a:xfrm>
        </p:grpSpPr>
        <p:sp>
          <p:nvSpPr>
            <p:cNvPr id="10" name="Freeform 5">
              <a:extLst>
                <a:ext uri="{FF2B5EF4-FFF2-40B4-BE49-F238E27FC236}">
                  <a16:creationId xmlns:a16="http://schemas.microsoft.com/office/drawing/2014/main" id="{89C17A54-C2F6-8FB3-8943-8CCDA5A3DC77}"/>
                </a:ext>
              </a:extLst>
            </p:cNvPr>
            <p:cNvSpPr>
              <a:spLocks/>
            </p:cNvSpPr>
            <p:nvPr/>
          </p:nvSpPr>
          <p:spPr bwMode="auto">
            <a:xfrm>
              <a:off x="0" y="6085840"/>
              <a:ext cx="12191999" cy="772160"/>
            </a:xfrm>
            <a:custGeom>
              <a:avLst/>
              <a:gdLst>
                <a:gd name="T0" fmla="*/ 3368 w 3368"/>
                <a:gd name="T1" fmla="*/ 110 h 708"/>
                <a:gd name="T2" fmla="*/ 1095 w 3368"/>
                <a:gd name="T3" fmla="*/ 486 h 708"/>
                <a:gd name="T4" fmla="*/ 0 w 3368"/>
                <a:gd name="T5" fmla="*/ 167 h 708"/>
                <a:gd name="T6" fmla="*/ 0 w 3368"/>
                <a:gd name="T7" fmla="*/ 708 h 708"/>
                <a:gd name="T8" fmla="*/ 3368 w 3368"/>
                <a:gd name="T9" fmla="*/ 708 h 708"/>
                <a:gd name="T10" fmla="*/ 3368 w 3368"/>
                <a:gd name="T11" fmla="*/ 110 h 708"/>
              </a:gdLst>
              <a:ahLst/>
              <a:cxnLst>
                <a:cxn ang="0">
                  <a:pos x="T0" y="T1"/>
                </a:cxn>
                <a:cxn ang="0">
                  <a:pos x="T2" y="T3"/>
                </a:cxn>
                <a:cxn ang="0">
                  <a:pos x="T4" y="T5"/>
                </a:cxn>
                <a:cxn ang="0">
                  <a:pos x="T6" y="T7"/>
                </a:cxn>
                <a:cxn ang="0">
                  <a:pos x="T8" y="T9"/>
                </a:cxn>
                <a:cxn ang="0">
                  <a:pos x="T10" y="T11"/>
                </a:cxn>
              </a:cxnLst>
              <a:rect l="0" t="0" r="r" b="b"/>
              <a:pathLst>
                <a:path w="3368" h="708">
                  <a:moveTo>
                    <a:pt x="3368" y="110"/>
                  </a:moveTo>
                  <a:cubicBezTo>
                    <a:pt x="2460" y="0"/>
                    <a:pt x="1901" y="456"/>
                    <a:pt x="1095" y="486"/>
                  </a:cubicBezTo>
                  <a:cubicBezTo>
                    <a:pt x="638" y="503"/>
                    <a:pt x="258" y="332"/>
                    <a:pt x="0" y="167"/>
                  </a:cubicBezTo>
                  <a:cubicBezTo>
                    <a:pt x="0" y="708"/>
                    <a:pt x="0" y="708"/>
                    <a:pt x="0" y="708"/>
                  </a:cubicBezTo>
                  <a:cubicBezTo>
                    <a:pt x="3368" y="708"/>
                    <a:pt x="3368" y="708"/>
                    <a:pt x="3368" y="708"/>
                  </a:cubicBezTo>
                  <a:lnTo>
                    <a:pt x="3368" y="110"/>
                  </a:lnTo>
                  <a:close/>
                </a:path>
              </a:pathLst>
            </a:custGeom>
            <a:gradFill flip="none" rotWithShape="1">
              <a:gsLst>
                <a:gs pos="0">
                  <a:schemeClr val="accent1">
                    <a:alpha val="0"/>
                  </a:schemeClr>
                </a:gs>
                <a:gs pos="66000">
                  <a:schemeClr val="accent1">
                    <a:alpha val="32000"/>
                  </a:schemeClr>
                </a:gs>
              </a:gsLst>
              <a:lin ang="10800000" scaled="1"/>
              <a:tileRect/>
            </a:gradFill>
            <a:ln>
              <a:noFill/>
            </a:ln>
          </p:spPr>
          <p:txBody>
            <a:bodyPr vert="horz" wrap="square" lIns="91440" tIns="45720" rIns="91440" bIns="45720" numCol="1" anchor="t" anchorCtr="0" compatLnSpc="1">
              <a:prstTxWarp prst="textNoShape">
                <a:avLst/>
              </a:prstTxWarp>
              <a:noAutofit/>
            </a:bodyPr>
            <a:lstStyle/>
            <a:p>
              <a:endParaRPr lang="zh-CN" altLang="en-US" dirty="0">
                <a:latin typeface="OPPOSans M" panose="00020600040101010101" pitchFamily="18" charset="-122"/>
                <a:ea typeface="OPPOSans M" panose="00020600040101010101" pitchFamily="18" charset="-122"/>
                <a:sym typeface="OPPOSans M" panose="00020600040101010101" pitchFamily="18" charset="-122"/>
              </a:endParaRPr>
            </a:p>
          </p:txBody>
        </p:sp>
        <p:sp>
          <p:nvSpPr>
            <p:cNvPr id="11" name="Freeform 9">
              <a:extLst>
                <a:ext uri="{FF2B5EF4-FFF2-40B4-BE49-F238E27FC236}">
                  <a16:creationId xmlns:a16="http://schemas.microsoft.com/office/drawing/2014/main" id="{159781EF-E51F-71CA-8063-47130F25E303}"/>
                </a:ext>
              </a:extLst>
            </p:cNvPr>
            <p:cNvSpPr>
              <a:spLocks/>
            </p:cNvSpPr>
            <p:nvPr/>
          </p:nvSpPr>
          <p:spPr bwMode="auto">
            <a:xfrm>
              <a:off x="1" y="6243094"/>
              <a:ext cx="12191999" cy="613536"/>
            </a:xfrm>
            <a:custGeom>
              <a:avLst/>
              <a:gdLst>
                <a:gd name="T0" fmla="*/ 3368 w 3368"/>
                <a:gd name="T1" fmla="*/ 175 h 562"/>
                <a:gd name="T2" fmla="*/ 3259 w 3368"/>
                <a:gd name="T3" fmla="*/ 153 h 562"/>
                <a:gd name="T4" fmla="*/ 1184 w 3368"/>
                <a:gd name="T5" fmla="*/ 373 h 562"/>
                <a:gd name="T6" fmla="*/ 0 w 3368"/>
                <a:gd name="T7" fmla="*/ 252 h 562"/>
                <a:gd name="T8" fmla="*/ 0 w 3368"/>
                <a:gd name="T9" fmla="*/ 562 h 562"/>
                <a:gd name="T10" fmla="*/ 3368 w 3368"/>
                <a:gd name="T11" fmla="*/ 562 h 562"/>
                <a:gd name="T12" fmla="*/ 3368 w 3368"/>
                <a:gd name="T13" fmla="*/ 175 h 562"/>
              </a:gdLst>
              <a:ahLst/>
              <a:cxnLst>
                <a:cxn ang="0">
                  <a:pos x="T0" y="T1"/>
                </a:cxn>
                <a:cxn ang="0">
                  <a:pos x="T2" y="T3"/>
                </a:cxn>
                <a:cxn ang="0">
                  <a:pos x="T4" y="T5"/>
                </a:cxn>
                <a:cxn ang="0">
                  <a:pos x="T6" y="T7"/>
                </a:cxn>
                <a:cxn ang="0">
                  <a:pos x="T8" y="T9"/>
                </a:cxn>
                <a:cxn ang="0">
                  <a:pos x="T10" y="T11"/>
                </a:cxn>
                <a:cxn ang="0">
                  <a:pos x="T12" y="T13"/>
                </a:cxn>
              </a:cxnLst>
              <a:rect l="0" t="0" r="r" b="b"/>
              <a:pathLst>
                <a:path w="3368" h="562">
                  <a:moveTo>
                    <a:pt x="3368" y="175"/>
                  </a:moveTo>
                  <a:cubicBezTo>
                    <a:pt x="3333" y="167"/>
                    <a:pt x="3297" y="160"/>
                    <a:pt x="3259" y="153"/>
                  </a:cubicBezTo>
                  <a:cubicBezTo>
                    <a:pt x="2358" y="0"/>
                    <a:pt x="2054" y="312"/>
                    <a:pt x="1184" y="373"/>
                  </a:cubicBezTo>
                  <a:cubicBezTo>
                    <a:pt x="671" y="409"/>
                    <a:pt x="255" y="326"/>
                    <a:pt x="0" y="252"/>
                  </a:cubicBezTo>
                  <a:cubicBezTo>
                    <a:pt x="0" y="562"/>
                    <a:pt x="0" y="562"/>
                    <a:pt x="0" y="562"/>
                  </a:cubicBezTo>
                  <a:cubicBezTo>
                    <a:pt x="3368" y="562"/>
                    <a:pt x="3368" y="562"/>
                    <a:pt x="3368" y="562"/>
                  </a:cubicBezTo>
                  <a:lnTo>
                    <a:pt x="3368" y="175"/>
                  </a:lnTo>
                  <a:close/>
                </a:path>
              </a:pathLst>
            </a:custGeom>
            <a:gradFill>
              <a:gsLst>
                <a:gs pos="0">
                  <a:schemeClr val="accent2">
                    <a:alpha val="10000"/>
                  </a:schemeClr>
                </a:gs>
                <a:gs pos="100000">
                  <a:schemeClr val="accent2">
                    <a:alpha val="0"/>
                  </a:schemeClr>
                </a:gs>
              </a:gsLst>
              <a:lin ang="0" scaled="0"/>
            </a:gradFill>
            <a:ln>
              <a:noFill/>
            </a:ln>
          </p:spPr>
          <p:txBody>
            <a:bodyPr vert="horz" wrap="square" lIns="91440" tIns="45720" rIns="91440" bIns="45720" numCol="1" anchor="t" anchorCtr="0" compatLnSpc="1">
              <a:prstTxWarp prst="textNoShape">
                <a:avLst/>
              </a:prstTxWarp>
            </a:bodyPr>
            <a:lstStyle/>
            <a:p>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grpSp>
        <p:nvGrpSpPr>
          <p:cNvPr id="230" name="组合 229">
            <a:extLst>
              <a:ext uri="{FF2B5EF4-FFF2-40B4-BE49-F238E27FC236}">
                <a16:creationId xmlns:a16="http://schemas.microsoft.com/office/drawing/2014/main" id="{FCB0926A-D789-66BF-94A8-9BBAFA40E776}"/>
              </a:ext>
            </a:extLst>
          </p:cNvPr>
          <p:cNvGrpSpPr/>
          <p:nvPr/>
        </p:nvGrpSpPr>
        <p:grpSpPr>
          <a:xfrm>
            <a:off x="-1607248" y="1535440"/>
            <a:ext cx="9656062" cy="4653360"/>
            <a:chOff x="-1479907" y="1299860"/>
            <a:chExt cx="9656062" cy="4653360"/>
          </a:xfrm>
        </p:grpSpPr>
        <p:sp>
          <p:nvSpPr>
            <p:cNvPr id="229" name="梯形 228">
              <a:extLst>
                <a:ext uri="{FF2B5EF4-FFF2-40B4-BE49-F238E27FC236}">
                  <a16:creationId xmlns:a16="http://schemas.microsoft.com/office/drawing/2014/main" id="{1F3B14F5-255B-1149-02F2-8868A0241858}"/>
                </a:ext>
              </a:extLst>
            </p:cNvPr>
            <p:cNvSpPr/>
            <p:nvPr/>
          </p:nvSpPr>
          <p:spPr>
            <a:xfrm rot="10800000">
              <a:off x="503014" y="1373992"/>
              <a:ext cx="5689431" cy="2387115"/>
            </a:xfrm>
            <a:prstGeom prst="trapezoid">
              <a:avLst>
                <a:gd name="adj" fmla="val 31654"/>
              </a:avLst>
            </a:prstGeom>
            <a:gradFill>
              <a:gsLst>
                <a:gs pos="0">
                  <a:schemeClr val="accent1">
                    <a:alpha val="0"/>
                  </a:schemeClr>
                </a:gs>
                <a:gs pos="46000">
                  <a:schemeClr val="accent1">
                    <a:alpha val="19000"/>
                  </a:schemeClr>
                </a:gs>
                <a:gs pos="100000">
                  <a:schemeClr val="accent1">
                    <a:alpha val="0"/>
                  </a:schemeClr>
                </a:gs>
              </a:gsLst>
              <a:lin ang="16200000" scaled="1"/>
            </a:gradFill>
            <a:ln w="15875">
              <a:gradFill>
                <a:gsLst>
                  <a:gs pos="75000">
                    <a:schemeClr val="accent1">
                      <a:alpha val="46000"/>
                    </a:schemeClr>
                  </a:gs>
                  <a:gs pos="23000">
                    <a:schemeClr val="accent1">
                      <a:alpha val="0"/>
                    </a:schemeClr>
                  </a:gs>
                  <a:gs pos="100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a:cs typeface="+mn-cs"/>
              </a:endParaRPr>
            </a:p>
          </p:txBody>
        </p:sp>
        <p:grpSp>
          <p:nvGrpSpPr>
            <p:cNvPr id="126" name="组合 125">
              <a:extLst>
                <a:ext uri="{FF2B5EF4-FFF2-40B4-BE49-F238E27FC236}">
                  <a16:creationId xmlns:a16="http://schemas.microsoft.com/office/drawing/2014/main" id="{C8EC2422-1E04-3573-12D0-D4DC273F6834}"/>
                </a:ext>
              </a:extLst>
            </p:cNvPr>
            <p:cNvGrpSpPr/>
            <p:nvPr/>
          </p:nvGrpSpPr>
          <p:grpSpPr>
            <a:xfrm>
              <a:off x="1010167" y="1299860"/>
              <a:ext cx="4675124" cy="2829254"/>
              <a:chOff x="5522602" y="777990"/>
              <a:chExt cx="3844678" cy="2326693"/>
            </a:xfrm>
          </p:grpSpPr>
          <p:grpSp>
            <p:nvGrpSpPr>
              <p:cNvPr id="37" name="组合 36">
                <a:extLst>
                  <a:ext uri="{FF2B5EF4-FFF2-40B4-BE49-F238E27FC236}">
                    <a16:creationId xmlns:a16="http://schemas.microsoft.com/office/drawing/2014/main" id="{0F2C9D1B-5123-863B-1182-2AE16BC2C652}"/>
                  </a:ext>
                </a:extLst>
              </p:cNvPr>
              <p:cNvGrpSpPr/>
              <p:nvPr/>
            </p:nvGrpSpPr>
            <p:grpSpPr>
              <a:xfrm>
                <a:off x="5522602" y="1702676"/>
                <a:ext cx="1521268" cy="1059808"/>
                <a:chOff x="5450054" y="1451628"/>
                <a:chExt cx="2241986" cy="1561904"/>
              </a:xfrm>
            </p:grpSpPr>
            <p:grpSp>
              <p:nvGrpSpPr>
                <p:cNvPr id="32" name="组合 31">
                  <a:extLst>
                    <a:ext uri="{FF2B5EF4-FFF2-40B4-BE49-F238E27FC236}">
                      <a16:creationId xmlns:a16="http://schemas.microsoft.com/office/drawing/2014/main" id="{EFFDE8E4-0508-3209-5091-E7A217EC5F84}"/>
                    </a:ext>
                  </a:extLst>
                </p:cNvPr>
                <p:cNvGrpSpPr/>
                <p:nvPr/>
              </p:nvGrpSpPr>
              <p:grpSpPr>
                <a:xfrm>
                  <a:off x="5874193" y="1451628"/>
                  <a:ext cx="1393709" cy="1561904"/>
                  <a:chOff x="14175607" y="3852283"/>
                  <a:chExt cx="4463122" cy="5001742"/>
                </a:xfrm>
              </p:grpSpPr>
              <p:sp>
                <p:nvSpPr>
                  <p:cNvPr id="33" name="矩形: 圆角 32">
                    <a:extLst>
                      <a:ext uri="{FF2B5EF4-FFF2-40B4-BE49-F238E27FC236}">
                        <a16:creationId xmlns:a16="http://schemas.microsoft.com/office/drawing/2014/main" id="{7D22BB80-BD13-459B-0635-94E73476E254}"/>
                      </a:ext>
                    </a:extLst>
                  </p:cNvPr>
                  <p:cNvSpPr/>
                  <p:nvPr/>
                </p:nvSpPr>
                <p:spPr>
                  <a:xfrm>
                    <a:off x="14175607" y="3852283"/>
                    <a:ext cx="4463122" cy="4463122"/>
                  </a:xfrm>
                  <a:prstGeom prst="roundRect">
                    <a:avLst>
                      <a:gd name="adj" fmla="val 4538"/>
                    </a:avLst>
                  </a:prstGeom>
                  <a:gradFill>
                    <a:gsLst>
                      <a:gs pos="23000">
                        <a:schemeClr val="accent1">
                          <a:alpha val="0"/>
                        </a:schemeClr>
                      </a:gs>
                      <a:gs pos="100000">
                        <a:schemeClr val="accent1">
                          <a:alpha val="30000"/>
                        </a:schemeClr>
                      </a:gs>
                    </a:gsLst>
                    <a:lin ang="8100000" scaled="1"/>
                  </a:gradFill>
                  <a:ln w="22225">
                    <a:gradFill flip="none" rotWithShape="1">
                      <a:gsLst>
                        <a:gs pos="27000">
                          <a:schemeClr val="accent1">
                            <a:alpha val="0"/>
                          </a:schemeClr>
                        </a:gs>
                        <a:gs pos="100000">
                          <a:schemeClr val="accent1"/>
                        </a:gs>
                      </a:gsLst>
                      <a:lin ang="8100000" scaled="1"/>
                      <a:tileRect/>
                    </a:gradFill>
                    <a:prstDash val="sysDash"/>
                  </a:ln>
                  <a:effectLst/>
                  <a:scene3d>
                    <a:camera prst="isometricTopUp">
                      <a:rot lat="19015212" lon="17445209" rev="4529344"/>
                    </a:camera>
                    <a:lightRig rig="contrasting" dir="t">
                      <a:rot lat="0" lon="0" rev="2400000"/>
                    </a:lightRig>
                  </a:scene3d>
                  <a:sp3d prstMaterial="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effectLst>
                        <a:outerShdw blurRad="50800" dist="38100" dir="5400000" algn="t" rotWithShape="0">
                          <a:prstClr val="black">
                            <a:alpha val="40000"/>
                          </a:prstClr>
                        </a:outerShdw>
                      </a:effectLst>
                    </a:endParaRPr>
                  </a:p>
                </p:txBody>
              </p:sp>
              <p:sp>
                <p:nvSpPr>
                  <p:cNvPr id="34" name="矩形: 圆角 33">
                    <a:extLst>
                      <a:ext uri="{FF2B5EF4-FFF2-40B4-BE49-F238E27FC236}">
                        <a16:creationId xmlns:a16="http://schemas.microsoft.com/office/drawing/2014/main" id="{BC7550BC-2AB2-B195-65CD-3D9EF08E321B}"/>
                      </a:ext>
                    </a:extLst>
                  </p:cNvPr>
                  <p:cNvSpPr/>
                  <p:nvPr/>
                </p:nvSpPr>
                <p:spPr>
                  <a:xfrm>
                    <a:off x="14175607" y="4390903"/>
                    <a:ext cx="4463122" cy="4463122"/>
                  </a:xfrm>
                  <a:prstGeom prst="roundRect">
                    <a:avLst>
                      <a:gd name="adj" fmla="val 4538"/>
                    </a:avLst>
                  </a:prstGeom>
                  <a:noFill/>
                  <a:ln w="47625">
                    <a:gradFill flip="none" rotWithShape="1">
                      <a:gsLst>
                        <a:gs pos="27000">
                          <a:schemeClr val="accent1">
                            <a:alpha val="0"/>
                          </a:schemeClr>
                        </a:gs>
                        <a:gs pos="100000">
                          <a:schemeClr val="accent1"/>
                        </a:gs>
                      </a:gsLst>
                      <a:lin ang="8100000" scaled="1"/>
                      <a:tileRect/>
                    </a:gradFill>
                  </a:ln>
                  <a:effectLst/>
                  <a:scene3d>
                    <a:camera prst="isometricTopUp">
                      <a:rot lat="19015212" lon="17445209" rev="4529344"/>
                    </a:camera>
                    <a:lightRig rig="contrasting" dir="t">
                      <a:rot lat="0" lon="0" rev="2400000"/>
                    </a:lightRig>
                  </a:scene3d>
                  <a:sp3d prstMaterial="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effectLst>
                        <a:outerShdw blurRad="50800" dist="38100" dir="5400000" algn="t" rotWithShape="0">
                          <a:prstClr val="black">
                            <a:alpha val="40000"/>
                          </a:prstClr>
                        </a:outerShdw>
                      </a:effectLst>
                    </a:endParaRPr>
                  </a:p>
                </p:txBody>
              </p:sp>
            </p:grpSp>
            <p:sp>
              <p:nvSpPr>
                <p:cNvPr id="35" name="文本框 34">
                  <a:extLst>
                    <a:ext uri="{FF2B5EF4-FFF2-40B4-BE49-F238E27FC236}">
                      <a16:creationId xmlns:a16="http://schemas.microsoft.com/office/drawing/2014/main" id="{9EA41753-CDDD-574F-0CBE-40E4FDF6BB9A}"/>
                    </a:ext>
                  </a:extLst>
                </p:cNvPr>
                <p:cNvSpPr txBox="1"/>
                <p:nvPr/>
              </p:nvSpPr>
              <p:spPr>
                <a:xfrm>
                  <a:off x="5450054" y="1824946"/>
                  <a:ext cx="2241986" cy="431818"/>
                </a:xfrm>
                <a:prstGeom prst="rect">
                  <a:avLst/>
                </a:prstGeom>
                <a:noFill/>
                <a:effectLst/>
              </p:spPr>
              <p:txBody>
                <a:bodyPr wrap="square" lIns="76810" tIns="38405" rIns="76810" bIns="38405">
                  <a:spAutoFit/>
                </a:bodyPr>
                <a:lstStyle/>
                <a:p>
                  <a:pPr algn="ctr"/>
                  <a:r>
                    <a:rPr lang="zh-CN" altLang="en-US" sz="1400" b="1" dirty="0">
                      <a:solidFill>
                        <a:schemeClr val="bg1"/>
                      </a:solidFill>
                      <a:effectLst>
                        <a:reflection blurRad="203200" stA="55000" endA="300" endPos="52000" dist="53340" dir="5400000" sy="-100000" algn="bl" rotWithShape="0"/>
                      </a:effectLst>
                      <a:latin typeface="+mn-ea"/>
                    </a:rPr>
                    <a:t>指导地方谋划</a:t>
                  </a:r>
                  <a:endParaRPr lang="en-US" altLang="zh-CN" sz="1400" b="1" dirty="0">
                    <a:solidFill>
                      <a:schemeClr val="bg1"/>
                    </a:solidFill>
                    <a:effectLst>
                      <a:reflection blurRad="203200" stA="55000" endA="300" endPos="52000" dist="53340" dir="5400000" sy="-100000" algn="bl" rotWithShape="0"/>
                    </a:effectLst>
                    <a:latin typeface="+mn-ea"/>
                  </a:endParaRPr>
                </a:p>
              </p:txBody>
            </p:sp>
          </p:grpSp>
          <p:grpSp>
            <p:nvGrpSpPr>
              <p:cNvPr id="43" name="组合 42">
                <a:extLst>
                  <a:ext uri="{FF2B5EF4-FFF2-40B4-BE49-F238E27FC236}">
                    <a16:creationId xmlns:a16="http://schemas.microsoft.com/office/drawing/2014/main" id="{C6DCADA8-795E-23B6-F22C-34F17679BEA5}"/>
                  </a:ext>
                </a:extLst>
              </p:cNvPr>
              <p:cNvGrpSpPr/>
              <p:nvPr/>
            </p:nvGrpSpPr>
            <p:grpSpPr>
              <a:xfrm>
                <a:off x="7846012" y="1702676"/>
                <a:ext cx="1521268" cy="1059808"/>
                <a:chOff x="5450054" y="1451628"/>
                <a:chExt cx="2241986" cy="1561904"/>
              </a:xfrm>
            </p:grpSpPr>
            <p:grpSp>
              <p:nvGrpSpPr>
                <p:cNvPr id="44" name="组合 43">
                  <a:extLst>
                    <a:ext uri="{FF2B5EF4-FFF2-40B4-BE49-F238E27FC236}">
                      <a16:creationId xmlns:a16="http://schemas.microsoft.com/office/drawing/2014/main" id="{A94D97FB-BF43-AB28-0BCF-F8C086642035}"/>
                    </a:ext>
                  </a:extLst>
                </p:cNvPr>
                <p:cNvGrpSpPr/>
                <p:nvPr/>
              </p:nvGrpSpPr>
              <p:grpSpPr>
                <a:xfrm>
                  <a:off x="5874193" y="1451628"/>
                  <a:ext cx="1393709" cy="1561904"/>
                  <a:chOff x="14175607" y="3852283"/>
                  <a:chExt cx="4463122" cy="5001742"/>
                </a:xfrm>
              </p:grpSpPr>
              <p:sp>
                <p:nvSpPr>
                  <p:cNvPr id="46" name="矩形: 圆角 45">
                    <a:extLst>
                      <a:ext uri="{FF2B5EF4-FFF2-40B4-BE49-F238E27FC236}">
                        <a16:creationId xmlns:a16="http://schemas.microsoft.com/office/drawing/2014/main" id="{AB22D95A-2B4D-DD13-87BD-452C102C3034}"/>
                      </a:ext>
                    </a:extLst>
                  </p:cNvPr>
                  <p:cNvSpPr/>
                  <p:nvPr/>
                </p:nvSpPr>
                <p:spPr>
                  <a:xfrm>
                    <a:off x="14175607" y="3852283"/>
                    <a:ext cx="4463122" cy="4463122"/>
                  </a:xfrm>
                  <a:prstGeom prst="roundRect">
                    <a:avLst>
                      <a:gd name="adj" fmla="val 4538"/>
                    </a:avLst>
                  </a:prstGeom>
                  <a:gradFill>
                    <a:gsLst>
                      <a:gs pos="23000">
                        <a:schemeClr val="accent1">
                          <a:alpha val="0"/>
                        </a:schemeClr>
                      </a:gs>
                      <a:gs pos="100000">
                        <a:schemeClr val="accent1">
                          <a:alpha val="30000"/>
                        </a:schemeClr>
                      </a:gs>
                    </a:gsLst>
                    <a:lin ang="8100000" scaled="1"/>
                  </a:gradFill>
                  <a:ln w="22225">
                    <a:gradFill flip="none" rotWithShape="1">
                      <a:gsLst>
                        <a:gs pos="27000">
                          <a:schemeClr val="accent1">
                            <a:alpha val="0"/>
                          </a:schemeClr>
                        </a:gs>
                        <a:gs pos="100000">
                          <a:schemeClr val="accent1"/>
                        </a:gs>
                      </a:gsLst>
                      <a:lin ang="8100000" scaled="1"/>
                      <a:tileRect/>
                    </a:gradFill>
                    <a:prstDash val="sysDash"/>
                  </a:ln>
                  <a:effectLst/>
                  <a:scene3d>
                    <a:camera prst="isometricTopUp">
                      <a:rot lat="19015212" lon="17445209" rev="4529344"/>
                    </a:camera>
                    <a:lightRig rig="contrasting" dir="t">
                      <a:rot lat="0" lon="0" rev="2400000"/>
                    </a:lightRig>
                  </a:scene3d>
                  <a:sp3d prstMaterial="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effectLst>
                        <a:outerShdw blurRad="50800" dist="38100" dir="5400000" algn="t" rotWithShape="0">
                          <a:prstClr val="black">
                            <a:alpha val="40000"/>
                          </a:prstClr>
                        </a:outerShdw>
                      </a:effectLst>
                    </a:endParaRPr>
                  </a:p>
                </p:txBody>
              </p:sp>
              <p:sp>
                <p:nvSpPr>
                  <p:cNvPr id="47" name="矩形: 圆角 46">
                    <a:extLst>
                      <a:ext uri="{FF2B5EF4-FFF2-40B4-BE49-F238E27FC236}">
                        <a16:creationId xmlns:a16="http://schemas.microsoft.com/office/drawing/2014/main" id="{6E50D56C-26EB-C26C-3C78-89D91713F421}"/>
                      </a:ext>
                    </a:extLst>
                  </p:cNvPr>
                  <p:cNvSpPr/>
                  <p:nvPr/>
                </p:nvSpPr>
                <p:spPr>
                  <a:xfrm>
                    <a:off x="14175607" y="4390903"/>
                    <a:ext cx="4463122" cy="4463122"/>
                  </a:xfrm>
                  <a:prstGeom prst="roundRect">
                    <a:avLst>
                      <a:gd name="adj" fmla="val 4538"/>
                    </a:avLst>
                  </a:prstGeom>
                  <a:noFill/>
                  <a:ln w="47625">
                    <a:gradFill flip="none" rotWithShape="1">
                      <a:gsLst>
                        <a:gs pos="27000">
                          <a:schemeClr val="accent1">
                            <a:alpha val="0"/>
                          </a:schemeClr>
                        </a:gs>
                        <a:gs pos="100000">
                          <a:schemeClr val="accent1"/>
                        </a:gs>
                      </a:gsLst>
                      <a:lin ang="8100000" scaled="1"/>
                      <a:tileRect/>
                    </a:gradFill>
                  </a:ln>
                  <a:effectLst/>
                  <a:scene3d>
                    <a:camera prst="isometricTopUp">
                      <a:rot lat="19015212" lon="17445209" rev="4529344"/>
                    </a:camera>
                    <a:lightRig rig="contrasting" dir="t">
                      <a:rot lat="0" lon="0" rev="2400000"/>
                    </a:lightRig>
                  </a:scene3d>
                  <a:sp3d prstMaterial="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effectLst>
                        <a:outerShdw blurRad="50800" dist="38100" dir="5400000" algn="t" rotWithShape="0">
                          <a:prstClr val="black">
                            <a:alpha val="40000"/>
                          </a:prstClr>
                        </a:outerShdw>
                      </a:effectLst>
                    </a:endParaRPr>
                  </a:p>
                </p:txBody>
              </p:sp>
            </p:grpSp>
            <p:sp>
              <p:nvSpPr>
                <p:cNvPr id="45" name="文本框 44">
                  <a:extLst>
                    <a:ext uri="{FF2B5EF4-FFF2-40B4-BE49-F238E27FC236}">
                      <a16:creationId xmlns:a16="http://schemas.microsoft.com/office/drawing/2014/main" id="{4E997198-E93F-AE58-562F-3C0430F5D051}"/>
                    </a:ext>
                  </a:extLst>
                </p:cNvPr>
                <p:cNvSpPr txBox="1"/>
                <p:nvPr/>
              </p:nvSpPr>
              <p:spPr>
                <a:xfrm>
                  <a:off x="5450054" y="1824946"/>
                  <a:ext cx="2241986" cy="431818"/>
                </a:xfrm>
                <a:prstGeom prst="rect">
                  <a:avLst/>
                </a:prstGeom>
                <a:noFill/>
                <a:effectLst/>
              </p:spPr>
              <p:txBody>
                <a:bodyPr wrap="square" lIns="76810" tIns="38405" rIns="76810" bIns="38405">
                  <a:spAutoFit/>
                </a:bodyPr>
                <a:lstStyle/>
                <a:p>
                  <a:pPr algn="ctr"/>
                  <a:r>
                    <a:rPr lang="zh-CN" altLang="en-US" sz="1400" b="1" dirty="0">
                      <a:solidFill>
                        <a:schemeClr val="bg1"/>
                      </a:solidFill>
                      <a:effectLst>
                        <a:reflection blurRad="203200" stA="55000" endA="300" endPos="52000" dist="53340" dir="5400000" sy="-100000" algn="bl" rotWithShape="0"/>
                      </a:effectLst>
                      <a:latin typeface="+mn-ea"/>
                    </a:rPr>
                    <a:t>组织试点示范</a:t>
                  </a:r>
                  <a:endParaRPr lang="en-US" altLang="zh-CN" sz="1400" b="1" dirty="0">
                    <a:solidFill>
                      <a:schemeClr val="bg1"/>
                    </a:solidFill>
                    <a:effectLst>
                      <a:reflection blurRad="203200" stA="55000" endA="300" endPos="52000" dist="53340" dir="5400000" sy="-100000" algn="bl" rotWithShape="0"/>
                    </a:effectLst>
                    <a:latin typeface="+mn-ea"/>
                  </a:endParaRPr>
                </a:p>
              </p:txBody>
            </p:sp>
          </p:grpSp>
          <p:grpSp>
            <p:nvGrpSpPr>
              <p:cNvPr id="50" name="组合 49">
                <a:extLst>
                  <a:ext uri="{FF2B5EF4-FFF2-40B4-BE49-F238E27FC236}">
                    <a16:creationId xmlns:a16="http://schemas.microsoft.com/office/drawing/2014/main" id="{39629C01-8374-19E8-1BC4-2A031FEB2299}"/>
                  </a:ext>
                </a:extLst>
              </p:cNvPr>
              <p:cNvGrpSpPr/>
              <p:nvPr/>
            </p:nvGrpSpPr>
            <p:grpSpPr>
              <a:xfrm>
                <a:off x="6684307" y="2044875"/>
                <a:ext cx="1521268" cy="1059808"/>
                <a:chOff x="5450054" y="1451628"/>
                <a:chExt cx="2241986" cy="1561904"/>
              </a:xfrm>
            </p:grpSpPr>
            <p:grpSp>
              <p:nvGrpSpPr>
                <p:cNvPr id="51" name="组合 50">
                  <a:extLst>
                    <a:ext uri="{FF2B5EF4-FFF2-40B4-BE49-F238E27FC236}">
                      <a16:creationId xmlns:a16="http://schemas.microsoft.com/office/drawing/2014/main" id="{8F4056B3-D350-B5F3-7A08-378F8EDC6B9B}"/>
                    </a:ext>
                  </a:extLst>
                </p:cNvPr>
                <p:cNvGrpSpPr/>
                <p:nvPr/>
              </p:nvGrpSpPr>
              <p:grpSpPr>
                <a:xfrm>
                  <a:off x="5874193" y="1451628"/>
                  <a:ext cx="1393709" cy="1561904"/>
                  <a:chOff x="14175607" y="3852283"/>
                  <a:chExt cx="4463122" cy="5001742"/>
                </a:xfrm>
              </p:grpSpPr>
              <p:sp>
                <p:nvSpPr>
                  <p:cNvPr id="119" name="矩形: 圆角 118">
                    <a:extLst>
                      <a:ext uri="{FF2B5EF4-FFF2-40B4-BE49-F238E27FC236}">
                        <a16:creationId xmlns:a16="http://schemas.microsoft.com/office/drawing/2014/main" id="{BA84EE7C-8BA2-87EC-26B3-21597579E7F6}"/>
                      </a:ext>
                    </a:extLst>
                  </p:cNvPr>
                  <p:cNvSpPr/>
                  <p:nvPr/>
                </p:nvSpPr>
                <p:spPr>
                  <a:xfrm>
                    <a:off x="14175607" y="3852283"/>
                    <a:ext cx="4463122" cy="4463122"/>
                  </a:xfrm>
                  <a:prstGeom prst="roundRect">
                    <a:avLst>
                      <a:gd name="adj" fmla="val 4538"/>
                    </a:avLst>
                  </a:prstGeom>
                  <a:gradFill>
                    <a:gsLst>
                      <a:gs pos="23000">
                        <a:schemeClr val="accent1">
                          <a:alpha val="0"/>
                        </a:schemeClr>
                      </a:gs>
                      <a:gs pos="100000">
                        <a:schemeClr val="accent1">
                          <a:alpha val="30000"/>
                        </a:schemeClr>
                      </a:gs>
                    </a:gsLst>
                    <a:lin ang="8100000" scaled="1"/>
                  </a:gradFill>
                  <a:ln w="22225">
                    <a:gradFill flip="none" rotWithShape="1">
                      <a:gsLst>
                        <a:gs pos="27000">
                          <a:schemeClr val="accent1">
                            <a:alpha val="0"/>
                          </a:schemeClr>
                        </a:gs>
                        <a:gs pos="100000">
                          <a:schemeClr val="accent1"/>
                        </a:gs>
                      </a:gsLst>
                      <a:lin ang="8100000" scaled="1"/>
                      <a:tileRect/>
                    </a:gradFill>
                    <a:prstDash val="sysDash"/>
                  </a:ln>
                  <a:effectLst/>
                  <a:scene3d>
                    <a:camera prst="isometricTopUp">
                      <a:rot lat="19015212" lon="17445209" rev="4529344"/>
                    </a:camera>
                    <a:lightRig rig="contrasting" dir="t">
                      <a:rot lat="0" lon="0" rev="2400000"/>
                    </a:lightRig>
                  </a:scene3d>
                  <a:sp3d prstMaterial="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effectLst>
                        <a:outerShdw blurRad="50800" dist="38100" dir="5400000" algn="t" rotWithShape="0">
                          <a:prstClr val="black">
                            <a:alpha val="40000"/>
                          </a:prstClr>
                        </a:outerShdw>
                      </a:effectLst>
                    </a:endParaRPr>
                  </a:p>
                </p:txBody>
              </p:sp>
              <p:sp>
                <p:nvSpPr>
                  <p:cNvPr id="120" name="矩形: 圆角 119">
                    <a:extLst>
                      <a:ext uri="{FF2B5EF4-FFF2-40B4-BE49-F238E27FC236}">
                        <a16:creationId xmlns:a16="http://schemas.microsoft.com/office/drawing/2014/main" id="{0C635C06-0688-0580-7592-8ED8D3130DAA}"/>
                      </a:ext>
                    </a:extLst>
                  </p:cNvPr>
                  <p:cNvSpPr/>
                  <p:nvPr/>
                </p:nvSpPr>
                <p:spPr>
                  <a:xfrm>
                    <a:off x="14175607" y="4390903"/>
                    <a:ext cx="4463122" cy="4463122"/>
                  </a:xfrm>
                  <a:prstGeom prst="roundRect">
                    <a:avLst>
                      <a:gd name="adj" fmla="val 4538"/>
                    </a:avLst>
                  </a:prstGeom>
                  <a:noFill/>
                  <a:ln w="47625">
                    <a:gradFill flip="none" rotWithShape="1">
                      <a:gsLst>
                        <a:gs pos="27000">
                          <a:schemeClr val="accent1">
                            <a:alpha val="0"/>
                          </a:schemeClr>
                        </a:gs>
                        <a:gs pos="100000">
                          <a:schemeClr val="accent1"/>
                        </a:gs>
                      </a:gsLst>
                      <a:lin ang="8100000" scaled="1"/>
                      <a:tileRect/>
                    </a:gradFill>
                  </a:ln>
                  <a:effectLst/>
                  <a:scene3d>
                    <a:camera prst="isometricTopUp">
                      <a:rot lat="19015212" lon="17445209" rev="4529344"/>
                    </a:camera>
                    <a:lightRig rig="contrasting" dir="t">
                      <a:rot lat="0" lon="0" rev="2400000"/>
                    </a:lightRig>
                  </a:scene3d>
                  <a:sp3d prstMaterial="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effectLst>
                        <a:outerShdw blurRad="50800" dist="38100" dir="5400000" algn="t" rotWithShape="0">
                          <a:prstClr val="black">
                            <a:alpha val="40000"/>
                          </a:prstClr>
                        </a:outerShdw>
                      </a:effectLst>
                    </a:endParaRPr>
                  </a:p>
                </p:txBody>
              </p:sp>
            </p:grpSp>
            <p:sp>
              <p:nvSpPr>
                <p:cNvPr id="118" name="文本框 117">
                  <a:extLst>
                    <a:ext uri="{FF2B5EF4-FFF2-40B4-BE49-F238E27FC236}">
                      <a16:creationId xmlns:a16="http://schemas.microsoft.com/office/drawing/2014/main" id="{1332E794-1596-656D-E7D7-17838EE657A1}"/>
                    </a:ext>
                  </a:extLst>
                </p:cNvPr>
                <p:cNvSpPr txBox="1"/>
                <p:nvPr/>
              </p:nvSpPr>
              <p:spPr>
                <a:xfrm>
                  <a:off x="5450054" y="1852853"/>
                  <a:ext cx="2241986" cy="431818"/>
                </a:xfrm>
                <a:prstGeom prst="rect">
                  <a:avLst/>
                </a:prstGeom>
                <a:noFill/>
                <a:effectLst/>
              </p:spPr>
              <p:txBody>
                <a:bodyPr wrap="square" lIns="76810" tIns="38405" rIns="76810" bIns="38405">
                  <a:spAutoFit/>
                </a:bodyPr>
                <a:lstStyle/>
                <a:p>
                  <a:pPr algn="ctr"/>
                  <a:r>
                    <a:rPr lang="zh-CN" altLang="en-US" sz="1400" b="1" dirty="0">
                      <a:solidFill>
                        <a:schemeClr val="bg1"/>
                      </a:solidFill>
                      <a:effectLst>
                        <a:reflection blurRad="203200" stA="55000" endA="300" endPos="52000" dist="53340" dir="5400000" sy="-100000" algn="bl" rotWithShape="0"/>
                      </a:effectLst>
                      <a:latin typeface="+mn-ea"/>
                    </a:rPr>
                    <a:t>开展示范工程</a:t>
                  </a:r>
                  <a:endParaRPr lang="en-US" altLang="zh-CN" sz="1400" b="1" dirty="0">
                    <a:solidFill>
                      <a:schemeClr val="bg1"/>
                    </a:solidFill>
                    <a:effectLst>
                      <a:reflection blurRad="203200" stA="55000" endA="300" endPos="52000" dist="53340" dir="5400000" sy="-100000" algn="bl" rotWithShape="0"/>
                    </a:effectLst>
                    <a:latin typeface="+mn-ea"/>
                  </a:endParaRPr>
                </a:p>
              </p:txBody>
            </p:sp>
          </p:grpSp>
          <p:grpSp>
            <p:nvGrpSpPr>
              <p:cNvPr id="121" name="组合 120">
                <a:extLst>
                  <a:ext uri="{FF2B5EF4-FFF2-40B4-BE49-F238E27FC236}">
                    <a16:creationId xmlns:a16="http://schemas.microsoft.com/office/drawing/2014/main" id="{712FF0E3-4AA7-AB4B-6370-6C5A53C210EF}"/>
                  </a:ext>
                </a:extLst>
              </p:cNvPr>
              <p:cNvGrpSpPr/>
              <p:nvPr/>
            </p:nvGrpSpPr>
            <p:grpSpPr>
              <a:xfrm>
                <a:off x="6025472" y="777990"/>
                <a:ext cx="2858232" cy="1906659"/>
                <a:chOff x="5464678" y="1517956"/>
                <a:chExt cx="2241986" cy="1495576"/>
              </a:xfrm>
            </p:grpSpPr>
            <p:grpSp>
              <p:nvGrpSpPr>
                <p:cNvPr id="122" name="组合 121">
                  <a:extLst>
                    <a:ext uri="{FF2B5EF4-FFF2-40B4-BE49-F238E27FC236}">
                      <a16:creationId xmlns:a16="http://schemas.microsoft.com/office/drawing/2014/main" id="{59F0E86C-4B0A-6467-A85B-D5AC06893086}"/>
                    </a:ext>
                  </a:extLst>
                </p:cNvPr>
                <p:cNvGrpSpPr/>
                <p:nvPr/>
              </p:nvGrpSpPr>
              <p:grpSpPr>
                <a:xfrm>
                  <a:off x="5874193" y="1517956"/>
                  <a:ext cx="1393709" cy="1495576"/>
                  <a:chOff x="14175607" y="4064687"/>
                  <a:chExt cx="4463122" cy="4789338"/>
                </a:xfrm>
              </p:grpSpPr>
              <p:sp>
                <p:nvSpPr>
                  <p:cNvPr id="124" name="矩形: 圆角 123">
                    <a:extLst>
                      <a:ext uri="{FF2B5EF4-FFF2-40B4-BE49-F238E27FC236}">
                        <a16:creationId xmlns:a16="http://schemas.microsoft.com/office/drawing/2014/main" id="{35484819-B422-AC37-8494-E322CB6164EC}"/>
                      </a:ext>
                    </a:extLst>
                  </p:cNvPr>
                  <p:cNvSpPr/>
                  <p:nvPr/>
                </p:nvSpPr>
                <p:spPr>
                  <a:xfrm>
                    <a:off x="14175607" y="4064687"/>
                    <a:ext cx="4463122" cy="4463123"/>
                  </a:xfrm>
                  <a:prstGeom prst="roundRect">
                    <a:avLst>
                      <a:gd name="adj" fmla="val 4538"/>
                    </a:avLst>
                  </a:prstGeom>
                  <a:gradFill>
                    <a:gsLst>
                      <a:gs pos="23000">
                        <a:schemeClr val="accent1">
                          <a:alpha val="0"/>
                        </a:schemeClr>
                      </a:gs>
                      <a:gs pos="100000">
                        <a:schemeClr val="accent1">
                          <a:alpha val="30000"/>
                        </a:schemeClr>
                      </a:gs>
                    </a:gsLst>
                    <a:lin ang="8100000" scaled="1"/>
                  </a:gradFill>
                  <a:ln w="22225">
                    <a:gradFill flip="none" rotWithShape="1">
                      <a:gsLst>
                        <a:gs pos="27000">
                          <a:schemeClr val="accent1">
                            <a:alpha val="0"/>
                          </a:schemeClr>
                        </a:gs>
                        <a:gs pos="100000">
                          <a:schemeClr val="accent1"/>
                        </a:gs>
                      </a:gsLst>
                      <a:lin ang="8100000" scaled="1"/>
                      <a:tileRect/>
                    </a:gradFill>
                    <a:prstDash val="sysDash"/>
                  </a:ln>
                  <a:effectLst/>
                  <a:scene3d>
                    <a:camera prst="isometricTopUp">
                      <a:rot lat="19015212" lon="17445209" rev="4529344"/>
                    </a:camera>
                    <a:lightRig rig="contrasting" dir="t">
                      <a:rot lat="0" lon="0" rev="2400000"/>
                    </a:lightRig>
                  </a:scene3d>
                  <a:sp3d prstMaterial="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effectLst>
                        <a:outerShdw blurRad="50800" dist="38100" dir="5400000" algn="t" rotWithShape="0">
                          <a:prstClr val="black">
                            <a:alpha val="40000"/>
                          </a:prstClr>
                        </a:outerShdw>
                      </a:effectLst>
                    </a:endParaRPr>
                  </a:p>
                </p:txBody>
              </p:sp>
              <p:sp>
                <p:nvSpPr>
                  <p:cNvPr id="125" name="矩形: 圆角 124">
                    <a:extLst>
                      <a:ext uri="{FF2B5EF4-FFF2-40B4-BE49-F238E27FC236}">
                        <a16:creationId xmlns:a16="http://schemas.microsoft.com/office/drawing/2014/main" id="{83B03566-4D72-7262-451C-3A3E09842D00}"/>
                      </a:ext>
                    </a:extLst>
                  </p:cNvPr>
                  <p:cNvSpPr/>
                  <p:nvPr/>
                </p:nvSpPr>
                <p:spPr>
                  <a:xfrm>
                    <a:off x="14175607" y="4390903"/>
                    <a:ext cx="4463122" cy="4463122"/>
                  </a:xfrm>
                  <a:prstGeom prst="roundRect">
                    <a:avLst>
                      <a:gd name="adj" fmla="val 4538"/>
                    </a:avLst>
                  </a:prstGeom>
                  <a:noFill/>
                  <a:ln w="47625">
                    <a:gradFill flip="none" rotWithShape="1">
                      <a:gsLst>
                        <a:gs pos="27000">
                          <a:schemeClr val="accent1">
                            <a:alpha val="0"/>
                          </a:schemeClr>
                        </a:gs>
                        <a:gs pos="100000">
                          <a:schemeClr val="accent1"/>
                        </a:gs>
                      </a:gsLst>
                      <a:lin ang="8100000" scaled="1"/>
                      <a:tileRect/>
                    </a:gradFill>
                  </a:ln>
                  <a:effectLst/>
                  <a:scene3d>
                    <a:camera prst="isometricTopUp">
                      <a:rot lat="19015212" lon="17445209" rev="4529344"/>
                    </a:camera>
                    <a:lightRig rig="contrasting" dir="t">
                      <a:rot lat="0" lon="0" rev="2400000"/>
                    </a:lightRig>
                  </a:scene3d>
                  <a:sp3d prstMaterial="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effectLst>
                        <a:outerShdw blurRad="50800" dist="38100" dir="5400000" algn="t" rotWithShape="0">
                          <a:prstClr val="black">
                            <a:alpha val="40000"/>
                          </a:prstClr>
                        </a:outerShdw>
                      </a:effectLst>
                    </a:endParaRPr>
                  </a:p>
                </p:txBody>
              </p:sp>
            </p:grpSp>
            <p:sp>
              <p:nvSpPr>
                <p:cNvPr id="123" name="文本框 122">
                  <a:extLst>
                    <a:ext uri="{FF2B5EF4-FFF2-40B4-BE49-F238E27FC236}">
                      <a16:creationId xmlns:a16="http://schemas.microsoft.com/office/drawing/2014/main" id="{604C6A83-E983-0D95-34D5-F453F891D980}"/>
                    </a:ext>
                  </a:extLst>
                </p:cNvPr>
                <p:cNvSpPr txBox="1"/>
                <p:nvPr/>
              </p:nvSpPr>
              <p:spPr>
                <a:xfrm>
                  <a:off x="5464678" y="1920065"/>
                  <a:ext cx="2241986" cy="415088"/>
                </a:xfrm>
                <a:prstGeom prst="rect">
                  <a:avLst/>
                </a:prstGeom>
                <a:noFill/>
                <a:effectLst/>
              </p:spPr>
              <p:txBody>
                <a:bodyPr wrap="square" lIns="76810" tIns="38405" rIns="76810" bIns="38405">
                  <a:spAutoFit/>
                </a:bodyPr>
                <a:lstStyle/>
                <a:p>
                  <a:pPr algn="ctr">
                    <a:lnSpc>
                      <a:spcPct val="120000"/>
                    </a:lnSpc>
                  </a:pPr>
                  <a:r>
                    <a:rPr lang="zh-CN" altLang="en-US" sz="1600" b="1" dirty="0">
                      <a:gradFill>
                        <a:gsLst>
                          <a:gs pos="63000">
                            <a:schemeClr val="accent1"/>
                          </a:gs>
                          <a:gs pos="0">
                            <a:schemeClr val="accent2"/>
                          </a:gs>
                        </a:gsLst>
                        <a:path path="circle">
                          <a:fillToRect l="100000" b="100000"/>
                        </a:path>
                      </a:gradFill>
                      <a:effectLst>
                        <a:reflection blurRad="203200" stA="55000" endA="300" endPos="52000" dist="53340" dir="5400000" sy="-100000" algn="bl" rotWithShape="0"/>
                      </a:effectLst>
                      <a:latin typeface="+mn-ea"/>
                    </a:rPr>
                    <a:t>统筹科研资源</a:t>
                  </a:r>
                  <a:endParaRPr lang="en-US" altLang="zh-CN" sz="1600" b="1" dirty="0">
                    <a:gradFill>
                      <a:gsLst>
                        <a:gs pos="63000">
                          <a:schemeClr val="accent1"/>
                        </a:gs>
                        <a:gs pos="0">
                          <a:schemeClr val="accent2"/>
                        </a:gs>
                      </a:gsLst>
                      <a:path path="circle">
                        <a:fillToRect l="100000" b="100000"/>
                      </a:path>
                    </a:gradFill>
                    <a:effectLst>
                      <a:reflection blurRad="203200" stA="55000" endA="300" endPos="52000" dist="53340" dir="5400000" sy="-100000" algn="bl" rotWithShape="0"/>
                    </a:effectLst>
                    <a:latin typeface="+mn-ea"/>
                  </a:endParaRPr>
                </a:p>
                <a:p>
                  <a:pPr algn="ctr">
                    <a:lnSpc>
                      <a:spcPct val="120000"/>
                    </a:lnSpc>
                  </a:pPr>
                  <a:r>
                    <a:rPr lang="zh-CN" altLang="en-US" sz="1600" b="1" dirty="0">
                      <a:gradFill>
                        <a:gsLst>
                          <a:gs pos="63000">
                            <a:schemeClr val="accent1"/>
                          </a:gs>
                          <a:gs pos="0">
                            <a:schemeClr val="accent2"/>
                          </a:gs>
                        </a:gsLst>
                        <a:path path="circle">
                          <a:fillToRect l="100000" b="100000"/>
                        </a:path>
                      </a:gradFill>
                      <a:effectLst>
                        <a:reflection blurRad="203200" stA="55000" endA="300" endPos="52000" dist="53340" dir="5400000" sy="-100000" algn="bl" rotWithShape="0"/>
                      </a:effectLst>
                      <a:latin typeface="+mn-ea"/>
                    </a:rPr>
                    <a:t>结合交通强国建设试点工作</a:t>
                  </a:r>
                </a:p>
              </p:txBody>
            </p:sp>
          </p:grpSp>
        </p:grpSp>
        <p:grpSp>
          <p:nvGrpSpPr>
            <p:cNvPr id="136" name="组合 135">
              <a:extLst>
                <a:ext uri="{FF2B5EF4-FFF2-40B4-BE49-F238E27FC236}">
                  <a16:creationId xmlns:a16="http://schemas.microsoft.com/office/drawing/2014/main" id="{83BB86F3-C983-CC84-2FA4-8609F4B2C7FC}"/>
                </a:ext>
              </a:extLst>
            </p:cNvPr>
            <p:cNvGrpSpPr/>
            <p:nvPr/>
          </p:nvGrpSpPr>
          <p:grpSpPr>
            <a:xfrm>
              <a:off x="-259075" y="3217210"/>
              <a:ext cx="7214398" cy="1291538"/>
              <a:chOff x="2235842" y="2680306"/>
              <a:chExt cx="7734478" cy="1755475"/>
            </a:xfrm>
          </p:grpSpPr>
          <p:sp>
            <p:nvSpPr>
              <p:cNvPr id="137" name="任意多边形: 形状 136">
                <a:extLst>
                  <a:ext uri="{FF2B5EF4-FFF2-40B4-BE49-F238E27FC236}">
                    <a16:creationId xmlns:a16="http://schemas.microsoft.com/office/drawing/2014/main" id="{184FAD30-00CD-F8B7-59AE-FF87A5A184A9}"/>
                  </a:ext>
                </a:extLst>
              </p:cNvPr>
              <p:cNvSpPr/>
              <p:nvPr/>
            </p:nvSpPr>
            <p:spPr>
              <a:xfrm>
                <a:off x="2235842" y="2680306"/>
                <a:ext cx="3860153" cy="1755475"/>
              </a:xfrm>
              <a:custGeom>
                <a:avLst/>
                <a:gdLst>
                  <a:gd name="connsiteX0" fmla="*/ 0 w 1795463"/>
                  <a:gd name="connsiteY0" fmla="*/ 133350 h 1209675"/>
                  <a:gd name="connsiteX1" fmla="*/ 585788 w 1795463"/>
                  <a:gd name="connsiteY1" fmla="*/ 0 h 1209675"/>
                  <a:gd name="connsiteX2" fmla="*/ 1795463 w 1795463"/>
                  <a:gd name="connsiteY2" fmla="*/ 714375 h 1209675"/>
                  <a:gd name="connsiteX3" fmla="*/ 1795463 w 1795463"/>
                  <a:gd name="connsiteY3" fmla="*/ 1209675 h 1209675"/>
                  <a:gd name="connsiteX4" fmla="*/ 0 w 1795463"/>
                  <a:gd name="connsiteY4" fmla="*/ 133350 h 1209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5463" h="1209675">
                    <a:moveTo>
                      <a:pt x="0" y="133350"/>
                    </a:moveTo>
                    <a:lnTo>
                      <a:pt x="585788" y="0"/>
                    </a:lnTo>
                    <a:lnTo>
                      <a:pt x="1795463" y="714375"/>
                    </a:lnTo>
                    <a:lnTo>
                      <a:pt x="1795463" y="1209675"/>
                    </a:lnTo>
                    <a:lnTo>
                      <a:pt x="0" y="133350"/>
                    </a:lnTo>
                    <a:close/>
                  </a:path>
                </a:pathLst>
              </a:custGeom>
              <a:gradFill>
                <a:gsLst>
                  <a:gs pos="4000">
                    <a:schemeClr val="accent1">
                      <a:alpha val="0"/>
                    </a:schemeClr>
                  </a:gs>
                  <a:gs pos="85000">
                    <a:schemeClr val="accent1">
                      <a:alpha val="18000"/>
                    </a:schemeClr>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任意多边形: 形状 137">
                <a:extLst>
                  <a:ext uri="{FF2B5EF4-FFF2-40B4-BE49-F238E27FC236}">
                    <a16:creationId xmlns:a16="http://schemas.microsoft.com/office/drawing/2014/main" id="{2F01BEE0-10A4-29E7-5D8D-17BD0469523C}"/>
                  </a:ext>
                </a:extLst>
              </p:cNvPr>
              <p:cNvSpPr/>
              <p:nvPr/>
            </p:nvSpPr>
            <p:spPr>
              <a:xfrm flipH="1">
                <a:off x="6095995" y="2680306"/>
                <a:ext cx="3860153" cy="1755475"/>
              </a:xfrm>
              <a:custGeom>
                <a:avLst/>
                <a:gdLst>
                  <a:gd name="connsiteX0" fmla="*/ 0 w 1795463"/>
                  <a:gd name="connsiteY0" fmla="*/ 133350 h 1209675"/>
                  <a:gd name="connsiteX1" fmla="*/ 585788 w 1795463"/>
                  <a:gd name="connsiteY1" fmla="*/ 0 h 1209675"/>
                  <a:gd name="connsiteX2" fmla="*/ 1795463 w 1795463"/>
                  <a:gd name="connsiteY2" fmla="*/ 714375 h 1209675"/>
                  <a:gd name="connsiteX3" fmla="*/ 1795463 w 1795463"/>
                  <a:gd name="connsiteY3" fmla="*/ 1209675 h 1209675"/>
                  <a:gd name="connsiteX4" fmla="*/ 0 w 1795463"/>
                  <a:gd name="connsiteY4" fmla="*/ 133350 h 1209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5463" h="1209675">
                    <a:moveTo>
                      <a:pt x="0" y="133350"/>
                    </a:moveTo>
                    <a:lnTo>
                      <a:pt x="585788" y="0"/>
                    </a:lnTo>
                    <a:lnTo>
                      <a:pt x="1795463" y="714375"/>
                    </a:lnTo>
                    <a:lnTo>
                      <a:pt x="1795463" y="1209675"/>
                    </a:lnTo>
                    <a:lnTo>
                      <a:pt x="0" y="133350"/>
                    </a:lnTo>
                    <a:close/>
                  </a:path>
                </a:pathLst>
              </a:custGeom>
              <a:gradFill>
                <a:gsLst>
                  <a:gs pos="20000">
                    <a:schemeClr val="accent1">
                      <a:alpha val="0"/>
                    </a:schemeClr>
                  </a:gs>
                  <a:gs pos="78000">
                    <a:schemeClr val="accent1">
                      <a:alpha val="18000"/>
                    </a:schemeClr>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9" name="任意多边形: 形状 138">
                <a:extLst>
                  <a:ext uri="{FF2B5EF4-FFF2-40B4-BE49-F238E27FC236}">
                    <a16:creationId xmlns:a16="http://schemas.microsoft.com/office/drawing/2014/main" id="{A781EB1C-8E96-4CFF-994E-57462F04DD70}"/>
                  </a:ext>
                </a:extLst>
              </p:cNvPr>
              <p:cNvSpPr/>
              <p:nvPr/>
            </p:nvSpPr>
            <p:spPr>
              <a:xfrm flipH="1">
                <a:off x="2250013" y="2680306"/>
                <a:ext cx="7720307" cy="1755475"/>
              </a:xfrm>
              <a:custGeom>
                <a:avLst/>
                <a:gdLst>
                  <a:gd name="connsiteX0" fmla="*/ 3005138 w 3590926"/>
                  <a:gd name="connsiteY0" fmla="*/ 0 h 816521"/>
                  <a:gd name="connsiteX1" fmla="*/ 1795463 w 3590926"/>
                  <a:gd name="connsiteY1" fmla="*/ 482198 h 816521"/>
                  <a:gd name="connsiteX2" fmla="*/ 585788 w 3590926"/>
                  <a:gd name="connsiteY2" fmla="*/ 0 h 816521"/>
                  <a:gd name="connsiteX3" fmla="*/ 0 w 3590926"/>
                  <a:gd name="connsiteY3" fmla="*/ 90010 h 816521"/>
                  <a:gd name="connsiteX4" fmla="*/ 1795463 w 3590926"/>
                  <a:gd name="connsiteY4" fmla="*/ 816521 h 816521"/>
                  <a:gd name="connsiteX5" fmla="*/ 3590926 w 3590926"/>
                  <a:gd name="connsiteY5" fmla="*/ 90010 h 816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90926" h="816521">
                    <a:moveTo>
                      <a:pt x="3005138" y="0"/>
                    </a:moveTo>
                    <a:lnTo>
                      <a:pt x="1795463" y="482198"/>
                    </a:lnTo>
                    <a:lnTo>
                      <a:pt x="585788" y="0"/>
                    </a:lnTo>
                    <a:lnTo>
                      <a:pt x="0" y="90010"/>
                    </a:lnTo>
                    <a:lnTo>
                      <a:pt x="1795463" y="816521"/>
                    </a:lnTo>
                    <a:lnTo>
                      <a:pt x="3590926" y="90010"/>
                    </a:lnTo>
                    <a:close/>
                  </a:path>
                </a:pathLst>
              </a:custGeom>
              <a:noFill/>
              <a:ln w="22225">
                <a:gradFill>
                  <a:gsLst>
                    <a:gs pos="40000">
                      <a:schemeClr val="accent1">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143" name="文本框 142">
              <a:extLst>
                <a:ext uri="{FF2B5EF4-FFF2-40B4-BE49-F238E27FC236}">
                  <a16:creationId xmlns:a16="http://schemas.microsoft.com/office/drawing/2014/main" id="{37E4BB33-EBD8-B3F7-1147-20DBEB995063}"/>
                </a:ext>
              </a:extLst>
            </p:cNvPr>
            <p:cNvSpPr txBox="1"/>
            <p:nvPr/>
          </p:nvSpPr>
          <p:spPr>
            <a:xfrm>
              <a:off x="1384172" y="3691075"/>
              <a:ext cx="1825845" cy="307777"/>
            </a:xfrm>
            <a:prstGeom prst="rect">
              <a:avLst/>
            </a:prstGeom>
            <a:noFill/>
            <a:scene3d>
              <a:camera prst="perspectiveContrastingLeftFacing" fov="3900000">
                <a:rot lat="623787" lon="2636335" rev="21086777"/>
              </a:camera>
              <a:lightRig rig="threePt" dir="t"/>
            </a:scene3d>
          </p:spPr>
          <p:txBody>
            <a:bodyPr wrap="square">
              <a:spAutoFit/>
            </a:bodyPr>
            <a:lstStyle/>
            <a:p>
              <a:pPr algn="ctr"/>
              <a:r>
                <a:rPr lang="zh-CN" altLang="en-US" sz="1400" b="1" dirty="0">
                  <a:solidFill>
                    <a:schemeClr val="accent1"/>
                  </a:solidFill>
                  <a:effectLst>
                    <a:reflection blurRad="203200" stA="55000" endA="300" endPos="52000" dist="53340" dir="5400000" sy="-100000" algn="bl" rotWithShape="0"/>
                  </a:effectLst>
                  <a:latin typeface="+mn-ea"/>
                </a:rPr>
                <a:t>与业务融合度高</a:t>
              </a:r>
              <a:endParaRPr lang="zh-CN" altLang="en-US" sz="1400" dirty="0">
                <a:solidFill>
                  <a:schemeClr val="accent1"/>
                </a:solidFill>
              </a:endParaRPr>
            </a:p>
          </p:txBody>
        </p:sp>
        <p:sp>
          <p:nvSpPr>
            <p:cNvPr id="147" name="文本框 146">
              <a:extLst>
                <a:ext uri="{FF2B5EF4-FFF2-40B4-BE49-F238E27FC236}">
                  <a16:creationId xmlns:a16="http://schemas.microsoft.com/office/drawing/2014/main" id="{96D6F32B-74A7-00A6-22AA-0909824FA47C}"/>
                </a:ext>
              </a:extLst>
            </p:cNvPr>
            <p:cNvSpPr txBox="1"/>
            <p:nvPr/>
          </p:nvSpPr>
          <p:spPr>
            <a:xfrm>
              <a:off x="2430529" y="3843449"/>
              <a:ext cx="1837763" cy="523220"/>
            </a:xfrm>
            <a:prstGeom prst="rect">
              <a:avLst/>
            </a:prstGeom>
            <a:noFill/>
          </p:spPr>
          <p:txBody>
            <a:bodyPr wrap="square">
              <a:spAutoFit/>
            </a:bodyPr>
            <a:lstStyle/>
            <a:p>
              <a:pPr algn="ctr"/>
              <a:r>
                <a:rPr lang="zh-CN" altLang="en-US" sz="1400" b="1" dirty="0">
                  <a:gradFill>
                    <a:gsLst>
                      <a:gs pos="63000">
                        <a:schemeClr val="accent1"/>
                      </a:gs>
                      <a:gs pos="0">
                        <a:schemeClr val="accent2"/>
                      </a:gs>
                    </a:gsLst>
                    <a:path path="circle">
                      <a:fillToRect l="100000" b="100000"/>
                    </a:path>
                  </a:gradFill>
                  <a:effectLst>
                    <a:reflection blurRad="203200" stA="55000" endA="300" endPos="52000" dist="53340" dir="5400000" sy="-100000" algn="bl" rotWithShape="0"/>
                  </a:effectLst>
                  <a:latin typeface="+mn-ea"/>
                </a:rPr>
                <a:t>形成一批</a:t>
              </a:r>
              <a:endParaRPr lang="en-US" altLang="zh-CN" sz="1400" b="1" dirty="0">
                <a:gradFill>
                  <a:gsLst>
                    <a:gs pos="63000">
                      <a:schemeClr val="accent1"/>
                    </a:gs>
                    <a:gs pos="0">
                      <a:schemeClr val="accent2"/>
                    </a:gs>
                  </a:gsLst>
                  <a:path path="circle">
                    <a:fillToRect l="100000" b="100000"/>
                  </a:path>
                </a:gradFill>
                <a:effectLst>
                  <a:reflection blurRad="203200" stA="55000" endA="300" endPos="52000" dist="53340" dir="5400000" sy="-100000" algn="bl" rotWithShape="0"/>
                </a:effectLst>
                <a:latin typeface="+mn-ea"/>
              </a:endParaRPr>
            </a:p>
            <a:p>
              <a:pPr algn="ctr"/>
              <a:r>
                <a:rPr lang="zh-CN" altLang="en-US" sz="1400" b="1" dirty="0">
                  <a:gradFill>
                    <a:gsLst>
                      <a:gs pos="63000">
                        <a:schemeClr val="accent1"/>
                      </a:gs>
                      <a:gs pos="0">
                        <a:schemeClr val="accent2"/>
                      </a:gs>
                    </a:gsLst>
                    <a:path path="circle">
                      <a:fillToRect l="100000" b="100000"/>
                    </a:path>
                  </a:gradFill>
                  <a:effectLst>
                    <a:reflection blurRad="203200" stA="55000" endA="300" endPos="52000" dist="53340" dir="5400000" sy="-100000" algn="bl" rotWithShape="0"/>
                  </a:effectLst>
                  <a:latin typeface="+mn-ea"/>
                </a:rPr>
                <a:t>典型项目</a:t>
              </a:r>
              <a:endParaRPr lang="en-US" altLang="zh-CN" sz="1400" b="1" dirty="0">
                <a:gradFill>
                  <a:gsLst>
                    <a:gs pos="63000">
                      <a:schemeClr val="accent1"/>
                    </a:gs>
                    <a:gs pos="0">
                      <a:schemeClr val="accent2"/>
                    </a:gs>
                  </a:gsLst>
                  <a:path path="circle">
                    <a:fillToRect l="100000" b="100000"/>
                  </a:path>
                </a:gradFill>
                <a:effectLst>
                  <a:reflection blurRad="203200" stA="55000" endA="300" endPos="52000" dist="53340" dir="5400000" sy="-100000" algn="bl" rotWithShape="0"/>
                </a:effectLst>
                <a:latin typeface="+mn-ea"/>
              </a:endParaRPr>
            </a:p>
          </p:txBody>
        </p:sp>
        <p:sp>
          <p:nvSpPr>
            <p:cNvPr id="149" name="文本框 148">
              <a:extLst>
                <a:ext uri="{FF2B5EF4-FFF2-40B4-BE49-F238E27FC236}">
                  <a16:creationId xmlns:a16="http://schemas.microsoft.com/office/drawing/2014/main" id="{874F6EE3-7D89-B6A0-0A2E-F351BFDCEF12}"/>
                </a:ext>
              </a:extLst>
            </p:cNvPr>
            <p:cNvSpPr txBox="1"/>
            <p:nvPr/>
          </p:nvSpPr>
          <p:spPr>
            <a:xfrm>
              <a:off x="3267063" y="3807384"/>
              <a:ext cx="1989442" cy="307777"/>
            </a:xfrm>
            <a:prstGeom prst="rect">
              <a:avLst/>
            </a:prstGeom>
            <a:noFill/>
            <a:scene3d>
              <a:camera prst="perspectiveContrastingRightFacing"/>
              <a:lightRig rig="threePt" dir="t"/>
            </a:scene3d>
          </p:spPr>
          <p:txBody>
            <a:bodyPr wrap="square">
              <a:spAutoFit/>
            </a:bodyPr>
            <a:lstStyle/>
            <a:p>
              <a:pPr algn="ctr"/>
              <a:r>
                <a:rPr lang="zh-CN" altLang="en-US" sz="1400" b="1" dirty="0">
                  <a:solidFill>
                    <a:schemeClr val="accent1"/>
                  </a:solidFill>
                  <a:effectLst>
                    <a:reflection blurRad="203200" stA="55000" endA="300" endPos="52000" dist="53340" dir="5400000" sy="-100000" algn="bl" rotWithShape="0"/>
                  </a:effectLst>
                  <a:latin typeface="+mn-ea"/>
                </a:rPr>
                <a:t>项目可推广</a:t>
              </a:r>
            </a:p>
          </p:txBody>
        </p:sp>
        <p:grpSp>
          <p:nvGrpSpPr>
            <p:cNvPr id="160" name="组合 159">
              <a:extLst>
                <a:ext uri="{FF2B5EF4-FFF2-40B4-BE49-F238E27FC236}">
                  <a16:creationId xmlns:a16="http://schemas.microsoft.com/office/drawing/2014/main" id="{35729647-A35D-1A26-0EDF-FE6EBA879A8F}"/>
                </a:ext>
              </a:extLst>
            </p:cNvPr>
            <p:cNvGrpSpPr/>
            <p:nvPr/>
          </p:nvGrpSpPr>
          <p:grpSpPr>
            <a:xfrm>
              <a:off x="3390934" y="3842268"/>
              <a:ext cx="2069313" cy="1235415"/>
              <a:chOff x="2942147" y="3738512"/>
              <a:chExt cx="2069313" cy="1235415"/>
            </a:xfrm>
          </p:grpSpPr>
          <p:sp>
            <p:nvSpPr>
              <p:cNvPr id="157" name="平行四边形 156">
                <a:extLst>
                  <a:ext uri="{FF2B5EF4-FFF2-40B4-BE49-F238E27FC236}">
                    <a16:creationId xmlns:a16="http://schemas.microsoft.com/office/drawing/2014/main" id="{EACBB772-1107-5515-A397-D2CFC2FDC6A3}"/>
                  </a:ext>
                </a:extLst>
              </p:cNvPr>
              <p:cNvSpPr/>
              <p:nvPr/>
            </p:nvSpPr>
            <p:spPr>
              <a:xfrm rot="16200000" flipH="1">
                <a:off x="3011868" y="4033088"/>
                <a:ext cx="871118" cy="1010559"/>
              </a:xfrm>
              <a:prstGeom prst="parallelogram">
                <a:avLst>
                  <a:gd name="adj" fmla="val 38793"/>
                </a:avLst>
              </a:prstGeom>
              <a:gradFill>
                <a:gsLst>
                  <a:gs pos="100000">
                    <a:schemeClr val="accent1">
                      <a:alpha val="26000"/>
                    </a:schemeClr>
                  </a:gs>
                  <a:gs pos="0">
                    <a:schemeClr val="accent1">
                      <a:alpha val="0"/>
                    </a:schemeClr>
                  </a:gs>
                </a:gsLst>
                <a:lin ang="12000000" scaled="0"/>
              </a:gradFill>
              <a:ln w="3175">
                <a:gradFill flip="none" rotWithShape="1">
                  <a:gsLst>
                    <a:gs pos="18000">
                      <a:schemeClr val="accent1"/>
                    </a:gs>
                    <a:gs pos="72000">
                      <a:schemeClr val="accent1">
                        <a:alpha val="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7723" tIns="38862" rIns="77723" bIns="38862" numCol="1" spcCol="0" rtlCol="0" fromWordArt="0" anchor="ctr" anchorCtr="0" forceAA="0" compatLnSpc="1">
                <a:prstTxWarp prst="textNoShape">
                  <a:avLst/>
                </a:prstTxWarp>
                <a:noAutofit/>
              </a:bodyPr>
              <a:lstStyle/>
              <a:p>
                <a:pPr algn="ctr" defTabSz="388620">
                  <a:defRPr/>
                </a:pPr>
                <a:endParaRPr lang="zh-CN" altLang="en-US" sz="1530" dirty="0">
                  <a:solidFill>
                    <a:prstClr val="white"/>
                  </a:solidFill>
                  <a:latin typeface="Calibri" panose="020F0502020204030204"/>
                  <a:ea typeface="等线" panose="02010600030101010101" pitchFamily="2" charset="-122"/>
                </a:endParaRPr>
              </a:p>
            </p:txBody>
          </p:sp>
          <p:sp>
            <p:nvSpPr>
              <p:cNvPr id="159" name="平行四边形 158">
                <a:extLst>
                  <a:ext uri="{FF2B5EF4-FFF2-40B4-BE49-F238E27FC236}">
                    <a16:creationId xmlns:a16="http://schemas.microsoft.com/office/drawing/2014/main" id="{F40ACC2F-8CDF-B168-ADF8-5EC88DC782B4}"/>
                  </a:ext>
                </a:extLst>
              </p:cNvPr>
              <p:cNvSpPr/>
              <p:nvPr/>
            </p:nvSpPr>
            <p:spPr>
              <a:xfrm rot="16200000" flipH="1">
                <a:off x="4070622" y="3668791"/>
                <a:ext cx="871118" cy="1010559"/>
              </a:xfrm>
              <a:prstGeom prst="parallelogram">
                <a:avLst>
                  <a:gd name="adj" fmla="val 38793"/>
                </a:avLst>
              </a:prstGeom>
              <a:gradFill>
                <a:gsLst>
                  <a:gs pos="100000">
                    <a:schemeClr val="accent1">
                      <a:alpha val="26000"/>
                    </a:schemeClr>
                  </a:gs>
                  <a:gs pos="0">
                    <a:schemeClr val="accent1">
                      <a:alpha val="0"/>
                    </a:schemeClr>
                  </a:gs>
                </a:gsLst>
                <a:lin ang="12000000" scaled="0"/>
              </a:gradFill>
              <a:ln w="3175">
                <a:gradFill flip="none" rotWithShape="1">
                  <a:gsLst>
                    <a:gs pos="18000">
                      <a:schemeClr val="accent1"/>
                    </a:gs>
                    <a:gs pos="72000">
                      <a:schemeClr val="accent1">
                        <a:alpha val="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7723" tIns="38862" rIns="77723" bIns="38862" numCol="1" spcCol="0" rtlCol="0" fromWordArt="0" anchor="ctr" anchorCtr="0" forceAA="0" compatLnSpc="1">
                <a:prstTxWarp prst="textNoShape">
                  <a:avLst/>
                </a:prstTxWarp>
                <a:noAutofit/>
              </a:bodyPr>
              <a:lstStyle/>
              <a:p>
                <a:pPr algn="ctr" defTabSz="388620">
                  <a:defRPr/>
                </a:pPr>
                <a:endParaRPr lang="zh-CN" altLang="en-US" sz="1530">
                  <a:solidFill>
                    <a:prstClr val="white"/>
                  </a:solidFill>
                  <a:latin typeface="Calibri" panose="020F0502020204030204"/>
                  <a:ea typeface="等线" panose="02010600030101010101" pitchFamily="2" charset="-122"/>
                </a:endParaRPr>
              </a:p>
            </p:txBody>
          </p:sp>
        </p:grpSp>
        <p:grpSp>
          <p:nvGrpSpPr>
            <p:cNvPr id="161" name="组合 160">
              <a:extLst>
                <a:ext uri="{FF2B5EF4-FFF2-40B4-BE49-F238E27FC236}">
                  <a16:creationId xmlns:a16="http://schemas.microsoft.com/office/drawing/2014/main" id="{AB2827F8-59E1-5D40-F450-15AED57E9B77}"/>
                </a:ext>
              </a:extLst>
            </p:cNvPr>
            <p:cNvGrpSpPr/>
            <p:nvPr/>
          </p:nvGrpSpPr>
          <p:grpSpPr>
            <a:xfrm flipH="1">
              <a:off x="1273318" y="3845672"/>
              <a:ext cx="2069313" cy="1235415"/>
              <a:chOff x="2942147" y="3738512"/>
              <a:chExt cx="2069313" cy="1235415"/>
            </a:xfrm>
          </p:grpSpPr>
          <p:sp>
            <p:nvSpPr>
              <p:cNvPr id="162" name="平行四边形 161">
                <a:extLst>
                  <a:ext uri="{FF2B5EF4-FFF2-40B4-BE49-F238E27FC236}">
                    <a16:creationId xmlns:a16="http://schemas.microsoft.com/office/drawing/2014/main" id="{123B7227-1E35-B639-53E3-4EF2DA929C12}"/>
                  </a:ext>
                </a:extLst>
              </p:cNvPr>
              <p:cNvSpPr/>
              <p:nvPr/>
            </p:nvSpPr>
            <p:spPr>
              <a:xfrm rot="16200000" flipH="1">
                <a:off x="3011868" y="4033088"/>
                <a:ext cx="871118" cy="1010559"/>
              </a:xfrm>
              <a:prstGeom prst="parallelogram">
                <a:avLst>
                  <a:gd name="adj" fmla="val 38793"/>
                </a:avLst>
              </a:prstGeom>
              <a:gradFill>
                <a:gsLst>
                  <a:gs pos="100000">
                    <a:schemeClr val="accent1">
                      <a:alpha val="26000"/>
                    </a:schemeClr>
                  </a:gs>
                  <a:gs pos="0">
                    <a:schemeClr val="accent1">
                      <a:alpha val="0"/>
                    </a:schemeClr>
                  </a:gs>
                </a:gsLst>
                <a:lin ang="12000000" scaled="0"/>
              </a:gradFill>
              <a:ln w="3175">
                <a:gradFill flip="none" rotWithShape="1">
                  <a:gsLst>
                    <a:gs pos="18000">
                      <a:schemeClr val="accent1"/>
                    </a:gs>
                    <a:gs pos="72000">
                      <a:schemeClr val="accent1">
                        <a:alpha val="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7723" tIns="38862" rIns="77723" bIns="38862" numCol="1" spcCol="0" rtlCol="0" fromWordArt="0" anchor="ctr" anchorCtr="0" forceAA="0" compatLnSpc="1">
                <a:prstTxWarp prst="textNoShape">
                  <a:avLst/>
                </a:prstTxWarp>
                <a:noAutofit/>
              </a:bodyPr>
              <a:lstStyle/>
              <a:p>
                <a:pPr algn="ctr" defTabSz="388620">
                  <a:defRPr/>
                </a:pPr>
                <a:endParaRPr lang="zh-CN" altLang="en-US" sz="1530">
                  <a:solidFill>
                    <a:prstClr val="white"/>
                  </a:solidFill>
                  <a:latin typeface="Calibri" panose="020F0502020204030204"/>
                  <a:ea typeface="等线" panose="02010600030101010101" pitchFamily="2" charset="-122"/>
                </a:endParaRPr>
              </a:p>
            </p:txBody>
          </p:sp>
          <p:sp>
            <p:nvSpPr>
              <p:cNvPr id="163" name="平行四边形 162">
                <a:extLst>
                  <a:ext uri="{FF2B5EF4-FFF2-40B4-BE49-F238E27FC236}">
                    <a16:creationId xmlns:a16="http://schemas.microsoft.com/office/drawing/2014/main" id="{3D0203E0-8A8A-7096-F5ED-13C374CC92B4}"/>
                  </a:ext>
                </a:extLst>
              </p:cNvPr>
              <p:cNvSpPr/>
              <p:nvPr/>
            </p:nvSpPr>
            <p:spPr>
              <a:xfrm rot="16200000" flipH="1">
                <a:off x="4070622" y="3668791"/>
                <a:ext cx="871118" cy="1010559"/>
              </a:xfrm>
              <a:prstGeom prst="parallelogram">
                <a:avLst>
                  <a:gd name="adj" fmla="val 38793"/>
                </a:avLst>
              </a:prstGeom>
              <a:gradFill>
                <a:gsLst>
                  <a:gs pos="100000">
                    <a:schemeClr val="accent1">
                      <a:alpha val="26000"/>
                    </a:schemeClr>
                  </a:gs>
                  <a:gs pos="0">
                    <a:schemeClr val="accent1">
                      <a:alpha val="0"/>
                    </a:schemeClr>
                  </a:gs>
                </a:gsLst>
                <a:lin ang="12000000" scaled="0"/>
              </a:gradFill>
              <a:ln w="3175">
                <a:gradFill flip="none" rotWithShape="1">
                  <a:gsLst>
                    <a:gs pos="18000">
                      <a:schemeClr val="accent1"/>
                    </a:gs>
                    <a:gs pos="72000">
                      <a:schemeClr val="accent1">
                        <a:alpha val="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7723" tIns="38862" rIns="77723" bIns="38862" numCol="1" spcCol="0" rtlCol="0" fromWordArt="0" anchor="ctr" anchorCtr="0" forceAA="0" compatLnSpc="1">
                <a:prstTxWarp prst="textNoShape">
                  <a:avLst/>
                </a:prstTxWarp>
                <a:noAutofit/>
              </a:bodyPr>
              <a:lstStyle/>
              <a:p>
                <a:pPr algn="ctr" defTabSz="388620">
                  <a:defRPr/>
                </a:pPr>
                <a:endParaRPr lang="zh-CN" altLang="en-US" sz="1530">
                  <a:solidFill>
                    <a:prstClr val="white"/>
                  </a:solidFill>
                  <a:latin typeface="Calibri" panose="020F0502020204030204"/>
                  <a:ea typeface="等线" panose="02010600030101010101" pitchFamily="2" charset="-122"/>
                </a:endParaRPr>
              </a:p>
            </p:txBody>
          </p:sp>
        </p:grpSp>
        <p:sp>
          <p:nvSpPr>
            <p:cNvPr id="165" name="文本框 164">
              <a:extLst>
                <a:ext uri="{FF2B5EF4-FFF2-40B4-BE49-F238E27FC236}">
                  <a16:creationId xmlns:a16="http://schemas.microsoft.com/office/drawing/2014/main" id="{86504AF6-B87A-86BF-B33D-2E27B21C9C67}"/>
                </a:ext>
              </a:extLst>
            </p:cNvPr>
            <p:cNvSpPr txBox="1"/>
            <p:nvPr/>
          </p:nvSpPr>
          <p:spPr>
            <a:xfrm>
              <a:off x="1538073" y="4096611"/>
              <a:ext cx="469023" cy="369332"/>
            </a:xfrm>
            <a:prstGeom prst="rect">
              <a:avLst/>
            </a:prstGeom>
            <a:noFill/>
          </p:spPr>
          <p:txBody>
            <a:bodyPr wrap="square">
              <a:spAutoFit/>
            </a:bodyPr>
            <a:lstStyle/>
            <a:p>
              <a:pPr algn="ctr"/>
              <a:r>
                <a:rPr lang="zh-CN" altLang="en-US" sz="1800" b="1" dirty="0">
                  <a:solidFill>
                    <a:schemeClr val="bg1"/>
                  </a:solidFill>
                </a:rPr>
                <a:t>产</a:t>
              </a:r>
              <a:endParaRPr lang="zh-CN" altLang="en-US" b="1" dirty="0"/>
            </a:p>
          </p:txBody>
        </p:sp>
        <p:sp>
          <p:nvSpPr>
            <p:cNvPr id="166" name="文本框 165">
              <a:extLst>
                <a:ext uri="{FF2B5EF4-FFF2-40B4-BE49-F238E27FC236}">
                  <a16:creationId xmlns:a16="http://schemas.microsoft.com/office/drawing/2014/main" id="{B4DEBDAC-A91E-E6E1-0405-412C66E0E6C7}"/>
                </a:ext>
              </a:extLst>
            </p:cNvPr>
            <p:cNvSpPr txBox="1"/>
            <p:nvPr/>
          </p:nvSpPr>
          <p:spPr>
            <a:xfrm>
              <a:off x="2603334" y="4447828"/>
              <a:ext cx="469023" cy="369332"/>
            </a:xfrm>
            <a:prstGeom prst="rect">
              <a:avLst/>
            </a:prstGeom>
            <a:noFill/>
          </p:spPr>
          <p:txBody>
            <a:bodyPr wrap="square">
              <a:spAutoFit/>
            </a:bodyPr>
            <a:lstStyle/>
            <a:p>
              <a:pPr algn="ctr"/>
              <a:r>
                <a:rPr lang="zh-CN" altLang="en-US" sz="1800" b="1" dirty="0">
                  <a:solidFill>
                    <a:schemeClr val="bg1"/>
                  </a:solidFill>
                </a:rPr>
                <a:t>学</a:t>
              </a:r>
              <a:endParaRPr lang="zh-CN" altLang="en-US" b="1" dirty="0"/>
            </a:p>
          </p:txBody>
        </p:sp>
        <p:sp>
          <p:nvSpPr>
            <p:cNvPr id="167" name="文本框 166">
              <a:extLst>
                <a:ext uri="{FF2B5EF4-FFF2-40B4-BE49-F238E27FC236}">
                  <a16:creationId xmlns:a16="http://schemas.microsoft.com/office/drawing/2014/main" id="{906216A6-2D5E-0919-C76D-5927A8A9E19D}"/>
                </a:ext>
              </a:extLst>
            </p:cNvPr>
            <p:cNvSpPr txBox="1"/>
            <p:nvPr/>
          </p:nvSpPr>
          <p:spPr>
            <a:xfrm>
              <a:off x="3693941" y="4447828"/>
              <a:ext cx="469023" cy="369332"/>
            </a:xfrm>
            <a:prstGeom prst="rect">
              <a:avLst/>
            </a:prstGeom>
            <a:noFill/>
          </p:spPr>
          <p:txBody>
            <a:bodyPr wrap="square">
              <a:spAutoFit/>
            </a:bodyPr>
            <a:lstStyle/>
            <a:p>
              <a:pPr algn="ctr"/>
              <a:r>
                <a:rPr lang="zh-CN" altLang="en-US" sz="1800" b="1" dirty="0">
                  <a:solidFill>
                    <a:schemeClr val="bg1"/>
                  </a:solidFill>
                </a:rPr>
                <a:t>研</a:t>
              </a:r>
              <a:endParaRPr lang="zh-CN" altLang="en-US" b="1" dirty="0"/>
            </a:p>
          </p:txBody>
        </p:sp>
        <p:sp>
          <p:nvSpPr>
            <p:cNvPr id="168" name="文本框 167">
              <a:extLst>
                <a:ext uri="{FF2B5EF4-FFF2-40B4-BE49-F238E27FC236}">
                  <a16:creationId xmlns:a16="http://schemas.microsoft.com/office/drawing/2014/main" id="{AC9D5C8E-0304-38DD-0C23-455E37BDAB96}"/>
                </a:ext>
              </a:extLst>
            </p:cNvPr>
            <p:cNvSpPr txBox="1"/>
            <p:nvPr/>
          </p:nvSpPr>
          <p:spPr>
            <a:xfrm>
              <a:off x="4722208" y="4108706"/>
              <a:ext cx="469023" cy="369332"/>
            </a:xfrm>
            <a:prstGeom prst="rect">
              <a:avLst/>
            </a:prstGeom>
            <a:noFill/>
          </p:spPr>
          <p:txBody>
            <a:bodyPr wrap="square">
              <a:spAutoFit/>
            </a:bodyPr>
            <a:lstStyle/>
            <a:p>
              <a:pPr algn="ctr"/>
              <a:r>
                <a:rPr lang="zh-CN" altLang="en-US" sz="1800" b="1" dirty="0">
                  <a:solidFill>
                    <a:schemeClr val="bg1"/>
                  </a:solidFill>
                </a:rPr>
                <a:t>用</a:t>
              </a:r>
              <a:endParaRPr lang="zh-CN" altLang="en-US" b="1" dirty="0"/>
            </a:p>
          </p:txBody>
        </p:sp>
        <p:grpSp>
          <p:nvGrpSpPr>
            <p:cNvPr id="169" name="组合 168">
              <a:extLst>
                <a:ext uri="{FF2B5EF4-FFF2-40B4-BE49-F238E27FC236}">
                  <a16:creationId xmlns:a16="http://schemas.microsoft.com/office/drawing/2014/main" id="{C66ED7A2-110B-37F5-E918-3D5F22F7786A}"/>
                </a:ext>
              </a:extLst>
            </p:cNvPr>
            <p:cNvGrpSpPr/>
            <p:nvPr/>
          </p:nvGrpSpPr>
          <p:grpSpPr>
            <a:xfrm>
              <a:off x="-1479907" y="4031264"/>
              <a:ext cx="9656062" cy="1921956"/>
              <a:chOff x="2235842" y="2680306"/>
              <a:chExt cx="7734478" cy="1755475"/>
            </a:xfrm>
          </p:grpSpPr>
          <p:sp>
            <p:nvSpPr>
              <p:cNvPr id="170" name="任意多边形: 形状 169">
                <a:extLst>
                  <a:ext uri="{FF2B5EF4-FFF2-40B4-BE49-F238E27FC236}">
                    <a16:creationId xmlns:a16="http://schemas.microsoft.com/office/drawing/2014/main" id="{2632FA06-A9F3-2992-35C2-23A63720AC88}"/>
                  </a:ext>
                </a:extLst>
              </p:cNvPr>
              <p:cNvSpPr/>
              <p:nvPr/>
            </p:nvSpPr>
            <p:spPr>
              <a:xfrm>
                <a:off x="2235842" y="2680306"/>
                <a:ext cx="3860153" cy="1755475"/>
              </a:xfrm>
              <a:custGeom>
                <a:avLst/>
                <a:gdLst>
                  <a:gd name="connsiteX0" fmla="*/ 0 w 1795463"/>
                  <a:gd name="connsiteY0" fmla="*/ 133350 h 1209675"/>
                  <a:gd name="connsiteX1" fmla="*/ 585788 w 1795463"/>
                  <a:gd name="connsiteY1" fmla="*/ 0 h 1209675"/>
                  <a:gd name="connsiteX2" fmla="*/ 1795463 w 1795463"/>
                  <a:gd name="connsiteY2" fmla="*/ 714375 h 1209675"/>
                  <a:gd name="connsiteX3" fmla="*/ 1795463 w 1795463"/>
                  <a:gd name="connsiteY3" fmla="*/ 1209675 h 1209675"/>
                  <a:gd name="connsiteX4" fmla="*/ 0 w 1795463"/>
                  <a:gd name="connsiteY4" fmla="*/ 133350 h 1209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5463" h="1209675">
                    <a:moveTo>
                      <a:pt x="0" y="133350"/>
                    </a:moveTo>
                    <a:lnTo>
                      <a:pt x="585788" y="0"/>
                    </a:lnTo>
                    <a:lnTo>
                      <a:pt x="1795463" y="714375"/>
                    </a:lnTo>
                    <a:lnTo>
                      <a:pt x="1795463" y="1209675"/>
                    </a:lnTo>
                    <a:lnTo>
                      <a:pt x="0" y="133350"/>
                    </a:lnTo>
                    <a:close/>
                  </a:path>
                </a:pathLst>
              </a:custGeom>
              <a:gradFill>
                <a:gsLst>
                  <a:gs pos="4000">
                    <a:schemeClr val="accent1">
                      <a:alpha val="0"/>
                    </a:schemeClr>
                  </a:gs>
                  <a:gs pos="85000">
                    <a:schemeClr val="accent1">
                      <a:alpha val="18000"/>
                    </a:schemeClr>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1" name="任意多边形: 形状 170">
                <a:extLst>
                  <a:ext uri="{FF2B5EF4-FFF2-40B4-BE49-F238E27FC236}">
                    <a16:creationId xmlns:a16="http://schemas.microsoft.com/office/drawing/2014/main" id="{31B5EE20-3A6D-AC7C-E255-DEA8E3B38639}"/>
                  </a:ext>
                </a:extLst>
              </p:cNvPr>
              <p:cNvSpPr/>
              <p:nvPr/>
            </p:nvSpPr>
            <p:spPr>
              <a:xfrm flipH="1">
                <a:off x="6095995" y="2680306"/>
                <a:ext cx="3860153" cy="1755475"/>
              </a:xfrm>
              <a:custGeom>
                <a:avLst/>
                <a:gdLst>
                  <a:gd name="connsiteX0" fmla="*/ 0 w 1795463"/>
                  <a:gd name="connsiteY0" fmla="*/ 133350 h 1209675"/>
                  <a:gd name="connsiteX1" fmla="*/ 585788 w 1795463"/>
                  <a:gd name="connsiteY1" fmla="*/ 0 h 1209675"/>
                  <a:gd name="connsiteX2" fmla="*/ 1795463 w 1795463"/>
                  <a:gd name="connsiteY2" fmla="*/ 714375 h 1209675"/>
                  <a:gd name="connsiteX3" fmla="*/ 1795463 w 1795463"/>
                  <a:gd name="connsiteY3" fmla="*/ 1209675 h 1209675"/>
                  <a:gd name="connsiteX4" fmla="*/ 0 w 1795463"/>
                  <a:gd name="connsiteY4" fmla="*/ 133350 h 1209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5463" h="1209675">
                    <a:moveTo>
                      <a:pt x="0" y="133350"/>
                    </a:moveTo>
                    <a:lnTo>
                      <a:pt x="585788" y="0"/>
                    </a:lnTo>
                    <a:lnTo>
                      <a:pt x="1795463" y="714375"/>
                    </a:lnTo>
                    <a:lnTo>
                      <a:pt x="1795463" y="1209675"/>
                    </a:lnTo>
                    <a:lnTo>
                      <a:pt x="0" y="133350"/>
                    </a:lnTo>
                    <a:close/>
                  </a:path>
                </a:pathLst>
              </a:custGeom>
              <a:gradFill>
                <a:gsLst>
                  <a:gs pos="20000">
                    <a:schemeClr val="accent1">
                      <a:alpha val="0"/>
                    </a:schemeClr>
                  </a:gs>
                  <a:gs pos="78000">
                    <a:schemeClr val="accent1">
                      <a:alpha val="18000"/>
                    </a:schemeClr>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72" name="任意多边形: 形状 171">
                <a:extLst>
                  <a:ext uri="{FF2B5EF4-FFF2-40B4-BE49-F238E27FC236}">
                    <a16:creationId xmlns:a16="http://schemas.microsoft.com/office/drawing/2014/main" id="{43042542-E90C-A817-80E9-D8F35FA6C092}"/>
                  </a:ext>
                </a:extLst>
              </p:cNvPr>
              <p:cNvSpPr/>
              <p:nvPr/>
            </p:nvSpPr>
            <p:spPr>
              <a:xfrm flipH="1">
                <a:off x="2250013" y="2680306"/>
                <a:ext cx="7720307" cy="1755475"/>
              </a:xfrm>
              <a:custGeom>
                <a:avLst/>
                <a:gdLst>
                  <a:gd name="connsiteX0" fmla="*/ 3005138 w 3590926"/>
                  <a:gd name="connsiteY0" fmla="*/ 0 h 816521"/>
                  <a:gd name="connsiteX1" fmla="*/ 1795463 w 3590926"/>
                  <a:gd name="connsiteY1" fmla="*/ 482198 h 816521"/>
                  <a:gd name="connsiteX2" fmla="*/ 585788 w 3590926"/>
                  <a:gd name="connsiteY2" fmla="*/ 0 h 816521"/>
                  <a:gd name="connsiteX3" fmla="*/ 0 w 3590926"/>
                  <a:gd name="connsiteY3" fmla="*/ 90010 h 816521"/>
                  <a:gd name="connsiteX4" fmla="*/ 1795463 w 3590926"/>
                  <a:gd name="connsiteY4" fmla="*/ 816521 h 816521"/>
                  <a:gd name="connsiteX5" fmla="*/ 3590926 w 3590926"/>
                  <a:gd name="connsiteY5" fmla="*/ 90010 h 816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90926" h="816521">
                    <a:moveTo>
                      <a:pt x="3005138" y="0"/>
                    </a:moveTo>
                    <a:lnTo>
                      <a:pt x="1795463" y="482198"/>
                    </a:lnTo>
                    <a:lnTo>
                      <a:pt x="585788" y="0"/>
                    </a:lnTo>
                    <a:lnTo>
                      <a:pt x="0" y="90010"/>
                    </a:lnTo>
                    <a:lnTo>
                      <a:pt x="1795463" y="816521"/>
                    </a:lnTo>
                    <a:lnTo>
                      <a:pt x="3590926" y="90010"/>
                    </a:lnTo>
                    <a:close/>
                  </a:path>
                </a:pathLst>
              </a:custGeom>
              <a:noFill/>
              <a:ln w="22225">
                <a:gradFill>
                  <a:gsLst>
                    <a:gs pos="40000">
                      <a:schemeClr val="accent1">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220" name="文本框 219">
              <a:extLst>
                <a:ext uri="{FF2B5EF4-FFF2-40B4-BE49-F238E27FC236}">
                  <a16:creationId xmlns:a16="http://schemas.microsoft.com/office/drawing/2014/main" id="{B69E6B44-5456-44D5-55F8-27DDCF4B5BF4}"/>
                </a:ext>
              </a:extLst>
            </p:cNvPr>
            <p:cNvSpPr txBox="1"/>
            <p:nvPr/>
          </p:nvSpPr>
          <p:spPr>
            <a:xfrm>
              <a:off x="2430529" y="5169184"/>
              <a:ext cx="1837763" cy="584775"/>
            </a:xfrm>
            <a:prstGeom prst="rect">
              <a:avLst/>
            </a:prstGeom>
            <a:noFill/>
          </p:spPr>
          <p:txBody>
            <a:bodyPr wrap="square">
              <a:spAutoFit/>
            </a:bodyPr>
            <a:lstStyle/>
            <a:p>
              <a:pPr algn="ctr"/>
              <a:r>
                <a:rPr lang="zh-CN" altLang="en-US" sz="1600" b="1" dirty="0">
                  <a:solidFill>
                    <a:schemeClr val="bg1"/>
                  </a:solidFill>
                  <a:effectLst>
                    <a:reflection blurRad="203200" stA="55000" endA="300" endPos="52000" dist="53340" dir="5400000" sy="-100000" algn="bl" rotWithShape="0"/>
                  </a:effectLst>
                  <a:latin typeface="+mn-ea"/>
                </a:rPr>
                <a:t>各方加强交流</a:t>
              </a:r>
              <a:endParaRPr lang="en-US" altLang="zh-CN" sz="1600" b="1" dirty="0">
                <a:solidFill>
                  <a:schemeClr val="bg1"/>
                </a:solidFill>
                <a:effectLst>
                  <a:reflection blurRad="203200" stA="55000" endA="300" endPos="52000" dist="53340" dir="5400000" sy="-100000" algn="bl" rotWithShape="0"/>
                </a:effectLst>
                <a:latin typeface="+mn-ea"/>
              </a:endParaRPr>
            </a:p>
            <a:p>
              <a:pPr algn="ctr"/>
              <a:r>
                <a:rPr lang="zh-CN" altLang="en-US" sz="1600" b="1" dirty="0">
                  <a:solidFill>
                    <a:schemeClr val="bg1"/>
                  </a:solidFill>
                  <a:effectLst>
                    <a:reflection blurRad="203200" stA="55000" endA="300" endPos="52000" dist="53340" dir="5400000" sy="-100000" algn="bl" rotWithShape="0"/>
                  </a:effectLst>
                  <a:latin typeface="+mn-ea"/>
                </a:rPr>
                <a:t>与国际合作</a:t>
              </a:r>
              <a:endParaRPr lang="en-US" altLang="zh-CN" sz="1600" b="1" dirty="0">
                <a:solidFill>
                  <a:schemeClr val="bg1"/>
                </a:solidFill>
                <a:effectLst>
                  <a:reflection blurRad="203200" stA="55000" endA="300" endPos="52000" dist="53340" dir="5400000" sy="-100000" algn="bl" rotWithShape="0"/>
                </a:effectLst>
                <a:latin typeface="+mn-ea"/>
              </a:endParaRPr>
            </a:p>
          </p:txBody>
        </p:sp>
        <p:grpSp>
          <p:nvGrpSpPr>
            <p:cNvPr id="227" name="组合 226">
              <a:extLst>
                <a:ext uri="{FF2B5EF4-FFF2-40B4-BE49-F238E27FC236}">
                  <a16:creationId xmlns:a16="http://schemas.microsoft.com/office/drawing/2014/main" id="{105447D7-C228-BF8E-AFC4-06D811BEEC23}"/>
                </a:ext>
              </a:extLst>
            </p:cNvPr>
            <p:cNvGrpSpPr/>
            <p:nvPr/>
          </p:nvGrpSpPr>
          <p:grpSpPr>
            <a:xfrm>
              <a:off x="920517" y="4518908"/>
              <a:ext cx="4857786" cy="725907"/>
              <a:chOff x="942842" y="4518908"/>
              <a:chExt cx="4857786" cy="725907"/>
            </a:xfrm>
          </p:grpSpPr>
          <p:grpSp>
            <p:nvGrpSpPr>
              <p:cNvPr id="223" name="组合 222">
                <a:extLst>
                  <a:ext uri="{FF2B5EF4-FFF2-40B4-BE49-F238E27FC236}">
                    <a16:creationId xmlns:a16="http://schemas.microsoft.com/office/drawing/2014/main" id="{ACA4430B-E386-4A31-72D1-DC433B97E9F1}"/>
                  </a:ext>
                </a:extLst>
              </p:cNvPr>
              <p:cNvGrpSpPr/>
              <p:nvPr/>
            </p:nvGrpSpPr>
            <p:grpSpPr>
              <a:xfrm>
                <a:off x="942842" y="4518908"/>
                <a:ext cx="1774869" cy="725907"/>
                <a:chOff x="942842" y="4518908"/>
                <a:chExt cx="1774869" cy="725907"/>
              </a:xfrm>
            </p:grpSpPr>
            <p:sp>
              <p:nvSpPr>
                <p:cNvPr id="221" name="文本框 220">
                  <a:extLst>
                    <a:ext uri="{FF2B5EF4-FFF2-40B4-BE49-F238E27FC236}">
                      <a16:creationId xmlns:a16="http://schemas.microsoft.com/office/drawing/2014/main" id="{FEB46D6B-E9C8-7FBA-248F-E6D130E18B97}"/>
                    </a:ext>
                  </a:extLst>
                </p:cNvPr>
                <p:cNvSpPr txBox="1"/>
                <p:nvPr/>
              </p:nvSpPr>
              <p:spPr>
                <a:xfrm>
                  <a:off x="942842" y="4518908"/>
                  <a:ext cx="936332" cy="415601"/>
                </a:xfrm>
                <a:prstGeom prst="rect">
                  <a:avLst/>
                </a:prstGeom>
                <a:noFill/>
                <a:effectLst/>
              </p:spPr>
              <p:txBody>
                <a:bodyPr wrap="square" lIns="76810" tIns="38405" rIns="76810" bIns="38405">
                  <a:spAutoFit/>
                </a:bodyPr>
                <a:lstStyle/>
                <a:p>
                  <a:pPr algn="ctr">
                    <a:lnSpc>
                      <a:spcPct val="120000"/>
                    </a:lnSpc>
                  </a:pPr>
                  <a:r>
                    <a:rPr lang="zh-CN" altLang="en-US" sz="2000" b="1" dirty="0">
                      <a:gradFill>
                        <a:gsLst>
                          <a:gs pos="63000">
                            <a:schemeClr val="accent1"/>
                          </a:gs>
                          <a:gs pos="0">
                            <a:schemeClr val="accent2"/>
                          </a:gs>
                        </a:gsLst>
                        <a:path path="circle">
                          <a:fillToRect l="100000" b="100000"/>
                        </a:path>
                      </a:gradFill>
                      <a:effectLst>
                        <a:reflection blurRad="203200" stA="55000" endA="300" endPos="52000" dist="53340" dir="5400000" sy="-100000" algn="bl" rotWithShape="0"/>
                      </a:effectLst>
                      <a:latin typeface="+mn-ea"/>
                    </a:rPr>
                    <a:t>技术</a:t>
                  </a:r>
                </a:p>
              </p:txBody>
            </p:sp>
            <p:sp>
              <p:nvSpPr>
                <p:cNvPr id="222" name="文本框 221">
                  <a:extLst>
                    <a:ext uri="{FF2B5EF4-FFF2-40B4-BE49-F238E27FC236}">
                      <a16:creationId xmlns:a16="http://schemas.microsoft.com/office/drawing/2014/main" id="{D67EE9E6-8CD5-F4E0-BFFB-946064A030FC}"/>
                    </a:ext>
                  </a:extLst>
                </p:cNvPr>
                <p:cNvSpPr txBox="1"/>
                <p:nvPr/>
              </p:nvSpPr>
              <p:spPr>
                <a:xfrm>
                  <a:off x="1781379" y="4829214"/>
                  <a:ext cx="936332" cy="415601"/>
                </a:xfrm>
                <a:prstGeom prst="rect">
                  <a:avLst/>
                </a:prstGeom>
                <a:noFill/>
                <a:effectLst/>
              </p:spPr>
              <p:txBody>
                <a:bodyPr wrap="square" lIns="76810" tIns="38405" rIns="76810" bIns="38405">
                  <a:spAutoFit/>
                </a:bodyPr>
                <a:lstStyle/>
                <a:p>
                  <a:pPr algn="ctr">
                    <a:lnSpc>
                      <a:spcPct val="120000"/>
                    </a:lnSpc>
                  </a:pPr>
                  <a:r>
                    <a:rPr lang="zh-CN" altLang="en-US" sz="2000" b="1" dirty="0">
                      <a:gradFill>
                        <a:gsLst>
                          <a:gs pos="63000">
                            <a:schemeClr val="accent1"/>
                          </a:gs>
                          <a:gs pos="0">
                            <a:schemeClr val="accent2"/>
                          </a:gs>
                        </a:gsLst>
                        <a:path path="circle">
                          <a:fillToRect l="100000" b="100000"/>
                        </a:path>
                      </a:gradFill>
                      <a:effectLst>
                        <a:reflection blurRad="203200" stA="55000" endA="300" endPos="52000" dist="53340" dir="5400000" sy="-100000" algn="bl" rotWithShape="0"/>
                      </a:effectLst>
                      <a:latin typeface="+mn-ea"/>
                    </a:rPr>
                    <a:t>管理</a:t>
                  </a:r>
                </a:p>
              </p:txBody>
            </p:sp>
          </p:grpSp>
          <p:grpSp>
            <p:nvGrpSpPr>
              <p:cNvPr id="224" name="组合 223">
                <a:extLst>
                  <a:ext uri="{FF2B5EF4-FFF2-40B4-BE49-F238E27FC236}">
                    <a16:creationId xmlns:a16="http://schemas.microsoft.com/office/drawing/2014/main" id="{04AE4D4A-2955-DBE6-F736-F47C7F92874C}"/>
                  </a:ext>
                </a:extLst>
              </p:cNvPr>
              <p:cNvGrpSpPr/>
              <p:nvPr/>
            </p:nvGrpSpPr>
            <p:grpSpPr>
              <a:xfrm flipH="1">
                <a:off x="4025759" y="4518908"/>
                <a:ext cx="1774869" cy="725907"/>
                <a:chOff x="942842" y="4518908"/>
                <a:chExt cx="1774869" cy="725907"/>
              </a:xfrm>
            </p:grpSpPr>
            <p:sp>
              <p:nvSpPr>
                <p:cNvPr id="225" name="文本框 224">
                  <a:extLst>
                    <a:ext uri="{FF2B5EF4-FFF2-40B4-BE49-F238E27FC236}">
                      <a16:creationId xmlns:a16="http://schemas.microsoft.com/office/drawing/2014/main" id="{42FE2BEC-A2EC-EBCD-7D2C-FED364EABCCC}"/>
                    </a:ext>
                  </a:extLst>
                </p:cNvPr>
                <p:cNvSpPr txBox="1"/>
                <p:nvPr/>
              </p:nvSpPr>
              <p:spPr>
                <a:xfrm>
                  <a:off x="942842" y="4518908"/>
                  <a:ext cx="936332" cy="415601"/>
                </a:xfrm>
                <a:prstGeom prst="rect">
                  <a:avLst/>
                </a:prstGeom>
                <a:noFill/>
                <a:effectLst/>
              </p:spPr>
              <p:txBody>
                <a:bodyPr wrap="square" lIns="76810" tIns="38405" rIns="76810" bIns="38405">
                  <a:spAutoFit/>
                </a:bodyPr>
                <a:lstStyle/>
                <a:p>
                  <a:pPr algn="ctr">
                    <a:lnSpc>
                      <a:spcPct val="120000"/>
                    </a:lnSpc>
                  </a:pPr>
                  <a:r>
                    <a:rPr lang="zh-CN" altLang="en-US" sz="2000" b="1" dirty="0">
                      <a:gradFill>
                        <a:gsLst>
                          <a:gs pos="63000">
                            <a:schemeClr val="accent1"/>
                          </a:gs>
                          <a:gs pos="0">
                            <a:schemeClr val="accent2"/>
                          </a:gs>
                        </a:gsLst>
                        <a:path path="circle">
                          <a:fillToRect l="100000" b="100000"/>
                        </a:path>
                      </a:gradFill>
                      <a:effectLst>
                        <a:reflection blurRad="203200" stA="55000" endA="300" endPos="52000" dist="53340" dir="5400000" sy="-100000" algn="bl" rotWithShape="0"/>
                      </a:effectLst>
                      <a:latin typeface="+mn-ea"/>
                    </a:rPr>
                    <a:t>伦理</a:t>
                  </a:r>
                </a:p>
              </p:txBody>
            </p:sp>
            <p:sp>
              <p:nvSpPr>
                <p:cNvPr id="226" name="文本框 225">
                  <a:extLst>
                    <a:ext uri="{FF2B5EF4-FFF2-40B4-BE49-F238E27FC236}">
                      <a16:creationId xmlns:a16="http://schemas.microsoft.com/office/drawing/2014/main" id="{5054DEF2-4717-DA19-566E-C5D5390DC6EA}"/>
                    </a:ext>
                  </a:extLst>
                </p:cNvPr>
                <p:cNvSpPr txBox="1"/>
                <p:nvPr/>
              </p:nvSpPr>
              <p:spPr>
                <a:xfrm>
                  <a:off x="1781379" y="4829214"/>
                  <a:ext cx="936332" cy="415601"/>
                </a:xfrm>
                <a:prstGeom prst="rect">
                  <a:avLst/>
                </a:prstGeom>
                <a:noFill/>
                <a:effectLst/>
              </p:spPr>
              <p:txBody>
                <a:bodyPr wrap="square" lIns="76810" tIns="38405" rIns="76810" bIns="38405">
                  <a:spAutoFit/>
                </a:bodyPr>
                <a:lstStyle/>
                <a:p>
                  <a:pPr algn="ctr">
                    <a:lnSpc>
                      <a:spcPct val="120000"/>
                    </a:lnSpc>
                  </a:pPr>
                  <a:r>
                    <a:rPr lang="zh-CN" altLang="en-US" sz="2000" b="1" dirty="0">
                      <a:gradFill>
                        <a:gsLst>
                          <a:gs pos="63000">
                            <a:schemeClr val="accent1"/>
                          </a:gs>
                          <a:gs pos="0">
                            <a:schemeClr val="accent2"/>
                          </a:gs>
                        </a:gsLst>
                        <a:path path="circle">
                          <a:fillToRect l="100000" b="100000"/>
                        </a:path>
                      </a:gradFill>
                      <a:effectLst>
                        <a:reflection blurRad="203200" stA="55000" endA="300" endPos="52000" dist="53340" dir="5400000" sy="-100000" algn="bl" rotWithShape="0"/>
                      </a:effectLst>
                      <a:latin typeface="+mn-ea"/>
                    </a:rPr>
                    <a:t>标准</a:t>
                  </a:r>
                </a:p>
              </p:txBody>
            </p:sp>
          </p:grpSp>
        </p:grpSp>
        <p:sp>
          <p:nvSpPr>
            <p:cNvPr id="228" name="文本框 227">
              <a:extLst>
                <a:ext uri="{FF2B5EF4-FFF2-40B4-BE49-F238E27FC236}">
                  <a16:creationId xmlns:a16="http://schemas.microsoft.com/office/drawing/2014/main" id="{C9016A0C-6D46-529D-FB08-C56972FCAB64}"/>
                </a:ext>
              </a:extLst>
            </p:cNvPr>
            <p:cNvSpPr txBox="1"/>
            <p:nvPr/>
          </p:nvSpPr>
          <p:spPr>
            <a:xfrm>
              <a:off x="1177695" y="1396355"/>
              <a:ext cx="4340069" cy="430374"/>
            </a:xfrm>
            <a:prstGeom prst="rect">
              <a:avLst/>
            </a:prstGeom>
            <a:noFill/>
          </p:spPr>
          <p:txBody>
            <a:bodyPr wrap="square">
              <a:spAutoFit/>
            </a:bodyPr>
            <a:lstStyle>
              <a:defPPr>
                <a:defRPr lang="zh-CN"/>
              </a:defPPr>
              <a:lvl1pPr algn="ctr">
                <a:defRPr sz="6000">
                  <a:gradFill flip="none" rotWithShape="1">
                    <a:gsLst>
                      <a:gs pos="50000">
                        <a:schemeClr val="bg1"/>
                      </a:gs>
                      <a:gs pos="100000">
                        <a:srgbClr val="FCDEBF"/>
                      </a:gs>
                    </a:gsLst>
                    <a:lin ang="5400000" scaled="0"/>
                    <a:tileRect/>
                  </a:gradFill>
                  <a:effectLst>
                    <a:outerShdw blurRad="165100" dist="38100" dir="16200000" rotWithShape="0">
                      <a:schemeClr val="tx1">
                        <a:alpha val="41000"/>
                      </a:schemeClr>
                    </a:outerShdw>
                    <a:reflection blurRad="12700" stA="36000" endPos="45000" dist="63500" dir="5400000" sy="-100000" algn="bl" rotWithShape="0"/>
                  </a:effectLst>
                  <a:latin typeface="+mj-ea"/>
                  <a:ea typeface="+mj-ea"/>
                </a:defRPr>
              </a:lvl1pPr>
            </a:lstStyle>
            <a:p>
              <a:pPr>
                <a:lnSpc>
                  <a:spcPct val="120000"/>
                </a:lnSpc>
              </a:pPr>
              <a:r>
                <a:rPr lang="zh-CN" altLang="en-US" sz="2000" b="1" dirty="0">
                  <a:gradFill>
                    <a:gsLst>
                      <a:gs pos="63000">
                        <a:schemeClr val="accent1"/>
                      </a:gs>
                      <a:gs pos="0">
                        <a:schemeClr val="accent2"/>
                      </a:gs>
                    </a:gsLst>
                    <a:path path="circle">
                      <a:fillToRect l="100000" b="100000"/>
                    </a:path>
                  </a:gradFill>
                  <a:latin typeface="+mn-ea"/>
                  <a:ea typeface="+mn-ea"/>
                </a:rPr>
                <a:t>推动第一批自动驾驶典型项目</a:t>
              </a:r>
            </a:p>
          </p:txBody>
        </p:sp>
      </p:grpSp>
      <p:sp>
        <p:nvSpPr>
          <p:cNvPr id="232" name="梯形 231">
            <a:extLst>
              <a:ext uri="{FF2B5EF4-FFF2-40B4-BE49-F238E27FC236}">
                <a16:creationId xmlns:a16="http://schemas.microsoft.com/office/drawing/2014/main" id="{20E42B6E-2386-C912-5127-343996C205FF}"/>
              </a:ext>
            </a:extLst>
          </p:cNvPr>
          <p:cNvSpPr/>
          <p:nvPr/>
        </p:nvSpPr>
        <p:spPr>
          <a:xfrm rot="10800000">
            <a:off x="6126108" y="1609572"/>
            <a:ext cx="5689431" cy="2387115"/>
          </a:xfrm>
          <a:prstGeom prst="trapezoid">
            <a:avLst>
              <a:gd name="adj" fmla="val 31654"/>
            </a:avLst>
          </a:prstGeom>
          <a:gradFill>
            <a:gsLst>
              <a:gs pos="0">
                <a:schemeClr val="accent1">
                  <a:alpha val="0"/>
                </a:schemeClr>
              </a:gs>
              <a:gs pos="46000">
                <a:schemeClr val="accent1">
                  <a:alpha val="19000"/>
                </a:schemeClr>
              </a:gs>
              <a:gs pos="100000">
                <a:schemeClr val="accent1">
                  <a:alpha val="0"/>
                </a:schemeClr>
              </a:gs>
            </a:gsLst>
            <a:lin ang="16200000" scaled="1"/>
          </a:gradFill>
          <a:ln w="15875">
            <a:gradFill>
              <a:gsLst>
                <a:gs pos="75000">
                  <a:schemeClr val="accent1">
                    <a:alpha val="46000"/>
                  </a:schemeClr>
                </a:gs>
                <a:gs pos="23000">
                  <a:schemeClr val="accent1">
                    <a:alpha val="0"/>
                  </a:schemeClr>
                </a:gs>
                <a:gs pos="100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a:cs typeface="+mn-cs"/>
            </a:endParaRPr>
          </a:p>
        </p:txBody>
      </p:sp>
      <p:grpSp>
        <p:nvGrpSpPr>
          <p:cNvPr id="264" name="组合 263">
            <a:extLst>
              <a:ext uri="{FF2B5EF4-FFF2-40B4-BE49-F238E27FC236}">
                <a16:creationId xmlns:a16="http://schemas.microsoft.com/office/drawing/2014/main" id="{710A0416-0874-BCEB-18B7-3BDA18F8A028}"/>
              </a:ext>
            </a:extLst>
          </p:cNvPr>
          <p:cNvGrpSpPr/>
          <p:nvPr/>
        </p:nvGrpSpPr>
        <p:grpSpPr>
          <a:xfrm>
            <a:off x="6633261" y="2659856"/>
            <a:ext cx="1849860" cy="1288724"/>
            <a:chOff x="5450054" y="1451628"/>
            <a:chExt cx="2241986" cy="1561904"/>
          </a:xfrm>
        </p:grpSpPr>
        <p:grpSp>
          <p:nvGrpSpPr>
            <p:cNvPr id="280" name="组合 279">
              <a:extLst>
                <a:ext uri="{FF2B5EF4-FFF2-40B4-BE49-F238E27FC236}">
                  <a16:creationId xmlns:a16="http://schemas.microsoft.com/office/drawing/2014/main" id="{30663008-DC17-9AE0-6AAF-986BCE5CF974}"/>
                </a:ext>
              </a:extLst>
            </p:cNvPr>
            <p:cNvGrpSpPr/>
            <p:nvPr/>
          </p:nvGrpSpPr>
          <p:grpSpPr>
            <a:xfrm>
              <a:off x="5874193" y="1451628"/>
              <a:ext cx="1393709" cy="1561904"/>
              <a:chOff x="14175607" y="3852283"/>
              <a:chExt cx="4463122" cy="5001742"/>
            </a:xfrm>
          </p:grpSpPr>
          <p:sp>
            <p:nvSpPr>
              <p:cNvPr id="282" name="矩形: 圆角 281">
                <a:extLst>
                  <a:ext uri="{FF2B5EF4-FFF2-40B4-BE49-F238E27FC236}">
                    <a16:creationId xmlns:a16="http://schemas.microsoft.com/office/drawing/2014/main" id="{734A5C94-9E07-7C1D-159F-4DECBE387D5F}"/>
                  </a:ext>
                </a:extLst>
              </p:cNvPr>
              <p:cNvSpPr/>
              <p:nvPr/>
            </p:nvSpPr>
            <p:spPr>
              <a:xfrm>
                <a:off x="14175607" y="3852283"/>
                <a:ext cx="4463122" cy="4463122"/>
              </a:xfrm>
              <a:prstGeom prst="roundRect">
                <a:avLst>
                  <a:gd name="adj" fmla="val 4538"/>
                </a:avLst>
              </a:prstGeom>
              <a:gradFill>
                <a:gsLst>
                  <a:gs pos="23000">
                    <a:schemeClr val="accent1">
                      <a:alpha val="0"/>
                    </a:schemeClr>
                  </a:gs>
                  <a:gs pos="100000">
                    <a:schemeClr val="accent1">
                      <a:alpha val="30000"/>
                    </a:schemeClr>
                  </a:gs>
                </a:gsLst>
                <a:lin ang="8100000" scaled="1"/>
              </a:gradFill>
              <a:ln w="22225">
                <a:gradFill flip="none" rotWithShape="1">
                  <a:gsLst>
                    <a:gs pos="27000">
                      <a:schemeClr val="accent1">
                        <a:alpha val="0"/>
                      </a:schemeClr>
                    </a:gs>
                    <a:gs pos="100000">
                      <a:schemeClr val="accent1"/>
                    </a:gs>
                  </a:gsLst>
                  <a:lin ang="8100000" scaled="1"/>
                  <a:tileRect/>
                </a:gradFill>
                <a:prstDash val="sysDash"/>
              </a:ln>
              <a:effectLst/>
              <a:scene3d>
                <a:camera prst="isometricTopUp">
                  <a:rot lat="19015212" lon="17445209" rev="4529344"/>
                </a:camera>
                <a:lightRig rig="contrasting" dir="t">
                  <a:rot lat="0" lon="0" rev="2400000"/>
                </a:lightRig>
              </a:scene3d>
              <a:sp3d prstMaterial="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effectLst>
                    <a:outerShdw blurRad="50800" dist="38100" dir="5400000" algn="t" rotWithShape="0">
                      <a:prstClr val="black">
                        <a:alpha val="40000"/>
                      </a:prstClr>
                    </a:outerShdw>
                  </a:effectLst>
                </a:endParaRPr>
              </a:p>
            </p:txBody>
          </p:sp>
          <p:sp>
            <p:nvSpPr>
              <p:cNvPr id="283" name="矩形: 圆角 282">
                <a:extLst>
                  <a:ext uri="{FF2B5EF4-FFF2-40B4-BE49-F238E27FC236}">
                    <a16:creationId xmlns:a16="http://schemas.microsoft.com/office/drawing/2014/main" id="{CB4F8D58-82D6-9232-6056-83033445F035}"/>
                  </a:ext>
                </a:extLst>
              </p:cNvPr>
              <p:cNvSpPr/>
              <p:nvPr/>
            </p:nvSpPr>
            <p:spPr>
              <a:xfrm>
                <a:off x="14175607" y="4390903"/>
                <a:ext cx="4463122" cy="4463122"/>
              </a:xfrm>
              <a:prstGeom prst="roundRect">
                <a:avLst>
                  <a:gd name="adj" fmla="val 4538"/>
                </a:avLst>
              </a:prstGeom>
              <a:noFill/>
              <a:ln w="47625">
                <a:gradFill flip="none" rotWithShape="1">
                  <a:gsLst>
                    <a:gs pos="27000">
                      <a:schemeClr val="accent1">
                        <a:alpha val="0"/>
                      </a:schemeClr>
                    </a:gs>
                    <a:gs pos="100000">
                      <a:schemeClr val="accent1"/>
                    </a:gs>
                  </a:gsLst>
                  <a:lin ang="8100000" scaled="1"/>
                  <a:tileRect/>
                </a:gradFill>
              </a:ln>
              <a:effectLst/>
              <a:scene3d>
                <a:camera prst="isometricTopUp">
                  <a:rot lat="19015212" lon="17445209" rev="4529344"/>
                </a:camera>
                <a:lightRig rig="contrasting" dir="t">
                  <a:rot lat="0" lon="0" rev="2400000"/>
                </a:lightRig>
              </a:scene3d>
              <a:sp3d prstMaterial="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effectLst>
                    <a:outerShdw blurRad="50800" dist="38100" dir="5400000" algn="t" rotWithShape="0">
                      <a:prstClr val="black">
                        <a:alpha val="40000"/>
                      </a:prstClr>
                    </a:outerShdw>
                  </a:effectLst>
                </a:endParaRPr>
              </a:p>
            </p:txBody>
          </p:sp>
        </p:grpSp>
        <p:sp>
          <p:nvSpPr>
            <p:cNvPr id="281" name="文本框 280">
              <a:extLst>
                <a:ext uri="{FF2B5EF4-FFF2-40B4-BE49-F238E27FC236}">
                  <a16:creationId xmlns:a16="http://schemas.microsoft.com/office/drawing/2014/main" id="{0DB6B4B8-B4E1-5709-C82F-3731A3CB1593}"/>
                </a:ext>
              </a:extLst>
            </p:cNvPr>
            <p:cNvSpPr txBox="1"/>
            <p:nvPr/>
          </p:nvSpPr>
          <p:spPr>
            <a:xfrm>
              <a:off x="5450054" y="1713153"/>
              <a:ext cx="2241986" cy="616226"/>
            </a:xfrm>
            <a:prstGeom prst="rect">
              <a:avLst/>
            </a:prstGeom>
            <a:noFill/>
            <a:effectLst/>
          </p:spPr>
          <p:txBody>
            <a:bodyPr wrap="square" lIns="76810" tIns="38405" rIns="76810" bIns="38405">
              <a:spAutoFit/>
            </a:bodyPr>
            <a:lstStyle/>
            <a:p>
              <a:pPr algn="ctr"/>
              <a:r>
                <a:rPr lang="zh-CN" altLang="en-US" sz="1400" b="1" dirty="0">
                  <a:solidFill>
                    <a:schemeClr val="bg1"/>
                  </a:solidFill>
                  <a:effectLst>
                    <a:reflection blurRad="203200" stA="55000" endA="300" endPos="52000" dist="53340" dir="5400000" sy="-100000" algn="bl" rotWithShape="0"/>
                  </a:effectLst>
                  <a:latin typeface="+mn-ea"/>
                </a:rPr>
                <a:t>“智能网联”</a:t>
              </a:r>
              <a:endParaRPr lang="en-US" altLang="zh-CN" sz="1400" b="1" dirty="0">
                <a:solidFill>
                  <a:schemeClr val="bg1"/>
                </a:solidFill>
                <a:effectLst>
                  <a:reflection blurRad="203200" stA="55000" endA="300" endPos="52000" dist="53340" dir="5400000" sy="-100000" algn="bl" rotWithShape="0"/>
                </a:effectLst>
                <a:latin typeface="+mn-ea"/>
              </a:endParaRPr>
            </a:p>
            <a:p>
              <a:pPr algn="ctr"/>
              <a:r>
                <a:rPr lang="zh-CN" altLang="en-US" sz="1400" b="1" dirty="0">
                  <a:solidFill>
                    <a:schemeClr val="bg1"/>
                  </a:solidFill>
                  <a:effectLst>
                    <a:reflection blurRad="203200" stA="55000" endA="300" endPos="52000" dist="53340" dir="5400000" sy="-100000" algn="bl" rotWithShape="0"/>
                  </a:effectLst>
                  <a:latin typeface="+mn-ea"/>
                </a:rPr>
                <a:t>设施建设</a:t>
              </a:r>
              <a:endParaRPr lang="en-US" altLang="zh-CN" sz="1400" b="1" dirty="0">
                <a:solidFill>
                  <a:schemeClr val="bg1"/>
                </a:solidFill>
                <a:effectLst>
                  <a:reflection blurRad="203200" stA="55000" endA="300" endPos="52000" dist="53340" dir="5400000" sy="-100000" algn="bl" rotWithShape="0"/>
                </a:effectLst>
                <a:latin typeface="+mn-ea"/>
              </a:endParaRPr>
            </a:p>
          </p:txBody>
        </p:sp>
      </p:grpSp>
      <p:grpSp>
        <p:nvGrpSpPr>
          <p:cNvPr id="265" name="组合 264">
            <a:extLst>
              <a:ext uri="{FF2B5EF4-FFF2-40B4-BE49-F238E27FC236}">
                <a16:creationId xmlns:a16="http://schemas.microsoft.com/office/drawing/2014/main" id="{694D787E-D4E5-8661-6EE6-7774389D0DED}"/>
              </a:ext>
            </a:extLst>
          </p:cNvPr>
          <p:cNvGrpSpPr/>
          <p:nvPr/>
        </p:nvGrpSpPr>
        <p:grpSpPr>
          <a:xfrm>
            <a:off x="9458525" y="2659856"/>
            <a:ext cx="1849860" cy="1288724"/>
            <a:chOff x="5450054" y="1451628"/>
            <a:chExt cx="2241986" cy="1561904"/>
          </a:xfrm>
        </p:grpSpPr>
        <p:grpSp>
          <p:nvGrpSpPr>
            <p:cNvPr id="276" name="组合 275">
              <a:extLst>
                <a:ext uri="{FF2B5EF4-FFF2-40B4-BE49-F238E27FC236}">
                  <a16:creationId xmlns:a16="http://schemas.microsoft.com/office/drawing/2014/main" id="{D8B4406C-4FBC-2242-C1B4-0F7140CFCF4D}"/>
                </a:ext>
              </a:extLst>
            </p:cNvPr>
            <p:cNvGrpSpPr/>
            <p:nvPr/>
          </p:nvGrpSpPr>
          <p:grpSpPr>
            <a:xfrm>
              <a:off x="5874193" y="1451628"/>
              <a:ext cx="1393709" cy="1561904"/>
              <a:chOff x="14175607" y="3852283"/>
              <a:chExt cx="4463122" cy="5001742"/>
            </a:xfrm>
          </p:grpSpPr>
          <p:sp>
            <p:nvSpPr>
              <p:cNvPr id="278" name="矩形: 圆角 277">
                <a:extLst>
                  <a:ext uri="{FF2B5EF4-FFF2-40B4-BE49-F238E27FC236}">
                    <a16:creationId xmlns:a16="http://schemas.microsoft.com/office/drawing/2014/main" id="{C6973737-8BE4-33F3-2BEB-ED149DF2C581}"/>
                  </a:ext>
                </a:extLst>
              </p:cNvPr>
              <p:cNvSpPr/>
              <p:nvPr/>
            </p:nvSpPr>
            <p:spPr>
              <a:xfrm>
                <a:off x="14175607" y="3852283"/>
                <a:ext cx="4463122" cy="4463122"/>
              </a:xfrm>
              <a:prstGeom prst="roundRect">
                <a:avLst>
                  <a:gd name="adj" fmla="val 4538"/>
                </a:avLst>
              </a:prstGeom>
              <a:gradFill>
                <a:gsLst>
                  <a:gs pos="23000">
                    <a:schemeClr val="accent1">
                      <a:alpha val="0"/>
                    </a:schemeClr>
                  </a:gs>
                  <a:gs pos="100000">
                    <a:schemeClr val="accent1">
                      <a:alpha val="30000"/>
                    </a:schemeClr>
                  </a:gs>
                </a:gsLst>
                <a:lin ang="8100000" scaled="1"/>
              </a:gradFill>
              <a:ln w="22225">
                <a:gradFill flip="none" rotWithShape="1">
                  <a:gsLst>
                    <a:gs pos="27000">
                      <a:schemeClr val="accent1">
                        <a:alpha val="0"/>
                      </a:schemeClr>
                    </a:gs>
                    <a:gs pos="100000">
                      <a:schemeClr val="accent1"/>
                    </a:gs>
                  </a:gsLst>
                  <a:lin ang="8100000" scaled="1"/>
                  <a:tileRect/>
                </a:gradFill>
                <a:prstDash val="sysDash"/>
              </a:ln>
              <a:effectLst/>
              <a:scene3d>
                <a:camera prst="isometricTopUp">
                  <a:rot lat="19015212" lon="17445209" rev="4529344"/>
                </a:camera>
                <a:lightRig rig="contrasting" dir="t">
                  <a:rot lat="0" lon="0" rev="2400000"/>
                </a:lightRig>
              </a:scene3d>
              <a:sp3d prstMaterial="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effectLst>
                    <a:outerShdw blurRad="50800" dist="38100" dir="5400000" algn="t" rotWithShape="0">
                      <a:prstClr val="black">
                        <a:alpha val="40000"/>
                      </a:prstClr>
                    </a:outerShdw>
                  </a:effectLst>
                </a:endParaRPr>
              </a:p>
            </p:txBody>
          </p:sp>
          <p:sp>
            <p:nvSpPr>
              <p:cNvPr id="279" name="矩形: 圆角 278">
                <a:extLst>
                  <a:ext uri="{FF2B5EF4-FFF2-40B4-BE49-F238E27FC236}">
                    <a16:creationId xmlns:a16="http://schemas.microsoft.com/office/drawing/2014/main" id="{BA6A523E-8BB7-EEA7-27FF-26AF3147CFD7}"/>
                  </a:ext>
                </a:extLst>
              </p:cNvPr>
              <p:cNvSpPr/>
              <p:nvPr/>
            </p:nvSpPr>
            <p:spPr>
              <a:xfrm>
                <a:off x="14175607" y="4390903"/>
                <a:ext cx="4463122" cy="4463122"/>
              </a:xfrm>
              <a:prstGeom prst="roundRect">
                <a:avLst>
                  <a:gd name="adj" fmla="val 4538"/>
                </a:avLst>
              </a:prstGeom>
              <a:noFill/>
              <a:ln w="47625">
                <a:gradFill flip="none" rotWithShape="1">
                  <a:gsLst>
                    <a:gs pos="27000">
                      <a:schemeClr val="accent1">
                        <a:alpha val="0"/>
                      </a:schemeClr>
                    </a:gs>
                    <a:gs pos="100000">
                      <a:schemeClr val="accent1"/>
                    </a:gs>
                  </a:gsLst>
                  <a:lin ang="8100000" scaled="1"/>
                  <a:tileRect/>
                </a:gradFill>
              </a:ln>
              <a:effectLst/>
              <a:scene3d>
                <a:camera prst="isometricTopUp">
                  <a:rot lat="19015212" lon="17445209" rev="4529344"/>
                </a:camera>
                <a:lightRig rig="contrasting" dir="t">
                  <a:rot lat="0" lon="0" rev="2400000"/>
                </a:lightRig>
              </a:scene3d>
              <a:sp3d prstMaterial="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effectLst>
                    <a:outerShdw blurRad="50800" dist="38100" dir="5400000" algn="t" rotWithShape="0">
                      <a:prstClr val="black">
                        <a:alpha val="40000"/>
                      </a:prstClr>
                    </a:outerShdw>
                  </a:effectLst>
                </a:endParaRPr>
              </a:p>
            </p:txBody>
          </p:sp>
        </p:grpSp>
        <p:sp>
          <p:nvSpPr>
            <p:cNvPr id="277" name="文本框 276">
              <a:extLst>
                <a:ext uri="{FF2B5EF4-FFF2-40B4-BE49-F238E27FC236}">
                  <a16:creationId xmlns:a16="http://schemas.microsoft.com/office/drawing/2014/main" id="{178C3EE3-B45D-E6E5-8EDA-C2937035A081}"/>
                </a:ext>
              </a:extLst>
            </p:cNvPr>
            <p:cNvSpPr txBox="1"/>
            <p:nvPr/>
          </p:nvSpPr>
          <p:spPr>
            <a:xfrm>
              <a:off x="5450054" y="1824946"/>
              <a:ext cx="2241986" cy="355114"/>
            </a:xfrm>
            <a:prstGeom prst="rect">
              <a:avLst/>
            </a:prstGeom>
            <a:noFill/>
            <a:effectLst/>
          </p:spPr>
          <p:txBody>
            <a:bodyPr wrap="square" lIns="76810" tIns="38405" rIns="76810" bIns="38405">
              <a:spAutoFit/>
            </a:bodyPr>
            <a:lstStyle/>
            <a:p>
              <a:pPr algn="ctr"/>
              <a:r>
                <a:rPr lang="zh-CN" altLang="en-US" sz="1400" b="1" dirty="0">
                  <a:solidFill>
                    <a:schemeClr val="bg1"/>
                  </a:solidFill>
                  <a:effectLst>
                    <a:reflection blurRad="203200" stA="55000" endA="300" endPos="52000" dist="53340" dir="5400000" sy="-100000" algn="bl" rotWithShape="0"/>
                  </a:effectLst>
                  <a:latin typeface="+mn-ea"/>
                </a:rPr>
                <a:t>应用推广工程</a:t>
              </a:r>
              <a:endParaRPr lang="en-US" altLang="zh-CN" sz="1400" b="1" dirty="0">
                <a:solidFill>
                  <a:schemeClr val="bg1"/>
                </a:solidFill>
                <a:effectLst>
                  <a:reflection blurRad="203200" stA="55000" endA="300" endPos="52000" dist="53340" dir="5400000" sy="-100000" algn="bl" rotWithShape="0"/>
                </a:effectLst>
                <a:latin typeface="+mn-ea"/>
              </a:endParaRPr>
            </a:p>
          </p:txBody>
        </p:sp>
      </p:grpSp>
      <p:grpSp>
        <p:nvGrpSpPr>
          <p:cNvPr id="266" name="组合 265">
            <a:extLst>
              <a:ext uri="{FF2B5EF4-FFF2-40B4-BE49-F238E27FC236}">
                <a16:creationId xmlns:a16="http://schemas.microsoft.com/office/drawing/2014/main" id="{6680737E-CAF4-EFF3-3E8C-3A624C848934}"/>
              </a:ext>
            </a:extLst>
          </p:cNvPr>
          <p:cNvGrpSpPr/>
          <p:nvPr/>
        </p:nvGrpSpPr>
        <p:grpSpPr>
          <a:xfrm>
            <a:off x="7726061" y="2973734"/>
            <a:ext cx="2432376" cy="1694540"/>
            <a:chOff x="5415424" y="1451628"/>
            <a:chExt cx="2241986" cy="1561904"/>
          </a:xfrm>
        </p:grpSpPr>
        <p:grpSp>
          <p:nvGrpSpPr>
            <p:cNvPr id="272" name="组合 271">
              <a:extLst>
                <a:ext uri="{FF2B5EF4-FFF2-40B4-BE49-F238E27FC236}">
                  <a16:creationId xmlns:a16="http://schemas.microsoft.com/office/drawing/2014/main" id="{BEACA0B8-FAE5-1FD5-AA0C-EC35B25EEBFA}"/>
                </a:ext>
              </a:extLst>
            </p:cNvPr>
            <p:cNvGrpSpPr/>
            <p:nvPr/>
          </p:nvGrpSpPr>
          <p:grpSpPr>
            <a:xfrm>
              <a:off x="5874193" y="1451628"/>
              <a:ext cx="1393709" cy="1561904"/>
              <a:chOff x="14175607" y="3852283"/>
              <a:chExt cx="4463122" cy="5001742"/>
            </a:xfrm>
          </p:grpSpPr>
          <p:sp>
            <p:nvSpPr>
              <p:cNvPr id="274" name="矩形: 圆角 273">
                <a:extLst>
                  <a:ext uri="{FF2B5EF4-FFF2-40B4-BE49-F238E27FC236}">
                    <a16:creationId xmlns:a16="http://schemas.microsoft.com/office/drawing/2014/main" id="{2E8801B3-F3EB-E3BD-B00A-2F2A60A741AF}"/>
                  </a:ext>
                </a:extLst>
              </p:cNvPr>
              <p:cNvSpPr/>
              <p:nvPr/>
            </p:nvSpPr>
            <p:spPr>
              <a:xfrm>
                <a:off x="14175607" y="3852283"/>
                <a:ext cx="4463122" cy="4463122"/>
              </a:xfrm>
              <a:prstGeom prst="roundRect">
                <a:avLst>
                  <a:gd name="adj" fmla="val 4538"/>
                </a:avLst>
              </a:prstGeom>
              <a:gradFill>
                <a:gsLst>
                  <a:gs pos="23000">
                    <a:schemeClr val="accent1">
                      <a:alpha val="0"/>
                    </a:schemeClr>
                  </a:gs>
                  <a:gs pos="100000">
                    <a:schemeClr val="accent1">
                      <a:alpha val="30000"/>
                    </a:schemeClr>
                  </a:gs>
                </a:gsLst>
                <a:lin ang="8100000" scaled="1"/>
              </a:gradFill>
              <a:ln w="22225">
                <a:gradFill flip="none" rotWithShape="1">
                  <a:gsLst>
                    <a:gs pos="27000">
                      <a:schemeClr val="accent1">
                        <a:alpha val="0"/>
                      </a:schemeClr>
                    </a:gs>
                    <a:gs pos="100000">
                      <a:schemeClr val="accent1"/>
                    </a:gs>
                  </a:gsLst>
                  <a:lin ang="8100000" scaled="1"/>
                  <a:tileRect/>
                </a:gradFill>
                <a:prstDash val="sysDash"/>
              </a:ln>
              <a:effectLst/>
              <a:scene3d>
                <a:camera prst="isometricTopUp">
                  <a:rot lat="19015212" lon="17445209" rev="4529344"/>
                </a:camera>
                <a:lightRig rig="contrasting" dir="t">
                  <a:rot lat="0" lon="0" rev="2400000"/>
                </a:lightRig>
              </a:scene3d>
              <a:sp3d prstMaterial="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effectLst>
                    <a:outerShdw blurRad="50800" dist="38100" dir="5400000" algn="t" rotWithShape="0">
                      <a:prstClr val="black">
                        <a:alpha val="40000"/>
                      </a:prstClr>
                    </a:outerShdw>
                  </a:effectLst>
                </a:endParaRPr>
              </a:p>
            </p:txBody>
          </p:sp>
          <p:sp>
            <p:nvSpPr>
              <p:cNvPr id="275" name="矩形: 圆角 274">
                <a:extLst>
                  <a:ext uri="{FF2B5EF4-FFF2-40B4-BE49-F238E27FC236}">
                    <a16:creationId xmlns:a16="http://schemas.microsoft.com/office/drawing/2014/main" id="{39D60A7D-866C-8C45-B73E-A680C6DDD54E}"/>
                  </a:ext>
                </a:extLst>
              </p:cNvPr>
              <p:cNvSpPr/>
              <p:nvPr/>
            </p:nvSpPr>
            <p:spPr>
              <a:xfrm>
                <a:off x="14175607" y="4390903"/>
                <a:ext cx="4463122" cy="4463122"/>
              </a:xfrm>
              <a:prstGeom prst="roundRect">
                <a:avLst>
                  <a:gd name="adj" fmla="val 4538"/>
                </a:avLst>
              </a:prstGeom>
              <a:noFill/>
              <a:ln w="47625">
                <a:gradFill flip="none" rotWithShape="1">
                  <a:gsLst>
                    <a:gs pos="27000">
                      <a:schemeClr val="accent1">
                        <a:alpha val="0"/>
                      </a:schemeClr>
                    </a:gs>
                    <a:gs pos="100000">
                      <a:schemeClr val="accent1"/>
                    </a:gs>
                  </a:gsLst>
                  <a:lin ang="8100000" scaled="1"/>
                  <a:tileRect/>
                </a:gradFill>
              </a:ln>
              <a:effectLst/>
              <a:scene3d>
                <a:camera prst="isometricTopUp">
                  <a:rot lat="19015212" lon="17445209" rev="4529344"/>
                </a:camera>
                <a:lightRig rig="contrasting" dir="t">
                  <a:rot lat="0" lon="0" rev="2400000"/>
                </a:lightRig>
              </a:scene3d>
              <a:sp3d prstMaterial="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effectLst>
                    <a:outerShdw blurRad="50800" dist="38100" dir="5400000" algn="t" rotWithShape="0">
                      <a:prstClr val="black">
                        <a:alpha val="40000"/>
                      </a:prstClr>
                    </a:outerShdw>
                  </a:effectLst>
                </a:endParaRPr>
              </a:p>
            </p:txBody>
          </p:sp>
        </p:grpSp>
        <p:sp>
          <p:nvSpPr>
            <p:cNvPr id="273" name="文本框 272">
              <a:extLst>
                <a:ext uri="{FF2B5EF4-FFF2-40B4-BE49-F238E27FC236}">
                  <a16:creationId xmlns:a16="http://schemas.microsoft.com/office/drawing/2014/main" id="{9871FEA1-C967-971C-456C-299F761BCC89}"/>
                </a:ext>
              </a:extLst>
            </p:cNvPr>
            <p:cNvSpPr txBox="1"/>
            <p:nvPr/>
          </p:nvSpPr>
          <p:spPr>
            <a:xfrm>
              <a:off x="5415424" y="1630637"/>
              <a:ext cx="2241986" cy="694094"/>
            </a:xfrm>
            <a:prstGeom prst="rect">
              <a:avLst/>
            </a:prstGeom>
            <a:noFill/>
            <a:effectLst/>
          </p:spPr>
          <p:txBody>
            <a:bodyPr wrap="square" lIns="76810" tIns="38405" rIns="76810" bIns="38405">
              <a:spAutoFit/>
            </a:bodyPr>
            <a:lstStyle/>
            <a:p>
              <a:pPr algn="ctr">
                <a:lnSpc>
                  <a:spcPct val="120000"/>
                </a:lnSpc>
              </a:pPr>
              <a:r>
                <a:rPr lang="zh-CN" altLang="en-US" sz="1400" b="1" dirty="0">
                  <a:gradFill>
                    <a:gsLst>
                      <a:gs pos="63000">
                        <a:schemeClr val="accent1"/>
                      </a:gs>
                      <a:gs pos="0">
                        <a:schemeClr val="accent2"/>
                      </a:gs>
                    </a:gsLst>
                    <a:path path="circle">
                      <a:fillToRect l="100000" b="100000"/>
                    </a:path>
                  </a:gradFill>
                  <a:effectLst>
                    <a:reflection blurRad="203200" stA="55000" endA="300" endPos="52000" dist="53340" dir="5400000" sy="-100000" algn="bl" rotWithShape="0"/>
                  </a:effectLst>
                  <a:latin typeface="+mn-ea"/>
                </a:rPr>
                <a:t>打造国家级</a:t>
              </a:r>
              <a:endParaRPr lang="en-US" altLang="zh-CN" sz="1400" b="1" dirty="0">
                <a:gradFill>
                  <a:gsLst>
                    <a:gs pos="63000">
                      <a:schemeClr val="accent1"/>
                    </a:gs>
                    <a:gs pos="0">
                      <a:schemeClr val="accent2"/>
                    </a:gs>
                  </a:gsLst>
                  <a:path path="circle">
                    <a:fillToRect l="100000" b="100000"/>
                  </a:path>
                </a:gradFill>
                <a:effectLst>
                  <a:reflection blurRad="203200" stA="55000" endA="300" endPos="52000" dist="53340" dir="5400000" sy="-100000" algn="bl" rotWithShape="0"/>
                </a:effectLst>
                <a:latin typeface="+mn-ea"/>
              </a:endParaRPr>
            </a:p>
            <a:p>
              <a:pPr algn="ctr">
                <a:lnSpc>
                  <a:spcPct val="120000"/>
                </a:lnSpc>
              </a:pPr>
              <a:r>
                <a:rPr lang="zh-CN" altLang="en-US" sz="1400" b="1" dirty="0">
                  <a:gradFill>
                    <a:gsLst>
                      <a:gs pos="63000">
                        <a:schemeClr val="accent1"/>
                      </a:gs>
                      <a:gs pos="0">
                        <a:schemeClr val="accent2"/>
                      </a:gs>
                    </a:gsLst>
                    <a:path path="circle">
                      <a:fillToRect l="100000" b="100000"/>
                    </a:path>
                  </a:gradFill>
                  <a:effectLst>
                    <a:reflection blurRad="203200" stA="55000" endA="300" endPos="52000" dist="53340" dir="5400000" sy="-100000" algn="bl" rotWithShape="0"/>
                  </a:effectLst>
                  <a:latin typeface="+mn-ea"/>
                </a:rPr>
                <a:t>车联网先导区</a:t>
              </a:r>
              <a:endParaRPr lang="en-US" altLang="zh-CN" sz="1400" b="1" dirty="0">
                <a:gradFill>
                  <a:gsLst>
                    <a:gs pos="63000">
                      <a:schemeClr val="accent1"/>
                    </a:gs>
                    <a:gs pos="0">
                      <a:schemeClr val="accent2"/>
                    </a:gs>
                  </a:gsLst>
                  <a:path path="circle">
                    <a:fillToRect l="100000" b="100000"/>
                  </a:path>
                </a:gradFill>
                <a:effectLst>
                  <a:reflection blurRad="203200" stA="55000" endA="300" endPos="52000" dist="53340" dir="5400000" sy="-100000" algn="bl" rotWithShape="0"/>
                </a:effectLst>
                <a:latin typeface="+mn-ea"/>
              </a:endParaRPr>
            </a:p>
          </p:txBody>
        </p:sp>
      </p:grpSp>
      <p:grpSp>
        <p:nvGrpSpPr>
          <p:cNvPr id="267" name="组合 266">
            <a:extLst>
              <a:ext uri="{FF2B5EF4-FFF2-40B4-BE49-F238E27FC236}">
                <a16:creationId xmlns:a16="http://schemas.microsoft.com/office/drawing/2014/main" id="{9675EFF7-C998-AE91-5941-FAC2A4372F18}"/>
              </a:ext>
            </a:extLst>
          </p:cNvPr>
          <p:cNvGrpSpPr/>
          <p:nvPr/>
        </p:nvGrpSpPr>
        <p:grpSpPr>
          <a:xfrm>
            <a:off x="7222079" y="1535440"/>
            <a:ext cx="3475607" cy="2318494"/>
            <a:chOff x="5450054" y="1517956"/>
            <a:chExt cx="2241986" cy="1495576"/>
          </a:xfrm>
        </p:grpSpPr>
        <p:grpSp>
          <p:nvGrpSpPr>
            <p:cNvPr id="268" name="组合 267">
              <a:extLst>
                <a:ext uri="{FF2B5EF4-FFF2-40B4-BE49-F238E27FC236}">
                  <a16:creationId xmlns:a16="http://schemas.microsoft.com/office/drawing/2014/main" id="{2D262A58-B4CC-B2E2-6043-6A95B6D9A3CC}"/>
                </a:ext>
              </a:extLst>
            </p:cNvPr>
            <p:cNvGrpSpPr/>
            <p:nvPr/>
          </p:nvGrpSpPr>
          <p:grpSpPr>
            <a:xfrm>
              <a:off x="5874193" y="1517956"/>
              <a:ext cx="1393709" cy="1495576"/>
              <a:chOff x="14175607" y="4064687"/>
              <a:chExt cx="4463122" cy="4789338"/>
            </a:xfrm>
          </p:grpSpPr>
          <p:sp>
            <p:nvSpPr>
              <p:cNvPr id="270" name="矩形: 圆角 269">
                <a:extLst>
                  <a:ext uri="{FF2B5EF4-FFF2-40B4-BE49-F238E27FC236}">
                    <a16:creationId xmlns:a16="http://schemas.microsoft.com/office/drawing/2014/main" id="{3C914FFF-9AE5-5D22-D02F-1D890B8B102B}"/>
                  </a:ext>
                </a:extLst>
              </p:cNvPr>
              <p:cNvSpPr/>
              <p:nvPr/>
            </p:nvSpPr>
            <p:spPr>
              <a:xfrm>
                <a:off x="14175607" y="4064687"/>
                <a:ext cx="4463122" cy="4463123"/>
              </a:xfrm>
              <a:prstGeom prst="roundRect">
                <a:avLst>
                  <a:gd name="adj" fmla="val 4538"/>
                </a:avLst>
              </a:prstGeom>
              <a:gradFill>
                <a:gsLst>
                  <a:gs pos="23000">
                    <a:schemeClr val="accent1">
                      <a:alpha val="0"/>
                    </a:schemeClr>
                  </a:gs>
                  <a:gs pos="100000">
                    <a:schemeClr val="accent1">
                      <a:alpha val="30000"/>
                    </a:schemeClr>
                  </a:gs>
                </a:gsLst>
                <a:lin ang="8100000" scaled="1"/>
              </a:gradFill>
              <a:ln w="22225">
                <a:gradFill flip="none" rotWithShape="1">
                  <a:gsLst>
                    <a:gs pos="27000">
                      <a:schemeClr val="accent1">
                        <a:alpha val="0"/>
                      </a:schemeClr>
                    </a:gs>
                    <a:gs pos="100000">
                      <a:schemeClr val="accent1"/>
                    </a:gs>
                  </a:gsLst>
                  <a:lin ang="8100000" scaled="1"/>
                  <a:tileRect/>
                </a:gradFill>
                <a:prstDash val="sysDash"/>
              </a:ln>
              <a:effectLst/>
              <a:scene3d>
                <a:camera prst="isometricTopUp">
                  <a:rot lat="19015212" lon="17445209" rev="4529344"/>
                </a:camera>
                <a:lightRig rig="contrasting" dir="t">
                  <a:rot lat="0" lon="0" rev="2400000"/>
                </a:lightRig>
              </a:scene3d>
              <a:sp3d prstMaterial="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effectLst>
                    <a:outerShdw blurRad="50800" dist="38100" dir="5400000" algn="t" rotWithShape="0">
                      <a:prstClr val="black">
                        <a:alpha val="40000"/>
                      </a:prstClr>
                    </a:outerShdw>
                  </a:effectLst>
                </a:endParaRPr>
              </a:p>
            </p:txBody>
          </p:sp>
          <p:sp>
            <p:nvSpPr>
              <p:cNvPr id="271" name="矩形: 圆角 270">
                <a:extLst>
                  <a:ext uri="{FF2B5EF4-FFF2-40B4-BE49-F238E27FC236}">
                    <a16:creationId xmlns:a16="http://schemas.microsoft.com/office/drawing/2014/main" id="{5D9E49A8-2845-DF2E-7B3F-F711442211CA}"/>
                  </a:ext>
                </a:extLst>
              </p:cNvPr>
              <p:cNvSpPr/>
              <p:nvPr/>
            </p:nvSpPr>
            <p:spPr>
              <a:xfrm>
                <a:off x="14175607" y="4390903"/>
                <a:ext cx="4463122" cy="4463122"/>
              </a:xfrm>
              <a:prstGeom prst="roundRect">
                <a:avLst>
                  <a:gd name="adj" fmla="val 4538"/>
                </a:avLst>
              </a:prstGeom>
              <a:noFill/>
              <a:ln w="47625">
                <a:gradFill flip="none" rotWithShape="1">
                  <a:gsLst>
                    <a:gs pos="27000">
                      <a:schemeClr val="accent1">
                        <a:alpha val="0"/>
                      </a:schemeClr>
                    </a:gs>
                    <a:gs pos="100000">
                      <a:schemeClr val="accent1"/>
                    </a:gs>
                  </a:gsLst>
                  <a:lin ang="8100000" scaled="1"/>
                  <a:tileRect/>
                </a:gradFill>
              </a:ln>
              <a:effectLst/>
              <a:scene3d>
                <a:camera prst="isometricTopUp">
                  <a:rot lat="19015212" lon="17445209" rev="4529344"/>
                </a:camera>
                <a:lightRig rig="contrasting" dir="t">
                  <a:rot lat="0" lon="0" rev="2400000"/>
                </a:lightRig>
              </a:scene3d>
              <a:sp3d prstMaterial="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effectLst>
                    <a:outerShdw blurRad="50800" dist="38100" dir="5400000" algn="t" rotWithShape="0">
                      <a:prstClr val="black">
                        <a:alpha val="40000"/>
                      </a:prstClr>
                    </a:outerShdw>
                  </a:effectLst>
                </a:endParaRPr>
              </a:p>
            </p:txBody>
          </p:sp>
        </p:grpSp>
        <p:sp>
          <p:nvSpPr>
            <p:cNvPr id="269" name="文本框 268">
              <a:extLst>
                <a:ext uri="{FF2B5EF4-FFF2-40B4-BE49-F238E27FC236}">
                  <a16:creationId xmlns:a16="http://schemas.microsoft.com/office/drawing/2014/main" id="{651E4BEF-34DF-B51C-E747-656BA5DD5F58}"/>
                </a:ext>
              </a:extLst>
            </p:cNvPr>
            <p:cNvSpPr txBox="1"/>
            <p:nvPr/>
          </p:nvSpPr>
          <p:spPr>
            <a:xfrm>
              <a:off x="5450054" y="1920065"/>
              <a:ext cx="2241986" cy="415088"/>
            </a:xfrm>
            <a:prstGeom prst="rect">
              <a:avLst/>
            </a:prstGeom>
            <a:noFill/>
            <a:effectLst/>
          </p:spPr>
          <p:txBody>
            <a:bodyPr wrap="square" lIns="76810" tIns="38405" rIns="76810" bIns="38405">
              <a:spAutoFit/>
            </a:bodyPr>
            <a:lstStyle/>
            <a:p>
              <a:pPr algn="ctr">
                <a:lnSpc>
                  <a:spcPct val="120000"/>
                </a:lnSpc>
              </a:pPr>
              <a:r>
                <a:rPr lang="zh-CN" altLang="en-US" sz="1600" b="1" dirty="0">
                  <a:gradFill>
                    <a:gsLst>
                      <a:gs pos="63000">
                        <a:schemeClr val="accent1"/>
                      </a:gs>
                      <a:gs pos="0">
                        <a:schemeClr val="accent2"/>
                      </a:gs>
                    </a:gsLst>
                    <a:path path="circle">
                      <a:fillToRect l="100000" b="100000"/>
                    </a:path>
                  </a:gradFill>
                  <a:effectLst>
                    <a:reflection blurRad="203200" stA="55000" endA="300" endPos="52000" dist="53340" dir="5400000" sy="-100000" algn="bl" rotWithShape="0"/>
                  </a:effectLst>
                  <a:latin typeface="+mn-ea"/>
                </a:rPr>
                <a:t>开展车联网</a:t>
              </a:r>
              <a:endParaRPr lang="en-US" altLang="zh-CN" sz="1600" b="1" dirty="0">
                <a:gradFill>
                  <a:gsLst>
                    <a:gs pos="63000">
                      <a:schemeClr val="accent1"/>
                    </a:gs>
                    <a:gs pos="0">
                      <a:schemeClr val="accent2"/>
                    </a:gs>
                  </a:gsLst>
                  <a:path path="circle">
                    <a:fillToRect l="100000" b="100000"/>
                  </a:path>
                </a:gradFill>
                <a:effectLst>
                  <a:reflection blurRad="203200" stA="55000" endA="300" endPos="52000" dist="53340" dir="5400000" sy="-100000" algn="bl" rotWithShape="0"/>
                </a:effectLst>
                <a:latin typeface="+mn-ea"/>
              </a:endParaRPr>
            </a:p>
            <a:p>
              <a:pPr algn="ctr">
                <a:lnSpc>
                  <a:spcPct val="120000"/>
                </a:lnSpc>
              </a:pPr>
              <a:r>
                <a:rPr lang="zh-CN" altLang="en-US" sz="1600" b="1" dirty="0">
                  <a:gradFill>
                    <a:gsLst>
                      <a:gs pos="63000">
                        <a:schemeClr val="accent1"/>
                      </a:gs>
                      <a:gs pos="0">
                        <a:schemeClr val="accent2"/>
                      </a:gs>
                    </a:gsLst>
                    <a:path path="circle">
                      <a:fillToRect l="100000" b="100000"/>
                    </a:path>
                  </a:gradFill>
                  <a:effectLst>
                    <a:reflection blurRad="203200" stA="55000" endA="300" endPos="52000" dist="53340" dir="5400000" sy="-100000" algn="bl" rotWithShape="0"/>
                  </a:effectLst>
                  <a:latin typeface="+mn-ea"/>
                </a:rPr>
                <a:t>应用创新示范</a:t>
              </a:r>
            </a:p>
          </p:txBody>
        </p:sp>
      </p:grpSp>
      <p:grpSp>
        <p:nvGrpSpPr>
          <p:cNvPr id="234" name="组合 233">
            <a:extLst>
              <a:ext uri="{FF2B5EF4-FFF2-40B4-BE49-F238E27FC236}">
                <a16:creationId xmlns:a16="http://schemas.microsoft.com/office/drawing/2014/main" id="{02F21FFA-C876-A264-4B86-7FD7C19A3E78}"/>
              </a:ext>
            </a:extLst>
          </p:cNvPr>
          <p:cNvGrpSpPr/>
          <p:nvPr/>
        </p:nvGrpSpPr>
        <p:grpSpPr>
          <a:xfrm>
            <a:off x="5364019" y="3378466"/>
            <a:ext cx="7214398" cy="1406638"/>
            <a:chOff x="2235842" y="2680306"/>
            <a:chExt cx="7734478" cy="1755475"/>
          </a:xfrm>
        </p:grpSpPr>
        <p:sp>
          <p:nvSpPr>
            <p:cNvPr id="261" name="任意多边形: 形状 260">
              <a:extLst>
                <a:ext uri="{FF2B5EF4-FFF2-40B4-BE49-F238E27FC236}">
                  <a16:creationId xmlns:a16="http://schemas.microsoft.com/office/drawing/2014/main" id="{925A772E-B6A2-06E4-DA12-B265EAD9DD48}"/>
                </a:ext>
              </a:extLst>
            </p:cNvPr>
            <p:cNvSpPr/>
            <p:nvPr/>
          </p:nvSpPr>
          <p:spPr>
            <a:xfrm>
              <a:off x="2235842" y="2680306"/>
              <a:ext cx="3860153" cy="1755475"/>
            </a:xfrm>
            <a:custGeom>
              <a:avLst/>
              <a:gdLst>
                <a:gd name="connsiteX0" fmla="*/ 0 w 1795463"/>
                <a:gd name="connsiteY0" fmla="*/ 133350 h 1209675"/>
                <a:gd name="connsiteX1" fmla="*/ 585788 w 1795463"/>
                <a:gd name="connsiteY1" fmla="*/ 0 h 1209675"/>
                <a:gd name="connsiteX2" fmla="*/ 1795463 w 1795463"/>
                <a:gd name="connsiteY2" fmla="*/ 714375 h 1209675"/>
                <a:gd name="connsiteX3" fmla="*/ 1795463 w 1795463"/>
                <a:gd name="connsiteY3" fmla="*/ 1209675 h 1209675"/>
                <a:gd name="connsiteX4" fmla="*/ 0 w 1795463"/>
                <a:gd name="connsiteY4" fmla="*/ 133350 h 1209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5463" h="1209675">
                  <a:moveTo>
                    <a:pt x="0" y="133350"/>
                  </a:moveTo>
                  <a:lnTo>
                    <a:pt x="585788" y="0"/>
                  </a:lnTo>
                  <a:lnTo>
                    <a:pt x="1795463" y="714375"/>
                  </a:lnTo>
                  <a:lnTo>
                    <a:pt x="1795463" y="1209675"/>
                  </a:lnTo>
                  <a:lnTo>
                    <a:pt x="0" y="133350"/>
                  </a:lnTo>
                  <a:close/>
                </a:path>
              </a:pathLst>
            </a:custGeom>
            <a:gradFill>
              <a:gsLst>
                <a:gs pos="4000">
                  <a:schemeClr val="accent1">
                    <a:alpha val="0"/>
                  </a:schemeClr>
                </a:gs>
                <a:gs pos="85000">
                  <a:schemeClr val="accent1">
                    <a:alpha val="18000"/>
                  </a:schemeClr>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2" name="任意多边形: 形状 261">
              <a:extLst>
                <a:ext uri="{FF2B5EF4-FFF2-40B4-BE49-F238E27FC236}">
                  <a16:creationId xmlns:a16="http://schemas.microsoft.com/office/drawing/2014/main" id="{152C633F-D23E-0CC4-C57E-EEB27DA5E35F}"/>
                </a:ext>
              </a:extLst>
            </p:cNvPr>
            <p:cNvSpPr/>
            <p:nvPr/>
          </p:nvSpPr>
          <p:spPr>
            <a:xfrm flipH="1">
              <a:off x="6095995" y="2680306"/>
              <a:ext cx="3860153" cy="1755475"/>
            </a:xfrm>
            <a:custGeom>
              <a:avLst/>
              <a:gdLst>
                <a:gd name="connsiteX0" fmla="*/ 0 w 1795463"/>
                <a:gd name="connsiteY0" fmla="*/ 133350 h 1209675"/>
                <a:gd name="connsiteX1" fmla="*/ 585788 w 1795463"/>
                <a:gd name="connsiteY1" fmla="*/ 0 h 1209675"/>
                <a:gd name="connsiteX2" fmla="*/ 1795463 w 1795463"/>
                <a:gd name="connsiteY2" fmla="*/ 714375 h 1209675"/>
                <a:gd name="connsiteX3" fmla="*/ 1795463 w 1795463"/>
                <a:gd name="connsiteY3" fmla="*/ 1209675 h 1209675"/>
                <a:gd name="connsiteX4" fmla="*/ 0 w 1795463"/>
                <a:gd name="connsiteY4" fmla="*/ 133350 h 1209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5463" h="1209675">
                  <a:moveTo>
                    <a:pt x="0" y="133350"/>
                  </a:moveTo>
                  <a:lnTo>
                    <a:pt x="585788" y="0"/>
                  </a:lnTo>
                  <a:lnTo>
                    <a:pt x="1795463" y="714375"/>
                  </a:lnTo>
                  <a:lnTo>
                    <a:pt x="1795463" y="1209675"/>
                  </a:lnTo>
                  <a:lnTo>
                    <a:pt x="0" y="133350"/>
                  </a:lnTo>
                  <a:close/>
                </a:path>
              </a:pathLst>
            </a:custGeom>
            <a:gradFill>
              <a:gsLst>
                <a:gs pos="20000">
                  <a:schemeClr val="accent1">
                    <a:alpha val="0"/>
                  </a:schemeClr>
                </a:gs>
                <a:gs pos="78000">
                  <a:schemeClr val="accent1">
                    <a:alpha val="18000"/>
                  </a:schemeClr>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63" name="任意多边形: 形状 262">
              <a:extLst>
                <a:ext uri="{FF2B5EF4-FFF2-40B4-BE49-F238E27FC236}">
                  <a16:creationId xmlns:a16="http://schemas.microsoft.com/office/drawing/2014/main" id="{DD55F804-F785-5CA1-BF3C-533BF6A77472}"/>
                </a:ext>
              </a:extLst>
            </p:cNvPr>
            <p:cNvSpPr/>
            <p:nvPr/>
          </p:nvSpPr>
          <p:spPr>
            <a:xfrm flipH="1">
              <a:off x="2250013" y="2680306"/>
              <a:ext cx="7720307" cy="1755475"/>
            </a:xfrm>
            <a:custGeom>
              <a:avLst/>
              <a:gdLst>
                <a:gd name="connsiteX0" fmla="*/ 3005138 w 3590926"/>
                <a:gd name="connsiteY0" fmla="*/ 0 h 816521"/>
                <a:gd name="connsiteX1" fmla="*/ 1795463 w 3590926"/>
                <a:gd name="connsiteY1" fmla="*/ 482198 h 816521"/>
                <a:gd name="connsiteX2" fmla="*/ 585788 w 3590926"/>
                <a:gd name="connsiteY2" fmla="*/ 0 h 816521"/>
                <a:gd name="connsiteX3" fmla="*/ 0 w 3590926"/>
                <a:gd name="connsiteY3" fmla="*/ 90010 h 816521"/>
                <a:gd name="connsiteX4" fmla="*/ 1795463 w 3590926"/>
                <a:gd name="connsiteY4" fmla="*/ 816521 h 816521"/>
                <a:gd name="connsiteX5" fmla="*/ 3590926 w 3590926"/>
                <a:gd name="connsiteY5" fmla="*/ 90010 h 816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90926" h="816521">
                  <a:moveTo>
                    <a:pt x="3005138" y="0"/>
                  </a:moveTo>
                  <a:lnTo>
                    <a:pt x="1795463" y="482198"/>
                  </a:lnTo>
                  <a:lnTo>
                    <a:pt x="585788" y="0"/>
                  </a:lnTo>
                  <a:lnTo>
                    <a:pt x="0" y="90010"/>
                  </a:lnTo>
                  <a:lnTo>
                    <a:pt x="1795463" y="816521"/>
                  </a:lnTo>
                  <a:lnTo>
                    <a:pt x="3590926" y="90010"/>
                  </a:lnTo>
                  <a:close/>
                </a:path>
              </a:pathLst>
            </a:custGeom>
            <a:noFill/>
            <a:ln w="22225">
              <a:gradFill>
                <a:gsLst>
                  <a:gs pos="40000">
                    <a:schemeClr val="accent1">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238" name="组合 237">
            <a:extLst>
              <a:ext uri="{FF2B5EF4-FFF2-40B4-BE49-F238E27FC236}">
                <a16:creationId xmlns:a16="http://schemas.microsoft.com/office/drawing/2014/main" id="{46ED2797-5700-719C-24BA-72AE2C1B0F0E}"/>
              </a:ext>
            </a:extLst>
          </p:cNvPr>
          <p:cNvGrpSpPr/>
          <p:nvPr/>
        </p:nvGrpSpPr>
        <p:grpSpPr>
          <a:xfrm>
            <a:off x="9332647" y="3991642"/>
            <a:ext cx="2036225" cy="1256786"/>
            <a:chOff x="2942147" y="3765766"/>
            <a:chExt cx="2036225" cy="1208161"/>
          </a:xfrm>
        </p:grpSpPr>
        <p:sp>
          <p:nvSpPr>
            <p:cNvPr id="259" name="平行四边形 258">
              <a:extLst>
                <a:ext uri="{FF2B5EF4-FFF2-40B4-BE49-F238E27FC236}">
                  <a16:creationId xmlns:a16="http://schemas.microsoft.com/office/drawing/2014/main" id="{018B83DE-3BD7-D88A-5F46-30A23C41558E}"/>
                </a:ext>
              </a:extLst>
            </p:cNvPr>
            <p:cNvSpPr/>
            <p:nvPr/>
          </p:nvSpPr>
          <p:spPr>
            <a:xfrm rot="16200000" flipH="1">
              <a:off x="3011868" y="4033088"/>
              <a:ext cx="871118" cy="1010559"/>
            </a:xfrm>
            <a:prstGeom prst="parallelogram">
              <a:avLst>
                <a:gd name="adj" fmla="val 38793"/>
              </a:avLst>
            </a:prstGeom>
            <a:gradFill>
              <a:gsLst>
                <a:gs pos="100000">
                  <a:schemeClr val="accent1">
                    <a:alpha val="26000"/>
                  </a:schemeClr>
                </a:gs>
                <a:gs pos="0">
                  <a:schemeClr val="accent1">
                    <a:alpha val="0"/>
                  </a:schemeClr>
                </a:gs>
              </a:gsLst>
              <a:lin ang="12000000" scaled="0"/>
            </a:gradFill>
            <a:ln w="3175">
              <a:gradFill flip="none" rotWithShape="1">
                <a:gsLst>
                  <a:gs pos="18000">
                    <a:schemeClr val="accent1"/>
                  </a:gs>
                  <a:gs pos="72000">
                    <a:schemeClr val="accent1">
                      <a:alpha val="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7723" tIns="38862" rIns="77723" bIns="38862" numCol="1" spcCol="0" rtlCol="0" fromWordArt="0" anchor="ctr" anchorCtr="0" forceAA="0" compatLnSpc="1">
              <a:prstTxWarp prst="textNoShape">
                <a:avLst/>
              </a:prstTxWarp>
              <a:noAutofit/>
            </a:bodyPr>
            <a:lstStyle/>
            <a:p>
              <a:pPr algn="ctr" defTabSz="388620">
                <a:defRPr/>
              </a:pPr>
              <a:endParaRPr lang="zh-CN" altLang="en-US" sz="1530" dirty="0">
                <a:solidFill>
                  <a:prstClr val="white"/>
                </a:solidFill>
                <a:latin typeface="Calibri" panose="020F0502020204030204"/>
                <a:ea typeface="等线" panose="02010600030101010101" pitchFamily="2" charset="-122"/>
              </a:endParaRPr>
            </a:p>
          </p:txBody>
        </p:sp>
        <p:sp>
          <p:nvSpPr>
            <p:cNvPr id="260" name="平行四边形 259">
              <a:extLst>
                <a:ext uri="{FF2B5EF4-FFF2-40B4-BE49-F238E27FC236}">
                  <a16:creationId xmlns:a16="http://schemas.microsoft.com/office/drawing/2014/main" id="{1CD6FFD3-4250-F3A9-6C0D-D37A57FCF532}"/>
                </a:ext>
              </a:extLst>
            </p:cNvPr>
            <p:cNvSpPr/>
            <p:nvPr/>
          </p:nvSpPr>
          <p:spPr>
            <a:xfrm rot="16200000" flipH="1">
              <a:off x="4037534" y="3696045"/>
              <a:ext cx="871118" cy="1010559"/>
            </a:xfrm>
            <a:prstGeom prst="parallelogram">
              <a:avLst>
                <a:gd name="adj" fmla="val 38793"/>
              </a:avLst>
            </a:prstGeom>
            <a:gradFill>
              <a:gsLst>
                <a:gs pos="100000">
                  <a:schemeClr val="accent1">
                    <a:alpha val="26000"/>
                  </a:schemeClr>
                </a:gs>
                <a:gs pos="0">
                  <a:schemeClr val="accent1">
                    <a:alpha val="0"/>
                  </a:schemeClr>
                </a:gs>
              </a:gsLst>
              <a:lin ang="12000000" scaled="0"/>
            </a:gradFill>
            <a:ln w="3175">
              <a:gradFill flip="none" rotWithShape="1">
                <a:gsLst>
                  <a:gs pos="18000">
                    <a:schemeClr val="accent1"/>
                  </a:gs>
                  <a:gs pos="72000">
                    <a:schemeClr val="accent1">
                      <a:alpha val="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7723" tIns="38862" rIns="77723" bIns="38862" numCol="1" spcCol="0" rtlCol="0" fromWordArt="0" anchor="ctr" anchorCtr="0" forceAA="0" compatLnSpc="1">
              <a:prstTxWarp prst="textNoShape">
                <a:avLst/>
              </a:prstTxWarp>
              <a:noAutofit/>
            </a:bodyPr>
            <a:lstStyle/>
            <a:p>
              <a:pPr algn="ctr" defTabSz="388620">
                <a:defRPr/>
              </a:pPr>
              <a:endParaRPr lang="zh-CN" altLang="en-US" sz="1530">
                <a:solidFill>
                  <a:prstClr val="white"/>
                </a:solidFill>
                <a:latin typeface="Calibri" panose="020F0502020204030204"/>
                <a:ea typeface="等线" panose="02010600030101010101" pitchFamily="2" charset="-122"/>
              </a:endParaRPr>
            </a:p>
          </p:txBody>
        </p:sp>
      </p:grpSp>
      <p:grpSp>
        <p:nvGrpSpPr>
          <p:cNvPr id="239" name="组合 238">
            <a:extLst>
              <a:ext uri="{FF2B5EF4-FFF2-40B4-BE49-F238E27FC236}">
                <a16:creationId xmlns:a16="http://schemas.microsoft.com/office/drawing/2014/main" id="{A6052051-AE29-0C87-EAD2-F7A4766B9559}"/>
              </a:ext>
            </a:extLst>
          </p:cNvPr>
          <p:cNvGrpSpPr/>
          <p:nvPr/>
        </p:nvGrpSpPr>
        <p:grpSpPr>
          <a:xfrm flipH="1">
            <a:off x="6593308" y="3979420"/>
            <a:ext cx="2038811" cy="1270103"/>
            <a:chOff x="2942147" y="3752964"/>
            <a:chExt cx="2038811" cy="1220963"/>
          </a:xfrm>
        </p:grpSpPr>
        <p:sp>
          <p:nvSpPr>
            <p:cNvPr id="257" name="平行四边形 256">
              <a:extLst>
                <a:ext uri="{FF2B5EF4-FFF2-40B4-BE49-F238E27FC236}">
                  <a16:creationId xmlns:a16="http://schemas.microsoft.com/office/drawing/2014/main" id="{03182D5C-05B6-ED61-471E-D8170C550855}"/>
                </a:ext>
              </a:extLst>
            </p:cNvPr>
            <p:cNvSpPr/>
            <p:nvPr/>
          </p:nvSpPr>
          <p:spPr>
            <a:xfrm rot="16200000" flipH="1">
              <a:off x="3011868" y="4033088"/>
              <a:ext cx="871118" cy="1010559"/>
            </a:xfrm>
            <a:prstGeom prst="parallelogram">
              <a:avLst>
                <a:gd name="adj" fmla="val 38793"/>
              </a:avLst>
            </a:prstGeom>
            <a:gradFill>
              <a:gsLst>
                <a:gs pos="100000">
                  <a:schemeClr val="accent1">
                    <a:alpha val="26000"/>
                  </a:schemeClr>
                </a:gs>
                <a:gs pos="0">
                  <a:schemeClr val="accent1">
                    <a:alpha val="0"/>
                  </a:schemeClr>
                </a:gs>
              </a:gsLst>
              <a:lin ang="12000000" scaled="0"/>
            </a:gradFill>
            <a:ln w="3175">
              <a:gradFill flip="none" rotWithShape="1">
                <a:gsLst>
                  <a:gs pos="18000">
                    <a:schemeClr val="accent1"/>
                  </a:gs>
                  <a:gs pos="72000">
                    <a:schemeClr val="accent1">
                      <a:alpha val="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7723" tIns="38862" rIns="77723" bIns="38862" numCol="1" spcCol="0" rtlCol="0" fromWordArt="0" anchor="ctr" anchorCtr="0" forceAA="0" compatLnSpc="1">
              <a:prstTxWarp prst="textNoShape">
                <a:avLst/>
              </a:prstTxWarp>
              <a:noAutofit/>
            </a:bodyPr>
            <a:lstStyle/>
            <a:p>
              <a:pPr algn="ctr" defTabSz="388620">
                <a:defRPr/>
              </a:pPr>
              <a:endParaRPr lang="zh-CN" altLang="en-US" sz="1530">
                <a:solidFill>
                  <a:prstClr val="white"/>
                </a:solidFill>
                <a:latin typeface="Calibri" panose="020F0502020204030204"/>
                <a:ea typeface="等线" panose="02010600030101010101" pitchFamily="2" charset="-122"/>
              </a:endParaRPr>
            </a:p>
          </p:txBody>
        </p:sp>
        <p:sp>
          <p:nvSpPr>
            <p:cNvPr id="258" name="平行四边形 257">
              <a:extLst>
                <a:ext uri="{FF2B5EF4-FFF2-40B4-BE49-F238E27FC236}">
                  <a16:creationId xmlns:a16="http://schemas.microsoft.com/office/drawing/2014/main" id="{F0C6B2CC-0A7C-01F0-C4CF-E147BFFEC8A5}"/>
                </a:ext>
              </a:extLst>
            </p:cNvPr>
            <p:cNvSpPr/>
            <p:nvPr/>
          </p:nvSpPr>
          <p:spPr>
            <a:xfrm rot="16200000" flipH="1">
              <a:off x="4040120" y="3683243"/>
              <a:ext cx="871118" cy="1010559"/>
            </a:xfrm>
            <a:prstGeom prst="parallelogram">
              <a:avLst>
                <a:gd name="adj" fmla="val 38793"/>
              </a:avLst>
            </a:prstGeom>
            <a:gradFill>
              <a:gsLst>
                <a:gs pos="100000">
                  <a:schemeClr val="accent1">
                    <a:alpha val="26000"/>
                  </a:schemeClr>
                </a:gs>
                <a:gs pos="0">
                  <a:schemeClr val="accent1">
                    <a:alpha val="0"/>
                  </a:schemeClr>
                </a:gs>
              </a:gsLst>
              <a:lin ang="12000000" scaled="0"/>
            </a:gradFill>
            <a:ln w="3175">
              <a:gradFill flip="none" rotWithShape="1">
                <a:gsLst>
                  <a:gs pos="18000">
                    <a:schemeClr val="accent1"/>
                  </a:gs>
                  <a:gs pos="72000">
                    <a:schemeClr val="accent1">
                      <a:alpha val="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7723" tIns="38862" rIns="77723" bIns="38862" numCol="1" spcCol="0" rtlCol="0" fromWordArt="0" anchor="ctr" anchorCtr="0" forceAA="0" compatLnSpc="1">
              <a:prstTxWarp prst="textNoShape">
                <a:avLst/>
              </a:prstTxWarp>
              <a:noAutofit/>
            </a:bodyPr>
            <a:lstStyle/>
            <a:p>
              <a:pPr algn="ctr" defTabSz="388620">
                <a:defRPr/>
              </a:pPr>
              <a:endParaRPr lang="zh-CN" altLang="en-US" sz="1530">
                <a:solidFill>
                  <a:prstClr val="white"/>
                </a:solidFill>
                <a:latin typeface="Calibri" panose="020F0502020204030204"/>
                <a:ea typeface="等线" panose="02010600030101010101" pitchFamily="2" charset="-122"/>
              </a:endParaRPr>
            </a:p>
          </p:txBody>
        </p:sp>
      </p:grpSp>
      <p:sp>
        <p:nvSpPr>
          <p:cNvPr id="240" name="文本框 239">
            <a:extLst>
              <a:ext uri="{FF2B5EF4-FFF2-40B4-BE49-F238E27FC236}">
                <a16:creationId xmlns:a16="http://schemas.microsoft.com/office/drawing/2014/main" id="{DB18668F-1452-B3A3-5D2E-F98D774B2799}"/>
              </a:ext>
            </a:extLst>
          </p:cNvPr>
          <p:cNvSpPr txBox="1"/>
          <p:nvPr/>
        </p:nvSpPr>
        <p:spPr>
          <a:xfrm>
            <a:off x="6899436" y="4269163"/>
            <a:ext cx="469023" cy="369332"/>
          </a:xfrm>
          <a:prstGeom prst="rect">
            <a:avLst/>
          </a:prstGeom>
          <a:noFill/>
        </p:spPr>
        <p:txBody>
          <a:bodyPr wrap="square">
            <a:spAutoFit/>
          </a:bodyPr>
          <a:lstStyle/>
          <a:p>
            <a:pPr algn="ctr"/>
            <a:r>
              <a:rPr lang="zh-CN" altLang="en-US" sz="1800" b="1" dirty="0">
                <a:solidFill>
                  <a:schemeClr val="bg1"/>
                </a:solidFill>
              </a:rPr>
              <a:t>车</a:t>
            </a:r>
            <a:endParaRPr lang="zh-CN" altLang="en-US" b="1" dirty="0"/>
          </a:p>
        </p:txBody>
      </p:sp>
      <p:sp>
        <p:nvSpPr>
          <p:cNvPr id="241" name="文本框 240">
            <a:extLst>
              <a:ext uri="{FF2B5EF4-FFF2-40B4-BE49-F238E27FC236}">
                <a16:creationId xmlns:a16="http://schemas.microsoft.com/office/drawing/2014/main" id="{79B00948-F945-5A96-F7BD-9DC52C2542F2}"/>
              </a:ext>
            </a:extLst>
          </p:cNvPr>
          <p:cNvSpPr txBox="1"/>
          <p:nvPr/>
        </p:nvSpPr>
        <p:spPr>
          <a:xfrm>
            <a:off x="7895576" y="4608264"/>
            <a:ext cx="469023" cy="369332"/>
          </a:xfrm>
          <a:prstGeom prst="rect">
            <a:avLst/>
          </a:prstGeom>
          <a:noFill/>
        </p:spPr>
        <p:txBody>
          <a:bodyPr wrap="square">
            <a:spAutoFit/>
          </a:bodyPr>
          <a:lstStyle/>
          <a:p>
            <a:pPr algn="ctr"/>
            <a:r>
              <a:rPr lang="zh-CN" altLang="en-US" sz="1800" b="1" dirty="0">
                <a:solidFill>
                  <a:schemeClr val="bg1"/>
                </a:solidFill>
              </a:rPr>
              <a:t>路</a:t>
            </a:r>
            <a:endParaRPr lang="zh-CN" altLang="en-US" b="1" dirty="0"/>
          </a:p>
        </p:txBody>
      </p:sp>
      <p:sp>
        <p:nvSpPr>
          <p:cNvPr id="242" name="文本框 241">
            <a:extLst>
              <a:ext uri="{FF2B5EF4-FFF2-40B4-BE49-F238E27FC236}">
                <a16:creationId xmlns:a16="http://schemas.microsoft.com/office/drawing/2014/main" id="{FB524CB2-D03C-6104-8577-542B13B8C131}"/>
              </a:ext>
            </a:extLst>
          </p:cNvPr>
          <p:cNvSpPr txBox="1"/>
          <p:nvPr/>
        </p:nvSpPr>
        <p:spPr>
          <a:xfrm>
            <a:off x="9622758" y="4608264"/>
            <a:ext cx="469023" cy="369332"/>
          </a:xfrm>
          <a:prstGeom prst="rect">
            <a:avLst/>
          </a:prstGeom>
          <a:noFill/>
        </p:spPr>
        <p:txBody>
          <a:bodyPr wrap="square">
            <a:spAutoFit/>
          </a:bodyPr>
          <a:lstStyle/>
          <a:p>
            <a:pPr algn="ctr"/>
            <a:r>
              <a:rPr lang="zh-CN" altLang="en-US" sz="1800" b="1" dirty="0">
                <a:solidFill>
                  <a:schemeClr val="bg1"/>
                </a:solidFill>
              </a:rPr>
              <a:t>云</a:t>
            </a:r>
            <a:endParaRPr lang="zh-CN" altLang="en-US" b="1" dirty="0"/>
          </a:p>
        </p:txBody>
      </p:sp>
      <p:sp>
        <p:nvSpPr>
          <p:cNvPr id="243" name="文本框 242">
            <a:extLst>
              <a:ext uri="{FF2B5EF4-FFF2-40B4-BE49-F238E27FC236}">
                <a16:creationId xmlns:a16="http://schemas.microsoft.com/office/drawing/2014/main" id="{3BFE3579-DDBA-6879-8DF9-306AB4FC6115}"/>
              </a:ext>
            </a:extLst>
          </p:cNvPr>
          <p:cNvSpPr txBox="1"/>
          <p:nvPr/>
        </p:nvSpPr>
        <p:spPr>
          <a:xfrm>
            <a:off x="10616691" y="4242166"/>
            <a:ext cx="469023" cy="369332"/>
          </a:xfrm>
          <a:prstGeom prst="rect">
            <a:avLst/>
          </a:prstGeom>
          <a:noFill/>
        </p:spPr>
        <p:txBody>
          <a:bodyPr wrap="square">
            <a:spAutoFit/>
          </a:bodyPr>
          <a:lstStyle/>
          <a:p>
            <a:pPr algn="ctr"/>
            <a:r>
              <a:rPr lang="zh-CN" altLang="en-US" sz="1800" b="1" dirty="0">
                <a:solidFill>
                  <a:schemeClr val="bg1"/>
                </a:solidFill>
              </a:rPr>
              <a:t>网</a:t>
            </a:r>
            <a:endParaRPr lang="zh-CN" altLang="en-US" b="1" dirty="0"/>
          </a:p>
        </p:txBody>
      </p:sp>
      <p:grpSp>
        <p:nvGrpSpPr>
          <p:cNvPr id="244" name="组合 243">
            <a:extLst>
              <a:ext uri="{FF2B5EF4-FFF2-40B4-BE49-F238E27FC236}">
                <a16:creationId xmlns:a16="http://schemas.microsoft.com/office/drawing/2014/main" id="{CCDBF3B1-3913-B19B-FC63-5803AE2BCF45}"/>
              </a:ext>
            </a:extLst>
          </p:cNvPr>
          <p:cNvGrpSpPr/>
          <p:nvPr/>
        </p:nvGrpSpPr>
        <p:grpSpPr>
          <a:xfrm>
            <a:off x="4143187" y="4266844"/>
            <a:ext cx="9656062" cy="1921956"/>
            <a:chOff x="2235842" y="2680306"/>
            <a:chExt cx="7734478" cy="1755475"/>
          </a:xfrm>
        </p:grpSpPr>
        <p:sp>
          <p:nvSpPr>
            <p:cNvPr id="254" name="任意多边形: 形状 253">
              <a:extLst>
                <a:ext uri="{FF2B5EF4-FFF2-40B4-BE49-F238E27FC236}">
                  <a16:creationId xmlns:a16="http://schemas.microsoft.com/office/drawing/2014/main" id="{6933BF77-5A73-E394-2AAC-1FAC03460E41}"/>
                </a:ext>
              </a:extLst>
            </p:cNvPr>
            <p:cNvSpPr/>
            <p:nvPr/>
          </p:nvSpPr>
          <p:spPr>
            <a:xfrm>
              <a:off x="2235842" y="2680306"/>
              <a:ext cx="3860153" cy="1755475"/>
            </a:xfrm>
            <a:custGeom>
              <a:avLst/>
              <a:gdLst>
                <a:gd name="connsiteX0" fmla="*/ 0 w 1795463"/>
                <a:gd name="connsiteY0" fmla="*/ 133350 h 1209675"/>
                <a:gd name="connsiteX1" fmla="*/ 585788 w 1795463"/>
                <a:gd name="connsiteY1" fmla="*/ 0 h 1209675"/>
                <a:gd name="connsiteX2" fmla="*/ 1795463 w 1795463"/>
                <a:gd name="connsiteY2" fmla="*/ 714375 h 1209675"/>
                <a:gd name="connsiteX3" fmla="*/ 1795463 w 1795463"/>
                <a:gd name="connsiteY3" fmla="*/ 1209675 h 1209675"/>
                <a:gd name="connsiteX4" fmla="*/ 0 w 1795463"/>
                <a:gd name="connsiteY4" fmla="*/ 133350 h 1209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5463" h="1209675">
                  <a:moveTo>
                    <a:pt x="0" y="133350"/>
                  </a:moveTo>
                  <a:lnTo>
                    <a:pt x="585788" y="0"/>
                  </a:lnTo>
                  <a:lnTo>
                    <a:pt x="1795463" y="714375"/>
                  </a:lnTo>
                  <a:lnTo>
                    <a:pt x="1795463" y="1209675"/>
                  </a:lnTo>
                  <a:lnTo>
                    <a:pt x="0" y="133350"/>
                  </a:lnTo>
                  <a:close/>
                </a:path>
              </a:pathLst>
            </a:custGeom>
            <a:gradFill>
              <a:gsLst>
                <a:gs pos="4000">
                  <a:schemeClr val="accent1">
                    <a:alpha val="0"/>
                  </a:schemeClr>
                </a:gs>
                <a:gs pos="85000">
                  <a:schemeClr val="accent1">
                    <a:alpha val="18000"/>
                  </a:schemeClr>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5" name="任意多边形: 形状 254">
              <a:extLst>
                <a:ext uri="{FF2B5EF4-FFF2-40B4-BE49-F238E27FC236}">
                  <a16:creationId xmlns:a16="http://schemas.microsoft.com/office/drawing/2014/main" id="{A2B165F9-1ACE-556C-03E9-64BBAAF2DCA9}"/>
                </a:ext>
              </a:extLst>
            </p:cNvPr>
            <p:cNvSpPr/>
            <p:nvPr/>
          </p:nvSpPr>
          <p:spPr>
            <a:xfrm flipH="1">
              <a:off x="6095995" y="2680306"/>
              <a:ext cx="3860153" cy="1755475"/>
            </a:xfrm>
            <a:custGeom>
              <a:avLst/>
              <a:gdLst>
                <a:gd name="connsiteX0" fmla="*/ 0 w 1795463"/>
                <a:gd name="connsiteY0" fmla="*/ 133350 h 1209675"/>
                <a:gd name="connsiteX1" fmla="*/ 585788 w 1795463"/>
                <a:gd name="connsiteY1" fmla="*/ 0 h 1209675"/>
                <a:gd name="connsiteX2" fmla="*/ 1795463 w 1795463"/>
                <a:gd name="connsiteY2" fmla="*/ 714375 h 1209675"/>
                <a:gd name="connsiteX3" fmla="*/ 1795463 w 1795463"/>
                <a:gd name="connsiteY3" fmla="*/ 1209675 h 1209675"/>
                <a:gd name="connsiteX4" fmla="*/ 0 w 1795463"/>
                <a:gd name="connsiteY4" fmla="*/ 133350 h 1209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5463" h="1209675">
                  <a:moveTo>
                    <a:pt x="0" y="133350"/>
                  </a:moveTo>
                  <a:lnTo>
                    <a:pt x="585788" y="0"/>
                  </a:lnTo>
                  <a:lnTo>
                    <a:pt x="1795463" y="714375"/>
                  </a:lnTo>
                  <a:lnTo>
                    <a:pt x="1795463" y="1209675"/>
                  </a:lnTo>
                  <a:lnTo>
                    <a:pt x="0" y="133350"/>
                  </a:lnTo>
                  <a:close/>
                </a:path>
              </a:pathLst>
            </a:custGeom>
            <a:gradFill>
              <a:gsLst>
                <a:gs pos="20000">
                  <a:schemeClr val="accent1">
                    <a:alpha val="0"/>
                  </a:schemeClr>
                </a:gs>
                <a:gs pos="78000">
                  <a:schemeClr val="accent1">
                    <a:alpha val="18000"/>
                  </a:schemeClr>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56" name="任意多边形: 形状 255">
              <a:extLst>
                <a:ext uri="{FF2B5EF4-FFF2-40B4-BE49-F238E27FC236}">
                  <a16:creationId xmlns:a16="http://schemas.microsoft.com/office/drawing/2014/main" id="{31B317DC-AEE3-A4C8-66C9-5B032F3B2B26}"/>
                </a:ext>
              </a:extLst>
            </p:cNvPr>
            <p:cNvSpPr/>
            <p:nvPr/>
          </p:nvSpPr>
          <p:spPr>
            <a:xfrm flipH="1">
              <a:off x="2250013" y="2680306"/>
              <a:ext cx="7720307" cy="1755475"/>
            </a:xfrm>
            <a:custGeom>
              <a:avLst/>
              <a:gdLst>
                <a:gd name="connsiteX0" fmla="*/ 3005138 w 3590926"/>
                <a:gd name="connsiteY0" fmla="*/ 0 h 816521"/>
                <a:gd name="connsiteX1" fmla="*/ 1795463 w 3590926"/>
                <a:gd name="connsiteY1" fmla="*/ 482198 h 816521"/>
                <a:gd name="connsiteX2" fmla="*/ 585788 w 3590926"/>
                <a:gd name="connsiteY2" fmla="*/ 0 h 816521"/>
                <a:gd name="connsiteX3" fmla="*/ 0 w 3590926"/>
                <a:gd name="connsiteY3" fmla="*/ 90010 h 816521"/>
                <a:gd name="connsiteX4" fmla="*/ 1795463 w 3590926"/>
                <a:gd name="connsiteY4" fmla="*/ 816521 h 816521"/>
                <a:gd name="connsiteX5" fmla="*/ 3590926 w 3590926"/>
                <a:gd name="connsiteY5" fmla="*/ 90010 h 816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90926" h="816521">
                  <a:moveTo>
                    <a:pt x="3005138" y="0"/>
                  </a:moveTo>
                  <a:lnTo>
                    <a:pt x="1795463" y="482198"/>
                  </a:lnTo>
                  <a:lnTo>
                    <a:pt x="585788" y="0"/>
                  </a:lnTo>
                  <a:lnTo>
                    <a:pt x="0" y="90010"/>
                  </a:lnTo>
                  <a:lnTo>
                    <a:pt x="1795463" y="816521"/>
                  </a:lnTo>
                  <a:lnTo>
                    <a:pt x="3590926" y="90010"/>
                  </a:lnTo>
                  <a:close/>
                </a:path>
              </a:pathLst>
            </a:custGeom>
            <a:noFill/>
            <a:ln w="22225">
              <a:gradFill>
                <a:gsLst>
                  <a:gs pos="40000">
                    <a:schemeClr val="accent1">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245" name="文本框 244">
            <a:extLst>
              <a:ext uri="{FF2B5EF4-FFF2-40B4-BE49-F238E27FC236}">
                <a16:creationId xmlns:a16="http://schemas.microsoft.com/office/drawing/2014/main" id="{B4C0A348-228D-8377-FA13-B2205BC62545}"/>
              </a:ext>
            </a:extLst>
          </p:cNvPr>
          <p:cNvSpPr txBox="1"/>
          <p:nvPr/>
        </p:nvSpPr>
        <p:spPr>
          <a:xfrm>
            <a:off x="8052337" y="5536384"/>
            <a:ext cx="1837763" cy="369332"/>
          </a:xfrm>
          <a:prstGeom prst="rect">
            <a:avLst/>
          </a:prstGeom>
          <a:noFill/>
        </p:spPr>
        <p:txBody>
          <a:bodyPr wrap="square">
            <a:spAutoFit/>
          </a:bodyPr>
          <a:lstStyle/>
          <a:p>
            <a:pPr algn="ctr"/>
            <a:r>
              <a:rPr lang="zh-CN" altLang="en-US" b="1" dirty="0">
                <a:solidFill>
                  <a:schemeClr val="bg1"/>
                </a:solidFill>
                <a:effectLst>
                  <a:reflection blurRad="203200" stA="55000" endA="300" endPos="52000" dist="53340" dir="5400000" sy="-100000" algn="bl" rotWithShape="0"/>
                </a:effectLst>
                <a:latin typeface="+mn-ea"/>
              </a:rPr>
              <a:t>提升协同能力</a:t>
            </a:r>
            <a:endParaRPr lang="en-US" altLang="zh-CN" b="1" dirty="0">
              <a:solidFill>
                <a:schemeClr val="bg1"/>
              </a:solidFill>
              <a:effectLst>
                <a:reflection blurRad="203200" stA="55000" endA="300" endPos="52000" dist="53340" dir="5400000" sy="-100000" algn="bl" rotWithShape="0"/>
              </a:effectLst>
              <a:latin typeface="+mn-ea"/>
            </a:endParaRPr>
          </a:p>
        </p:txBody>
      </p:sp>
      <p:grpSp>
        <p:nvGrpSpPr>
          <p:cNvPr id="246" name="组合 245">
            <a:extLst>
              <a:ext uri="{FF2B5EF4-FFF2-40B4-BE49-F238E27FC236}">
                <a16:creationId xmlns:a16="http://schemas.microsoft.com/office/drawing/2014/main" id="{F7FC0EB7-1DCD-14B4-E053-EC14B1B6F8E9}"/>
              </a:ext>
            </a:extLst>
          </p:cNvPr>
          <p:cNvGrpSpPr/>
          <p:nvPr/>
        </p:nvGrpSpPr>
        <p:grpSpPr>
          <a:xfrm>
            <a:off x="6112492" y="4807177"/>
            <a:ext cx="5717452" cy="719875"/>
            <a:chOff x="583037" y="4571597"/>
            <a:chExt cx="5717452" cy="719875"/>
          </a:xfrm>
        </p:grpSpPr>
        <p:grpSp>
          <p:nvGrpSpPr>
            <p:cNvPr id="248" name="组合 247">
              <a:extLst>
                <a:ext uri="{FF2B5EF4-FFF2-40B4-BE49-F238E27FC236}">
                  <a16:creationId xmlns:a16="http://schemas.microsoft.com/office/drawing/2014/main" id="{ED430471-ABCF-F4FA-FDB5-35DBB2F43E84}"/>
                </a:ext>
              </a:extLst>
            </p:cNvPr>
            <p:cNvGrpSpPr/>
            <p:nvPr/>
          </p:nvGrpSpPr>
          <p:grpSpPr>
            <a:xfrm>
              <a:off x="583037" y="4571597"/>
              <a:ext cx="2516058" cy="719875"/>
              <a:chOff x="583037" y="4571597"/>
              <a:chExt cx="2516058" cy="719875"/>
            </a:xfrm>
          </p:grpSpPr>
          <p:sp>
            <p:nvSpPr>
              <p:cNvPr id="252" name="文本框 251">
                <a:extLst>
                  <a:ext uri="{FF2B5EF4-FFF2-40B4-BE49-F238E27FC236}">
                    <a16:creationId xmlns:a16="http://schemas.microsoft.com/office/drawing/2014/main" id="{1ACB1E91-A8A5-0742-6877-DF9C9C50F33E}"/>
                  </a:ext>
                </a:extLst>
              </p:cNvPr>
              <p:cNvSpPr txBox="1"/>
              <p:nvPr/>
            </p:nvSpPr>
            <p:spPr>
              <a:xfrm>
                <a:off x="583037" y="4571597"/>
                <a:ext cx="1443969" cy="348019"/>
              </a:xfrm>
              <a:prstGeom prst="rect">
                <a:avLst/>
              </a:prstGeom>
              <a:noFill/>
              <a:effectLst/>
            </p:spPr>
            <p:txBody>
              <a:bodyPr wrap="square" lIns="76810" tIns="38405" rIns="76810" bIns="38405">
                <a:spAutoFit/>
              </a:bodyPr>
              <a:lstStyle/>
              <a:p>
                <a:pPr algn="ctr">
                  <a:lnSpc>
                    <a:spcPct val="120000"/>
                  </a:lnSpc>
                </a:pPr>
                <a:r>
                  <a:rPr lang="zh-CN" altLang="en-US" sz="1600" b="1" dirty="0">
                    <a:gradFill>
                      <a:gsLst>
                        <a:gs pos="63000">
                          <a:schemeClr val="accent1"/>
                        </a:gs>
                        <a:gs pos="0">
                          <a:schemeClr val="accent2"/>
                        </a:gs>
                      </a:gsLst>
                      <a:path path="circle">
                        <a:fillToRect l="100000" b="100000"/>
                      </a:path>
                    </a:gradFill>
                    <a:effectLst>
                      <a:reflection blurRad="203200" stA="55000" endA="300" endPos="52000" dist="53340" dir="5400000" sy="-100000" algn="bl" rotWithShape="0"/>
                    </a:effectLst>
                    <a:latin typeface="+mn-ea"/>
                  </a:rPr>
                  <a:t>车载智能设备</a:t>
                </a:r>
              </a:p>
            </p:txBody>
          </p:sp>
          <p:sp>
            <p:nvSpPr>
              <p:cNvPr id="253" name="文本框 252">
                <a:extLst>
                  <a:ext uri="{FF2B5EF4-FFF2-40B4-BE49-F238E27FC236}">
                    <a16:creationId xmlns:a16="http://schemas.microsoft.com/office/drawing/2014/main" id="{DE488F7F-FBE5-D6D2-216A-C58EDF2FE046}"/>
                  </a:ext>
                </a:extLst>
              </p:cNvPr>
              <p:cNvSpPr txBox="1"/>
              <p:nvPr/>
            </p:nvSpPr>
            <p:spPr>
              <a:xfrm>
                <a:off x="1631302" y="4943453"/>
                <a:ext cx="1467793" cy="348019"/>
              </a:xfrm>
              <a:prstGeom prst="rect">
                <a:avLst/>
              </a:prstGeom>
              <a:noFill/>
              <a:effectLst/>
            </p:spPr>
            <p:txBody>
              <a:bodyPr wrap="square" lIns="76810" tIns="38405" rIns="76810" bIns="38405">
                <a:spAutoFit/>
              </a:bodyPr>
              <a:lstStyle/>
              <a:p>
                <a:pPr algn="ctr">
                  <a:lnSpc>
                    <a:spcPct val="120000"/>
                  </a:lnSpc>
                </a:pPr>
                <a:r>
                  <a:rPr lang="zh-CN" altLang="en-US" sz="1600" b="1" dirty="0">
                    <a:gradFill>
                      <a:gsLst>
                        <a:gs pos="63000">
                          <a:schemeClr val="accent1"/>
                        </a:gs>
                        <a:gs pos="0">
                          <a:schemeClr val="accent2"/>
                        </a:gs>
                      </a:gsLst>
                      <a:path path="circle">
                        <a:fillToRect l="100000" b="100000"/>
                      </a:path>
                    </a:gradFill>
                    <a:effectLst>
                      <a:reflection blurRad="203200" stA="55000" endA="300" endPos="52000" dist="53340" dir="5400000" sy="-100000" algn="bl" rotWithShape="0"/>
                    </a:effectLst>
                    <a:latin typeface="+mn-ea"/>
                  </a:rPr>
                  <a:t>路侧通信设备</a:t>
                </a:r>
              </a:p>
            </p:txBody>
          </p:sp>
        </p:grpSp>
        <p:grpSp>
          <p:nvGrpSpPr>
            <p:cNvPr id="249" name="组合 248">
              <a:extLst>
                <a:ext uri="{FF2B5EF4-FFF2-40B4-BE49-F238E27FC236}">
                  <a16:creationId xmlns:a16="http://schemas.microsoft.com/office/drawing/2014/main" id="{04951C8A-8F47-B356-DA76-66CEF81B1C38}"/>
                </a:ext>
              </a:extLst>
            </p:cNvPr>
            <p:cNvGrpSpPr/>
            <p:nvPr/>
          </p:nvGrpSpPr>
          <p:grpSpPr>
            <a:xfrm flipH="1">
              <a:off x="3875051" y="4571597"/>
              <a:ext cx="2425438" cy="719875"/>
              <a:chOff x="442981" y="4571597"/>
              <a:chExt cx="2425438" cy="719875"/>
            </a:xfrm>
          </p:grpSpPr>
          <p:sp>
            <p:nvSpPr>
              <p:cNvPr id="250" name="文本框 249">
                <a:extLst>
                  <a:ext uri="{FF2B5EF4-FFF2-40B4-BE49-F238E27FC236}">
                    <a16:creationId xmlns:a16="http://schemas.microsoft.com/office/drawing/2014/main" id="{3D83A225-DA87-89E0-5EFD-5B534B8A945C}"/>
                  </a:ext>
                </a:extLst>
              </p:cNvPr>
              <p:cNvSpPr txBox="1"/>
              <p:nvPr/>
            </p:nvSpPr>
            <p:spPr>
              <a:xfrm>
                <a:off x="442981" y="4571597"/>
                <a:ext cx="1459186" cy="348019"/>
              </a:xfrm>
              <a:prstGeom prst="rect">
                <a:avLst/>
              </a:prstGeom>
              <a:noFill/>
              <a:effectLst/>
            </p:spPr>
            <p:txBody>
              <a:bodyPr wrap="square" lIns="76810" tIns="38405" rIns="76810" bIns="38405">
                <a:spAutoFit/>
              </a:bodyPr>
              <a:lstStyle/>
              <a:p>
                <a:pPr algn="ctr">
                  <a:lnSpc>
                    <a:spcPct val="120000"/>
                  </a:lnSpc>
                </a:pPr>
                <a:r>
                  <a:rPr lang="zh-CN" altLang="en-US" sz="1600" b="1" dirty="0">
                    <a:gradFill>
                      <a:gsLst>
                        <a:gs pos="63000">
                          <a:schemeClr val="accent1"/>
                        </a:gs>
                        <a:gs pos="0">
                          <a:schemeClr val="accent2"/>
                        </a:gs>
                      </a:gsLst>
                      <a:path path="circle">
                        <a:fillToRect l="100000" b="100000"/>
                      </a:path>
                    </a:gradFill>
                    <a:effectLst>
                      <a:reflection blurRad="203200" stA="55000" endA="300" endPos="52000" dist="53340" dir="5400000" sy="-100000" algn="bl" rotWithShape="0"/>
                    </a:effectLst>
                    <a:latin typeface="+mn-ea"/>
                  </a:rPr>
                  <a:t>智能管控设施</a:t>
                </a:r>
              </a:p>
            </p:txBody>
          </p:sp>
          <p:sp>
            <p:nvSpPr>
              <p:cNvPr id="251" name="文本框 250">
                <a:extLst>
                  <a:ext uri="{FF2B5EF4-FFF2-40B4-BE49-F238E27FC236}">
                    <a16:creationId xmlns:a16="http://schemas.microsoft.com/office/drawing/2014/main" id="{F65C12A1-BCD6-0422-5292-5065CD682053}"/>
                  </a:ext>
                </a:extLst>
              </p:cNvPr>
              <p:cNvSpPr txBox="1"/>
              <p:nvPr/>
            </p:nvSpPr>
            <p:spPr>
              <a:xfrm>
                <a:off x="1409233" y="4943453"/>
                <a:ext cx="1459186" cy="348019"/>
              </a:xfrm>
              <a:prstGeom prst="rect">
                <a:avLst/>
              </a:prstGeom>
              <a:noFill/>
              <a:effectLst/>
            </p:spPr>
            <p:txBody>
              <a:bodyPr wrap="square" lIns="76810" tIns="38405" rIns="76810" bIns="38405">
                <a:spAutoFit/>
              </a:bodyPr>
              <a:lstStyle/>
              <a:p>
                <a:pPr algn="ctr">
                  <a:lnSpc>
                    <a:spcPct val="120000"/>
                  </a:lnSpc>
                </a:pPr>
                <a:r>
                  <a:rPr lang="zh-CN" altLang="en-US" sz="1600" b="1" dirty="0">
                    <a:gradFill>
                      <a:gsLst>
                        <a:gs pos="63000">
                          <a:schemeClr val="accent1"/>
                        </a:gs>
                        <a:gs pos="0">
                          <a:schemeClr val="accent2"/>
                        </a:gs>
                      </a:gsLst>
                      <a:path path="circle">
                        <a:fillToRect l="100000" b="100000"/>
                      </a:path>
                    </a:gradFill>
                    <a:effectLst>
                      <a:reflection blurRad="203200" stA="55000" endA="300" endPos="52000" dist="53340" dir="5400000" sy="-100000" algn="bl" rotWithShape="0"/>
                    </a:effectLst>
                    <a:latin typeface="+mn-ea"/>
                  </a:rPr>
                  <a:t>道路基础设施</a:t>
                </a:r>
              </a:p>
            </p:txBody>
          </p:sp>
        </p:grpSp>
      </p:grpSp>
      <p:sp>
        <p:nvSpPr>
          <p:cNvPr id="247" name="文本框 246">
            <a:extLst>
              <a:ext uri="{FF2B5EF4-FFF2-40B4-BE49-F238E27FC236}">
                <a16:creationId xmlns:a16="http://schemas.microsoft.com/office/drawing/2014/main" id="{7B473CD6-C10E-872B-C87E-725F6667A0A6}"/>
              </a:ext>
            </a:extLst>
          </p:cNvPr>
          <p:cNvSpPr txBox="1"/>
          <p:nvPr/>
        </p:nvSpPr>
        <p:spPr>
          <a:xfrm>
            <a:off x="6800789" y="1631935"/>
            <a:ext cx="4340069" cy="430374"/>
          </a:xfrm>
          <a:prstGeom prst="rect">
            <a:avLst/>
          </a:prstGeom>
          <a:noFill/>
        </p:spPr>
        <p:txBody>
          <a:bodyPr wrap="square">
            <a:spAutoFit/>
          </a:bodyPr>
          <a:lstStyle>
            <a:defPPr>
              <a:defRPr lang="zh-CN"/>
            </a:defPPr>
            <a:lvl1pPr algn="ctr">
              <a:defRPr sz="6000">
                <a:gradFill flip="none" rotWithShape="1">
                  <a:gsLst>
                    <a:gs pos="50000">
                      <a:schemeClr val="bg1"/>
                    </a:gs>
                    <a:gs pos="100000">
                      <a:srgbClr val="FCDEBF"/>
                    </a:gs>
                  </a:gsLst>
                  <a:lin ang="5400000" scaled="0"/>
                  <a:tileRect/>
                </a:gradFill>
                <a:effectLst>
                  <a:outerShdw blurRad="165100" dist="38100" dir="16200000" rotWithShape="0">
                    <a:schemeClr val="tx1">
                      <a:alpha val="41000"/>
                    </a:schemeClr>
                  </a:outerShdw>
                  <a:reflection blurRad="12700" stA="36000" endPos="45000" dist="63500" dir="5400000" sy="-100000" algn="bl" rotWithShape="0"/>
                </a:effectLst>
                <a:latin typeface="+mj-ea"/>
                <a:ea typeface="+mj-ea"/>
              </a:defRPr>
            </a:lvl1pPr>
          </a:lstStyle>
          <a:p>
            <a:pPr>
              <a:lnSpc>
                <a:spcPct val="120000"/>
              </a:lnSpc>
            </a:pPr>
            <a:r>
              <a:rPr lang="zh-CN" altLang="en-US" sz="2000" b="1" dirty="0">
                <a:gradFill>
                  <a:gsLst>
                    <a:gs pos="63000">
                      <a:schemeClr val="accent1"/>
                    </a:gs>
                    <a:gs pos="0">
                      <a:schemeClr val="accent2"/>
                    </a:gs>
                  </a:gsLst>
                  <a:path path="circle">
                    <a:fillToRect l="100000" b="100000"/>
                  </a:path>
                </a:gradFill>
                <a:latin typeface="+mn-ea"/>
                <a:ea typeface="+mn-ea"/>
              </a:rPr>
              <a:t>实现</a:t>
            </a:r>
            <a:r>
              <a:rPr lang="en-US" altLang="zh-CN" sz="2000" b="1" dirty="0">
                <a:gradFill>
                  <a:gsLst>
                    <a:gs pos="63000">
                      <a:schemeClr val="accent1"/>
                    </a:gs>
                    <a:gs pos="0">
                      <a:schemeClr val="accent2"/>
                    </a:gs>
                  </a:gsLst>
                  <a:path path="circle">
                    <a:fillToRect l="100000" b="100000"/>
                  </a:path>
                </a:gradFill>
                <a:latin typeface="+mn-ea"/>
                <a:ea typeface="+mn-ea"/>
              </a:rPr>
              <a:t>L3</a:t>
            </a:r>
            <a:r>
              <a:rPr lang="zh-CN" altLang="en-US" sz="2000" b="1" dirty="0">
                <a:gradFill>
                  <a:gsLst>
                    <a:gs pos="63000">
                      <a:schemeClr val="accent1"/>
                    </a:gs>
                    <a:gs pos="0">
                      <a:schemeClr val="accent2"/>
                    </a:gs>
                  </a:gsLst>
                  <a:path path="circle">
                    <a:fillToRect l="100000" b="100000"/>
                  </a:path>
                </a:gradFill>
                <a:latin typeface="+mn-ea"/>
                <a:ea typeface="+mn-ea"/>
              </a:rPr>
              <a:t>级以上高级自动驾驶应用</a:t>
            </a:r>
          </a:p>
        </p:txBody>
      </p:sp>
      <p:sp>
        <p:nvSpPr>
          <p:cNvPr id="298" name="文本框 297">
            <a:extLst>
              <a:ext uri="{FF2B5EF4-FFF2-40B4-BE49-F238E27FC236}">
                <a16:creationId xmlns:a16="http://schemas.microsoft.com/office/drawing/2014/main" id="{03BD84BB-FC9E-1C7E-FA2A-CDAD1C5AE24C}"/>
              </a:ext>
            </a:extLst>
          </p:cNvPr>
          <p:cNvSpPr txBox="1"/>
          <p:nvPr/>
        </p:nvSpPr>
        <p:spPr>
          <a:xfrm>
            <a:off x="6254612" y="3929273"/>
            <a:ext cx="3031803" cy="307777"/>
          </a:xfrm>
          <a:prstGeom prst="rect">
            <a:avLst/>
          </a:prstGeom>
          <a:noFill/>
          <a:scene3d>
            <a:camera prst="perspectiveContrastingLeftFacing" fov="3900000">
              <a:rot lat="623787" lon="2636335" rev="21086777"/>
            </a:camera>
            <a:lightRig rig="threePt" dir="t"/>
          </a:scene3d>
        </p:spPr>
        <p:txBody>
          <a:bodyPr wrap="square">
            <a:spAutoFit/>
          </a:bodyPr>
          <a:lstStyle/>
          <a:p>
            <a:pPr algn="ctr"/>
            <a:r>
              <a:rPr lang="zh-CN" altLang="en-US" sz="1400" b="1" dirty="0">
                <a:solidFill>
                  <a:schemeClr val="accent1"/>
                </a:solidFill>
                <a:effectLst>
                  <a:reflection blurRad="203200" stA="55000" endA="300" endPos="52000" dist="53340" dir="5400000" sy="-100000" algn="bl" rotWithShape="0"/>
                </a:effectLst>
                <a:latin typeface="+mn-ea"/>
              </a:rPr>
              <a:t>加快智能网联汽车道路基础设施建设</a:t>
            </a:r>
            <a:endParaRPr lang="zh-CN" altLang="en-US" sz="1400" dirty="0">
              <a:solidFill>
                <a:schemeClr val="accent1"/>
              </a:solidFill>
            </a:endParaRPr>
          </a:p>
        </p:txBody>
      </p:sp>
      <p:sp>
        <p:nvSpPr>
          <p:cNvPr id="299" name="文本框 298">
            <a:extLst>
              <a:ext uri="{FF2B5EF4-FFF2-40B4-BE49-F238E27FC236}">
                <a16:creationId xmlns:a16="http://schemas.microsoft.com/office/drawing/2014/main" id="{43AE4E25-5C22-34A0-9067-A715DE3D509F}"/>
              </a:ext>
            </a:extLst>
          </p:cNvPr>
          <p:cNvSpPr txBox="1"/>
          <p:nvPr/>
        </p:nvSpPr>
        <p:spPr>
          <a:xfrm>
            <a:off x="8748026" y="4065407"/>
            <a:ext cx="2392832" cy="307777"/>
          </a:xfrm>
          <a:prstGeom prst="rect">
            <a:avLst/>
          </a:prstGeom>
          <a:noFill/>
          <a:scene3d>
            <a:camera prst="perspectiveContrastingRightFacing"/>
            <a:lightRig rig="threePt" dir="t"/>
          </a:scene3d>
        </p:spPr>
        <p:txBody>
          <a:bodyPr wrap="square">
            <a:spAutoFit/>
          </a:bodyPr>
          <a:lstStyle/>
          <a:p>
            <a:pPr algn="ctr"/>
            <a:r>
              <a:rPr lang="zh-CN" altLang="en-US" sz="1400" b="1" dirty="0">
                <a:solidFill>
                  <a:schemeClr val="accent1"/>
                </a:solidFill>
                <a:effectLst>
                  <a:reflection blurRad="203200" stA="55000" endA="300" endPos="52000" dist="53340" dir="5400000" sy="-100000" algn="bl" rotWithShape="0"/>
                </a:effectLst>
                <a:latin typeface="+mn-ea"/>
              </a:rPr>
              <a:t>开展车联网应用创新示范</a:t>
            </a:r>
          </a:p>
        </p:txBody>
      </p:sp>
      <p:sp>
        <p:nvSpPr>
          <p:cNvPr id="306" name="任意多边形: 形状 305">
            <a:extLst>
              <a:ext uri="{FF2B5EF4-FFF2-40B4-BE49-F238E27FC236}">
                <a16:creationId xmlns:a16="http://schemas.microsoft.com/office/drawing/2014/main" id="{54781FEF-4264-B294-F0BE-182AC6FDB7CC}"/>
              </a:ext>
            </a:extLst>
          </p:cNvPr>
          <p:cNvSpPr/>
          <p:nvPr/>
        </p:nvSpPr>
        <p:spPr>
          <a:xfrm rot="16200000" flipH="1">
            <a:off x="8648055" y="4708735"/>
            <a:ext cx="663318" cy="667558"/>
          </a:xfrm>
          <a:custGeom>
            <a:avLst/>
            <a:gdLst>
              <a:gd name="connsiteX0" fmla="*/ 0 w 669613"/>
              <a:gd name="connsiteY0" fmla="*/ 0 h 667558"/>
              <a:gd name="connsiteX1" fmla="*/ 111011 w 669613"/>
              <a:gd name="connsiteY1" fmla="*/ 333779 h 667558"/>
              <a:gd name="connsiteX2" fmla="*/ 111012 w 669613"/>
              <a:gd name="connsiteY2" fmla="*/ 333779 h 667558"/>
              <a:gd name="connsiteX3" fmla="*/ 1 w 669613"/>
              <a:gd name="connsiteY3" fmla="*/ 667558 h 667558"/>
              <a:gd name="connsiteX4" fmla="*/ 89462 w 669613"/>
              <a:gd name="connsiteY4" fmla="*/ 667558 h 667558"/>
              <a:gd name="connsiteX5" fmla="*/ 469142 w 669613"/>
              <a:gd name="connsiteY5" fmla="*/ 667558 h 667558"/>
              <a:gd name="connsiteX6" fmla="*/ 558603 w 669613"/>
              <a:gd name="connsiteY6" fmla="*/ 667558 h 667558"/>
              <a:gd name="connsiteX7" fmla="*/ 669613 w 669613"/>
              <a:gd name="connsiteY7" fmla="*/ 333779 h 667558"/>
              <a:gd name="connsiteX8" fmla="*/ 669612 w 669613"/>
              <a:gd name="connsiteY8" fmla="*/ 333779 h 667558"/>
              <a:gd name="connsiteX9" fmla="*/ 558602 w 669613"/>
              <a:gd name="connsiteY9" fmla="*/ 0 h 667558"/>
              <a:gd name="connsiteX10" fmla="*/ 469141 w 669613"/>
              <a:gd name="connsiteY10" fmla="*/ 0 h 667558"/>
              <a:gd name="connsiteX11" fmla="*/ 89461 w 669613"/>
              <a:gd name="connsiteY11" fmla="*/ 0 h 667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69613" h="667558">
                <a:moveTo>
                  <a:pt x="0" y="0"/>
                </a:moveTo>
                <a:lnTo>
                  <a:pt x="111011" y="333779"/>
                </a:lnTo>
                <a:lnTo>
                  <a:pt x="111012" y="333779"/>
                </a:lnTo>
                <a:lnTo>
                  <a:pt x="1" y="667558"/>
                </a:lnTo>
                <a:lnTo>
                  <a:pt x="89462" y="667558"/>
                </a:lnTo>
                <a:lnTo>
                  <a:pt x="469142" y="667558"/>
                </a:lnTo>
                <a:lnTo>
                  <a:pt x="558603" y="667558"/>
                </a:lnTo>
                <a:lnTo>
                  <a:pt x="669613" y="333779"/>
                </a:lnTo>
                <a:lnTo>
                  <a:pt x="669612" y="333779"/>
                </a:lnTo>
                <a:lnTo>
                  <a:pt x="558602" y="0"/>
                </a:lnTo>
                <a:lnTo>
                  <a:pt x="469141" y="0"/>
                </a:lnTo>
                <a:lnTo>
                  <a:pt x="89461" y="0"/>
                </a:lnTo>
                <a:close/>
              </a:path>
            </a:pathLst>
          </a:custGeom>
          <a:gradFill flip="none" rotWithShape="1">
            <a:gsLst>
              <a:gs pos="100000">
                <a:schemeClr val="accent1">
                  <a:alpha val="26000"/>
                </a:schemeClr>
              </a:gs>
              <a:gs pos="0">
                <a:schemeClr val="accent1">
                  <a:alpha val="0"/>
                </a:schemeClr>
              </a:gs>
            </a:gsLst>
            <a:lin ang="0" scaled="1"/>
            <a:tileRect/>
          </a:gradFill>
          <a:ln w="3175">
            <a:gradFill flip="none" rotWithShape="1">
              <a:gsLst>
                <a:gs pos="18000">
                  <a:schemeClr val="accent1"/>
                </a:gs>
                <a:gs pos="100000">
                  <a:schemeClr val="accent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7723" tIns="38862" rIns="77723" bIns="38862" numCol="1" spcCol="0" rtlCol="0" fromWordArt="0" anchor="ctr" anchorCtr="0" forceAA="0" compatLnSpc="1">
            <a:prstTxWarp prst="textNoShape">
              <a:avLst/>
            </a:prstTxWarp>
            <a:noAutofit/>
          </a:bodyPr>
          <a:lstStyle/>
          <a:p>
            <a:pPr algn="ctr" defTabSz="388620"/>
            <a:endParaRPr lang="zh-CN" altLang="en-US" sz="1530" dirty="0">
              <a:solidFill>
                <a:prstClr val="white"/>
              </a:solidFill>
              <a:latin typeface="Calibri" panose="020F0502020204030204"/>
              <a:ea typeface="等线" panose="02010600030101010101" pitchFamily="2" charset="-122"/>
            </a:endParaRPr>
          </a:p>
        </p:txBody>
      </p:sp>
      <p:sp>
        <p:nvSpPr>
          <p:cNvPr id="307" name="文本框 306">
            <a:extLst>
              <a:ext uri="{FF2B5EF4-FFF2-40B4-BE49-F238E27FC236}">
                <a16:creationId xmlns:a16="http://schemas.microsoft.com/office/drawing/2014/main" id="{6E1AE2CC-9C9D-41E2-66BA-4BB4200078DF}"/>
              </a:ext>
            </a:extLst>
          </p:cNvPr>
          <p:cNvSpPr txBox="1"/>
          <p:nvPr/>
        </p:nvSpPr>
        <p:spPr>
          <a:xfrm>
            <a:off x="8767366" y="4876130"/>
            <a:ext cx="469023" cy="369332"/>
          </a:xfrm>
          <a:prstGeom prst="rect">
            <a:avLst/>
          </a:prstGeom>
          <a:noFill/>
        </p:spPr>
        <p:txBody>
          <a:bodyPr wrap="square">
            <a:spAutoFit/>
          </a:bodyPr>
          <a:lstStyle/>
          <a:p>
            <a:pPr algn="ctr"/>
            <a:r>
              <a:rPr lang="zh-CN" altLang="en-US" sz="1800" b="1" dirty="0">
                <a:solidFill>
                  <a:schemeClr val="bg1"/>
                </a:solidFill>
              </a:rPr>
              <a:t>人</a:t>
            </a:r>
            <a:endParaRPr lang="zh-CN" altLang="en-US" b="1" dirty="0"/>
          </a:p>
        </p:txBody>
      </p:sp>
    </p:spTree>
    <p:extLst>
      <p:ext uri="{BB962C8B-B14F-4D97-AF65-F5344CB8AC3E}">
        <p14:creationId xmlns:p14="http://schemas.microsoft.com/office/powerpoint/2010/main" val="5550227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a:extLst>
              <a:ext uri="{FF2B5EF4-FFF2-40B4-BE49-F238E27FC236}">
                <a16:creationId xmlns:a16="http://schemas.microsoft.com/office/drawing/2014/main" id="{DC13B044-57CF-8761-0320-CA76A386EBE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2" name="矩形 21">
            <a:extLst>
              <a:ext uri="{FF2B5EF4-FFF2-40B4-BE49-F238E27FC236}">
                <a16:creationId xmlns:a16="http://schemas.microsoft.com/office/drawing/2014/main" id="{535C12DA-5D93-0329-6F4F-AE986A44D8F4}"/>
              </a:ext>
            </a:extLst>
          </p:cNvPr>
          <p:cNvSpPr/>
          <p:nvPr/>
        </p:nvSpPr>
        <p:spPr>
          <a:xfrm>
            <a:off x="5591944" y="2564904"/>
            <a:ext cx="2304256" cy="2736304"/>
          </a:xfrm>
          <a:prstGeom prst="rect">
            <a:avLst/>
          </a:prstGeom>
          <a:solidFill>
            <a:srgbClr val="FFE1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extLst>
      <p:ext uri="{BB962C8B-B14F-4D97-AF65-F5344CB8AC3E}">
        <p14:creationId xmlns:p14="http://schemas.microsoft.com/office/powerpoint/2010/main" val="17481708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146B56D6-821E-6320-C7C1-83C5025187B3}"/>
              </a:ext>
            </a:extLst>
          </p:cNvPr>
          <p:cNvSpPr txBox="1"/>
          <p:nvPr/>
        </p:nvSpPr>
        <p:spPr>
          <a:xfrm>
            <a:off x="3048000" y="3244334"/>
            <a:ext cx="6096000" cy="1200329"/>
          </a:xfrm>
          <a:prstGeom prst="rect">
            <a:avLst/>
          </a:prstGeom>
          <a:noFill/>
        </p:spPr>
        <p:txBody>
          <a:bodyPr wrap="square">
            <a:spAutoFit/>
          </a:bodyPr>
          <a:lstStyle/>
          <a:p>
            <a:r>
              <a:rPr lang="en-US" altLang="zh-CN" dirty="0">
                <a:hlinkClick r:id="rId3"/>
              </a:rPr>
              <a:t>PPT</a:t>
            </a:r>
            <a:r>
              <a:rPr lang="zh-CN" altLang="en-US" dirty="0">
                <a:hlinkClick r:id="rId3"/>
              </a:rPr>
              <a:t>竞技场</a:t>
            </a:r>
            <a:r>
              <a:rPr lang="zh-CN" altLang="en-US" dirty="0"/>
              <a:t>   出品</a:t>
            </a:r>
            <a:endParaRPr lang="en-US" altLang="zh-CN" dirty="0"/>
          </a:p>
          <a:p>
            <a:endParaRPr lang="en-US" altLang="zh-CN" dirty="0"/>
          </a:p>
          <a:p>
            <a:endParaRPr lang="en-US" altLang="zh-CN" dirty="0"/>
          </a:p>
          <a:p>
            <a:r>
              <a:rPr lang="en-US" altLang="zh-CN" dirty="0"/>
              <a:t>51PPT</a:t>
            </a:r>
            <a:r>
              <a:rPr lang="zh-CN" altLang="en-US" dirty="0"/>
              <a:t>模板网   </a:t>
            </a:r>
            <a:r>
              <a:rPr lang="en-US" altLang="zh-CN" dirty="0">
                <a:hlinkClick r:id="rId4"/>
              </a:rPr>
              <a:t>www.51pptmoban.com</a:t>
            </a:r>
            <a:r>
              <a:rPr lang="en-US" altLang="zh-CN" dirty="0"/>
              <a:t>  </a:t>
            </a:r>
            <a:r>
              <a:rPr lang="zh-CN" altLang="en-US" dirty="0"/>
              <a:t>授权发布</a:t>
            </a:r>
          </a:p>
        </p:txBody>
      </p:sp>
    </p:spTree>
    <p:extLst>
      <p:ext uri="{BB962C8B-B14F-4D97-AF65-F5344CB8AC3E}">
        <p14:creationId xmlns:p14="http://schemas.microsoft.com/office/powerpoint/2010/main" val="177206711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GuidesStyle_Moderate&quot;,&quot;Name&quot;:&quot;适中&quot;,&quot;Kind&quot;:&quot;System&quot;,&quot;OldGuidesSetting&quot;:{&quot;HeaderHeight&quot;:13.0,&quot;FooterHeight&quot;:6.0,&quot;SideMargin&quot;:4.0,&quot;TopMargin&quot;:0.0,&quot;BottomMargin&quot;:0.0,&quot;IntervalMargin&quot;:1.5}}"/>
</p:tagLst>
</file>

<file path=ppt/tags/tag10.xml><?xml version="1.0" encoding="utf-8"?>
<p:tagLst xmlns:a="http://schemas.openxmlformats.org/drawingml/2006/main" xmlns:r="http://schemas.openxmlformats.org/officeDocument/2006/relationships" xmlns:p="http://schemas.openxmlformats.org/presentationml/2006/main">
  <p:tag name="ISLIDE.PICTURE" val="#614605;#VCG41N875480746;"/>
</p:tagLst>
</file>

<file path=ppt/tags/tag2.xml><?xml version="1.0" encoding="utf-8"?>
<p:tagLst xmlns:a="http://schemas.openxmlformats.org/drawingml/2006/main" xmlns:r="http://schemas.openxmlformats.org/officeDocument/2006/relationships" xmlns:p="http://schemas.openxmlformats.org/presentationml/2006/main">
  <p:tag name="TOP" val="128.6014"/>
  <p:tag name="LEFT" val="129.0307"/>
  <p:tag name="WIDTH" val="701.9386"/>
  <p:tag name="HEIGHT" val="104.2078"/>
  <p:tag name="SHADOWVISIBLE" val="0"/>
  <p:tag name="LINEVISIBLE" val="0"/>
  <p:tag name="SHAPEREFLECTION" val="-2.147484E+09"/>
  <p:tag name="SHAPEGLOW" val="0"/>
  <p:tag name="SOFTEDGE" val="0"/>
  <p:tag name="SHAPETHREEDVISIBLE" val="1"/>
  <p:tag name="HASTEXT" val="1"/>
  <p:tag name="TEXT" val="智驭出行  未来将至"/>
  <p:tag name="FONTSIZE" val="80"/>
  <p:tag name="FONTCOLOR" val="6418515"/>
  <p:tag name="FONTBOLD" val="0"/>
  <p:tag name="FONTITALIC" val="0"/>
  <p:tag name="FONTNAME" val="印品南征北战NZBZ体"/>
  <p:tag name="NAMEASCII" val="印品南征北战NZBZ体"/>
  <p:tag name="NAMECOMPLEXSCRIPT" val="+mn-cs"/>
  <p:tag name="NAMEFAREAST" val="印品南征北战NZBZ体"/>
  <p:tag name="FONTNAMEASCII" val="印品南征北战NZBZ体"/>
  <p:tag name="TEXTALIGNMENT" val="1"/>
  <p:tag name="FONTSPACING" val="0"/>
  <p:tag name="SPACEWITHIN" val="1"/>
  <p:tag name="SPACEBEFORE" val="0"/>
  <p:tag name="SPACEAFTER" val="0"/>
  <p:tag name="MARGINBOTTOM" val="3.6"/>
  <p:tag name="MARGINLEFT" val="7.2"/>
  <p:tag name="MARGINRIGHT" val="7.2"/>
  <p:tag name="MARGINTOP" val="3.6"/>
  <p:tag name="LINERULEAFTER" val="0"/>
  <p:tag name="ALIGNMENT" val="1"/>
  <p:tag name="WORDWRAP" val="0"/>
  <p:tag name="AUTOSIZE" val="1"/>
  <p:tag name="TEXTREFLECTION" val="0"/>
  <p:tag name="TEXTGLOW" val="0"/>
  <p:tag name="T_HASTEXT" val="1"/>
  <p:tag name="T_LEFT" val="129.0307"/>
  <p:tag name="T_TOP" val="128.6014"/>
  <p:tag name="T_WIDTH" val="701.9386"/>
  <p:tag name="T_HEIGTH" val="104.2078"/>
  <p:tag name="T_TEXT" val="智驭出行  未来将至"/>
  <p:tag name="T_FONTCOLOR" val="6418515"/>
  <p:tag name="T_FONTNAME" val="印品南征北战NZBZ体"/>
  <p:tag name="T_FONTNAMEASCII" val="印品南征北战NZBZ体"/>
  <p:tag name="T_NAMECOMPLEXSCRIPT" val="+mn-cs"/>
  <p:tag name="T_NAMEFAREAST" val="印品南征北战NZBZ体"/>
  <p:tag name="T_FONTBOLD" val="0"/>
  <p:tag name="T_FONTSIZE" val="80"/>
  <p:tag name="T_FONTUNDERLINE" val="0"/>
  <p:tag name="T_FONTITALIC" val="0"/>
  <p:tag name="T_FONTSPACING" val="0"/>
  <p:tag name="T_MARGINTOP" val="3.6"/>
  <p:tag name="T_MARGINRIGHT" val="7.2"/>
  <p:tag name="T_MARGINBOTTOM" val="3.6"/>
  <p:tag name="T_MARGINLEFT" val="7.2"/>
  <p:tag name="T_TEXTLINEDASHSTYLE" val="-2"/>
  <p:tag name="T_TEXTLINEWEIGHT" val="-2.147484E+09"/>
  <p:tag name="T_TEXTLINEFORECOLOR" val="16777215"/>
  <p:tag name="T_TEXTLINEFILLBACKCOLOR" val="1505279"/>
  <p:tag name="T_TEXTLINEFILLTRANSPARENCY" val="0"/>
  <p:tag name="T_TEXTALIGNMENT" val="1"/>
  <p:tag name="T_SPACEBEFORE" val="0"/>
  <p:tag name="T_SPACEWITHIN" val="1"/>
  <p:tag name="T_SPACEAFTER" val="0"/>
  <p:tag name="T_LINERULEBEFORE" val="-1"/>
  <p:tag name="T_TEXTREFLECTION" val="0"/>
  <p:tag name="T_TEXTGLOW" val="0"/>
  <p:tag name="OFFSETTOP" val="10.28851"/>
  <p:tag name="OFFSETLEFT" val="9.36676"/>
  <p:tag name="OFFSETWIDTH" val="683.1945"/>
  <p:tag name="OFFSETHEIGHT" val="74.39173"/>
</p:tagLst>
</file>

<file path=ppt/tags/tag3.xml><?xml version="1.0" encoding="utf-8"?>
<p:tagLst xmlns:a="http://schemas.openxmlformats.org/drawingml/2006/main" xmlns:r="http://schemas.openxmlformats.org/officeDocument/2006/relationships" xmlns:p="http://schemas.openxmlformats.org/presentationml/2006/main">
  <p:tag name="TOP" val="45"/>
  <p:tag name="LEFT" val="315.5"/>
  <p:tag name="WIDTH" val="211.7501"/>
  <p:tag name="HEIGHT" val="9.5"/>
  <p:tag name="SHADOWVISIBLE" val="0"/>
  <p:tag name="LINEVISIBLE" val="0"/>
  <p:tag name="SHAPEREFLECTION" val="-2.147484E+09"/>
  <p:tag name="SHAPEGLOW" val="0"/>
  <p:tag name="SOFTEDGE" val="0"/>
  <p:tag name="SHAPETHREEDVISIBLE" val="1"/>
  <p:tag name="HASTEXT" val="1"/>
  <p:tag name="TEXT" val="SMART DRIVING TECHNOLOGY"/>
  <p:tag name="FONTSIZE" val="12"/>
  <p:tag name="FONTCOLOR" val="0"/>
  <p:tag name="FONTBOLD" val="0"/>
  <p:tag name="FONTITALIC" val="0"/>
  <p:tag name="FONTNAME" val="Poppins"/>
  <p:tag name="NAMEASCII" val="Poppins"/>
  <p:tag name="NAMECOMPLEXSCRIPT" val="Poppins"/>
  <p:tag name="NAMEFAREAST" val="演示斜黑体"/>
  <p:tag name="FONTNAMEASCII" val="Poppins"/>
  <p:tag name="TEXTALIGNMENT" val="5"/>
  <p:tag name="FONTSPACING" val="0"/>
  <p:tag name="SPACEWITHIN" val="1"/>
  <p:tag name="SPACEBEFORE" val="0"/>
  <p:tag name="SPACEAFTER" val="0"/>
  <p:tag name="MARGINBOTTOM" val="0"/>
  <p:tag name="MARGINLEFT" val="0"/>
  <p:tag name="MARGINRIGHT" val="0"/>
  <p:tag name="MARGINTOP" val="0"/>
  <p:tag name="LINERULEAFTER" val="0"/>
  <p:tag name="ALIGNMENT" val="5"/>
  <p:tag name="WORDWRAP" val="-1"/>
  <p:tag name="AUTOSIZE" val="1"/>
  <p:tag name="TEXTREFLECTION" val="0"/>
  <p:tag name="TEXTGLOW" val="0"/>
  <p:tag name="T_HASTEXT" val="1"/>
  <p:tag name="T_LEFT" val="315.5"/>
  <p:tag name="T_TOP" val="45"/>
  <p:tag name="T_WIDTH" val="211.7501"/>
  <p:tag name="T_HEIGTH" val="9.5"/>
  <p:tag name="T_TEXT" val="SMART DRIVING TECHNOLOGY"/>
  <p:tag name="T_FONTCOLOR" val="0"/>
  <p:tag name="T_FONTNAME" val="Poppins"/>
  <p:tag name="T_FONTNAMEASCII" val="Poppins"/>
  <p:tag name="T_NAMECOMPLEXSCRIPT" val="Poppins"/>
  <p:tag name="T_NAMEFAREAST" val="演示斜黑体"/>
  <p:tag name="T_FONTBOLD" val="0"/>
  <p:tag name="T_FONTSIZE" val="12"/>
  <p:tag name="T_FONTUNDERLINE" val="0"/>
  <p:tag name="T_FONTITALIC" val="0"/>
  <p:tag name="T_FONTSPACING" val="0"/>
  <p:tag name="T_MARGINTOP" val="0"/>
  <p:tag name="T_MARGINRIGHT" val="0"/>
  <p:tag name="T_MARGINBOTTOM" val="0"/>
  <p:tag name="T_MARGINLEFT" val="0"/>
  <p:tag name="T_TEXTLINEDASHSTYLE" val="-2"/>
  <p:tag name="T_TEXTLINEWEIGHT" val="-2.147484E+09"/>
  <p:tag name="T_TEXTLINEFORECOLOR" val="16777215"/>
  <p:tag name="T_TEXTLINEFILLBACKCOLOR" val="16777215"/>
  <p:tag name="T_TEXTLINEFILLTRANSPARENCY" val="0"/>
  <p:tag name="T_TEXTALIGNMENT" val="5"/>
  <p:tag name="T_SPACEBEFORE" val="0"/>
  <p:tag name="T_SPACEWITHIN" val="1"/>
  <p:tag name="T_SPACEAFTER" val="0"/>
  <p:tag name="T_LINERULEBEFORE" val="-1"/>
  <p:tag name="T_TEXTREFLECTION" val="0"/>
  <p:tag name="T_TEXTGLOW" val="0"/>
  <p:tag name="OFFSETTOP" val="0"/>
  <p:tag name="OFFSETLEFT" val="0.6237793"/>
  <p:tag name="OFFSETWIDTH" val="211.0948"/>
  <p:tag name="OFFSETHEIGHT" val="9.5"/>
</p:tagLst>
</file>

<file path=ppt/tags/tag4.xml><?xml version="1.0" encoding="utf-8"?>
<p:tagLst xmlns:a="http://schemas.openxmlformats.org/drawingml/2006/main" xmlns:r="http://schemas.openxmlformats.org/officeDocument/2006/relationships" xmlns:p="http://schemas.openxmlformats.org/presentationml/2006/main">
  <p:tag name="TOP" val="35.23992"/>
  <p:tag name="LEFT" val="117.7178"/>
  <p:tag name="WIDTH" val="199.5802"/>
  <p:tag name="HEIGHT" val="41.19843"/>
  <p:tag name="SHADOWVISIBLE" val="0"/>
  <p:tag name="LINEVISIBLE" val="0"/>
  <p:tag name="SHAPEREFLECTION" val="-2.147484E+09"/>
  <p:tag name="SHAPEGLOW" val="0"/>
  <p:tag name="SOFTEDGE" val="0"/>
  <p:tag name="SHAPETHREEDVISIBLE" val="1"/>
  <p:tag name="HASTEXT" val="1"/>
  <p:tag name="TEXT" val="自动驾驶技术"/>
  <p:tag name="FONTSIZE" val="28"/>
  <p:tag name="FONTCOLOR" val="6418515"/>
  <p:tag name="FONTBOLD" val="0"/>
  <p:tag name="FONTITALIC" val="0"/>
  <p:tag name="FONTNAME" val="印品南征北战NZBZ体"/>
  <p:tag name="NAMEASCII" val="印品南征北战NZBZ体"/>
  <p:tag name="NAMECOMPLEXSCRIPT" val="+mn-cs"/>
  <p:tag name="NAMEFAREAST" val="印品南征北战NZBZ体"/>
  <p:tag name="FONTNAMEASCII" val="印品南征北战NZBZ体"/>
  <p:tag name="TEXTALIGNMENT" val="1"/>
  <p:tag name="FONTSPACING" val="3"/>
  <p:tag name="SPACEWITHIN" val="1"/>
  <p:tag name="SPACEBEFORE" val="0"/>
  <p:tag name="SPACEAFTER" val="0"/>
  <p:tag name="MARGINBOTTOM" val="3.6"/>
  <p:tag name="MARGINLEFT" val="7.2"/>
  <p:tag name="MARGINRIGHT" val="7.2"/>
  <p:tag name="MARGINTOP" val="3.6"/>
  <p:tag name="LINERULEAFTER" val="0"/>
  <p:tag name="ALIGNMENT" val="1"/>
  <p:tag name="WORDWRAP" val="0"/>
  <p:tag name="AUTOSIZE" val="1"/>
  <p:tag name="TEXTREFLECTION" val="0"/>
  <p:tag name="TEXTGLOW" val="0"/>
  <p:tag name="T_HASTEXT" val="1"/>
  <p:tag name="T_LEFT" val="117.7178"/>
  <p:tag name="T_TOP" val="35.23992"/>
  <p:tag name="T_WIDTH" val="199.5802"/>
  <p:tag name="T_HEIGTH" val="41.19843"/>
  <p:tag name="T_TEXT" val="自动驾驶技术"/>
  <p:tag name="T_FONTCOLOR" val="6418515"/>
  <p:tag name="T_FONTNAME" val="印品南征北战NZBZ体"/>
  <p:tag name="T_FONTNAMEASCII" val="印品南征北战NZBZ体"/>
  <p:tag name="T_NAMECOMPLEXSCRIPT" val="+mn-cs"/>
  <p:tag name="T_NAMEFAREAST" val="印品南征北战NZBZ体"/>
  <p:tag name="T_FONTBOLD" val="0"/>
  <p:tag name="T_FONTSIZE" val="28"/>
  <p:tag name="T_FONTUNDERLINE" val="0"/>
  <p:tag name="T_FONTITALIC" val="0"/>
  <p:tag name="T_FONTSPACING" val="3"/>
  <p:tag name="T_MARGINTOP" val="3.6"/>
  <p:tag name="T_MARGINRIGHT" val="7.2"/>
  <p:tag name="T_MARGINBOTTOM" val="3.6"/>
  <p:tag name="T_MARGINLEFT" val="7.2"/>
  <p:tag name="T_TEXTLINEDASHSTYLE" val="-2"/>
  <p:tag name="T_TEXTLINEWEIGHT" val="-2.147484E+09"/>
  <p:tag name="T_TEXTLINEFORECOLOR" val="16777215"/>
  <p:tag name="T_TEXTLINEFILLBACKCOLOR" val="1505279"/>
  <p:tag name="T_TEXTLINEFILLTRANSPARENCY" val="0"/>
  <p:tag name="T_TEXTALIGNMENT" val="1"/>
  <p:tag name="T_SPACEBEFORE" val="0"/>
  <p:tag name="T_SPACEWITHIN" val="1"/>
  <p:tag name="T_SPACEAFTER" val="0"/>
  <p:tag name="T_LINERULEBEFORE" val="-1"/>
  <p:tag name="T_TEXTREFLECTION" val="0"/>
  <p:tag name="T_TEXTGLOW" val="0"/>
  <p:tag name="OFFSETTOP" val="9.345039"/>
  <p:tag name="OFFSETLEFT" val="7.144569"/>
  <p:tag name="OFFSETWIDTH" val="181.1363"/>
  <p:tag name="OFFSETHEIGHT" val="26.77874"/>
</p:tagLst>
</file>

<file path=ppt/tags/tag5.xml><?xml version="1.0" encoding="utf-8"?>
<p:tagLst xmlns:a="http://schemas.openxmlformats.org/drawingml/2006/main" xmlns:r="http://schemas.openxmlformats.org/officeDocument/2006/relationships" xmlns:p="http://schemas.openxmlformats.org/presentationml/2006/main">
  <p:tag name="TOP" val="45"/>
  <p:tag name="LEFT" val="315.5"/>
  <p:tag name="WIDTH" val="211.7501"/>
  <p:tag name="HEIGHT" val="9.5"/>
  <p:tag name="SHADOWVISIBLE" val="0"/>
  <p:tag name="LINEVISIBLE" val="0"/>
  <p:tag name="SHAPEREFLECTION" val="-2.147484E+09"/>
  <p:tag name="SHAPEGLOW" val="0"/>
  <p:tag name="SOFTEDGE" val="0"/>
  <p:tag name="SHAPETHREEDVISIBLE" val="1"/>
  <p:tag name="HASTEXT" val="1"/>
  <p:tag name="TEXT" val="SMART DRIVING TECHNOLOGY"/>
  <p:tag name="FONTSIZE" val="12"/>
  <p:tag name="FONTCOLOR" val="0"/>
  <p:tag name="FONTBOLD" val="0"/>
  <p:tag name="FONTITALIC" val="0"/>
  <p:tag name="FONTNAME" val="Poppins"/>
  <p:tag name="NAMEASCII" val="Poppins"/>
  <p:tag name="NAMECOMPLEXSCRIPT" val="Poppins"/>
  <p:tag name="NAMEFAREAST" val="演示斜黑体"/>
  <p:tag name="FONTNAMEASCII" val="Poppins"/>
  <p:tag name="TEXTALIGNMENT" val="5"/>
  <p:tag name="FONTSPACING" val="0"/>
  <p:tag name="SPACEWITHIN" val="1"/>
  <p:tag name="SPACEBEFORE" val="0"/>
  <p:tag name="SPACEAFTER" val="0"/>
  <p:tag name="MARGINBOTTOM" val="0"/>
  <p:tag name="MARGINLEFT" val="0"/>
  <p:tag name="MARGINRIGHT" val="0"/>
  <p:tag name="MARGINTOP" val="0"/>
  <p:tag name="LINERULEAFTER" val="0"/>
  <p:tag name="ALIGNMENT" val="5"/>
  <p:tag name="WORDWRAP" val="-1"/>
  <p:tag name="AUTOSIZE" val="1"/>
  <p:tag name="TEXTREFLECTION" val="0"/>
  <p:tag name="TEXTGLOW" val="0"/>
  <p:tag name="T_HASTEXT" val="1"/>
  <p:tag name="T_LEFT" val="315.5"/>
  <p:tag name="T_TOP" val="45"/>
  <p:tag name="T_WIDTH" val="211.7501"/>
  <p:tag name="T_HEIGTH" val="9.5"/>
  <p:tag name="T_TEXT" val="SMART DRIVING TECHNOLOGY"/>
  <p:tag name="T_FONTCOLOR" val="0"/>
  <p:tag name="T_FONTNAME" val="Poppins"/>
  <p:tag name="T_FONTNAMEASCII" val="Poppins"/>
  <p:tag name="T_NAMECOMPLEXSCRIPT" val="Poppins"/>
  <p:tag name="T_NAMEFAREAST" val="演示斜黑体"/>
  <p:tag name="T_FONTBOLD" val="0"/>
  <p:tag name="T_FONTSIZE" val="12"/>
  <p:tag name="T_FONTUNDERLINE" val="0"/>
  <p:tag name="T_FONTITALIC" val="0"/>
  <p:tag name="T_FONTSPACING" val="0"/>
  <p:tag name="T_MARGINTOP" val="0"/>
  <p:tag name="T_MARGINRIGHT" val="0"/>
  <p:tag name="T_MARGINBOTTOM" val="0"/>
  <p:tag name="T_MARGINLEFT" val="0"/>
  <p:tag name="T_TEXTLINEDASHSTYLE" val="-2"/>
  <p:tag name="T_TEXTLINEWEIGHT" val="-2.147484E+09"/>
  <p:tag name="T_TEXTLINEFORECOLOR" val="16777215"/>
  <p:tag name="T_TEXTLINEFILLBACKCOLOR" val="16777215"/>
  <p:tag name="T_TEXTLINEFILLTRANSPARENCY" val="0"/>
  <p:tag name="T_TEXTALIGNMENT" val="5"/>
  <p:tag name="T_SPACEBEFORE" val="0"/>
  <p:tag name="T_SPACEWITHIN" val="1"/>
  <p:tag name="T_SPACEAFTER" val="0"/>
  <p:tag name="T_LINERULEBEFORE" val="-1"/>
  <p:tag name="T_TEXTREFLECTION" val="0"/>
  <p:tag name="T_TEXTGLOW" val="0"/>
  <p:tag name="OFFSETTOP" val="0"/>
  <p:tag name="OFFSETLEFT" val="0.6237793"/>
  <p:tag name="OFFSETWIDTH" val="211.0948"/>
  <p:tag name="OFFSETHEIGHT" val="9.5"/>
</p:tagLst>
</file>

<file path=ppt/tags/tag6.xml><?xml version="1.0" encoding="utf-8"?>
<p:tagLst xmlns:a="http://schemas.openxmlformats.org/drawingml/2006/main" xmlns:r="http://schemas.openxmlformats.org/officeDocument/2006/relationships" xmlns:p="http://schemas.openxmlformats.org/presentationml/2006/main">
  <p:tag name="TOP" val="35.23992"/>
  <p:tag name="LEFT" val="117.7178"/>
  <p:tag name="WIDTH" val="356.0939"/>
  <p:tag name="HEIGHT" val="41.19843"/>
  <p:tag name="SHADOWVISIBLE" val="0"/>
  <p:tag name="LINEVISIBLE" val="0"/>
  <p:tag name="SHAPEREFLECTION" val="-2.147484E+09"/>
  <p:tag name="SHAPEGLOW" val="0"/>
  <p:tag name="SOFTEDGE" val="0"/>
  <p:tag name="SHAPETHREEDVISIBLE" val="1"/>
  <p:tag name="HASTEXT" val="1"/>
  <p:tag name="TEXT" val="自动驾驶面临的诸多挑战"/>
  <p:tag name="FONTSIZE" val="28"/>
  <p:tag name="FONTCOLOR" val="6418515"/>
  <p:tag name="FONTBOLD" val="0"/>
  <p:tag name="FONTITALIC" val="0"/>
  <p:tag name="FONTNAME" val="印品南征北战NZBZ体"/>
  <p:tag name="NAMEASCII" val="印品南征北战NZBZ体"/>
  <p:tag name="NAMECOMPLEXSCRIPT" val="+mn-cs"/>
  <p:tag name="NAMEFAREAST" val="印品南征北战NZBZ体"/>
  <p:tag name="FONTNAMEASCII" val="印品南征北战NZBZ体"/>
  <p:tag name="TEXTALIGNMENT" val="1"/>
  <p:tag name="FONTSPACING" val="3"/>
  <p:tag name="SPACEWITHIN" val="1"/>
  <p:tag name="SPACEBEFORE" val="0"/>
  <p:tag name="SPACEAFTER" val="0"/>
  <p:tag name="MARGINBOTTOM" val="3.6"/>
  <p:tag name="MARGINLEFT" val="7.2"/>
  <p:tag name="MARGINRIGHT" val="7.2"/>
  <p:tag name="MARGINTOP" val="3.6"/>
  <p:tag name="LINERULEAFTER" val="0"/>
  <p:tag name="ALIGNMENT" val="1"/>
  <p:tag name="WORDWRAP" val="0"/>
  <p:tag name="AUTOSIZE" val="1"/>
  <p:tag name="TEXTREFLECTION" val="0"/>
  <p:tag name="TEXTGLOW" val="0"/>
  <p:tag name="T_HASTEXT" val="1"/>
  <p:tag name="T_LEFT" val="117.7178"/>
  <p:tag name="T_TOP" val="35.23992"/>
  <p:tag name="T_WIDTH" val="356.0939"/>
  <p:tag name="T_HEIGTH" val="41.19843"/>
  <p:tag name="T_TEXT" val="自动驾驶面临的诸多挑战"/>
  <p:tag name="T_FONTCOLOR" val="6418515"/>
  <p:tag name="T_FONTNAME" val="印品南征北战NZBZ体"/>
  <p:tag name="T_FONTNAMEASCII" val="印品南征北战NZBZ体"/>
  <p:tag name="T_NAMECOMPLEXSCRIPT" val="+mn-cs"/>
  <p:tag name="T_NAMEFAREAST" val="印品南征北战NZBZ体"/>
  <p:tag name="T_FONTBOLD" val="0"/>
  <p:tag name="T_FONTSIZE" val="28"/>
  <p:tag name="T_FONTUNDERLINE" val="0"/>
  <p:tag name="T_FONTITALIC" val="0"/>
  <p:tag name="T_FONTSPACING" val="3"/>
  <p:tag name="T_MARGINTOP" val="3.6"/>
  <p:tag name="T_MARGINRIGHT" val="7.2"/>
  <p:tag name="T_MARGINBOTTOM" val="3.6"/>
  <p:tag name="T_MARGINLEFT" val="7.2"/>
  <p:tag name="T_TEXTLINEDASHSTYLE" val="-2"/>
  <p:tag name="T_TEXTLINEWEIGHT" val="-2.147484E+09"/>
  <p:tag name="T_TEXTLINEFORECOLOR" val="16777215"/>
  <p:tag name="T_TEXTLINEFILLBACKCOLOR" val="1505279"/>
  <p:tag name="T_TEXTLINEFILLTRANSPARENCY" val="0"/>
  <p:tag name="T_TEXTALIGNMENT" val="1"/>
  <p:tag name="T_SPACEBEFORE" val="0"/>
  <p:tag name="T_SPACEWITHIN" val="1"/>
  <p:tag name="T_SPACEAFTER" val="0"/>
  <p:tag name="T_LINERULEBEFORE" val="-1"/>
  <p:tag name="T_TEXTREFLECTION" val="0"/>
  <p:tag name="T_TEXTGLOW" val="0"/>
  <p:tag name="OFFSETTOP" val="6.681103"/>
  <p:tag name="OFFSETLEFT" val="7.144485"/>
  <p:tag name="OFFSETWIDTH" val="334.248"/>
  <p:tag name="OFFSETHEIGHT" val="29.44276"/>
</p:tagLst>
</file>

<file path=ppt/tags/tag7.xml><?xml version="1.0" encoding="utf-8"?>
<p:tagLst xmlns:a="http://schemas.openxmlformats.org/drawingml/2006/main" xmlns:r="http://schemas.openxmlformats.org/officeDocument/2006/relationships" xmlns:p="http://schemas.openxmlformats.org/presentationml/2006/main">
  <p:tag name="TOP" val="45"/>
  <p:tag name="LEFT" val="315.5"/>
  <p:tag name="WIDTH" val="211.7501"/>
  <p:tag name="HEIGHT" val="9.5"/>
  <p:tag name="SHADOWVISIBLE" val="0"/>
  <p:tag name="LINEVISIBLE" val="0"/>
  <p:tag name="SHAPEREFLECTION" val="-2.147484E+09"/>
  <p:tag name="SHAPEGLOW" val="0"/>
  <p:tag name="SOFTEDGE" val="0"/>
  <p:tag name="SHAPETHREEDVISIBLE" val="1"/>
  <p:tag name="HASTEXT" val="1"/>
  <p:tag name="TEXT" val="SMART DRIVING TECHNOLOGY"/>
  <p:tag name="FONTSIZE" val="12"/>
  <p:tag name="FONTCOLOR" val="0"/>
  <p:tag name="FONTBOLD" val="0"/>
  <p:tag name="FONTITALIC" val="0"/>
  <p:tag name="FONTNAME" val="Poppins"/>
  <p:tag name="NAMEASCII" val="Poppins"/>
  <p:tag name="NAMECOMPLEXSCRIPT" val="Poppins"/>
  <p:tag name="NAMEFAREAST" val="演示斜黑体"/>
  <p:tag name="FONTNAMEASCII" val="Poppins"/>
  <p:tag name="TEXTALIGNMENT" val="5"/>
  <p:tag name="FONTSPACING" val="0"/>
  <p:tag name="SPACEWITHIN" val="1"/>
  <p:tag name="SPACEBEFORE" val="0"/>
  <p:tag name="SPACEAFTER" val="0"/>
  <p:tag name="MARGINBOTTOM" val="0"/>
  <p:tag name="MARGINLEFT" val="0"/>
  <p:tag name="MARGINRIGHT" val="0"/>
  <p:tag name="MARGINTOP" val="0"/>
  <p:tag name="LINERULEAFTER" val="0"/>
  <p:tag name="ALIGNMENT" val="5"/>
  <p:tag name="WORDWRAP" val="-1"/>
  <p:tag name="AUTOSIZE" val="1"/>
  <p:tag name="TEXTREFLECTION" val="0"/>
  <p:tag name="TEXTGLOW" val="0"/>
  <p:tag name="T_HASTEXT" val="1"/>
  <p:tag name="T_LEFT" val="315.5"/>
  <p:tag name="T_TOP" val="45"/>
  <p:tag name="T_WIDTH" val="211.7501"/>
  <p:tag name="T_HEIGTH" val="9.5"/>
  <p:tag name="T_TEXT" val="SMART DRIVING TECHNOLOGY"/>
  <p:tag name="T_FONTCOLOR" val="0"/>
  <p:tag name="T_FONTNAME" val="Poppins"/>
  <p:tag name="T_FONTNAMEASCII" val="Poppins"/>
  <p:tag name="T_NAMECOMPLEXSCRIPT" val="Poppins"/>
  <p:tag name="T_NAMEFAREAST" val="演示斜黑体"/>
  <p:tag name="T_FONTBOLD" val="0"/>
  <p:tag name="T_FONTSIZE" val="12"/>
  <p:tag name="T_FONTUNDERLINE" val="0"/>
  <p:tag name="T_FONTITALIC" val="0"/>
  <p:tag name="T_FONTSPACING" val="0"/>
  <p:tag name="T_MARGINTOP" val="0"/>
  <p:tag name="T_MARGINRIGHT" val="0"/>
  <p:tag name="T_MARGINBOTTOM" val="0"/>
  <p:tag name="T_MARGINLEFT" val="0"/>
  <p:tag name="T_TEXTLINEDASHSTYLE" val="-2"/>
  <p:tag name="T_TEXTLINEWEIGHT" val="-2.147484E+09"/>
  <p:tag name="T_TEXTLINEFORECOLOR" val="16777215"/>
  <p:tag name="T_TEXTLINEFILLBACKCOLOR" val="16777215"/>
  <p:tag name="T_TEXTLINEFILLTRANSPARENCY" val="0"/>
  <p:tag name="T_TEXTALIGNMENT" val="5"/>
  <p:tag name="T_SPACEBEFORE" val="0"/>
  <p:tag name="T_SPACEWITHIN" val="1"/>
  <p:tag name="T_SPACEAFTER" val="0"/>
  <p:tag name="T_LINERULEBEFORE" val="-1"/>
  <p:tag name="T_TEXTREFLECTION" val="0"/>
  <p:tag name="T_TEXTGLOW" val="0"/>
  <p:tag name="OFFSETTOP" val="0"/>
  <p:tag name="OFFSETLEFT" val="0.6237793"/>
  <p:tag name="OFFSETWIDTH" val="211.0948"/>
  <p:tag name="OFFSETHEIGHT" val="9.5"/>
</p:tagLst>
</file>

<file path=ppt/tags/tag8.xml><?xml version="1.0" encoding="utf-8"?>
<p:tagLst xmlns:a="http://schemas.openxmlformats.org/drawingml/2006/main" xmlns:r="http://schemas.openxmlformats.org/officeDocument/2006/relationships" xmlns:p="http://schemas.openxmlformats.org/presentationml/2006/main">
  <p:tag name="TOP" val="35.23992"/>
  <p:tag name="LEFT" val="117.7178"/>
  <p:tag name="WIDTH" val="292.1"/>
  <p:tag name="HEIGHT" val="41.19843"/>
  <p:tag name="SHADOWVISIBLE" val="0"/>
  <p:tag name="LINEVISIBLE" val="0"/>
  <p:tag name="SHAPEREFLECTION" val="-2.147484E+09"/>
  <p:tag name="SHAPEGLOW" val="0"/>
  <p:tag name="SOFTEDGE" val="0"/>
  <p:tag name="SHAPETHREEDVISIBLE" val="1"/>
  <p:tag name="HASTEXT" val="1"/>
  <p:tag name="TEXT" val="自动驾驶部署与规划"/>
  <p:tag name="FONTSIZE" val="28"/>
  <p:tag name="FONTCOLOR" val="6418515"/>
  <p:tag name="FONTBOLD" val="0"/>
  <p:tag name="FONTITALIC" val="0"/>
  <p:tag name="FONTNAME" val="印品南征北战NZBZ体"/>
  <p:tag name="NAMEASCII" val="印品南征北战NZBZ体"/>
  <p:tag name="NAMECOMPLEXSCRIPT" val="+mn-cs"/>
  <p:tag name="NAMEFAREAST" val="印品南征北战NZBZ体"/>
  <p:tag name="FONTNAMEASCII" val="印品南征北战NZBZ体"/>
  <p:tag name="TEXTALIGNMENT" val="1"/>
  <p:tag name="FONTSPACING" val="3"/>
  <p:tag name="SPACEWITHIN" val="1"/>
  <p:tag name="SPACEBEFORE" val="0"/>
  <p:tag name="SPACEAFTER" val="0"/>
  <p:tag name="MARGINBOTTOM" val="3.6"/>
  <p:tag name="MARGINLEFT" val="7.2"/>
  <p:tag name="MARGINRIGHT" val="7.2"/>
  <p:tag name="MARGINTOP" val="3.6"/>
  <p:tag name="LINERULEAFTER" val="0"/>
  <p:tag name="ALIGNMENT" val="1"/>
  <p:tag name="WORDWRAP" val="0"/>
  <p:tag name="AUTOSIZE" val="1"/>
  <p:tag name="TEXTREFLECTION" val="0"/>
  <p:tag name="TEXTGLOW" val="0"/>
  <p:tag name="T_HASTEXT" val="1"/>
  <p:tag name="T_LEFT" val="117.7178"/>
  <p:tag name="T_TOP" val="35.23992"/>
  <p:tag name="T_WIDTH" val="292.1"/>
  <p:tag name="T_HEIGTH" val="41.19843"/>
  <p:tag name="T_TEXT" val="自动驾驶部署与规划"/>
  <p:tag name="T_FONTCOLOR" val="6418515"/>
  <p:tag name="T_FONTNAME" val="印品南征北战NZBZ体"/>
  <p:tag name="T_FONTNAMEASCII" val="印品南征北战NZBZ体"/>
  <p:tag name="T_NAMECOMPLEXSCRIPT" val="+mn-cs"/>
  <p:tag name="T_NAMEFAREAST" val="印品南征北战NZBZ体"/>
  <p:tag name="T_FONTBOLD" val="0"/>
  <p:tag name="T_FONTSIZE" val="28"/>
  <p:tag name="T_FONTUNDERLINE" val="0"/>
  <p:tag name="T_FONTITALIC" val="0"/>
  <p:tag name="T_FONTSPACING" val="3"/>
  <p:tag name="T_MARGINTOP" val="3.6"/>
  <p:tag name="T_MARGINRIGHT" val="7.2"/>
  <p:tag name="T_MARGINBOTTOM" val="3.6"/>
  <p:tag name="T_MARGINLEFT" val="7.2"/>
  <p:tag name="T_TEXTLINEDASHSTYLE" val="-2"/>
  <p:tag name="T_TEXTLINEWEIGHT" val="-2.147484E+09"/>
  <p:tag name="T_TEXTLINEFORECOLOR" val="16777215"/>
  <p:tag name="T_TEXTLINEFILLBACKCOLOR" val="1505279"/>
  <p:tag name="T_TEXTLINEFILLTRANSPARENCY" val="0"/>
  <p:tag name="T_TEXTALIGNMENT" val="1"/>
  <p:tag name="T_SPACEBEFORE" val="0"/>
  <p:tag name="T_SPACEWITHIN" val="1"/>
  <p:tag name="T_SPACEAFTER" val="0"/>
  <p:tag name="T_LINERULEBEFORE" val="-1"/>
  <p:tag name="T_TEXTREFLECTION" val="0"/>
  <p:tag name="T_TEXTGLOW" val="0"/>
  <p:tag name="OFFSETTOP" val="6.292599"/>
  <p:tag name="OFFSETLEFT" val="7.144569"/>
  <p:tag name="OFFSETWIDTH" val="271.8308"/>
  <p:tag name="OFFSETHEIGHT" val="29.83126"/>
</p:tagLst>
</file>

<file path=ppt/tags/tag9.xml><?xml version="1.0" encoding="utf-8"?>
<p:tagLst xmlns:a="http://schemas.openxmlformats.org/drawingml/2006/main" xmlns:r="http://schemas.openxmlformats.org/officeDocument/2006/relationships" xmlns:p="http://schemas.openxmlformats.org/presentationml/2006/main">
  <p:tag name="TOP" val="45"/>
  <p:tag name="LEFT" val="315.5"/>
  <p:tag name="WIDTH" val="211.7501"/>
  <p:tag name="HEIGHT" val="9.5"/>
  <p:tag name="SHADOWVISIBLE" val="0"/>
  <p:tag name="LINEVISIBLE" val="0"/>
  <p:tag name="SHAPEREFLECTION" val="-2.147484E+09"/>
  <p:tag name="SHAPEGLOW" val="0"/>
  <p:tag name="SOFTEDGE" val="0"/>
  <p:tag name="SHAPETHREEDVISIBLE" val="1"/>
  <p:tag name="HASTEXT" val="1"/>
  <p:tag name="TEXT" val="SMART DRIVING TECHNOLOGY"/>
  <p:tag name="FONTSIZE" val="12"/>
  <p:tag name="FONTCOLOR" val="0"/>
  <p:tag name="FONTBOLD" val="0"/>
  <p:tag name="FONTITALIC" val="0"/>
  <p:tag name="FONTNAME" val="Poppins"/>
  <p:tag name="NAMEASCII" val="Poppins"/>
  <p:tag name="NAMECOMPLEXSCRIPT" val="Poppins"/>
  <p:tag name="NAMEFAREAST" val="演示斜黑体"/>
  <p:tag name="FONTNAMEASCII" val="Poppins"/>
  <p:tag name="TEXTALIGNMENT" val="5"/>
  <p:tag name="FONTSPACING" val="0"/>
  <p:tag name="SPACEWITHIN" val="1"/>
  <p:tag name="SPACEBEFORE" val="0"/>
  <p:tag name="SPACEAFTER" val="0"/>
  <p:tag name="MARGINBOTTOM" val="0"/>
  <p:tag name="MARGINLEFT" val="0"/>
  <p:tag name="MARGINRIGHT" val="0"/>
  <p:tag name="MARGINTOP" val="0"/>
  <p:tag name="LINERULEAFTER" val="0"/>
  <p:tag name="ALIGNMENT" val="5"/>
  <p:tag name="WORDWRAP" val="-1"/>
  <p:tag name="AUTOSIZE" val="1"/>
  <p:tag name="TEXTREFLECTION" val="0"/>
  <p:tag name="TEXTGLOW" val="0"/>
  <p:tag name="T_HASTEXT" val="1"/>
  <p:tag name="T_LEFT" val="315.5"/>
  <p:tag name="T_TOP" val="45"/>
  <p:tag name="T_WIDTH" val="211.7501"/>
  <p:tag name="T_HEIGTH" val="9.5"/>
  <p:tag name="T_TEXT" val="SMART DRIVING TECHNOLOGY"/>
  <p:tag name="T_FONTCOLOR" val="0"/>
  <p:tag name="T_FONTNAME" val="Poppins"/>
  <p:tag name="T_FONTNAMEASCII" val="Poppins"/>
  <p:tag name="T_NAMECOMPLEXSCRIPT" val="Poppins"/>
  <p:tag name="T_NAMEFAREAST" val="演示斜黑体"/>
  <p:tag name="T_FONTBOLD" val="0"/>
  <p:tag name="T_FONTSIZE" val="12"/>
  <p:tag name="T_FONTUNDERLINE" val="0"/>
  <p:tag name="T_FONTITALIC" val="0"/>
  <p:tag name="T_FONTSPACING" val="0"/>
  <p:tag name="T_MARGINTOP" val="0"/>
  <p:tag name="T_MARGINRIGHT" val="0"/>
  <p:tag name="T_MARGINBOTTOM" val="0"/>
  <p:tag name="T_MARGINLEFT" val="0"/>
  <p:tag name="T_TEXTLINEDASHSTYLE" val="-2"/>
  <p:tag name="T_TEXTLINEWEIGHT" val="-2.147484E+09"/>
  <p:tag name="T_TEXTLINEFORECOLOR" val="16777215"/>
  <p:tag name="T_TEXTLINEFILLBACKCOLOR" val="16777215"/>
  <p:tag name="T_TEXTLINEFILLTRANSPARENCY" val="0"/>
  <p:tag name="T_TEXTALIGNMENT" val="5"/>
  <p:tag name="T_SPACEBEFORE" val="0"/>
  <p:tag name="T_SPACEWITHIN" val="1"/>
  <p:tag name="T_SPACEAFTER" val="0"/>
  <p:tag name="T_LINERULEBEFORE" val="-1"/>
  <p:tag name="T_TEXTREFLECTION" val="0"/>
  <p:tag name="T_TEXTGLOW" val="0"/>
  <p:tag name="OFFSETTOP" val="0"/>
  <p:tag name="OFFSETLEFT" val="0.6237793"/>
  <p:tag name="OFFSETWIDTH" val="211.0948"/>
  <p:tag name="OFFSETHEIGHT" val="9.5"/>
</p:tagLst>
</file>

<file path=ppt/theme/theme1.xml><?xml version="1.0" encoding="utf-8"?>
<a:theme xmlns:a="http://schemas.openxmlformats.org/drawingml/2006/main" name="51PPT模板网   www.51pptmoban.com">
  <a:themeElements>
    <a:clrScheme name="蓝色">
      <a:dk1>
        <a:srgbClr val="000000"/>
      </a:dk1>
      <a:lt1>
        <a:srgbClr val="FFFFFF"/>
      </a:lt1>
      <a:dk2>
        <a:srgbClr val="44546A"/>
      </a:dk2>
      <a:lt2>
        <a:srgbClr val="E7E6E6"/>
      </a:lt2>
      <a:accent1>
        <a:srgbClr val="53F061"/>
      </a:accent1>
      <a:accent2>
        <a:srgbClr val="FFF716"/>
      </a:accent2>
      <a:accent3>
        <a:srgbClr val="06D1FA"/>
      </a:accent3>
      <a:accent4>
        <a:srgbClr val="F37039"/>
      </a:accent4>
      <a:accent5>
        <a:srgbClr val="5B9BD5"/>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蓝色">
    <a:dk1>
      <a:srgbClr val="000000"/>
    </a:dk1>
    <a:lt1>
      <a:srgbClr val="FFFFFF"/>
    </a:lt1>
    <a:dk2>
      <a:srgbClr val="44546A"/>
    </a:dk2>
    <a:lt2>
      <a:srgbClr val="E7E6E6"/>
    </a:lt2>
    <a:accent1>
      <a:srgbClr val="53F061"/>
    </a:accent1>
    <a:accent2>
      <a:srgbClr val="FFF716"/>
    </a:accent2>
    <a:accent3>
      <a:srgbClr val="06D1FA"/>
    </a:accent3>
    <a:accent4>
      <a:srgbClr val="F37039"/>
    </a:accent4>
    <a:accent5>
      <a:srgbClr val="5B9BD5"/>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otalTime>625</TotalTime>
  <Words>477</Words>
  <Application>Microsoft Office PowerPoint</Application>
  <PresentationFormat>宽屏</PresentationFormat>
  <Paragraphs>140</Paragraphs>
  <Slides>6</Slides>
  <Notes>6</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6</vt:i4>
      </vt:variant>
    </vt:vector>
  </HeadingPairs>
  <TitlesOfParts>
    <vt:vector size="18" baseType="lpstr">
      <vt:lpstr>Bebas</vt:lpstr>
      <vt:lpstr>Hiragino Sans GB</vt:lpstr>
      <vt:lpstr>OPPOSans M</vt:lpstr>
      <vt:lpstr>Roboto Regular</vt:lpstr>
      <vt:lpstr>等线</vt:lpstr>
      <vt:lpstr>思源黑体 CN Bold</vt:lpstr>
      <vt:lpstr>微软雅黑</vt:lpstr>
      <vt:lpstr>印品南征北战NZBZ体</vt:lpstr>
      <vt:lpstr>Arial</vt:lpstr>
      <vt:lpstr>Bahnschrift Condensed</vt:lpstr>
      <vt:lpstr>Calibri</vt:lpstr>
      <vt:lpstr>51PPT模板网   www.51pptmoban.com</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几何元素科技风自动驾驶ppt模板</dc:title>
  <dc:creator>PPT竞技场</dc:creator>
  <cp:keywords>51PPT模板网</cp:keywords>
  <dc:description>www.51pptmoban.com</dc:description>
  <cp:lastModifiedBy>Win user</cp:lastModifiedBy>
  <cp:revision>17</cp:revision>
  <dcterms:modified xsi:type="dcterms:W3CDTF">2022-09-19T07:56:17Z</dcterms:modified>
</cp:coreProperties>
</file>