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9" r:id="rId8"/>
    <p:sldId id="273" r:id="rId9"/>
    <p:sldId id="265" r:id="rId10"/>
    <p:sldId id="262" r:id="rId11"/>
    <p:sldId id="274" r:id="rId12"/>
    <p:sldId id="266" r:id="rId13"/>
    <p:sldId id="271" r:id="rId14"/>
    <p:sldId id="272" r:id="rId15"/>
    <p:sldId id="275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648F"/>
    <a:srgbClr val="3F3B6E"/>
    <a:srgbClr val="8064A2"/>
    <a:srgbClr val="65A0EA"/>
    <a:srgbClr val="FFA350"/>
    <a:srgbClr val="FAF0F5"/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92" y="9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82A6E90-6C6B-4DDB-BC48-959D4A44E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-3424"/>
            <a:ext cx="12280605" cy="686142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185FA8B-772A-4E19-B345-E383FB4000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6" t="34443" r="14442" b="37481"/>
          <a:stretch/>
        </p:blipFill>
        <p:spPr>
          <a:xfrm>
            <a:off x="10135873" y="434196"/>
            <a:ext cx="1261024" cy="46861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A528DC4-229F-46FC-A34E-C34265B5A347}"/>
              </a:ext>
            </a:extLst>
          </p:cNvPr>
          <p:cNvSpPr txBox="1"/>
          <p:nvPr userDrawn="1"/>
        </p:nvSpPr>
        <p:spPr>
          <a:xfrm rot="377929">
            <a:off x="8128558" y="-400131"/>
            <a:ext cx="283596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0" dirty="0">
                <a:solidFill>
                  <a:schemeClr val="bg1">
                    <a:alpha val="23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π</a:t>
            </a:r>
            <a:endParaRPr lang="zh-CN" altLang="en-US" sz="40000" dirty="0">
              <a:solidFill>
                <a:schemeClr val="bg1">
                  <a:alpha val="23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3893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82A6E90-6C6B-4DDB-BC48-959D4A44E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-3424"/>
            <a:ext cx="12280605" cy="686142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185FA8B-772A-4E19-B345-E383FB4000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6" t="34443" r="14442" b="37481"/>
          <a:stretch/>
        </p:blipFill>
        <p:spPr>
          <a:xfrm>
            <a:off x="10135873" y="434196"/>
            <a:ext cx="1261024" cy="46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276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B4E30E5-9E33-4DC1-9074-24E2BF1A4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39D5E78-3339-48E7-8B2F-D5FDC2DB72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B60499-A7A0-4E31-901D-DBB71E3647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4722F-4897-4753-85B9-DBD5BE0BE109}" type="datetimeFigureOut">
              <a:rPr lang="zh-CN" altLang="en-US" smtClean="0"/>
              <a:t>2022/9/19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F437B6-C7BC-45ED-BBCB-D98B8E34D2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8856AB-363C-464F-A7B0-6C135B5C62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CAC99-13C4-4982-9AF5-5493998B5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667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eb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B6429FB-3376-4A30-B851-32F7E4D74DB3}"/>
              </a:ext>
            </a:extLst>
          </p:cNvPr>
          <p:cNvGrpSpPr/>
          <p:nvPr/>
        </p:nvGrpSpPr>
        <p:grpSpPr>
          <a:xfrm>
            <a:off x="4907783" y="1985590"/>
            <a:ext cx="6035607" cy="2621942"/>
            <a:chOff x="2328313" y="992620"/>
            <a:chExt cx="3018636" cy="131133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F6B3174-205A-4695-9C85-D75B106FC35A}"/>
                </a:ext>
              </a:extLst>
            </p:cNvPr>
            <p:cNvGrpSpPr/>
            <p:nvPr/>
          </p:nvGrpSpPr>
          <p:grpSpPr>
            <a:xfrm>
              <a:off x="2682653" y="1296361"/>
              <a:ext cx="2664296" cy="1007591"/>
              <a:chOff x="2376463" y="1332012"/>
              <a:chExt cx="2664296" cy="1007591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1B71F4F-0CE3-4A2D-AF82-3E22E7D169E4}"/>
                  </a:ext>
                </a:extLst>
              </p:cNvPr>
              <p:cNvSpPr txBox="1"/>
              <p:nvPr/>
            </p:nvSpPr>
            <p:spPr>
              <a:xfrm>
                <a:off x="2376463" y="1332012"/>
                <a:ext cx="2180044" cy="72331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798" dirty="0">
                    <a:solidFill>
                      <a:schemeClr val="bg1"/>
                    </a:solidFill>
                    <a:latin typeface="江西拙楷" pitchFamily="2" charset="-122"/>
                    <a:ea typeface="江西拙楷" pitchFamily="2" charset="-122"/>
                    <a:cs typeface="OPPOSans H" pitchFamily="18" charset="-122"/>
                  </a:rPr>
                  <a:t>圆 桌 派</a:t>
                </a: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D792DB64-269B-40C1-ADB0-86185E217105}"/>
                  </a:ext>
                </a:extLst>
              </p:cNvPr>
              <p:cNvSpPr/>
              <p:nvPr/>
            </p:nvSpPr>
            <p:spPr>
              <a:xfrm>
                <a:off x="4752727" y="1404020"/>
                <a:ext cx="288032" cy="6480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dirty="0">
                    <a:solidFill>
                      <a:schemeClr val="accent1">
                        <a:lumMod val="50000"/>
                      </a:schemeClr>
                    </a:solidFill>
                    <a:latin typeface="思源宋体 CN Heavy" pitchFamily="18" charset="-122"/>
                    <a:ea typeface="思源宋体 CN Heavy" pitchFamily="18" charset="-122"/>
                  </a:rPr>
                  <a:t>第五季</a:t>
                </a:r>
              </a:p>
            </p:txBody>
          </p:sp>
          <p:sp>
            <p:nvSpPr>
              <p:cNvPr id="9" name="TextBox 5">
                <a:extLst>
                  <a:ext uri="{FF2B5EF4-FFF2-40B4-BE49-F238E27FC236}">
                    <a16:creationId xmlns:a16="http://schemas.microsoft.com/office/drawing/2014/main" id="{E1CCD375-18CA-45F2-AAB3-F5DDA786BFAD}"/>
                  </a:ext>
                </a:extLst>
              </p:cNvPr>
              <p:cNvSpPr txBox="1"/>
              <p:nvPr/>
            </p:nvSpPr>
            <p:spPr>
              <a:xfrm>
                <a:off x="2448470" y="2124100"/>
                <a:ext cx="2160239" cy="215503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200" dirty="0">
                    <a:solidFill>
                      <a:schemeClr val="bg1"/>
                    </a:solidFill>
                    <a:latin typeface="江西拙楷" pitchFamily="2" charset="-122"/>
                    <a:ea typeface="江西拙楷" pitchFamily="2" charset="-122"/>
                  </a:rPr>
                  <a:t>聊天没剧本</a:t>
                </a:r>
                <a:r>
                  <a:rPr lang="en-US" altLang="zh-CN" sz="2200" dirty="0">
                    <a:solidFill>
                      <a:schemeClr val="bg1"/>
                    </a:solidFill>
                    <a:latin typeface="江西拙楷" pitchFamily="2" charset="-122"/>
                    <a:ea typeface="江西拙楷" pitchFamily="2" charset="-122"/>
                  </a:rPr>
                  <a:t>·</a:t>
                </a:r>
                <a:r>
                  <a:rPr lang="zh-CN" altLang="en-US" sz="2200" dirty="0">
                    <a:solidFill>
                      <a:schemeClr val="bg1"/>
                    </a:solidFill>
                    <a:latin typeface="江西拙楷" pitchFamily="2" charset="-122"/>
                    <a:ea typeface="江西拙楷" pitchFamily="2" charset="-122"/>
                  </a:rPr>
                  <a:t>老友会牛人</a:t>
                </a:r>
              </a:p>
            </p:txBody>
          </p:sp>
        </p:grpSp>
        <p:sp>
          <p:nvSpPr>
            <p:cNvPr id="6" name="TextBox 8">
              <a:extLst>
                <a:ext uri="{FF2B5EF4-FFF2-40B4-BE49-F238E27FC236}">
                  <a16:creationId xmlns:a16="http://schemas.microsoft.com/office/drawing/2014/main" id="{D5D182A3-B875-44C4-A4F0-A872545539A5}"/>
                </a:ext>
              </a:extLst>
            </p:cNvPr>
            <p:cNvSpPr txBox="1"/>
            <p:nvPr/>
          </p:nvSpPr>
          <p:spPr>
            <a:xfrm rot="187116">
              <a:off x="2328313" y="992620"/>
              <a:ext cx="656771" cy="723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798" dirty="0">
                  <a:solidFill>
                    <a:schemeClr val="accent3"/>
                  </a:solidFill>
                  <a:latin typeface="猫啃网烟波宋-R" pitchFamily="34" charset="-122"/>
                  <a:ea typeface="猫啃网烟波宋-R" pitchFamily="34" charset="-122"/>
                </a:rPr>
                <a:t>“</a:t>
              </a:r>
              <a:endParaRPr lang="zh-CN" altLang="en-US" sz="8798" dirty="0">
                <a:solidFill>
                  <a:schemeClr val="accent3"/>
                </a:solidFill>
                <a:latin typeface="猫啃网烟波宋-R" pitchFamily="34" charset="-122"/>
                <a:ea typeface="猫啃网烟波宋-R" pitchFamily="34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AF15301-01DD-4DCC-949B-595789BAF34F}"/>
              </a:ext>
            </a:extLst>
          </p:cNvPr>
          <p:cNvGrpSpPr/>
          <p:nvPr/>
        </p:nvGrpSpPr>
        <p:grpSpPr>
          <a:xfrm flipV="1">
            <a:off x="10007550" y="5667418"/>
            <a:ext cx="719880" cy="119294"/>
            <a:chOff x="4104657" y="2844179"/>
            <a:chExt cx="504053" cy="83528"/>
          </a:xfrm>
        </p:grpSpPr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E7D967FB-A7A3-4C3B-9B1A-A6CAF1FB58E9}"/>
                </a:ext>
              </a:extLst>
            </p:cNvPr>
            <p:cNvSpPr/>
            <p:nvPr/>
          </p:nvSpPr>
          <p:spPr>
            <a:xfrm rot="16200000">
              <a:off x="4098896" y="2849941"/>
              <a:ext cx="83527" cy="72006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E016C759-CBA3-471D-ADE0-9F2501B4F51D}"/>
                </a:ext>
              </a:extLst>
            </p:cNvPr>
            <p:cNvSpPr/>
            <p:nvPr/>
          </p:nvSpPr>
          <p:spPr>
            <a:xfrm rot="16200000">
              <a:off x="4242911" y="2849940"/>
              <a:ext cx="83527" cy="72006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930BBE3B-D692-4B16-916E-4F5F05781F4D}"/>
                </a:ext>
              </a:extLst>
            </p:cNvPr>
            <p:cNvSpPr/>
            <p:nvPr/>
          </p:nvSpPr>
          <p:spPr>
            <a:xfrm rot="16200000">
              <a:off x="4386928" y="2849941"/>
              <a:ext cx="83527" cy="72006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4" name="等腰三角形 13">
              <a:extLst>
                <a:ext uri="{FF2B5EF4-FFF2-40B4-BE49-F238E27FC236}">
                  <a16:creationId xmlns:a16="http://schemas.microsoft.com/office/drawing/2014/main" id="{9E99F13D-CF16-4A0C-B0B5-F1BE9B841F3E}"/>
                </a:ext>
              </a:extLst>
            </p:cNvPr>
            <p:cNvSpPr/>
            <p:nvPr/>
          </p:nvSpPr>
          <p:spPr>
            <a:xfrm rot="16200000">
              <a:off x="4530943" y="2849940"/>
              <a:ext cx="83527" cy="72006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F273B92-DC49-4BA6-88A9-A1A7652A9223}"/>
              </a:ext>
            </a:extLst>
          </p:cNvPr>
          <p:cNvGrpSpPr/>
          <p:nvPr/>
        </p:nvGrpSpPr>
        <p:grpSpPr>
          <a:xfrm>
            <a:off x="289144" y="360562"/>
            <a:ext cx="350820" cy="354726"/>
            <a:chOff x="3014295" y="323900"/>
            <a:chExt cx="689754" cy="697434"/>
          </a:xfrm>
          <a:solidFill>
            <a:schemeClr val="accent4">
              <a:lumMod val="40000"/>
              <a:lumOff val="60000"/>
            </a:schemeClr>
          </a:solidFill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4F43759-58EA-4C9B-88F5-B46B2E619E48}"/>
                </a:ext>
              </a:extLst>
            </p:cNvPr>
            <p:cNvGrpSpPr/>
            <p:nvPr/>
          </p:nvGrpSpPr>
          <p:grpSpPr>
            <a:xfrm>
              <a:off x="3014295" y="323900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3759DF05-7AD0-4AF9-AE7E-DB07320DA7F5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A616333-A1F5-4815-9350-DE7A756DCB78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3E13EB2E-F4EE-4EEF-8007-4D00DAAC887C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BD1817E3-C351-4002-BB63-A43169895AF7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C209EB2D-A95A-4B2C-ACE0-D54129FD28B4}"/>
                </a:ext>
              </a:extLst>
            </p:cNvPr>
            <p:cNvGrpSpPr/>
            <p:nvPr/>
          </p:nvGrpSpPr>
          <p:grpSpPr>
            <a:xfrm>
              <a:off x="3014295" y="517278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A0B8AABE-8E6A-4C11-984B-FE1C0149FE91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F8C9A674-525D-4BC6-9DFA-EDF8A1BE9553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F833DD1A-441E-447D-BDB3-C6A499525B8C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CD9952E1-F5C8-4E25-B2EC-3FA5514ED2F1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577F2EEC-E125-4E63-8206-B9AA31D2CE36}"/>
                </a:ext>
              </a:extLst>
            </p:cNvPr>
            <p:cNvGrpSpPr/>
            <p:nvPr/>
          </p:nvGrpSpPr>
          <p:grpSpPr>
            <a:xfrm>
              <a:off x="3014295" y="728800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2BA44D3B-6F8B-4F8D-8C82-B8E4F101FA46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FE8CB93E-D888-4BE7-A48B-88713AFED56B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18C8F6D-BA05-45CF-ADDE-1C5A3F1E6016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5736C2EE-C2C3-41A6-90B4-70FEE2AE6609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23D43574-9861-4420-B659-C2F734E8F27C}"/>
                </a:ext>
              </a:extLst>
            </p:cNvPr>
            <p:cNvGrpSpPr/>
            <p:nvPr/>
          </p:nvGrpSpPr>
          <p:grpSpPr>
            <a:xfrm>
              <a:off x="3014295" y="949326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56FB66A2-AB84-42E0-A897-DBE9C6B7AFC1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2F84EB76-6A80-46B2-B68B-2ED5303803DB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C8B443A0-57CA-4BFF-B8D5-CC0BA3E2A0B1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B87F140D-FF4B-410B-9429-8AEC0A28D989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id="{8A4F12CE-5403-404F-ABB7-E0D364F85388}"/>
              </a:ext>
            </a:extLst>
          </p:cNvPr>
          <p:cNvSpPr/>
          <p:nvPr/>
        </p:nvSpPr>
        <p:spPr>
          <a:xfrm>
            <a:off x="11903848" y="4319380"/>
            <a:ext cx="576304" cy="576304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lumMod val="75000"/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4FD9BC3-A683-49D9-939C-3D7A4CA543BF}"/>
              </a:ext>
            </a:extLst>
          </p:cNvPr>
          <p:cNvGrpSpPr/>
          <p:nvPr/>
        </p:nvGrpSpPr>
        <p:grpSpPr>
          <a:xfrm>
            <a:off x="558412" y="1174320"/>
            <a:ext cx="5037258" cy="4707588"/>
            <a:chOff x="153028" y="586875"/>
            <a:chExt cx="2519323" cy="2354443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B4AC2894-9971-41FB-91B7-318E39573EDF}"/>
                </a:ext>
              </a:extLst>
            </p:cNvPr>
            <p:cNvSpPr/>
            <p:nvPr/>
          </p:nvSpPr>
          <p:spPr>
            <a:xfrm rot="5400000">
              <a:off x="1794275" y="1955965"/>
              <a:ext cx="679734" cy="1076418"/>
            </a:xfrm>
            <a:prstGeom prst="rect">
              <a:avLst/>
            </a:prstGeom>
            <a:solidFill>
              <a:schemeClr val="accent3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31548B86-0E2E-42E1-AE5F-E5E400EF0629}"/>
                </a:ext>
              </a:extLst>
            </p:cNvPr>
            <p:cNvSpPr/>
            <p:nvPr/>
          </p:nvSpPr>
          <p:spPr>
            <a:xfrm>
              <a:off x="153028" y="586875"/>
              <a:ext cx="679734" cy="107641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/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245A6D48-A114-4AA4-9E07-0EA48DF16F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52" b="36666"/>
            <a:stretch/>
          </p:blipFill>
          <p:spPr>
            <a:xfrm>
              <a:off x="299382" y="709070"/>
              <a:ext cx="2226615" cy="2232248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E232EB6E-73AB-43D2-8E44-476D0D1EF817}"/>
                </a:ext>
              </a:extLst>
            </p:cNvPr>
            <p:cNvSpPr/>
            <p:nvPr/>
          </p:nvSpPr>
          <p:spPr>
            <a:xfrm>
              <a:off x="2428082" y="586875"/>
              <a:ext cx="171092" cy="56140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</p:spTree>
    <p:extLst>
      <p:ext uri="{BB962C8B-B14F-4D97-AF65-F5344CB8AC3E}">
        <p14:creationId xmlns:p14="http://schemas.microsoft.com/office/powerpoint/2010/main" val="35047248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A9700B3-78C0-4462-AA55-1DD5272094E3}"/>
              </a:ext>
            </a:extLst>
          </p:cNvPr>
          <p:cNvGrpSpPr/>
          <p:nvPr/>
        </p:nvGrpSpPr>
        <p:grpSpPr>
          <a:xfrm>
            <a:off x="1509183" y="3001608"/>
            <a:ext cx="9529341" cy="1401484"/>
            <a:chOff x="2604416" y="2905345"/>
            <a:chExt cx="7022328" cy="1120747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BAA9F028-C992-440E-8889-0A35D2EDC61B}"/>
                </a:ext>
              </a:extLst>
            </p:cNvPr>
            <p:cNvSpPr/>
            <p:nvPr/>
          </p:nvSpPr>
          <p:spPr>
            <a:xfrm>
              <a:off x="2604416" y="3202364"/>
              <a:ext cx="7022328" cy="823728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2B16F532-2C30-466F-9424-5BF82CDFCCD2}"/>
                </a:ext>
              </a:extLst>
            </p:cNvPr>
            <p:cNvSpPr/>
            <p:nvPr/>
          </p:nvSpPr>
          <p:spPr>
            <a:xfrm>
              <a:off x="3315761" y="2905345"/>
              <a:ext cx="5599639" cy="876840"/>
            </a:xfrm>
            <a:prstGeom prst="ellipse">
              <a:avLst/>
            </a:prstGeom>
            <a:gradFill>
              <a:gsLst>
                <a:gs pos="15000">
                  <a:schemeClr val="bg1">
                    <a:alpha val="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2EDDD147-BA8E-43F7-BBCA-32FC148DDD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700" y="3588381"/>
            <a:ext cx="1780673" cy="2490264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D993FFF-AD04-4FE0-81D9-BB0942034C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055" y="3606046"/>
            <a:ext cx="1707036" cy="2490264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AF91D62-81FF-4D09-95F5-C074CDFDA5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68" y="2100197"/>
            <a:ext cx="2014972" cy="2490264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grpSp>
        <p:nvGrpSpPr>
          <p:cNvPr id="54" name="组合 53">
            <a:extLst>
              <a:ext uri="{FF2B5EF4-FFF2-40B4-BE49-F238E27FC236}">
                <a16:creationId xmlns:a16="http://schemas.microsoft.com/office/drawing/2014/main" id="{8F8C96CF-F3AC-4A26-AD3F-77A09F11D15A}"/>
              </a:ext>
            </a:extLst>
          </p:cNvPr>
          <p:cNvGrpSpPr/>
          <p:nvPr/>
        </p:nvGrpSpPr>
        <p:grpSpPr>
          <a:xfrm>
            <a:off x="4532428" y="1210354"/>
            <a:ext cx="3127144" cy="3716605"/>
            <a:chOff x="4718698" y="1234752"/>
            <a:chExt cx="3127144" cy="3716605"/>
          </a:xfrm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82DED335-D8EF-497E-AA51-6A63CA3067F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8698" y="1234752"/>
              <a:ext cx="3127144" cy="3716605"/>
            </a:xfrm>
            <a:prstGeom prst="rect">
              <a:avLst/>
            </a:prstGeom>
          </p:spPr>
        </p:pic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286B52A-AF89-4899-A527-9CD49BFF5C6A}"/>
                </a:ext>
              </a:extLst>
            </p:cNvPr>
            <p:cNvSpPr/>
            <p:nvPr/>
          </p:nvSpPr>
          <p:spPr>
            <a:xfrm>
              <a:off x="5968207" y="2623012"/>
              <a:ext cx="1675187" cy="805988"/>
            </a:xfrm>
            <a:custGeom>
              <a:avLst/>
              <a:gdLst>
                <a:gd name="connsiteX0" fmla="*/ 3309759 w 5116379"/>
                <a:gd name="connsiteY0" fmla="*/ 0 h 2471766"/>
                <a:gd name="connsiteX1" fmla="*/ 3551648 w 5116379"/>
                <a:gd name="connsiteY1" fmla="*/ 247506 h 2471766"/>
                <a:gd name="connsiteX2" fmla="*/ 4832052 w 5116379"/>
                <a:gd name="connsiteY2" fmla="*/ 247506 h 2471766"/>
                <a:gd name="connsiteX3" fmla="*/ 5116379 w 5116379"/>
                <a:gd name="connsiteY3" fmla="*/ 531833 h 2471766"/>
                <a:gd name="connsiteX4" fmla="*/ 5116379 w 5116379"/>
                <a:gd name="connsiteY4" fmla="*/ 2187439 h 2471766"/>
                <a:gd name="connsiteX5" fmla="*/ 4832052 w 5116379"/>
                <a:gd name="connsiteY5" fmla="*/ 2471766 h 2471766"/>
                <a:gd name="connsiteX6" fmla="*/ 284327 w 5116379"/>
                <a:gd name="connsiteY6" fmla="*/ 2471766 h 2471766"/>
                <a:gd name="connsiteX7" fmla="*/ 0 w 5116379"/>
                <a:gd name="connsiteY7" fmla="*/ 2187439 h 2471766"/>
                <a:gd name="connsiteX8" fmla="*/ 0 w 5116379"/>
                <a:gd name="connsiteY8" fmla="*/ 531833 h 2471766"/>
                <a:gd name="connsiteX9" fmla="*/ 284327 w 5116379"/>
                <a:gd name="connsiteY9" fmla="*/ 247506 h 2471766"/>
                <a:gd name="connsiteX10" fmla="*/ 3067870 w 5116379"/>
                <a:gd name="connsiteY10" fmla="*/ 247506 h 247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16379" h="2471766">
                  <a:moveTo>
                    <a:pt x="3309759" y="0"/>
                  </a:moveTo>
                  <a:lnTo>
                    <a:pt x="3551648" y="247506"/>
                  </a:lnTo>
                  <a:lnTo>
                    <a:pt x="4832052" y="247506"/>
                  </a:lnTo>
                  <a:cubicBezTo>
                    <a:pt x="4989081" y="247506"/>
                    <a:pt x="5116379" y="374804"/>
                    <a:pt x="5116379" y="531833"/>
                  </a:cubicBezTo>
                  <a:lnTo>
                    <a:pt x="5116379" y="2187439"/>
                  </a:lnTo>
                  <a:cubicBezTo>
                    <a:pt x="5116379" y="2344468"/>
                    <a:pt x="4989081" y="2471766"/>
                    <a:pt x="4832052" y="2471766"/>
                  </a:cubicBezTo>
                  <a:lnTo>
                    <a:pt x="284327" y="2471766"/>
                  </a:lnTo>
                  <a:cubicBezTo>
                    <a:pt x="127298" y="2471766"/>
                    <a:pt x="0" y="2344468"/>
                    <a:pt x="0" y="2187439"/>
                  </a:cubicBezTo>
                  <a:lnTo>
                    <a:pt x="0" y="531833"/>
                  </a:lnTo>
                  <a:cubicBezTo>
                    <a:pt x="0" y="374804"/>
                    <a:pt x="127298" y="247506"/>
                    <a:pt x="284327" y="247506"/>
                  </a:cubicBezTo>
                  <a:lnTo>
                    <a:pt x="3067870" y="24750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仓耳渔阳体 W04" panose="02020400000000000000" pitchFamily="18" charset="-122"/>
                  <a:ea typeface="仓耳渔阳体 W04" panose="02020400000000000000" pitchFamily="18" charset="-122"/>
                </a:rPr>
                <a:t>我是</a:t>
              </a:r>
              <a:r>
                <a:rPr lang="en-US" altLang="zh-CN" sz="24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仓耳渔阳体 W04" panose="02020400000000000000" pitchFamily="18" charset="-122"/>
                  <a:ea typeface="仓耳渔阳体 W04" panose="02020400000000000000" pitchFamily="18" charset="-122"/>
                </a:rPr>
                <a:t>C</a:t>
              </a:r>
              <a:r>
                <a:rPr lang="zh-CN" altLang="en-US" sz="24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仓耳渔阳体 W04" panose="02020400000000000000" pitchFamily="18" charset="-122"/>
                  <a:ea typeface="仓耳渔阳体 W04" panose="02020400000000000000" pitchFamily="18" charset="-122"/>
                </a:rPr>
                <a:t>位！</a:t>
              </a:r>
            </a:p>
          </p:txBody>
        </p:sp>
      </p:grp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8C065F7-4666-4D33-870F-F222270668F2}"/>
              </a:ext>
            </a:extLst>
          </p:cNvPr>
          <p:cNvSpPr/>
          <p:nvPr/>
        </p:nvSpPr>
        <p:spPr>
          <a:xfrm rot="2700000">
            <a:off x="-744965" y="-7161"/>
            <a:ext cx="1717729" cy="22503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7B84ADF5-7062-473E-A91F-A1CEF02C32A6}"/>
              </a:ext>
            </a:extLst>
          </p:cNvPr>
          <p:cNvSpPr/>
          <p:nvPr/>
        </p:nvSpPr>
        <p:spPr>
          <a:xfrm rot="2700000">
            <a:off x="-432098" y="491979"/>
            <a:ext cx="1229890" cy="14408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0B40D7B-D5AC-4431-946A-2635A174E23E}"/>
              </a:ext>
            </a:extLst>
          </p:cNvPr>
          <p:cNvSpPr txBox="1"/>
          <p:nvPr/>
        </p:nvSpPr>
        <p:spPr>
          <a:xfrm>
            <a:off x="837671" y="564023"/>
            <a:ext cx="278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主要嘉宾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E3713AD-DAFC-435E-B26A-3BE28F90716D}"/>
              </a:ext>
            </a:extLst>
          </p:cNvPr>
          <p:cNvGrpSpPr/>
          <p:nvPr/>
        </p:nvGrpSpPr>
        <p:grpSpPr>
          <a:xfrm flipV="1">
            <a:off x="3009439" y="761690"/>
            <a:ext cx="762644" cy="151645"/>
            <a:chOff x="4382896" y="5211752"/>
            <a:chExt cx="1287516" cy="256011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6CC13EA4-D17D-43AB-BB7A-E96BF9C917DB}"/>
                </a:ext>
              </a:extLst>
            </p:cNvPr>
            <p:cNvSpPr/>
            <p:nvPr/>
          </p:nvSpPr>
          <p:spPr>
            <a:xfrm>
              <a:off x="4382896" y="5211752"/>
              <a:ext cx="256011" cy="25601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C0A2D2AC-06DA-42DB-B7EC-B15B345D3912}"/>
                </a:ext>
              </a:extLst>
            </p:cNvPr>
            <p:cNvSpPr/>
            <p:nvPr/>
          </p:nvSpPr>
          <p:spPr>
            <a:xfrm>
              <a:off x="4900039" y="5211752"/>
              <a:ext cx="256011" cy="25601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8F3F654E-93EF-4D9B-A97E-1617C87D7EBD}"/>
                </a:ext>
              </a:extLst>
            </p:cNvPr>
            <p:cNvSpPr/>
            <p:nvPr/>
          </p:nvSpPr>
          <p:spPr>
            <a:xfrm>
              <a:off x="5414401" y="5211752"/>
              <a:ext cx="256011" cy="256011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3E8BB4C-12D1-474D-8C2A-A791DE1FE992}"/>
              </a:ext>
            </a:extLst>
          </p:cNvPr>
          <p:cNvGrpSpPr/>
          <p:nvPr/>
        </p:nvGrpSpPr>
        <p:grpSpPr>
          <a:xfrm>
            <a:off x="10706772" y="5716333"/>
            <a:ext cx="350820" cy="354726"/>
            <a:chOff x="3014295" y="323900"/>
            <a:chExt cx="689754" cy="697434"/>
          </a:xfrm>
          <a:solidFill>
            <a:schemeClr val="accent4">
              <a:lumMod val="40000"/>
              <a:lumOff val="60000"/>
            </a:schemeClr>
          </a:solidFill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5F90CFE-DEA6-4C97-9ED6-4B1BFE082C84}"/>
                </a:ext>
              </a:extLst>
            </p:cNvPr>
            <p:cNvGrpSpPr/>
            <p:nvPr/>
          </p:nvGrpSpPr>
          <p:grpSpPr>
            <a:xfrm>
              <a:off x="3014295" y="323900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F49D395C-FB29-4EB4-8A6F-8C43352B868B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40F9A0CE-18E3-46DD-95E6-62D4D6C95602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0B441A29-63E3-47E8-BC5E-B1C5DDECBB31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7513A4B8-C592-4673-BFD0-6537A5ECEA40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BD0B9636-12D9-4089-AF41-10740BB8646E}"/>
                </a:ext>
              </a:extLst>
            </p:cNvPr>
            <p:cNvGrpSpPr/>
            <p:nvPr/>
          </p:nvGrpSpPr>
          <p:grpSpPr>
            <a:xfrm>
              <a:off x="3014295" y="517278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308821A4-798C-4146-93AF-6165AD912981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E7680976-0E81-433E-8A74-9FBA46F11EA3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9F21971F-F8FC-49BF-B0AA-FD5BA4CA59EB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54FF2E07-CC49-4C26-A33D-24FF4AD732EB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FDE1BD38-76AB-4E5D-A4CC-72FD5275DB32}"/>
                </a:ext>
              </a:extLst>
            </p:cNvPr>
            <p:cNvGrpSpPr/>
            <p:nvPr/>
          </p:nvGrpSpPr>
          <p:grpSpPr>
            <a:xfrm>
              <a:off x="3014295" y="728800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82BA931F-5F1F-487B-A382-A14BF4605B65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2C44DC5F-4BA5-44A6-8DCA-4248F2058EEA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DA4502CA-EB8F-44D5-8C0E-B86BD5A13F5A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3947CF9A-F6C1-4A40-BCF8-687521238C4D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63E198E-330F-4D76-9D56-233B90568F23}"/>
                </a:ext>
              </a:extLst>
            </p:cNvPr>
            <p:cNvGrpSpPr/>
            <p:nvPr/>
          </p:nvGrpSpPr>
          <p:grpSpPr>
            <a:xfrm>
              <a:off x="3014295" y="949326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EE0D36E9-A64A-4335-AD18-3E0EEADE0F94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DDFF4021-A06F-438F-9C21-758A10D70689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F542ADBE-CD5E-4EFA-A60C-1FB670AE82E1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82F5C8B-F9C5-4042-9BD2-F837D4A4850E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5064945B-DCFB-4046-B782-2C525053E6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501" y="1962900"/>
            <a:ext cx="1738309" cy="2440192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83979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8C065F7-4666-4D33-870F-F222270668F2}"/>
              </a:ext>
            </a:extLst>
          </p:cNvPr>
          <p:cNvSpPr/>
          <p:nvPr/>
        </p:nvSpPr>
        <p:spPr>
          <a:xfrm rot="2700000">
            <a:off x="-744965" y="-7161"/>
            <a:ext cx="1717729" cy="22503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7B84ADF5-7062-473E-A91F-A1CEF02C32A6}"/>
              </a:ext>
            </a:extLst>
          </p:cNvPr>
          <p:cNvSpPr/>
          <p:nvPr/>
        </p:nvSpPr>
        <p:spPr>
          <a:xfrm rot="2700000">
            <a:off x="-432098" y="491979"/>
            <a:ext cx="1229890" cy="14408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0B40D7B-D5AC-4431-946A-2635A174E23E}"/>
              </a:ext>
            </a:extLst>
          </p:cNvPr>
          <p:cNvSpPr txBox="1"/>
          <p:nvPr/>
        </p:nvSpPr>
        <p:spPr>
          <a:xfrm>
            <a:off x="837671" y="564023"/>
            <a:ext cx="278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主要嘉宾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E3713AD-DAFC-435E-B26A-3BE28F90716D}"/>
              </a:ext>
            </a:extLst>
          </p:cNvPr>
          <p:cNvGrpSpPr/>
          <p:nvPr/>
        </p:nvGrpSpPr>
        <p:grpSpPr>
          <a:xfrm flipV="1">
            <a:off x="3009439" y="761690"/>
            <a:ext cx="762644" cy="151645"/>
            <a:chOff x="4382896" y="5211752"/>
            <a:chExt cx="1287516" cy="256011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6CC13EA4-D17D-43AB-BB7A-E96BF9C917DB}"/>
                </a:ext>
              </a:extLst>
            </p:cNvPr>
            <p:cNvSpPr/>
            <p:nvPr/>
          </p:nvSpPr>
          <p:spPr>
            <a:xfrm>
              <a:off x="4382896" y="5211752"/>
              <a:ext cx="256011" cy="25601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C0A2D2AC-06DA-42DB-B7EC-B15B345D3912}"/>
                </a:ext>
              </a:extLst>
            </p:cNvPr>
            <p:cNvSpPr/>
            <p:nvPr/>
          </p:nvSpPr>
          <p:spPr>
            <a:xfrm>
              <a:off x="4900039" y="5211752"/>
              <a:ext cx="256011" cy="25601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8F3F654E-93EF-4D9B-A97E-1617C87D7EBD}"/>
                </a:ext>
              </a:extLst>
            </p:cNvPr>
            <p:cNvSpPr/>
            <p:nvPr/>
          </p:nvSpPr>
          <p:spPr>
            <a:xfrm>
              <a:off x="5414401" y="5211752"/>
              <a:ext cx="256011" cy="256011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3E8BB4C-12D1-474D-8C2A-A791DE1FE992}"/>
              </a:ext>
            </a:extLst>
          </p:cNvPr>
          <p:cNvGrpSpPr/>
          <p:nvPr/>
        </p:nvGrpSpPr>
        <p:grpSpPr>
          <a:xfrm>
            <a:off x="10706772" y="5716333"/>
            <a:ext cx="350820" cy="354726"/>
            <a:chOff x="3014295" y="323900"/>
            <a:chExt cx="689754" cy="697434"/>
          </a:xfrm>
          <a:solidFill>
            <a:schemeClr val="accent4">
              <a:lumMod val="40000"/>
              <a:lumOff val="60000"/>
            </a:schemeClr>
          </a:solidFill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5F90CFE-DEA6-4C97-9ED6-4B1BFE082C84}"/>
                </a:ext>
              </a:extLst>
            </p:cNvPr>
            <p:cNvGrpSpPr/>
            <p:nvPr/>
          </p:nvGrpSpPr>
          <p:grpSpPr>
            <a:xfrm>
              <a:off x="3014295" y="323900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F49D395C-FB29-4EB4-8A6F-8C43352B868B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40F9A0CE-18E3-46DD-95E6-62D4D6C95602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0B441A29-63E3-47E8-BC5E-B1C5DDECBB31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7513A4B8-C592-4673-BFD0-6537A5ECEA40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BD0B9636-12D9-4089-AF41-10740BB8646E}"/>
                </a:ext>
              </a:extLst>
            </p:cNvPr>
            <p:cNvGrpSpPr/>
            <p:nvPr/>
          </p:nvGrpSpPr>
          <p:grpSpPr>
            <a:xfrm>
              <a:off x="3014295" y="517278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308821A4-798C-4146-93AF-6165AD912981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E7680976-0E81-433E-8A74-9FBA46F11EA3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9F21971F-F8FC-49BF-B0AA-FD5BA4CA59EB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54FF2E07-CC49-4C26-A33D-24FF4AD732EB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FDE1BD38-76AB-4E5D-A4CC-72FD5275DB32}"/>
                </a:ext>
              </a:extLst>
            </p:cNvPr>
            <p:cNvGrpSpPr/>
            <p:nvPr/>
          </p:nvGrpSpPr>
          <p:grpSpPr>
            <a:xfrm>
              <a:off x="3014295" y="728800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82BA931F-5F1F-487B-A382-A14BF4605B65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2C44DC5F-4BA5-44A6-8DCA-4248F2058EEA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DA4502CA-EB8F-44D5-8C0E-B86BD5A13F5A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3947CF9A-F6C1-4A40-BCF8-687521238C4D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63E198E-330F-4D76-9D56-233B90568F23}"/>
                </a:ext>
              </a:extLst>
            </p:cNvPr>
            <p:cNvGrpSpPr/>
            <p:nvPr/>
          </p:nvGrpSpPr>
          <p:grpSpPr>
            <a:xfrm>
              <a:off x="3014295" y="949326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EE0D36E9-A64A-4335-AD18-3E0EEADE0F94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DDFF4021-A06F-438F-9C21-758A10D70689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F542ADBE-CD5E-4EFA-A60C-1FB670AE82E1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82F5C8B-F9C5-4042-9BD2-F837D4A4850E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</p:grpSp>
      <p:sp>
        <p:nvSpPr>
          <p:cNvPr id="50" name="椭圆 49">
            <a:extLst>
              <a:ext uri="{FF2B5EF4-FFF2-40B4-BE49-F238E27FC236}">
                <a16:creationId xmlns:a16="http://schemas.microsoft.com/office/drawing/2014/main" id="{BAA9F028-C992-440E-8889-0A35D2EDC61B}"/>
              </a:ext>
            </a:extLst>
          </p:cNvPr>
          <p:cNvSpPr/>
          <p:nvPr/>
        </p:nvSpPr>
        <p:spPr>
          <a:xfrm>
            <a:off x="1509183" y="3373028"/>
            <a:ext cx="9529341" cy="1030064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2B16F532-2C30-466F-9424-5BF82CDFCCD2}"/>
              </a:ext>
            </a:extLst>
          </p:cNvPr>
          <p:cNvSpPr/>
          <p:nvPr/>
        </p:nvSpPr>
        <p:spPr>
          <a:xfrm>
            <a:off x="2474482" y="3001608"/>
            <a:ext cx="7598744" cy="1096480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17000">
                  <a:schemeClr val="bg1">
                    <a:alpha val="0"/>
                  </a:schemeClr>
                </a:gs>
                <a:gs pos="100000">
                  <a:schemeClr val="bg1">
                    <a:alpha val="91000"/>
                  </a:schemeClr>
                </a:gs>
              </a:gsLst>
              <a:lin ang="5400000" scaled="0"/>
            </a:gra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866553F3-AACE-4F18-AAC3-9463C1CF6E18}"/>
              </a:ext>
            </a:extLst>
          </p:cNvPr>
          <p:cNvSpPr/>
          <p:nvPr/>
        </p:nvSpPr>
        <p:spPr>
          <a:xfrm>
            <a:off x="2722943" y="3930395"/>
            <a:ext cx="6746114" cy="923489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17000">
                  <a:schemeClr val="bg1">
                    <a:alpha val="0"/>
                  </a:schemeClr>
                </a:gs>
                <a:gs pos="100000">
                  <a:schemeClr val="bg1">
                    <a:alpha val="84000"/>
                  </a:schemeClr>
                </a:gs>
              </a:gsLst>
              <a:lin ang="5400000" scaled="0"/>
            </a:gra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5DE9E1C-E00D-43F6-BB48-D82718AFE6B3}"/>
              </a:ext>
            </a:extLst>
          </p:cNvPr>
          <p:cNvGrpSpPr/>
          <p:nvPr/>
        </p:nvGrpSpPr>
        <p:grpSpPr>
          <a:xfrm>
            <a:off x="4532428" y="1210354"/>
            <a:ext cx="3127144" cy="3716605"/>
            <a:chOff x="4718698" y="1234752"/>
            <a:chExt cx="3127144" cy="3716605"/>
          </a:xfrm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B6BB4901-7D8E-4424-8C27-A346ADC690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8698" y="1234752"/>
              <a:ext cx="3127144" cy="3716605"/>
            </a:xfrm>
            <a:prstGeom prst="rect">
              <a:avLst/>
            </a:prstGeom>
          </p:spPr>
        </p:pic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52C1394-B802-4E6B-806C-34519EF4E5AC}"/>
                </a:ext>
              </a:extLst>
            </p:cNvPr>
            <p:cNvSpPr/>
            <p:nvPr/>
          </p:nvSpPr>
          <p:spPr>
            <a:xfrm>
              <a:off x="5968207" y="2623012"/>
              <a:ext cx="1675187" cy="805988"/>
            </a:xfrm>
            <a:custGeom>
              <a:avLst/>
              <a:gdLst>
                <a:gd name="connsiteX0" fmla="*/ 3309759 w 5116379"/>
                <a:gd name="connsiteY0" fmla="*/ 0 h 2471766"/>
                <a:gd name="connsiteX1" fmla="*/ 3551648 w 5116379"/>
                <a:gd name="connsiteY1" fmla="*/ 247506 h 2471766"/>
                <a:gd name="connsiteX2" fmla="*/ 4832052 w 5116379"/>
                <a:gd name="connsiteY2" fmla="*/ 247506 h 2471766"/>
                <a:gd name="connsiteX3" fmla="*/ 5116379 w 5116379"/>
                <a:gd name="connsiteY3" fmla="*/ 531833 h 2471766"/>
                <a:gd name="connsiteX4" fmla="*/ 5116379 w 5116379"/>
                <a:gd name="connsiteY4" fmla="*/ 2187439 h 2471766"/>
                <a:gd name="connsiteX5" fmla="*/ 4832052 w 5116379"/>
                <a:gd name="connsiteY5" fmla="*/ 2471766 h 2471766"/>
                <a:gd name="connsiteX6" fmla="*/ 284327 w 5116379"/>
                <a:gd name="connsiteY6" fmla="*/ 2471766 h 2471766"/>
                <a:gd name="connsiteX7" fmla="*/ 0 w 5116379"/>
                <a:gd name="connsiteY7" fmla="*/ 2187439 h 2471766"/>
                <a:gd name="connsiteX8" fmla="*/ 0 w 5116379"/>
                <a:gd name="connsiteY8" fmla="*/ 531833 h 2471766"/>
                <a:gd name="connsiteX9" fmla="*/ 284327 w 5116379"/>
                <a:gd name="connsiteY9" fmla="*/ 247506 h 2471766"/>
                <a:gd name="connsiteX10" fmla="*/ 3067870 w 5116379"/>
                <a:gd name="connsiteY10" fmla="*/ 247506 h 247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16379" h="2471766">
                  <a:moveTo>
                    <a:pt x="3309759" y="0"/>
                  </a:moveTo>
                  <a:lnTo>
                    <a:pt x="3551648" y="247506"/>
                  </a:lnTo>
                  <a:lnTo>
                    <a:pt x="4832052" y="247506"/>
                  </a:lnTo>
                  <a:cubicBezTo>
                    <a:pt x="4989081" y="247506"/>
                    <a:pt x="5116379" y="374804"/>
                    <a:pt x="5116379" y="531833"/>
                  </a:cubicBezTo>
                  <a:lnTo>
                    <a:pt x="5116379" y="2187439"/>
                  </a:lnTo>
                  <a:cubicBezTo>
                    <a:pt x="5116379" y="2344468"/>
                    <a:pt x="4989081" y="2471766"/>
                    <a:pt x="4832052" y="2471766"/>
                  </a:cubicBezTo>
                  <a:lnTo>
                    <a:pt x="284327" y="2471766"/>
                  </a:lnTo>
                  <a:cubicBezTo>
                    <a:pt x="127298" y="2471766"/>
                    <a:pt x="0" y="2344468"/>
                    <a:pt x="0" y="2187439"/>
                  </a:cubicBezTo>
                  <a:lnTo>
                    <a:pt x="0" y="531833"/>
                  </a:lnTo>
                  <a:cubicBezTo>
                    <a:pt x="0" y="374804"/>
                    <a:pt x="127298" y="247506"/>
                    <a:pt x="284327" y="247506"/>
                  </a:cubicBezTo>
                  <a:lnTo>
                    <a:pt x="3067870" y="24750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仓耳渔阳体 W04" panose="02020400000000000000" pitchFamily="18" charset="-122"/>
                  <a:ea typeface="仓耳渔阳体 W04" panose="02020400000000000000" pitchFamily="18" charset="-122"/>
                </a:rPr>
                <a:t>我是</a:t>
              </a:r>
              <a:r>
                <a:rPr lang="en-US" altLang="zh-CN" sz="24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仓耳渔阳体 W04" panose="02020400000000000000" pitchFamily="18" charset="-122"/>
                  <a:ea typeface="仓耳渔阳体 W04" panose="02020400000000000000" pitchFamily="18" charset="-122"/>
                </a:rPr>
                <a:t>C</a:t>
              </a:r>
              <a:r>
                <a:rPr lang="zh-CN" altLang="en-US" sz="24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仓耳渔阳体 W04" panose="02020400000000000000" pitchFamily="18" charset="-122"/>
                  <a:ea typeface="仓耳渔阳体 W04" panose="02020400000000000000" pitchFamily="18" charset="-122"/>
                </a:rPr>
                <a:t>位！</a:t>
              </a:r>
            </a:p>
          </p:txBody>
        </p:sp>
      </p:grpSp>
      <p:pic>
        <p:nvPicPr>
          <p:cNvPr id="57" name="图片 56">
            <a:extLst>
              <a:ext uri="{FF2B5EF4-FFF2-40B4-BE49-F238E27FC236}">
                <a16:creationId xmlns:a16="http://schemas.microsoft.com/office/drawing/2014/main" id="{C355A316-4BE1-47C0-8532-51C34CEC23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501" y="1962900"/>
            <a:ext cx="1738309" cy="2440192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82D21764-FA2B-4663-BF7D-1E60DAD715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700" y="3588381"/>
            <a:ext cx="1780673" cy="2490264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966D57B7-A48F-49FF-B44F-52E1D7FEC7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055" y="3606046"/>
            <a:ext cx="1707036" cy="2490264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3DB2DAC6-1D91-4893-982F-CB890489E0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68" y="2100197"/>
            <a:ext cx="2014972" cy="2490264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C768A9D7-F896-4CC5-AB88-92752CBC7DA0}"/>
              </a:ext>
            </a:extLst>
          </p:cNvPr>
          <p:cNvSpPr/>
          <p:nvPr/>
        </p:nvSpPr>
        <p:spPr>
          <a:xfrm>
            <a:off x="2654768" y="3674842"/>
            <a:ext cx="168172" cy="1681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887221DC-5B9D-47E0-8B49-41552143BAA6}"/>
              </a:ext>
            </a:extLst>
          </p:cNvPr>
          <p:cNvSpPr/>
          <p:nvPr/>
        </p:nvSpPr>
        <p:spPr>
          <a:xfrm>
            <a:off x="4864380" y="3998332"/>
            <a:ext cx="168172" cy="1681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42B5744D-99AB-45A6-859F-032FE8CF569F}"/>
              </a:ext>
            </a:extLst>
          </p:cNvPr>
          <p:cNvSpPr/>
          <p:nvPr/>
        </p:nvSpPr>
        <p:spPr>
          <a:xfrm>
            <a:off x="7310921" y="3990803"/>
            <a:ext cx="168172" cy="1681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65B58079-6940-4B68-B772-5C92DE3768C3}"/>
              </a:ext>
            </a:extLst>
          </p:cNvPr>
          <p:cNvSpPr/>
          <p:nvPr/>
        </p:nvSpPr>
        <p:spPr>
          <a:xfrm>
            <a:off x="9593912" y="3719888"/>
            <a:ext cx="168172" cy="1681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338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同心圆 1">
            <a:extLst>
              <a:ext uri="{FF2B5EF4-FFF2-40B4-BE49-F238E27FC236}">
                <a16:creationId xmlns:a16="http://schemas.microsoft.com/office/drawing/2014/main" id="{530BA91C-4DE0-4E33-867E-29A5615D603D}"/>
              </a:ext>
            </a:extLst>
          </p:cNvPr>
          <p:cNvSpPr/>
          <p:nvPr/>
        </p:nvSpPr>
        <p:spPr>
          <a:xfrm>
            <a:off x="-2026763" y="1402237"/>
            <a:ext cx="4053526" cy="4053526"/>
          </a:xfrm>
          <a:prstGeom prst="donut">
            <a:avLst>
              <a:gd name="adj" fmla="val 17790"/>
            </a:avLst>
          </a:prstGeom>
          <a:solidFill>
            <a:srgbClr val="FEF87B">
              <a:alpha val="9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8420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8CC33D39-B772-40D1-8AF5-48CB68DC842F}"/>
              </a:ext>
            </a:extLst>
          </p:cNvPr>
          <p:cNvGrpSpPr/>
          <p:nvPr/>
        </p:nvGrpSpPr>
        <p:grpSpPr>
          <a:xfrm>
            <a:off x="3584491" y="2604020"/>
            <a:ext cx="5320459" cy="1477328"/>
            <a:chOff x="3960707" y="2690336"/>
            <a:chExt cx="5320459" cy="1477328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6FA16667-40CA-424A-9C19-6751CA983DC2}"/>
                </a:ext>
              </a:extLst>
            </p:cNvPr>
            <p:cNvSpPr txBox="1"/>
            <p:nvPr/>
          </p:nvSpPr>
          <p:spPr>
            <a:xfrm>
              <a:off x="5587847" y="2808039"/>
              <a:ext cx="3693319" cy="110799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defTabSz="984201"/>
              <a:r>
                <a:rPr kumimoji="1" lang="zh-CN" altLang="en-US" sz="7200" dirty="0">
                  <a:solidFill>
                    <a:prstClr val="white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节目评价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5072B593-FDC7-4117-B488-812B4DDB5781}"/>
                </a:ext>
              </a:extLst>
            </p:cNvPr>
            <p:cNvSpPr txBox="1"/>
            <p:nvPr/>
          </p:nvSpPr>
          <p:spPr>
            <a:xfrm>
              <a:off x="3960707" y="2690336"/>
              <a:ext cx="1439497" cy="147732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defTabSz="984201"/>
              <a:r>
                <a:rPr kumimoji="1" lang="en-US" altLang="zh-CN" sz="9600" dirty="0">
                  <a:solidFill>
                    <a:prstClr val="white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04</a:t>
              </a:r>
              <a:endParaRPr kumimoji="1" lang="zh-CN" altLang="en-US" sz="9600" dirty="0">
                <a:solidFill>
                  <a:prstClr val="white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73" name="椭圆 72">
            <a:extLst>
              <a:ext uri="{FF2B5EF4-FFF2-40B4-BE49-F238E27FC236}">
                <a16:creationId xmlns:a16="http://schemas.microsoft.com/office/drawing/2014/main" id="{8479CC8B-6A4C-4C24-9B9C-FFA9366C73D0}"/>
              </a:ext>
            </a:extLst>
          </p:cNvPr>
          <p:cNvSpPr/>
          <p:nvPr/>
        </p:nvSpPr>
        <p:spPr>
          <a:xfrm>
            <a:off x="11153492" y="5455763"/>
            <a:ext cx="1490132" cy="149013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8420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F9FCD61-9B47-4535-86A5-F3341FDA20AD}"/>
              </a:ext>
            </a:extLst>
          </p:cNvPr>
          <p:cNvGrpSpPr/>
          <p:nvPr/>
        </p:nvGrpSpPr>
        <p:grpSpPr>
          <a:xfrm>
            <a:off x="9714928" y="3379555"/>
            <a:ext cx="1438120" cy="1210467"/>
            <a:chOff x="9383705" y="3379555"/>
            <a:chExt cx="1438120" cy="1210467"/>
          </a:xfrm>
        </p:grpSpPr>
        <p:sp>
          <p:nvSpPr>
            <p:cNvPr id="68" name="同心圆 6">
              <a:extLst>
                <a:ext uri="{FF2B5EF4-FFF2-40B4-BE49-F238E27FC236}">
                  <a16:creationId xmlns:a16="http://schemas.microsoft.com/office/drawing/2014/main" id="{B2FC467B-5FB6-4004-AC18-938EEEEDB2BC}"/>
                </a:ext>
              </a:extLst>
            </p:cNvPr>
            <p:cNvSpPr/>
            <p:nvPr/>
          </p:nvSpPr>
          <p:spPr>
            <a:xfrm>
              <a:off x="10122833" y="3891030"/>
              <a:ext cx="698992" cy="698992"/>
            </a:xfrm>
            <a:prstGeom prst="donut">
              <a:avLst>
                <a:gd name="adj" fmla="val 17790"/>
              </a:avLst>
            </a:prstGeom>
            <a:solidFill>
              <a:srgbClr val="232C66">
                <a:lumMod val="20000"/>
                <a:lumOff val="80000"/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8420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4" name="Picture 2" descr="C:\Users\user\Desktop\webp.webp (1).jpg">
              <a:extLst>
                <a:ext uri="{FF2B5EF4-FFF2-40B4-BE49-F238E27FC236}">
                  <a16:creationId xmlns:a16="http://schemas.microsoft.com/office/drawing/2014/main" id="{D6E84FB7-7A35-4326-8F51-42D11E4DB16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t="7779" b="37773"/>
            <a:stretch/>
          </p:blipFill>
          <p:spPr bwMode="auto">
            <a:xfrm>
              <a:off x="9383705" y="3379555"/>
              <a:ext cx="995639" cy="963939"/>
            </a:xfrm>
            <a:prstGeom prst="ellipse">
              <a:avLst/>
            </a:prstGeom>
            <a:noFill/>
          </p:spPr>
        </p:pic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02B59B51-4AA6-4AF5-B244-BC6900BDD79C}"/>
              </a:ext>
            </a:extLst>
          </p:cNvPr>
          <p:cNvGrpSpPr/>
          <p:nvPr/>
        </p:nvGrpSpPr>
        <p:grpSpPr>
          <a:xfrm>
            <a:off x="1038952" y="3575136"/>
            <a:ext cx="2474689" cy="3134807"/>
            <a:chOff x="876702" y="3188780"/>
            <a:chExt cx="2474689" cy="3134807"/>
          </a:xfrm>
        </p:grpSpPr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F0D684A5-42F7-4A01-B2B5-7C14BF5385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702" y="3832289"/>
              <a:ext cx="2474689" cy="2491298"/>
            </a:xfrm>
            <a:prstGeom prst="rect">
              <a:avLst/>
            </a:prstGeom>
          </p:spPr>
        </p:pic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B1F1A22B-2DAF-475B-96D6-5D7A05C8FB6B}"/>
                </a:ext>
              </a:extLst>
            </p:cNvPr>
            <p:cNvGrpSpPr/>
            <p:nvPr/>
          </p:nvGrpSpPr>
          <p:grpSpPr>
            <a:xfrm>
              <a:off x="1592174" y="3188780"/>
              <a:ext cx="1043743" cy="1012424"/>
              <a:chOff x="3871596" y="3861732"/>
              <a:chExt cx="2644359" cy="2565011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78ECEB8A-4BF8-4C3E-870A-DFD54D7B2E8B}"/>
                  </a:ext>
                </a:extLst>
              </p:cNvPr>
              <p:cNvSpPr/>
              <p:nvPr/>
            </p:nvSpPr>
            <p:spPr>
              <a:xfrm rot="1800000">
                <a:off x="3871596" y="3861732"/>
                <a:ext cx="2644359" cy="2565011"/>
              </a:xfrm>
              <a:custGeom>
                <a:avLst/>
                <a:gdLst>
                  <a:gd name="connsiteX0" fmla="*/ 1146751 w 2616418"/>
                  <a:gd name="connsiteY0" fmla="*/ 6941 h 2565946"/>
                  <a:gd name="connsiteX1" fmla="*/ 1181129 w 2616418"/>
                  <a:gd name="connsiteY1" fmla="*/ 0 h 2565946"/>
                  <a:gd name="connsiteX2" fmla="*/ 1271706 w 2616418"/>
                  <a:gd name="connsiteY2" fmla="*/ 0 h 2565946"/>
                  <a:gd name="connsiteX3" fmla="*/ 1360027 w 2616418"/>
                  <a:gd name="connsiteY3" fmla="*/ 88321 h 2565946"/>
                  <a:gd name="connsiteX4" fmla="*/ 1360027 w 2616418"/>
                  <a:gd name="connsiteY4" fmla="*/ 605504 h 2565946"/>
                  <a:gd name="connsiteX5" fmla="*/ 1771718 w 2616418"/>
                  <a:gd name="connsiteY5" fmla="*/ 367814 h 2565946"/>
                  <a:gd name="connsiteX6" fmla="*/ 2043832 w 2616418"/>
                  <a:gd name="connsiteY6" fmla="*/ 440726 h 2565946"/>
                  <a:gd name="connsiteX7" fmla="*/ 2589697 w 2616418"/>
                  <a:gd name="connsiteY7" fmla="*/ 1386192 h 2565946"/>
                  <a:gd name="connsiteX8" fmla="*/ 2516784 w 2616418"/>
                  <a:gd name="connsiteY8" fmla="*/ 1658306 h 2565946"/>
                  <a:gd name="connsiteX9" fmla="*/ 990988 w 2616418"/>
                  <a:gd name="connsiteY9" fmla="*/ 2539225 h 2565946"/>
                  <a:gd name="connsiteX10" fmla="*/ 718874 w 2616418"/>
                  <a:gd name="connsiteY10" fmla="*/ 2466312 h 2565946"/>
                  <a:gd name="connsiteX11" fmla="*/ 173009 w 2616418"/>
                  <a:gd name="connsiteY11" fmla="*/ 1520846 h 2565946"/>
                  <a:gd name="connsiteX12" fmla="*/ 245922 w 2616418"/>
                  <a:gd name="connsiteY12" fmla="*/ 1248733 h 2565946"/>
                  <a:gd name="connsiteX13" fmla="*/ 505168 w 2616418"/>
                  <a:gd name="connsiteY13" fmla="*/ 1099057 h 2565946"/>
                  <a:gd name="connsiteX14" fmla="*/ 55679 w 2616418"/>
                  <a:gd name="connsiteY14" fmla="*/ 920127 h 2565946"/>
                  <a:gd name="connsiteX15" fmla="*/ 6285 w 2616418"/>
                  <a:gd name="connsiteY15" fmla="*/ 805403 h 2565946"/>
                  <a:gd name="connsiteX16" fmla="*/ 39785 w 2616418"/>
                  <a:gd name="connsiteY16" fmla="*/ 721249 h 2565946"/>
                  <a:gd name="connsiteX17" fmla="*/ 86917 w 2616418"/>
                  <a:gd name="connsiteY17" fmla="*/ 672792 h 2565946"/>
                  <a:gd name="connsiteX18" fmla="*/ 154509 w 2616418"/>
                  <a:gd name="connsiteY18" fmla="*/ 671856 h 2565946"/>
                  <a:gd name="connsiteX19" fmla="*/ 793217 w 2616418"/>
                  <a:gd name="connsiteY19" fmla="*/ 926109 h 2565946"/>
                  <a:gd name="connsiteX20" fmla="*/ 798619 w 2616418"/>
                  <a:gd name="connsiteY20" fmla="*/ 929633 h 2565946"/>
                  <a:gd name="connsiteX21" fmla="*/ 1092808 w 2616418"/>
                  <a:gd name="connsiteY21" fmla="*/ 759783 h 2565946"/>
                  <a:gd name="connsiteX22" fmla="*/ 1092808 w 2616418"/>
                  <a:gd name="connsiteY22" fmla="*/ 88321 h 2565946"/>
                  <a:gd name="connsiteX23" fmla="*/ 1146751 w 2616418"/>
                  <a:gd name="connsiteY23" fmla="*/ 6941 h 2565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616418" h="2565946">
                    <a:moveTo>
                      <a:pt x="1146751" y="6941"/>
                    </a:moveTo>
                    <a:cubicBezTo>
                      <a:pt x="1157317" y="2472"/>
                      <a:pt x="1168934" y="0"/>
                      <a:pt x="1181129" y="0"/>
                    </a:cubicBezTo>
                    <a:lnTo>
                      <a:pt x="1271706" y="0"/>
                    </a:lnTo>
                    <a:cubicBezTo>
                      <a:pt x="1320484" y="0"/>
                      <a:pt x="1360027" y="39543"/>
                      <a:pt x="1360027" y="88321"/>
                    </a:cubicBezTo>
                    <a:lnTo>
                      <a:pt x="1360027" y="605504"/>
                    </a:lnTo>
                    <a:lnTo>
                      <a:pt x="1771718" y="367814"/>
                    </a:lnTo>
                    <a:cubicBezTo>
                      <a:pt x="1866995" y="312806"/>
                      <a:pt x="1988824" y="345450"/>
                      <a:pt x="2043832" y="440726"/>
                    </a:cubicBezTo>
                    <a:lnTo>
                      <a:pt x="2589697" y="1386192"/>
                    </a:lnTo>
                    <a:cubicBezTo>
                      <a:pt x="2644705" y="1481469"/>
                      <a:pt x="2612061" y="1603298"/>
                      <a:pt x="2516784" y="1658306"/>
                    </a:cubicBezTo>
                    <a:lnTo>
                      <a:pt x="990988" y="2539225"/>
                    </a:lnTo>
                    <a:cubicBezTo>
                      <a:pt x="895711" y="2594233"/>
                      <a:pt x="773882" y="2561589"/>
                      <a:pt x="718874" y="2466312"/>
                    </a:cubicBezTo>
                    <a:lnTo>
                      <a:pt x="173009" y="1520846"/>
                    </a:lnTo>
                    <a:cubicBezTo>
                      <a:pt x="118001" y="1425570"/>
                      <a:pt x="150645" y="1303741"/>
                      <a:pt x="245922" y="1248733"/>
                    </a:cubicBezTo>
                    <a:lnTo>
                      <a:pt x="505168" y="1099057"/>
                    </a:lnTo>
                    <a:lnTo>
                      <a:pt x="55679" y="920127"/>
                    </a:lnTo>
                    <a:cubicBezTo>
                      <a:pt x="10359" y="902086"/>
                      <a:pt x="-11755" y="850722"/>
                      <a:pt x="6285" y="805403"/>
                    </a:cubicBezTo>
                    <a:lnTo>
                      <a:pt x="39785" y="721249"/>
                    </a:lnTo>
                    <a:cubicBezTo>
                      <a:pt x="48805" y="698589"/>
                      <a:pt x="66156" y="681731"/>
                      <a:pt x="86917" y="672792"/>
                    </a:cubicBezTo>
                    <a:cubicBezTo>
                      <a:pt x="107678" y="663854"/>
                      <a:pt x="131849" y="662835"/>
                      <a:pt x="154509" y="671856"/>
                    </a:cubicBezTo>
                    <a:lnTo>
                      <a:pt x="793217" y="926109"/>
                    </a:lnTo>
                    <a:lnTo>
                      <a:pt x="798619" y="929633"/>
                    </a:lnTo>
                    <a:lnTo>
                      <a:pt x="1092808" y="759783"/>
                    </a:lnTo>
                    <a:lnTo>
                      <a:pt x="1092808" y="88321"/>
                    </a:lnTo>
                    <a:cubicBezTo>
                      <a:pt x="1092808" y="51737"/>
                      <a:pt x="1115051" y="20349"/>
                      <a:pt x="1146751" y="6941"/>
                    </a:cubicBezTo>
                    <a:close/>
                  </a:path>
                </a:pathLst>
              </a:custGeom>
              <a:solidFill>
                <a:srgbClr val="232C66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等腰三角形 78">
                <a:extLst>
                  <a:ext uri="{FF2B5EF4-FFF2-40B4-BE49-F238E27FC236}">
                    <a16:creationId xmlns:a16="http://schemas.microsoft.com/office/drawing/2014/main" id="{EF6571E1-5E36-49AB-B0FF-ADA4CC554967}"/>
                  </a:ext>
                </a:extLst>
              </p:cNvPr>
              <p:cNvSpPr/>
              <p:nvPr/>
            </p:nvSpPr>
            <p:spPr>
              <a:xfrm rot="5400000">
                <a:off x="4962907" y="5073157"/>
                <a:ext cx="454043" cy="391417"/>
              </a:xfrm>
              <a:prstGeom prst="triangl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B66C287-B23A-44FC-8669-BD8881D20489}"/>
              </a:ext>
            </a:extLst>
          </p:cNvPr>
          <p:cNvGrpSpPr/>
          <p:nvPr/>
        </p:nvGrpSpPr>
        <p:grpSpPr>
          <a:xfrm>
            <a:off x="289144" y="360562"/>
            <a:ext cx="350820" cy="354726"/>
            <a:chOff x="3014295" y="323900"/>
            <a:chExt cx="689754" cy="697434"/>
          </a:xfrm>
          <a:solidFill>
            <a:schemeClr val="accent4">
              <a:lumMod val="40000"/>
              <a:lumOff val="60000"/>
            </a:schemeClr>
          </a:solidFill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9266337A-4DF4-4B02-82D6-927E2C7CD064}"/>
                </a:ext>
              </a:extLst>
            </p:cNvPr>
            <p:cNvGrpSpPr/>
            <p:nvPr/>
          </p:nvGrpSpPr>
          <p:grpSpPr>
            <a:xfrm>
              <a:off x="3014295" y="323900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E6EAF8C7-F9A0-42C3-9C48-D44CEAB60B46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414DE3B5-ADEB-407B-A896-AA8B14395741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D9AA361D-452E-4004-B18A-631ABA4CE427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0178918A-9881-4F8D-BE91-3DB961A6D664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BEE9401-5AA7-4297-9700-9B75B3452A7D}"/>
                </a:ext>
              </a:extLst>
            </p:cNvPr>
            <p:cNvGrpSpPr/>
            <p:nvPr/>
          </p:nvGrpSpPr>
          <p:grpSpPr>
            <a:xfrm>
              <a:off x="3014295" y="517278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3B3C1587-3584-46FB-A18D-C6E74008CFBE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5622AF80-986E-478D-B000-48367194E26D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3A4467CB-C05F-4B91-BA89-12943BCBD56E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DB42FE19-A411-4AA8-8AD0-729AB555F78C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6A52D59A-E212-444E-8B96-B8CCD8B63E9F}"/>
                </a:ext>
              </a:extLst>
            </p:cNvPr>
            <p:cNvGrpSpPr/>
            <p:nvPr/>
          </p:nvGrpSpPr>
          <p:grpSpPr>
            <a:xfrm>
              <a:off x="3014295" y="728800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EC269727-502B-4BC9-8A79-AE6A07A1E7B4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BC9D3A99-CD14-4A49-8D8F-01746B217FE7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8C2D8794-D1CE-4B87-BE39-7374B7DBE4E8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9D258C0F-D99F-4FAD-AFFA-241D7C099D8F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9FA9687F-0B18-4569-8145-AC13410863D9}"/>
                </a:ext>
              </a:extLst>
            </p:cNvPr>
            <p:cNvGrpSpPr/>
            <p:nvPr/>
          </p:nvGrpSpPr>
          <p:grpSpPr>
            <a:xfrm>
              <a:off x="3014295" y="949326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3CE4DDBD-5613-46E0-AD89-11B5BEB52952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CC2F154D-C6D4-4E85-897C-35E933B0FB5C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B5629F3E-9695-4AC9-A936-32D35A291154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C57A591F-E4E4-4B0E-9ED8-3605161C8ED6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9BFE89B-1000-4D18-908D-945B1E30FE78}"/>
              </a:ext>
            </a:extLst>
          </p:cNvPr>
          <p:cNvGrpSpPr/>
          <p:nvPr/>
        </p:nvGrpSpPr>
        <p:grpSpPr>
          <a:xfrm>
            <a:off x="2337598" y="1452753"/>
            <a:ext cx="1287516" cy="256011"/>
            <a:chOff x="4382896" y="5211752"/>
            <a:chExt cx="1287516" cy="256011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4EC5FE1C-DC55-43DF-AB50-F8EA5F21BDD3}"/>
                </a:ext>
              </a:extLst>
            </p:cNvPr>
            <p:cNvSpPr/>
            <p:nvPr/>
          </p:nvSpPr>
          <p:spPr>
            <a:xfrm>
              <a:off x="4382896" y="5211752"/>
              <a:ext cx="256011" cy="25601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CAC7AD0-3430-4F1F-9CF6-91836D40BB76}"/>
                </a:ext>
              </a:extLst>
            </p:cNvPr>
            <p:cNvSpPr/>
            <p:nvPr/>
          </p:nvSpPr>
          <p:spPr>
            <a:xfrm>
              <a:off x="4900039" y="5211752"/>
              <a:ext cx="256011" cy="25601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FE3459B0-8BE3-4494-9492-2ABD6E825F2A}"/>
                </a:ext>
              </a:extLst>
            </p:cNvPr>
            <p:cNvSpPr/>
            <p:nvPr/>
          </p:nvSpPr>
          <p:spPr>
            <a:xfrm>
              <a:off x="5414401" y="5211752"/>
              <a:ext cx="256011" cy="256011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4A7F2EC4-0A67-402C-A3EE-3563A70F596B}"/>
              </a:ext>
            </a:extLst>
          </p:cNvPr>
          <p:cNvSpPr txBox="1"/>
          <p:nvPr/>
        </p:nvSpPr>
        <p:spPr>
          <a:xfrm rot="377929">
            <a:off x="8640018" y="4641922"/>
            <a:ext cx="10121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>
                    <a:alpha val="23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π</a:t>
            </a:r>
            <a:endParaRPr lang="zh-CN" altLang="en-US" sz="7200" dirty="0">
              <a:solidFill>
                <a:schemeClr val="bg1">
                  <a:alpha val="23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39880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8C065F7-4666-4D33-870F-F222270668F2}"/>
              </a:ext>
            </a:extLst>
          </p:cNvPr>
          <p:cNvSpPr/>
          <p:nvPr/>
        </p:nvSpPr>
        <p:spPr>
          <a:xfrm rot="2700000">
            <a:off x="-744965" y="-7161"/>
            <a:ext cx="1717729" cy="22503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7B84ADF5-7062-473E-A91F-A1CEF02C32A6}"/>
              </a:ext>
            </a:extLst>
          </p:cNvPr>
          <p:cNvSpPr/>
          <p:nvPr/>
        </p:nvSpPr>
        <p:spPr>
          <a:xfrm rot="2700000">
            <a:off x="-432098" y="491979"/>
            <a:ext cx="1229890" cy="14408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E3713AD-DAFC-435E-B26A-3BE28F90716D}"/>
              </a:ext>
            </a:extLst>
          </p:cNvPr>
          <p:cNvGrpSpPr/>
          <p:nvPr/>
        </p:nvGrpSpPr>
        <p:grpSpPr>
          <a:xfrm flipV="1">
            <a:off x="3009439" y="761690"/>
            <a:ext cx="762644" cy="151645"/>
            <a:chOff x="4382896" y="5211752"/>
            <a:chExt cx="1287516" cy="256011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6CC13EA4-D17D-43AB-BB7A-E96BF9C917DB}"/>
                </a:ext>
              </a:extLst>
            </p:cNvPr>
            <p:cNvSpPr/>
            <p:nvPr/>
          </p:nvSpPr>
          <p:spPr>
            <a:xfrm>
              <a:off x="4382896" y="5211752"/>
              <a:ext cx="256011" cy="25601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C0A2D2AC-06DA-42DB-B7EC-B15B345D3912}"/>
                </a:ext>
              </a:extLst>
            </p:cNvPr>
            <p:cNvSpPr/>
            <p:nvPr/>
          </p:nvSpPr>
          <p:spPr>
            <a:xfrm>
              <a:off x="4900039" y="5211752"/>
              <a:ext cx="256011" cy="25601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8F3F654E-93EF-4D9B-A97E-1617C87D7EBD}"/>
                </a:ext>
              </a:extLst>
            </p:cNvPr>
            <p:cNvSpPr/>
            <p:nvPr/>
          </p:nvSpPr>
          <p:spPr>
            <a:xfrm>
              <a:off x="5414401" y="5211752"/>
              <a:ext cx="256011" cy="256011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109D74A-D718-4CB0-A0CB-B51A62DFFA77}"/>
              </a:ext>
            </a:extLst>
          </p:cNvPr>
          <p:cNvGrpSpPr/>
          <p:nvPr/>
        </p:nvGrpSpPr>
        <p:grpSpPr>
          <a:xfrm>
            <a:off x="4973025" y="1339565"/>
            <a:ext cx="6120831" cy="1676829"/>
            <a:chOff x="4797540" y="1954906"/>
            <a:chExt cx="6120831" cy="16768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8" name="Rectangle 25">
              <a:extLst>
                <a:ext uri="{FF2B5EF4-FFF2-40B4-BE49-F238E27FC236}">
                  <a16:creationId xmlns:a16="http://schemas.microsoft.com/office/drawing/2014/main" id="{8F668671-EC04-4C3D-A0F1-9BB88D7A6C12}"/>
                </a:ext>
              </a:extLst>
            </p:cNvPr>
            <p:cNvSpPr/>
            <p:nvPr/>
          </p:nvSpPr>
          <p:spPr>
            <a:xfrm>
              <a:off x="4797540" y="1954906"/>
              <a:ext cx="6120831" cy="167682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2">
                  <a:lumMod val="95000"/>
                </a:schemeClr>
              </a:solidFill>
            </a:ln>
            <a:effectLst>
              <a:outerShdw blurRad="228600" dist="50800" dir="5400000" algn="ctr" rotWithShape="0">
                <a:srgbClr val="000000">
                  <a:alpha val="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CA069542-D733-4350-B5A9-11523AF1AFE1}"/>
                </a:ext>
              </a:extLst>
            </p:cNvPr>
            <p:cNvSpPr/>
            <p:nvPr/>
          </p:nvSpPr>
          <p:spPr>
            <a:xfrm>
              <a:off x="5068935" y="2525815"/>
              <a:ext cx="576064" cy="57606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3E6B85D7-DA9D-4A68-81DE-CDC3D53E1062}"/>
                </a:ext>
              </a:extLst>
            </p:cNvPr>
            <p:cNvSpPr/>
            <p:nvPr/>
          </p:nvSpPr>
          <p:spPr>
            <a:xfrm>
              <a:off x="5878858" y="2155955"/>
              <a:ext cx="5015197" cy="1323439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pPr algn="l"/>
              <a:r>
                <a:rPr lang="zh-CN" altLang="zh-CN" sz="1600" kern="0" dirty="0">
                  <a:solidFill>
                    <a:srgbClr val="C00000"/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谈天说地，也有见解，还算真诚。</a:t>
              </a:r>
              <a:endParaRPr lang="en-US" altLang="zh-CN" sz="1600" kern="0" dirty="0">
                <a:solidFill>
                  <a:srgbClr val="C00000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algn="l"/>
              <a:r>
                <a:rPr lang="zh-CN" altLang="zh-CN" sz="1600" kern="0" dirty="0"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各行各业的都有来节目，画家，作家，博物馆讲解员，纪录片制作人，大学老师每个人都有自己的研究方向和人生故事。几个人围着一张桌子，彼此的距离适中，喝喝茶吃吃点心，氛围很轻松。</a:t>
              </a:r>
              <a:endParaRPr lang="zh-CN" altLang="zh-CN" sz="1600" kern="100" dirty="0"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51" name="Freeform 120">
              <a:extLst>
                <a:ext uri="{FF2B5EF4-FFF2-40B4-BE49-F238E27FC236}">
                  <a16:creationId xmlns:a16="http://schemas.microsoft.com/office/drawing/2014/main" id="{B9C0E7BE-56E2-4B6E-ABF6-F2ACEB0CB6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6417" y="2657266"/>
              <a:ext cx="281099" cy="275903"/>
            </a:xfrm>
            <a:custGeom>
              <a:avLst/>
              <a:gdLst>
                <a:gd name="T0" fmla="*/ 46 w 206"/>
                <a:gd name="T1" fmla="*/ 64 h 202"/>
                <a:gd name="T2" fmla="*/ 104 w 206"/>
                <a:gd name="T3" fmla="*/ 65 h 202"/>
                <a:gd name="T4" fmla="*/ 54 w 206"/>
                <a:gd name="T5" fmla="*/ 67 h 202"/>
                <a:gd name="T6" fmla="*/ 83 w 206"/>
                <a:gd name="T7" fmla="*/ 98 h 202"/>
                <a:gd name="T8" fmla="*/ 121 w 206"/>
                <a:gd name="T9" fmla="*/ 113 h 202"/>
                <a:gd name="T10" fmla="*/ 145 w 206"/>
                <a:gd name="T11" fmla="*/ 89 h 202"/>
                <a:gd name="T12" fmla="*/ 149 w 206"/>
                <a:gd name="T13" fmla="*/ 62 h 202"/>
                <a:gd name="T14" fmla="*/ 122 w 206"/>
                <a:gd name="T15" fmla="*/ 40 h 202"/>
                <a:gd name="T16" fmla="*/ 114 w 206"/>
                <a:gd name="T17" fmla="*/ 10 h 202"/>
                <a:gd name="T18" fmla="*/ 69 w 206"/>
                <a:gd name="T19" fmla="*/ 17 h 202"/>
                <a:gd name="T20" fmla="*/ 35 w 206"/>
                <a:gd name="T21" fmla="*/ 12 h 202"/>
                <a:gd name="T22" fmla="*/ 18 w 206"/>
                <a:gd name="T23" fmla="*/ 34 h 202"/>
                <a:gd name="T24" fmla="*/ 17 w 206"/>
                <a:gd name="T25" fmla="*/ 69 h 202"/>
                <a:gd name="T26" fmla="*/ 1 w 206"/>
                <a:gd name="T27" fmla="*/ 96 h 202"/>
                <a:gd name="T28" fmla="*/ 38 w 206"/>
                <a:gd name="T29" fmla="*/ 122 h 202"/>
                <a:gd name="T30" fmla="*/ 54 w 206"/>
                <a:gd name="T31" fmla="*/ 150 h 202"/>
                <a:gd name="T32" fmla="*/ 86 w 206"/>
                <a:gd name="T33" fmla="*/ 146 h 202"/>
                <a:gd name="T34" fmla="*/ 116 w 206"/>
                <a:gd name="T35" fmla="*/ 140 h 202"/>
                <a:gd name="T36" fmla="*/ 84 w 206"/>
                <a:gd name="T37" fmla="*/ 126 h 202"/>
                <a:gd name="T38" fmla="*/ 41 w 206"/>
                <a:gd name="T39" fmla="*/ 136 h 202"/>
                <a:gd name="T40" fmla="*/ 31 w 206"/>
                <a:gd name="T41" fmla="*/ 102 h 202"/>
                <a:gd name="T42" fmla="*/ 25 w 206"/>
                <a:gd name="T43" fmla="*/ 84 h 202"/>
                <a:gd name="T44" fmla="*/ 15 w 206"/>
                <a:gd name="T45" fmla="*/ 42 h 202"/>
                <a:gd name="T46" fmla="*/ 49 w 206"/>
                <a:gd name="T47" fmla="*/ 32 h 202"/>
                <a:gd name="T48" fmla="*/ 67 w 206"/>
                <a:gd name="T49" fmla="*/ 26 h 202"/>
                <a:gd name="T50" fmla="*/ 110 w 206"/>
                <a:gd name="T51" fmla="*/ 17 h 202"/>
                <a:gd name="T52" fmla="*/ 119 w 206"/>
                <a:gd name="T53" fmla="*/ 50 h 202"/>
                <a:gd name="T54" fmla="*/ 126 w 206"/>
                <a:gd name="T55" fmla="*/ 68 h 202"/>
                <a:gd name="T56" fmla="*/ 135 w 206"/>
                <a:gd name="T57" fmla="*/ 111 h 202"/>
                <a:gd name="T58" fmla="*/ 102 w 206"/>
                <a:gd name="T59" fmla="*/ 120 h 202"/>
                <a:gd name="T60" fmla="*/ 159 w 206"/>
                <a:gd name="T61" fmla="*/ 175 h 202"/>
                <a:gd name="T62" fmla="*/ 161 w 206"/>
                <a:gd name="T63" fmla="*/ 167 h 202"/>
                <a:gd name="T64" fmla="*/ 171 w 206"/>
                <a:gd name="T65" fmla="*/ 154 h 202"/>
                <a:gd name="T66" fmla="*/ 193 w 206"/>
                <a:gd name="T67" fmla="*/ 140 h 202"/>
                <a:gd name="T68" fmla="*/ 192 w 206"/>
                <a:gd name="T69" fmla="*/ 122 h 202"/>
                <a:gd name="T70" fmla="*/ 166 w 206"/>
                <a:gd name="T71" fmla="*/ 119 h 202"/>
                <a:gd name="T72" fmla="*/ 145 w 206"/>
                <a:gd name="T73" fmla="*/ 112 h 202"/>
                <a:gd name="T74" fmla="*/ 134 w 206"/>
                <a:gd name="T75" fmla="*/ 122 h 202"/>
                <a:gd name="T76" fmla="*/ 120 w 206"/>
                <a:gd name="T77" fmla="*/ 139 h 202"/>
                <a:gd name="T78" fmla="*/ 114 w 206"/>
                <a:gd name="T79" fmla="*/ 152 h 202"/>
                <a:gd name="T80" fmla="*/ 127 w 206"/>
                <a:gd name="T81" fmla="*/ 171 h 202"/>
                <a:gd name="T82" fmla="*/ 127 w 206"/>
                <a:gd name="T83" fmla="*/ 189 h 202"/>
                <a:gd name="T84" fmla="*/ 153 w 206"/>
                <a:gd name="T85" fmla="*/ 191 h 202"/>
                <a:gd name="T86" fmla="*/ 174 w 206"/>
                <a:gd name="T87" fmla="*/ 199 h 202"/>
                <a:gd name="T88" fmla="*/ 185 w 206"/>
                <a:gd name="T89" fmla="*/ 189 h 202"/>
                <a:gd name="T90" fmla="*/ 194 w 206"/>
                <a:gd name="T91" fmla="*/ 168 h 202"/>
                <a:gd name="T92" fmla="*/ 206 w 206"/>
                <a:gd name="T93" fmla="*/ 155 h 202"/>
                <a:gd name="T94" fmla="*/ 185 w 206"/>
                <a:gd name="T95" fmla="*/ 168 h 202"/>
                <a:gd name="T96" fmla="*/ 180 w 206"/>
                <a:gd name="T97" fmla="*/ 175 h 202"/>
                <a:gd name="T98" fmla="*/ 167 w 206"/>
                <a:gd name="T99" fmla="*/ 193 h 202"/>
                <a:gd name="T100" fmla="*/ 148 w 206"/>
                <a:gd name="T101" fmla="*/ 181 h 202"/>
                <a:gd name="T102" fmla="*/ 140 w 206"/>
                <a:gd name="T103" fmla="*/ 176 h 202"/>
                <a:gd name="T104" fmla="*/ 121 w 206"/>
                <a:gd name="T105" fmla="*/ 163 h 202"/>
                <a:gd name="T106" fmla="*/ 134 w 206"/>
                <a:gd name="T107" fmla="*/ 143 h 202"/>
                <a:gd name="T108" fmla="*/ 139 w 206"/>
                <a:gd name="T109" fmla="*/ 136 h 202"/>
                <a:gd name="T110" fmla="*/ 152 w 206"/>
                <a:gd name="T111" fmla="*/ 117 h 202"/>
                <a:gd name="T112" fmla="*/ 172 w 206"/>
                <a:gd name="T113" fmla="*/ 130 h 202"/>
                <a:gd name="T114" fmla="*/ 179 w 206"/>
                <a:gd name="T115" fmla="*/ 135 h 202"/>
                <a:gd name="T116" fmla="*/ 197 w 206"/>
                <a:gd name="T117" fmla="*/ 14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6" h="202">
                  <a:moveTo>
                    <a:pt x="104" y="65"/>
                  </a:moveTo>
                  <a:cubicBezTo>
                    <a:pt x="99" y="53"/>
                    <a:pt x="88" y="45"/>
                    <a:pt x="75" y="45"/>
                  </a:cubicBezTo>
                  <a:cubicBezTo>
                    <a:pt x="71" y="45"/>
                    <a:pt x="67" y="46"/>
                    <a:pt x="63" y="47"/>
                  </a:cubicBezTo>
                  <a:cubicBezTo>
                    <a:pt x="56" y="50"/>
                    <a:pt x="50" y="56"/>
                    <a:pt x="46" y="64"/>
                  </a:cubicBezTo>
                  <a:cubicBezTo>
                    <a:pt x="43" y="72"/>
                    <a:pt x="43" y="80"/>
                    <a:pt x="46" y="88"/>
                  </a:cubicBezTo>
                  <a:cubicBezTo>
                    <a:pt x="51" y="100"/>
                    <a:pt x="62" y="107"/>
                    <a:pt x="75" y="107"/>
                  </a:cubicBezTo>
                  <a:cubicBezTo>
                    <a:pt x="79" y="107"/>
                    <a:pt x="83" y="106"/>
                    <a:pt x="86" y="105"/>
                  </a:cubicBezTo>
                  <a:cubicBezTo>
                    <a:pt x="102" y="99"/>
                    <a:pt x="110" y="81"/>
                    <a:pt x="104" y="65"/>
                  </a:cubicBezTo>
                  <a:close/>
                  <a:moveTo>
                    <a:pt x="83" y="98"/>
                  </a:moveTo>
                  <a:cubicBezTo>
                    <a:pt x="81" y="99"/>
                    <a:pt x="78" y="99"/>
                    <a:pt x="75" y="99"/>
                  </a:cubicBezTo>
                  <a:cubicBezTo>
                    <a:pt x="65" y="99"/>
                    <a:pt x="57" y="93"/>
                    <a:pt x="54" y="85"/>
                  </a:cubicBezTo>
                  <a:cubicBezTo>
                    <a:pt x="51" y="79"/>
                    <a:pt x="51" y="73"/>
                    <a:pt x="54" y="67"/>
                  </a:cubicBezTo>
                  <a:cubicBezTo>
                    <a:pt x="56" y="61"/>
                    <a:pt x="61" y="57"/>
                    <a:pt x="66" y="55"/>
                  </a:cubicBezTo>
                  <a:cubicBezTo>
                    <a:pt x="69" y="54"/>
                    <a:pt x="72" y="53"/>
                    <a:pt x="75" y="53"/>
                  </a:cubicBezTo>
                  <a:cubicBezTo>
                    <a:pt x="84" y="53"/>
                    <a:pt x="93" y="59"/>
                    <a:pt x="96" y="68"/>
                  </a:cubicBezTo>
                  <a:cubicBezTo>
                    <a:pt x="101" y="79"/>
                    <a:pt x="95" y="93"/>
                    <a:pt x="83" y="98"/>
                  </a:cubicBezTo>
                  <a:close/>
                  <a:moveTo>
                    <a:pt x="116" y="140"/>
                  </a:moveTo>
                  <a:cubicBezTo>
                    <a:pt x="117" y="138"/>
                    <a:pt x="117" y="136"/>
                    <a:pt x="116" y="135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5" y="120"/>
                    <a:pt x="118" y="117"/>
                    <a:pt x="121" y="113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6" y="120"/>
                    <a:pt x="140" y="118"/>
                    <a:pt x="141" y="115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50" y="95"/>
                    <a:pt x="149" y="90"/>
                    <a:pt x="145" y="89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5" y="79"/>
                    <a:pt x="135" y="75"/>
                    <a:pt x="134" y="70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47" y="65"/>
                    <a:pt x="148" y="63"/>
                    <a:pt x="149" y="62"/>
                  </a:cubicBezTo>
                  <a:cubicBezTo>
                    <a:pt x="150" y="60"/>
                    <a:pt x="150" y="58"/>
                    <a:pt x="149" y="56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41" y="36"/>
                    <a:pt x="137" y="34"/>
                    <a:pt x="134" y="36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0" y="36"/>
                    <a:pt x="116" y="33"/>
                    <a:pt x="113" y="30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7"/>
                    <a:pt x="118" y="15"/>
                    <a:pt x="118" y="14"/>
                  </a:cubicBezTo>
                  <a:cubicBezTo>
                    <a:pt x="117" y="12"/>
                    <a:pt x="116" y="11"/>
                    <a:pt x="114" y="10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4" y="1"/>
                    <a:pt x="90" y="3"/>
                    <a:pt x="88" y="6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7"/>
                    <a:pt x="74" y="17"/>
                    <a:pt x="69" y="1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3" y="2"/>
                    <a:pt x="59" y="0"/>
                    <a:pt x="56" y="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7" y="9"/>
                    <a:pt x="36" y="10"/>
                    <a:pt x="35" y="12"/>
                  </a:cubicBezTo>
                  <a:cubicBezTo>
                    <a:pt x="34" y="14"/>
                    <a:pt x="34" y="16"/>
                    <a:pt x="35" y="17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6" y="32"/>
                    <a:pt x="32" y="35"/>
                    <a:pt x="29" y="39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4" y="33"/>
                    <a:pt x="10" y="34"/>
                    <a:pt x="8" y="38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8"/>
                    <a:pt x="1" y="62"/>
                    <a:pt x="5" y="63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73"/>
                    <a:pt x="16" y="78"/>
                    <a:pt x="17" y="82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3" y="88"/>
                    <a:pt x="1" y="89"/>
                    <a:pt x="1" y="91"/>
                  </a:cubicBezTo>
                  <a:cubicBezTo>
                    <a:pt x="0" y="92"/>
                    <a:pt x="0" y="94"/>
                    <a:pt x="1" y="96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9" y="116"/>
                    <a:pt x="13" y="118"/>
                    <a:pt x="16" y="117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31" y="116"/>
                    <a:pt x="35" y="119"/>
                    <a:pt x="38" y="122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6"/>
                    <a:pt x="33" y="137"/>
                    <a:pt x="33" y="139"/>
                  </a:cubicBezTo>
                  <a:cubicBezTo>
                    <a:pt x="34" y="141"/>
                    <a:pt x="35" y="142"/>
                    <a:pt x="37" y="143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7" y="152"/>
                    <a:pt x="61" y="150"/>
                    <a:pt x="63" y="146"/>
                  </a:cubicBezTo>
                  <a:cubicBezTo>
                    <a:pt x="68" y="135"/>
                    <a:pt x="68" y="135"/>
                    <a:pt x="68" y="135"/>
                  </a:cubicBezTo>
                  <a:cubicBezTo>
                    <a:pt x="72" y="135"/>
                    <a:pt x="77" y="135"/>
                    <a:pt x="82" y="135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7" y="149"/>
                    <a:pt x="90" y="151"/>
                    <a:pt x="93" y="151"/>
                  </a:cubicBezTo>
                  <a:cubicBezTo>
                    <a:pt x="94" y="151"/>
                    <a:pt x="94" y="151"/>
                    <a:pt x="95" y="150"/>
                  </a:cubicBezTo>
                  <a:cubicBezTo>
                    <a:pt x="112" y="144"/>
                    <a:pt x="112" y="144"/>
                    <a:pt x="112" y="144"/>
                  </a:cubicBezTo>
                  <a:cubicBezTo>
                    <a:pt x="114" y="143"/>
                    <a:pt x="115" y="142"/>
                    <a:pt x="116" y="140"/>
                  </a:cubicBezTo>
                  <a:close/>
                  <a:moveTo>
                    <a:pt x="108" y="137"/>
                  </a:moveTo>
                  <a:cubicBezTo>
                    <a:pt x="93" y="142"/>
                    <a:pt x="93" y="142"/>
                    <a:pt x="93" y="142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78" y="127"/>
                    <a:pt x="72" y="127"/>
                    <a:pt x="66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1" y="114"/>
                    <a:pt x="37" y="110"/>
                    <a:pt x="33" y="105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4" y="78"/>
                    <a:pt x="24" y="73"/>
                    <a:pt x="25" y="67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7" y="41"/>
                    <a:pt x="42" y="37"/>
                    <a:pt x="47" y="34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3" y="25"/>
                    <a:pt x="79" y="25"/>
                    <a:pt x="85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10" y="38"/>
                    <a:pt x="114" y="42"/>
                    <a:pt x="118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35" y="43"/>
                    <a:pt x="135" y="43"/>
                    <a:pt x="135" y="43"/>
                  </a:cubicBezTo>
                  <a:cubicBezTo>
                    <a:pt x="141" y="58"/>
                    <a:pt x="141" y="58"/>
                    <a:pt x="141" y="58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7" y="74"/>
                    <a:pt x="127" y="80"/>
                    <a:pt x="126" y="86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3" y="111"/>
                    <a:pt x="109" y="115"/>
                    <a:pt x="104" y="118"/>
                  </a:cubicBezTo>
                  <a:cubicBezTo>
                    <a:pt x="102" y="120"/>
                    <a:pt x="102" y="120"/>
                    <a:pt x="102" y="120"/>
                  </a:cubicBezTo>
                  <a:lnTo>
                    <a:pt x="108" y="137"/>
                  </a:lnTo>
                  <a:close/>
                  <a:moveTo>
                    <a:pt x="157" y="136"/>
                  </a:moveTo>
                  <a:cubicBezTo>
                    <a:pt x="146" y="137"/>
                    <a:pt x="138" y="147"/>
                    <a:pt x="140" y="158"/>
                  </a:cubicBezTo>
                  <a:cubicBezTo>
                    <a:pt x="141" y="168"/>
                    <a:pt x="149" y="175"/>
                    <a:pt x="159" y="175"/>
                  </a:cubicBezTo>
                  <a:cubicBezTo>
                    <a:pt x="160" y="175"/>
                    <a:pt x="161" y="175"/>
                    <a:pt x="162" y="175"/>
                  </a:cubicBezTo>
                  <a:cubicBezTo>
                    <a:pt x="173" y="174"/>
                    <a:pt x="180" y="164"/>
                    <a:pt x="179" y="153"/>
                  </a:cubicBezTo>
                  <a:cubicBezTo>
                    <a:pt x="178" y="142"/>
                    <a:pt x="168" y="134"/>
                    <a:pt x="157" y="136"/>
                  </a:cubicBezTo>
                  <a:close/>
                  <a:moveTo>
                    <a:pt x="161" y="167"/>
                  </a:moveTo>
                  <a:cubicBezTo>
                    <a:pt x="154" y="168"/>
                    <a:pt x="148" y="163"/>
                    <a:pt x="147" y="157"/>
                  </a:cubicBezTo>
                  <a:cubicBezTo>
                    <a:pt x="147" y="150"/>
                    <a:pt x="151" y="144"/>
                    <a:pt x="158" y="144"/>
                  </a:cubicBezTo>
                  <a:cubicBezTo>
                    <a:pt x="158" y="143"/>
                    <a:pt x="159" y="143"/>
                    <a:pt x="159" y="143"/>
                  </a:cubicBezTo>
                  <a:cubicBezTo>
                    <a:pt x="165" y="143"/>
                    <a:pt x="170" y="148"/>
                    <a:pt x="171" y="154"/>
                  </a:cubicBezTo>
                  <a:cubicBezTo>
                    <a:pt x="172" y="160"/>
                    <a:pt x="167" y="166"/>
                    <a:pt x="161" y="167"/>
                  </a:cubicBezTo>
                  <a:close/>
                  <a:moveTo>
                    <a:pt x="205" y="144"/>
                  </a:moveTo>
                  <a:cubicBezTo>
                    <a:pt x="204" y="141"/>
                    <a:pt x="202" y="139"/>
                    <a:pt x="199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2" y="138"/>
                    <a:pt x="191" y="136"/>
                    <a:pt x="190" y="135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4" y="129"/>
                    <a:pt x="195" y="127"/>
                    <a:pt x="194" y="126"/>
                  </a:cubicBezTo>
                  <a:cubicBezTo>
                    <a:pt x="194" y="124"/>
                    <a:pt x="193" y="123"/>
                    <a:pt x="192" y="122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1" y="114"/>
                    <a:pt x="178" y="114"/>
                    <a:pt x="176" y="116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0" y="120"/>
                    <a:pt x="168" y="120"/>
                    <a:pt x="166" y="119"/>
                  </a:cubicBezTo>
                  <a:cubicBezTo>
                    <a:pt x="165" y="113"/>
                    <a:pt x="165" y="113"/>
                    <a:pt x="165" y="113"/>
                  </a:cubicBezTo>
                  <a:cubicBezTo>
                    <a:pt x="165" y="111"/>
                    <a:pt x="163" y="108"/>
                    <a:pt x="160" y="108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10"/>
                    <a:pt x="146" y="111"/>
                    <a:pt x="145" y="112"/>
                  </a:cubicBezTo>
                  <a:cubicBezTo>
                    <a:pt x="144" y="113"/>
                    <a:pt x="143" y="115"/>
                    <a:pt x="143" y="116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2" y="123"/>
                    <a:pt x="140" y="124"/>
                    <a:pt x="139" y="125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1" y="120"/>
                    <a:pt x="128" y="120"/>
                    <a:pt x="126" y="123"/>
                  </a:cubicBezTo>
                  <a:cubicBezTo>
                    <a:pt x="119" y="131"/>
                    <a:pt x="119" y="131"/>
                    <a:pt x="119" y="131"/>
                  </a:cubicBezTo>
                  <a:cubicBezTo>
                    <a:pt x="118" y="132"/>
                    <a:pt x="118" y="134"/>
                    <a:pt x="118" y="135"/>
                  </a:cubicBezTo>
                  <a:cubicBezTo>
                    <a:pt x="118" y="137"/>
                    <a:pt x="119" y="138"/>
                    <a:pt x="120" y="139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5"/>
                    <a:pt x="124" y="147"/>
                    <a:pt x="124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6" y="150"/>
                    <a:pt x="115" y="150"/>
                    <a:pt x="114" y="152"/>
                  </a:cubicBezTo>
                  <a:cubicBezTo>
                    <a:pt x="113" y="153"/>
                    <a:pt x="112" y="154"/>
                    <a:pt x="112" y="156"/>
                  </a:cubicBezTo>
                  <a:cubicBezTo>
                    <a:pt x="114" y="166"/>
                    <a:pt x="114" y="166"/>
                    <a:pt x="114" y="166"/>
                  </a:cubicBezTo>
                  <a:cubicBezTo>
                    <a:pt x="114" y="169"/>
                    <a:pt x="117" y="171"/>
                    <a:pt x="119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2"/>
                    <a:pt x="128" y="174"/>
                    <a:pt x="130" y="176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5" y="182"/>
                    <a:pt x="124" y="184"/>
                    <a:pt x="125" y="185"/>
                  </a:cubicBezTo>
                  <a:cubicBezTo>
                    <a:pt x="125" y="187"/>
                    <a:pt x="126" y="188"/>
                    <a:pt x="127" y="189"/>
                  </a:cubicBezTo>
                  <a:cubicBezTo>
                    <a:pt x="135" y="195"/>
                    <a:pt x="135" y="195"/>
                    <a:pt x="135" y="195"/>
                  </a:cubicBezTo>
                  <a:cubicBezTo>
                    <a:pt x="138" y="197"/>
                    <a:pt x="141" y="197"/>
                    <a:pt x="143" y="194"/>
                  </a:cubicBezTo>
                  <a:cubicBezTo>
                    <a:pt x="147" y="189"/>
                    <a:pt x="147" y="189"/>
                    <a:pt x="147" y="189"/>
                  </a:cubicBezTo>
                  <a:cubicBezTo>
                    <a:pt x="149" y="190"/>
                    <a:pt x="151" y="191"/>
                    <a:pt x="153" y="191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4" y="200"/>
                    <a:pt x="156" y="202"/>
                    <a:pt x="159" y="202"/>
                  </a:cubicBezTo>
                  <a:cubicBezTo>
                    <a:pt x="171" y="201"/>
                    <a:pt x="171" y="201"/>
                    <a:pt x="171" y="201"/>
                  </a:cubicBezTo>
                  <a:cubicBezTo>
                    <a:pt x="172" y="201"/>
                    <a:pt x="174" y="200"/>
                    <a:pt x="174" y="199"/>
                  </a:cubicBezTo>
                  <a:cubicBezTo>
                    <a:pt x="175" y="197"/>
                    <a:pt x="176" y="196"/>
                    <a:pt x="176" y="194"/>
                  </a:cubicBezTo>
                  <a:cubicBezTo>
                    <a:pt x="175" y="188"/>
                    <a:pt x="175" y="188"/>
                    <a:pt x="175" y="188"/>
                  </a:cubicBezTo>
                  <a:cubicBezTo>
                    <a:pt x="177" y="187"/>
                    <a:pt x="178" y="186"/>
                    <a:pt x="180" y="185"/>
                  </a:cubicBezTo>
                  <a:cubicBezTo>
                    <a:pt x="185" y="189"/>
                    <a:pt x="185" y="189"/>
                    <a:pt x="185" y="189"/>
                  </a:cubicBezTo>
                  <a:cubicBezTo>
                    <a:pt x="187" y="191"/>
                    <a:pt x="191" y="190"/>
                    <a:pt x="193" y="188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201" y="177"/>
                    <a:pt x="201" y="173"/>
                    <a:pt x="198" y="172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4" y="166"/>
                    <a:pt x="195" y="164"/>
                    <a:pt x="195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3" y="161"/>
                    <a:pt x="204" y="160"/>
                    <a:pt x="205" y="159"/>
                  </a:cubicBezTo>
                  <a:cubicBezTo>
                    <a:pt x="206" y="158"/>
                    <a:pt x="206" y="156"/>
                    <a:pt x="206" y="155"/>
                  </a:cubicBezTo>
                  <a:lnTo>
                    <a:pt x="205" y="144"/>
                  </a:lnTo>
                  <a:close/>
                  <a:moveTo>
                    <a:pt x="188" y="155"/>
                  </a:moveTo>
                  <a:cubicBezTo>
                    <a:pt x="188" y="158"/>
                    <a:pt x="188" y="158"/>
                    <a:pt x="188" y="158"/>
                  </a:cubicBezTo>
                  <a:cubicBezTo>
                    <a:pt x="188" y="161"/>
                    <a:pt x="187" y="164"/>
                    <a:pt x="185" y="168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80" y="175"/>
                    <a:pt x="180" y="175"/>
                    <a:pt x="180" y="175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5" y="179"/>
                    <a:pt x="172" y="181"/>
                    <a:pt x="169" y="182"/>
                  </a:cubicBezTo>
                  <a:cubicBezTo>
                    <a:pt x="166" y="183"/>
                    <a:pt x="166" y="183"/>
                    <a:pt x="166" y="183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54" y="183"/>
                    <a:pt x="150" y="182"/>
                    <a:pt x="148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40" y="176"/>
                    <a:pt x="140" y="176"/>
                    <a:pt x="140" y="176"/>
                  </a:cubicBezTo>
                  <a:cubicBezTo>
                    <a:pt x="138" y="173"/>
                    <a:pt x="138" y="173"/>
                    <a:pt x="138" y="173"/>
                  </a:cubicBezTo>
                  <a:cubicBezTo>
                    <a:pt x="136" y="171"/>
                    <a:pt x="134" y="168"/>
                    <a:pt x="133" y="165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57"/>
                    <a:pt x="121" y="157"/>
                    <a:pt x="121" y="157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131" y="153"/>
                    <a:pt x="131" y="153"/>
                    <a:pt x="131" y="153"/>
                  </a:cubicBezTo>
                  <a:cubicBezTo>
                    <a:pt x="132" y="149"/>
                    <a:pt x="132" y="146"/>
                    <a:pt x="134" y="143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9" y="136"/>
                    <a:pt x="139" y="136"/>
                    <a:pt x="139" y="136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4" y="131"/>
                    <a:pt x="147" y="130"/>
                    <a:pt x="150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8" y="117"/>
                    <a:pt x="158" y="117"/>
                    <a:pt x="158" y="117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162" y="127"/>
                    <a:pt x="162" y="127"/>
                    <a:pt x="162" y="127"/>
                  </a:cubicBezTo>
                  <a:cubicBezTo>
                    <a:pt x="165" y="127"/>
                    <a:pt x="169" y="128"/>
                    <a:pt x="172" y="130"/>
                  </a:cubicBezTo>
                  <a:cubicBezTo>
                    <a:pt x="175" y="131"/>
                    <a:pt x="175" y="131"/>
                    <a:pt x="175" y="131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5" y="127"/>
                    <a:pt x="185" y="127"/>
                    <a:pt x="185" y="127"/>
                  </a:cubicBezTo>
                  <a:cubicBezTo>
                    <a:pt x="179" y="135"/>
                    <a:pt x="179" y="135"/>
                    <a:pt x="179" y="135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4" y="140"/>
                    <a:pt x="185" y="143"/>
                    <a:pt x="186" y="146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53"/>
                    <a:pt x="198" y="153"/>
                    <a:pt x="198" y="153"/>
                  </a:cubicBezTo>
                  <a:lnTo>
                    <a:pt x="188" y="1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63BA59A-5F1F-458B-9BB0-4D128387CE2E}"/>
              </a:ext>
            </a:extLst>
          </p:cNvPr>
          <p:cNvGrpSpPr/>
          <p:nvPr/>
        </p:nvGrpSpPr>
        <p:grpSpPr>
          <a:xfrm>
            <a:off x="4973025" y="3317958"/>
            <a:ext cx="6120831" cy="1278267"/>
            <a:chOff x="4797540" y="1954906"/>
            <a:chExt cx="6120831" cy="127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1" name="Rectangle 25">
              <a:extLst>
                <a:ext uri="{FF2B5EF4-FFF2-40B4-BE49-F238E27FC236}">
                  <a16:creationId xmlns:a16="http://schemas.microsoft.com/office/drawing/2014/main" id="{A2002CF1-8CB6-4B78-8E59-15D1C365BDC9}"/>
                </a:ext>
              </a:extLst>
            </p:cNvPr>
            <p:cNvSpPr/>
            <p:nvPr/>
          </p:nvSpPr>
          <p:spPr>
            <a:xfrm>
              <a:off x="4797540" y="1954906"/>
              <a:ext cx="6120831" cy="127826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bg2">
                  <a:lumMod val="95000"/>
                </a:schemeClr>
              </a:solidFill>
            </a:ln>
            <a:effectLst>
              <a:outerShdw blurRad="228600" dist="50800" dir="5400000" algn="ctr" rotWithShape="0">
                <a:srgbClr val="000000">
                  <a:alpha val="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AD552F63-5B1C-4566-B083-E21355950B97}"/>
                </a:ext>
              </a:extLst>
            </p:cNvPr>
            <p:cNvSpPr/>
            <p:nvPr/>
          </p:nvSpPr>
          <p:spPr>
            <a:xfrm>
              <a:off x="5878858" y="2210385"/>
              <a:ext cx="5015197" cy="830997"/>
            </a:xfrm>
            <a:prstGeom prst="rect">
              <a:avLst/>
            </a:prstGeom>
          </p:spPr>
          <p:txBody>
            <a:bodyPr wrap="square" lIns="0">
              <a:spAutoFit/>
            </a:bodyPr>
            <a:lstStyle/>
            <a:p>
              <a:r>
                <a:rPr lang="zh-CN" altLang="zh-CN" sz="1600" kern="0" dirty="0">
                  <a:solidFill>
                    <a:srgbClr val="C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窦文涛是主持人，更像是小沙龙的主人，</a:t>
              </a:r>
              <a:r>
                <a:rPr lang="zh-CN" altLang="zh-CN" sz="1600" kern="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长袖善舞搞活气氛又不着痕迹，整个场子被他弄得活泛，雅俗共赏来回切换毫无压力。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F9ABEB3-89FA-4260-B5DD-F11A5D079C53}"/>
              </a:ext>
            </a:extLst>
          </p:cNvPr>
          <p:cNvGrpSpPr/>
          <p:nvPr/>
        </p:nvGrpSpPr>
        <p:grpSpPr>
          <a:xfrm>
            <a:off x="1064080" y="1616731"/>
            <a:ext cx="3263742" cy="4677246"/>
            <a:chOff x="920514" y="1950018"/>
            <a:chExt cx="3263742" cy="4677246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B9CA6EF-E67D-4ABA-A10A-143F2D2BCED3}"/>
                </a:ext>
              </a:extLst>
            </p:cNvPr>
            <p:cNvGrpSpPr/>
            <p:nvPr/>
          </p:nvGrpSpPr>
          <p:grpSpPr>
            <a:xfrm>
              <a:off x="920514" y="1950018"/>
              <a:ext cx="3263742" cy="4677246"/>
              <a:chOff x="1131395" y="1630289"/>
              <a:chExt cx="3263742" cy="4677246"/>
            </a:xfrm>
          </p:grpSpPr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id="{5B98A5C9-A83A-43F8-99D4-6215DF2C8591}"/>
                  </a:ext>
                </a:extLst>
              </p:cNvPr>
              <p:cNvSpPr/>
              <p:nvPr/>
            </p:nvSpPr>
            <p:spPr>
              <a:xfrm rot="5400000">
                <a:off x="3625963" y="4906435"/>
                <a:ext cx="491353" cy="1030603"/>
              </a:xfrm>
              <a:prstGeom prst="rect">
                <a:avLst/>
              </a:prstGeom>
              <a:solidFill>
                <a:schemeClr val="accent3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/>
              </a:p>
            </p:txBody>
          </p:sp>
          <p:sp>
            <p:nvSpPr>
              <p:cNvPr id="68" name="矩形 67">
                <a:extLst>
                  <a:ext uri="{FF2B5EF4-FFF2-40B4-BE49-F238E27FC236}">
                    <a16:creationId xmlns:a16="http://schemas.microsoft.com/office/drawing/2014/main" id="{D7FE0469-BD52-4250-A502-B862E3DB6CA0}"/>
                  </a:ext>
                </a:extLst>
              </p:cNvPr>
              <p:cNvSpPr/>
              <p:nvPr/>
            </p:nvSpPr>
            <p:spPr>
              <a:xfrm>
                <a:off x="3831319" y="1630289"/>
                <a:ext cx="563818" cy="112249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6" name="Rectangle: Rounded Corners 2">
                <a:extLst>
                  <a:ext uri="{FF2B5EF4-FFF2-40B4-BE49-F238E27FC236}">
                    <a16:creationId xmlns:a16="http://schemas.microsoft.com/office/drawing/2014/main" id="{4DFC7B4C-C058-4B2F-B0AF-FCAC3053631C}"/>
                  </a:ext>
                </a:extLst>
              </p:cNvPr>
              <p:cNvSpPr/>
              <p:nvPr/>
            </p:nvSpPr>
            <p:spPr>
              <a:xfrm>
                <a:off x="1355083" y="1681940"/>
                <a:ext cx="2645158" cy="4625595"/>
              </a:xfrm>
              <a:prstGeom prst="roundRect">
                <a:avLst>
                  <a:gd name="adj" fmla="val 877"/>
                </a:avLst>
              </a:prstGeom>
              <a:noFill/>
              <a:ln>
                <a:solidFill>
                  <a:schemeClr val="bg1"/>
                </a:solidFill>
              </a:ln>
              <a:effectLst>
                <a:outerShdw blurRad="381000" dist="63500" dir="54000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sz="1200" dirty="0">
                  <a:solidFill>
                    <a:schemeClr val="lt1"/>
                  </a:solidFill>
                  <a:sym typeface="Helvetica"/>
                </a:endParaRPr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CEF4B572-5CB2-4495-B571-C2FA5F7C9DCA}"/>
                  </a:ext>
                </a:extLst>
              </p:cNvPr>
              <p:cNvSpPr/>
              <p:nvPr/>
            </p:nvSpPr>
            <p:spPr>
              <a:xfrm>
                <a:off x="1131395" y="2051314"/>
                <a:ext cx="941150" cy="2152243"/>
              </a:xfrm>
              <a:prstGeom prst="rect">
                <a:avLst/>
              </a:prstGeom>
              <a:solidFill>
                <a:schemeClr val="accent4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/>
              </a:p>
            </p:txBody>
          </p:sp>
        </p:grpSp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id="{50BBD3DA-2D11-4D38-A920-B8878971C3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43"/>
            <a:stretch/>
          </p:blipFill>
          <p:spPr>
            <a:xfrm>
              <a:off x="1296607" y="2097861"/>
              <a:ext cx="2718388" cy="4433213"/>
            </a:xfrm>
            <a:prstGeom prst="rect">
              <a:avLst/>
            </a:prstGeom>
          </p:spPr>
        </p:pic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B70F0E60-657D-4078-BE4E-D4086E28471B}"/>
              </a:ext>
            </a:extLst>
          </p:cNvPr>
          <p:cNvGrpSpPr/>
          <p:nvPr/>
        </p:nvGrpSpPr>
        <p:grpSpPr>
          <a:xfrm>
            <a:off x="5244419" y="3669059"/>
            <a:ext cx="576064" cy="576064"/>
            <a:chOff x="6342564" y="3451331"/>
            <a:chExt cx="576064" cy="576064"/>
          </a:xfrm>
        </p:grpSpPr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8220C5A0-FF77-470C-BD53-059D13578E80}"/>
                </a:ext>
              </a:extLst>
            </p:cNvPr>
            <p:cNvSpPr/>
            <p:nvPr/>
          </p:nvSpPr>
          <p:spPr>
            <a:xfrm>
              <a:off x="6342564" y="3451331"/>
              <a:ext cx="576064" cy="57606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72" name="Freeform 67">
              <a:extLst>
                <a:ext uri="{FF2B5EF4-FFF2-40B4-BE49-F238E27FC236}">
                  <a16:creationId xmlns:a16="http://schemas.microsoft.com/office/drawing/2014/main" id="{A64888E1-EEC9-4E76-8168-70FB0A954D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2215" y="3600984"/>
              <a:ext cx="276759" cy="276758"/>
            </a:xfrm>
            <a:custGeom>
              <a:avLst/>
              <a:gdLst>
                <a:gd name="T0" fmla="*/ 121 w 122"/>
                <a:gd name="T1" fmla="*/ 110 h 122"/>
                <a:gd name="T2" fmla="*/ 91 w 122"/>
                <a:gd name="T3" fmla="*/ 79 h 122"/>
                <a:gd name="T4" fmla="*/ 88 w 122"/>
                <a:gd name="T5" fmla="*/ 79 h 122"/>
                <a:gd name="T6" fmla="*/ 78 w 122"/>
                <a:gd name="T7" fmla="*/ 69 h 122"/>
                <a:gd name="T8" fmla="*/ 68 w 122"/>
                <a:gd name="T9" fmla="*/ 59 h 122"/>
                <a:gd name="T10" fmla="*/ 68 w 122"/>
                <a:gd name="T11" fmla="*/ 59 h 122"/>
                <a:gd name="T12" fmla="*/ 75 w 122"/>
                <a:gd name="T13" fmla="*/ 37 h 122"/>
                <a:gd name="T14" fmla="*/ 38 w 122"/>
                <a:gd name="T15" fmla="*/ 0 h 122"/>
                <a:gd name="T16" fmla="*/ 0 w 122"/>
                <a:gd name="T17" fmla="*/ 37 h 122"/>
                <a:gd name="T18" fmla="*/ 38 w 122"/>
                <a:gd name="T19" fmla="*/ 74 h 122"/>
                <a:gd name="T20" fmla="*/ 59 w 122"/>
                <a:gd name="T21" fmla="*/ 67 h 122"/>
                <a:gd name="T22" fmla="*/ 59 w 122"/>
                <a:gd name="T23" fmla="*/ 67 h 122"/>
                <a:gd name="T24" fmla="*/ 69 w 122"/>
                <a:gd name="T25" fmla="*/ 77 h 122"/>
                <a:gd name="T26" fmla="*/ 80 w 122"/>
                <a:gd name="T27" fmla="*/ 88 h 122"/>
                <a:gd name="T28" fmla="*/ 80 w 122"/>
                <a:gd name="T29" fmla="*/ 90 h 122"/>
                <a:gd name="T30" fmla="*/ 110 w 122"/>
                <a:gd name="T31" fmla="*/ 120 h 122"/>
                <a:gd name="T32" fmla="*/ 117 w 122"/>
                <a:gd name="T33" fmla="*/ 117 h 122"/>
                <a:gd name="T34" fmla="*/ 118 w 122"/>
                <a:gd name="T35" fmla="*/ 117 h 122"/>
                <a:gd name="T36" fmla="*/ 121 w 122"/>
                <a:gd name="T37" fmla="*/ 110 h 122"/>
                <a:gd name="T38" fmla="*/ 38 w 122"/>
                <a:gd name="T39" fmla="*/ 66 h 122"/>
                <a:gd name="T40" fmla="*/ 9 w 122"/>
                <a:gd name="T41" fmla="*/ 37 h 122"/>
                <a:gd name="T42" fmla="*/ 38 w 122"/>
                <a:gd name="T43" fmla="*/ 8 h 122"/>
                <a:gd name="T44" fmla="*/ 67 w 122"/>
                <a:gd name="T45" fmla="*/ 37 h 122"/>
                <a:gd name="T46" fmla="*/ 38 w 122"/>
                <a:gd name="T47" fmla="*/ 6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2" h="122">
                  <a:moveTo>
                    <a:pt x="121" y="110"/>
                  </a:moveTo>
                  <a:cubicBezTo>
                    <a:pt x="91" y="79"/>
                    <a:pt x="91" y="79"/>
                    <a:pt x="91" y="79"/>
                  </a:cubicBezTo>
                  <a:cubicBezTo>
                    <a:pt x="90" y="79"/>
                    <a:pt x="89" y="79"/>
                    <a:pt x="88" y="7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72" y="53"/>
                    <a:pt x="75" y="45"/>
                    <a:pt x="75" y="37"/>
                  </a:cubicBezTo>
                  <a:cubicBezTo>
                    <a:pt x="75" y="17"/>
                    <a:pt x="58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4"/>
                    <a:pt x="38" y="74"/>
                  </a:cubicBezTo>
                  <a:cubicBezTo>
                    <a:pt x="46" y="74"/>
                    <a:pt x="53" y="72"/>
                    <a:pt x="5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79" y="89"/>
                    <a:pt x="79" y="90"/>
                    <a:pt x="80" y="9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11" y="122"/>
                    <a:pt x="115" y="120"/>
                    <a:pt x="117" y="117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121" y="114"/>
                    <a:pt x="122" y="111"/>
                    <a:pt x="121" y="110"/>
                  </a:cubicBezTo>
                  <a:close/>
                  <a:moveTo>
                    <a:pt x="38" y="66"/>
                  </a:moveTo>
                  <a:cubicBezTo>
                    <a:pt x="22" y="66"/>
                    <a:pt x="9" y="53"/>
                    <a:pt x="9" y="37"/>
                  </a:cubicBezTo>
                  <a:cubicBezTo>
                    <a:pt x="9" y="21"/>
                    <a:pt x="22" y="8"/>
                    <a:pt x="38" y="8"/>
                  </a:cubicBezTo>
                  <a:cubicBezTo>
                    <a:pt x="54" y="8"/>
                    <a:pt x="67" y="21"/>
                    <a:pt x="67" y="37"/>
                  </a:cubicBezTo>
                  <a:cubicBezTo>
                    <a:pt x="67" y="53"/>
                    <a:pt x="54" y="66"/>
                    <a:pt x="38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02CC3FF-23DF-4A16-8F84-4F8349139886}"/>
              </a:ext>
            </a:extLst>
          </p:cNvPr>
          <p:cNvGrpSpPr/>
          <p:nvPr/>
        </p:nvGrpSpPr>
        <p:grpSpPr>
          <a:xfrm>
            <a:off x="4959595" y="4853595"/>
            <a:ext cx="6120831" cy="1500337"/>
            <a:chOff x="3830150" y="4856920"/>
            <a:chExt cx="6120831" cy="1500337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0989D251-5489-42ED-9952-B957668B8A67}"/>
                </a:ext>
              </a:extLst>
            </p:cNvPr>
            <p:cNvGrpSpPr/>
            <p:nvPr/>
          </p:nvGrpSpPr>
          <p:grpSpPr>
            <a:xfrm>
              <a:off x="3830150" y="4856920"/>
              <a:ext cx="6120831" cy="1500337"/>
              <a:chOff x="4797540" y="1954906"/>
              <a:chExt cx="6120831" cy="150033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4" name="Rectangle 25">
                <a:extLst>
                  <a:ext uri="{FF2B5EF4-FFF2-40B4-BE49-F238E27FC236}">
                    <a16:creationId xmlns:a16="http://schemas.microsoft.com/office/drawing/2014/main" id="{B9716B20-9712-40F3-9F5E-5AD7919175B4}"/>
                  </a:ext>
                </a:extLst>
              </p:cNvPr>
              <p:cNvSpPr/>
              <p:nvPr/>
            </p:nvSpPr>
            <p:spPr>
              <a:xfrm>
                <a:off x="4797540" y="1954906"/>
                <a:ext cx="6120831" cy="150033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bg2">
                    <a:lumMod val="95000"/>
                  </a:schemeClr>
                </a:solidFill>
              </a:ln>
              <a:effectLst>
                <a:outerShdw blurRad="228600" dist="50800" dir="5400000" algn="ctr" rotWithShape="0">
                  <a:srgbClr val="000000">
                    <a:alpha val="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6F0AC1DD-2332-47D6-8A1E-E9005CF5F37C}"/>
                  </a:ext>
                </a:extLst>
              </p:cNvPr>
              <p:cNvSpPr/>
              <p:nvPr/>
            </p:nvSpPr>
            <p:spPr>
              <a:xfrm>
                <a:off x="5878858" y="2155955"/>
                <a:ext cx="5015197" cy="1077218"/>
              </a:xfrm>
              <a:prstGeom prst="rect">
                <a:avLst/>
              </a:prstGeom>
            </p:spPr>
            <p:txBody>
              <a:bodyPr wrap="square" lIns="0">
                <a:spAutoFit/>
              </a:bodyPr>
              <a:lstStyle/>
              <a:p>
                <a:pPr algn="l"/>
                <a:r>
                  <a:rPr lang="zh-CN" altLang="zh-CN" sz="1600" kern="0" dirty="0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既然要做下饭视频就不能太枯燥，最怕有人一本正经在饭桌上讲道理了，消化不良这种不就成了自找的了吗。但是《圆桌派》不会，</a:t>
                </a:r>
                <a:r>
                  <a:rPr lang="zh-CN" altLang="zh-CN" sz="1600" kern="0" dirty="0">
                    <a:solidFill>
                      <a:srgbClr val="C0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没有任何一个嘉宾是好为人师那种类型的，</a:t>
                </a:r>
                <a:r>
                  <a:rPr lang="zh-CN" altLang="zh-CN" sz="1600" kern="0" dirty="0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生活不易谁都没资格站着说话不</a:t>
                </a:r>
                <a:r>
                  <a:rPr lang="zh-CN" altLang="en-US" sz="1600" kern="0" dirty="0"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腰疼。</a:t>
                </a:r>
                <a:endParaRPr lang="zh-CN" altLang="zh-CN" sz="1600" kern="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84BB6F96-98A5-455D-9E2F-DCC17D3BB2FF}"/>
                </a:ext>
              </a:extLst>
            </p:cNvPr>
            <p:cNvGrpSpPr/>
            <p:nvPr/>
          </p:nvGrpSpPr>
          <p:grpSpPr>
            <a:xfrm>
              <a:off x="4082777" y="5308546"/>
              <a:ext cx="576064" cy="576064"/>
              <a:chOff x="6342564" y="4653903"/>
              <a:chExt cx="576064" cy="576064"/>
            </a:xfrm>
          </p:grpSpPr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AB11A38A-31D6-4B19-AA7D-738CD86A805B}"/>
                  </a:ext>
                </a:extLst>
              </p:cNvPr>
              <p:cNvSpPr/>
              <p:nvPr/>
            </p:nvSpPr>
            <p:spPr>
              <a:xfrm>
                <a:off x="6342564" y="4653903"/>
                <a:ext cx="576064" cy="57606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80" name="Shape 1225">
                <a:extLst>
                  <a:ext uri="{FF2B5EF4-FFF2-40B4-BE49-F238E27FC236}">
                    <a16:creationId xmlns:a16="http://schemas.microsoft.com/office/drawing/2014/main" id="{0549FBE3-9FED-4C06-B071-7E91950A859F}"/>
                  </a:ext>
                </a:extLst>
              </p:cNvPr>
              <p:cNvSpPr/>
              <p:nvPr/>
            </p:nvSpPr>
            <p:spPr>
              <a:xfrm>
                <a:off x="6501531" y="4806342"/>
                <a:ext cx="221879" cy="27118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6666" y="103638"/>
                    </a:moveTo>
                    <a:cubicBezTo>
                      <a:pt x="74822" y="103638"/>
                      <a:pt x="73333" y="104855"/>
                      <a:pt x="73333" y="106361"/>
                    </a:cubicBezTo>
                    <a:cubicBezTo>
                      <a:pt x="73333" y="107872"/>
                      <a:pt x="74822" y="109088"/>
                      <a:pt x="76666" y="109088"/>
                    </a:cubicBezTo>
                    <a:cubicBezTo>
                      <a:pt x="78511" y="109088"/>
                      <a:pt x="80000" y="107872"/>
                      <a:pt x="80000" y="106361"/>
                    </a:cubicBezTo>
                    <a:cubicBezTo>
                      <a:pt x="80000" y="104855"/>
                      <a:pt x="78511" y="103638"/>
                      <a:pt x="76666" y="103638"/>
                    </a:cubicBezTo>
                    <a:moveTo>
                      <a:pt x="56666" y="87272"/>
                    </a:moveTo>
                    <a:cubicBezTo>
                      <a:pt x="54822" y="87272"/>
                      <a:pt x="53333" y="86055"/>
                      <a:pt x="53333" y="84544"/>
                    </a:cubicBezTo>
                    <a:cubicBezTo>
                      <a:pt x="53333" y="83038"/>
                      <a:pt x="54822" y="81816"/>
                      <a:pt x="56666" y="81816"/>
                    </a:cubicBezTo>
                    <a:cubicBezTo>
                      <a:pt x="58511" y="81816"/>
                      <a:pt x="60000" y="83038"/>
                      <a:pt x="60000" y="84544"/>
                    </a:cubicBezTo>
                    <a:cubicBezTo>
                      <a:pt x="60000" y="86055"/>
                      <a:pt x="58511" y="87272"/>
                      <a:pt x="56666" y="87272"/>
                    </a:cubicBezTo>
                    <a:moveTo>
                      <a:pt x="56666" y="76361"/>
                    </a:moveTo>
                    <a:cubicBezTo>
                      <a:pt x="51144" y="76361"/>
                      <a:pt x="46666" y="80027"/>
                      <a:pt x="46666" y="84544"/>
                    </a:cubicBezTo>
                    <a:cubicBezTo>
                      <a:pt x="46666" y="89061"/>
                      <a:pt x="51144" y="92727"/>
                      <a:pt x="56666" y="92727"/>
                    </a:cubicBezTo>
                    <a:cubicBezTo>
                      <a:pt x="62188" y="92727"/>
                      <a:pt x="66666" y="89061"/>
                      <a:pt x="66666" y="84544"/>
                    </a:cubicBezTo>
                    <a:cubicBezTo>
                      <a:pt x="66666" y="80027"/>
                      <a:pt x="62188" y="76361"/>
                      <a:pt x="56666" y="76361"/>
                    </a:cubicBezTo>
                    <a:moveTo>
                      <a:pt x="86666" y="76361"/>
                    </a:moveTo>
                    <a:cubicBezTo>
                      <a:pt x="82988" y="76361"/>
                      <a:pt x="80000" y="78811"/>
                      <a:pt x="80000" y="81816"/>
                    </a:cubicBezTo>
                    <a:cubicBezTo>
                      <a:pt x="80000" y="84827"/>
                      <a:pt x="82988" y="87272"/>
                      <a:pt x="86666" y="87272"/>
                    </a:cubicBezTo>
                    <a:cubicBezTo>
                      <a:pt x="90344" y="87272"/>
                      <a:pt x="93333" y="84827"/>
                      <a:pt x="93333" y="81816"/>
                    </a:cubicBezTo>
                    <a:cubicBezTo>
                      <a:pt x="93333" y="78811"/>
                      <a:pt x="90344" y="76361"/>
                      <a:pt x="86666" y="76361"/>
                    </a:cubicBezTo>
                    <a:moveTo>
                      <a:pt x="80000" y="114544"/>
                    </a:moveTo>
                    <a:lnTo>
                      <a:pt x="40000" y="114544"/>
                    </a:lnTo>
                    <a:cubicBezTo>
                      <a:pt x="21622" y="114544"/>
                      <a:pt x="6666" y="102311"/>
                      <a:pt x="6666" y="87272"/>
                    </a:cubicBezTo>
                    <a:cubicBezTo>
                      <a:pt x="6666" y="72905"/>
                      <a:pt x="12122" y="64555"/>
                      <a:pt x="18444" y="54888"/>
                    </a:cubicBezTo>
                    <a:cubicBezTo>
                      <a:pt x="19316" y="53550"/>
                      <a:pt x="20200" y="52177"/>
                      <a:pt x="21094" y="50777"/>
                    </a:cubicBezTo>
                    <a:cubicBezTo>
                      <a:pt x="21694" y="50516"/>
                      <a:pt x="35666" y="44655"/>
                      <a:pt x="54522" y="53472"/>
                    </a:cubicBezTo>
                    <a:cubicBezTo>
                      <a:pt x="60883" y="56444"/>
                      <a:pt x="67022" y="57555"/>
                      <a:pt x="72661" y="57555"/>
                    </a:cubicBezTo>
                    <a:cubicBezTo>
                      <a:pt x="84177" y="57555"/>
                      <a:pt x="93588" y="52905"/>
                      <a:pt x="98394" y="49950"/>
                    </a:cubicBezTo>
                    <a:cubicBezTo>
                      <a:pt x="99455" y="51638"/>
                      <a:pt x="100516" y="53288"/>
                      <a:pt x="101555" y="54888"/>
                    </a:cubicBezTo>
                    <a:cubicBezTo>
                      <a:pt x="107877" y="64555"/>
                      <a:pt x="113333" y="72905"/>
                      <a:pt x="113333" y="87272"/>
                    </a:cubicBezTo>
                    <a:cubicBezTo>
                      <a:pt x="113333" y="102311"/>
                      <a:pt x="98377" y="114544"/>
                      <a:pt x="80000" y="114544"/>
                    </a:cubicBezTo>
                    <a:moveTo>
                      <a:pt x="33150" y="16361"/>
                    </a:moveTo>
                    <a:lnTo>
                      <a:pt x="86850" y="16361"/>
                    </a:lnTo>
                    <a:cubicBezTo>
                      <a:pt x="87677" y="28516"/>
                      <a:pt x="91250" y="37416"/>
                      <a:pt x="95444" y="44944"/>
                    </a:cubicBezTo>
                    <a:cubicBezTo>
                      <a:pt x="90450" y="48277"/>
                      <a:pt x="75050" y="56777"/>
                      <a:pt x="57833" y="48733"/>
                    </a:cubicBezTo>
                    <a:cubicBezTo>
                      <a:pt x="44005" y="42272"/>
                      <a:pt x="32222" y="42661"/>
                      <a:pt x="25111" y="43955"/>
                    </a:cubicBezTo>
                    <a:cubicBezTo>
                      <a:pt x="29061" y="36633"/>
                      <a:pt x="32355" y="27983"/>
                      <a:pt x="33150" y="16361"/>
                    </a:cubicBezTo>
                    <a:moveTo>
                      <a:pt x="20000" y="5455"/>
                    </a:moveTo>
                    <a:lnTo>
                      <a:pt x="100000" y="5455"/>
                    </a:lnTo>
                    <a:lnTo>
                      <a:pt x="100000" y="10911"/>
                    </a:lnTo>
                    <a:lnTo>
                      <a:pt x="20000" y="10911"/>
                    </a:lnTo>
                    <a:cubicBezTo>
                      <a:pt x="20000" y="10911"/>
                      <a:pt x="20000" y="5455"/>
                      <a:pt x="20000" y="5455"/>
                    </a:cubicBezTo>
                    <a:close/>
                    <a:moveTo>
                      <a:pt x="93572" y="16361"/>
                    </a:moveTo>
                    <a:lnTo>
                      <a:pt x="100000" y="16361"/>
                    </a:lnTo>
                    <a:cubicBezTo>
                      <a:pt x="103677" y="16361"/>
                      <a:pt x="106666" y="13916"/>
                      <a:pt x="106666" y="10911"/>
                    </a:cubicBezTo>
                    <a:lnTo>
                      <a:pt x="106666" y="5455"/>
                    </a:lnTo>
                    <a:cubicBezTo>
                      <a:pt x="106666" y="2444"/>
                      <a:pt x="103677" y="0"/>
                      <a:pt x="100000" y="0"/>
                    </a:cubicBezTo>
                    <a:lnTo>
                      <a:pt x="20000" y="0"/>
                    </a:lnTo>
                    <a:cubicBezTo>
                      <a:pt x="16322" y="0"/>
                      <a:pt x="13333" y="2444"/>
                      <a:pt x="13333" y="5455"/>
                    </a:cubicBezTo>
                    <a:lnTo>
                      <a:pt x="13333" y="10911"/>
                    </a:lnTo>
                    <a:cubicBezTo>
                      <a:pt x="13333" y="13916"/>
                      <a:pt x="16322" y="16361"/>
                      <a:pt x="20000" y="16361"/>
                    </a:cubicBezTo>
                    <a:lnTo>
                      <a:pt x="26427" y="16361"/>
                    </a:lnTo>
                    <a:cubicBezTo>
                      <a:pt x="24011" y="49650"/>
                      <a:pt x="0" y="56188"/>
                      <a:pt x="0" y="87272"/>
                    </a:cubicBezTo>
                    <a:cubicBezTo>
                      <a:pt x="0" y="105344"/>
                      <a:pt x="17911" y="120000"/>
                      <a:pt x="40000" y="120000"/>
                    </a:cubicBezTo>
                    <a:lnTo>
                      <a:pt x="80000" y="120000"/>
                    </a:lnTo>
                    <a:cubicBezTo>
                      <a:pt x="102088" y="120000"/>
                      <a:pt x="120000" y="105344"/>
                      <a:pt x="120000" y="87272"/>
                    </a:cubicBezTo>
                    <a:cubicBezTo>
                      <a:pt x="120000" y="56188"/>
                      <a:pt x="95988" y="49650"/>
                      <a:pt x="93572" y="16361"/>
                    </a:cubicBezTo>
                    <a:moveTo>
                      <a:pt x="96666" y="65455"/>
                    </a:moveTo>
                    <a:cubicBezTo>
                      <a:pt x="94822" y="65455"/>
                      <a:pt x="93333" y="66672"/>
                      <a:pt x="93333" y="68183"/>
                    </a:cubicBezTo>
                    <a:cubicBezTo>
                      <a:pt x="93333" y="69688"/>
                      <a:pt x="94822" y="70911"/>
                      <a:pt x="96666" y="70911"/>
                    </a:cubicBezTo>
                    <a:cubicBezTo>
                      <a:pt x="98511" y="70911"/>
                      <a:pt x="100000" y="69688"/>
                      <a:pt x="100000" y="68183"/>
                    </a:cubicBezTo>
                    <a:cubicBezTo>
                      <a:pt x="100000" y="66672"/>
                      <a:pt x="98511" y="65455"/>
                      <a:pt x="96666" y="65455"/>
                    </a:cubicBezTo>
                    <a:moveTo>
                      <a:pt x="33333" y="60000"/>
                    </a:moveTo>
                    <a:cubicBezTo>
                      <a:pt x="29655" y="60000"/>
                      <a:pt x="26666" y="62444"/>
                      <a:pt x="26666" y="65455"/>
                    </a:cubicBezTo>
                    <a:cubicBezTo>
                      <a:pt x="26666" y="68466"/>
                      <a:pt x="29655" y="70911"/>
                      <a:pt x="33333" y="70911"/>
                    </a:cubicBezTo>
                    <a:cubicBezTo>
                      <a:pt x="37011" y="70911"/>
                      <a:pt x="40000" y="68466"/>
                      <a:pt x="40000" y="65455"/>
                    </a:cubicBezTo>
                    <a:cubicBezTo>
                      <a:pt x="40000" y="62444"/>
                      <a:pt x="37011" y="60000"/>
                      <a:pt x="33333" y="60000"/>
                    </a:cubicBezTo>
                    <a:moveTo>
                      <a:pt x="30000" y="92727"/>
                    </a:moveTo>
                    <a:cubicBezTo>
                      <a:pt x="28155" y="92727"/>
                      <a:pt x="26666" y="93944"/>
                      <a:pt x="26666" y="95455"/>
                    </a:cubicBezTo>
                    <a:cubicBezTo>
                      <a:pt x="26666" y="96961"/>
                      <a:pt x="28155" y="98183"/>
                      <a:pt x="30000" y="98183"/>
                    </a:cubicBezTo>
                    <a:cubicBezTo>
                      <a:pt x="31844" y="98183"/>
                      <a:pt x="33333" y="96961"/>
                      <a:pt x="33333" y="95455"/>
                    </a:cubicBezTo>
                    <a:cubicBezTo>
                      <a:pt x="33333" y="93944"/>
                      <a:pt x="31844" y="92727"/>
                      <a:pt x="30000" y="9272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19038" tIns="19038" rIns="19038" bIns="19038" anchor="ctr" anchorCtr="0">
                <a:noAutofit/>
              </a:bodyPr>
              <a:lstStyle/>
              <a:p>
                <a:endParaRPr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Black" panose="020B0A04020102090204" pitchFamily="34" charset="0"/>
                  <a:ea typeface="Lato" panose="020F0502020204030203"/>
                  <a:cs typeface="Lato" panose="020F0502020204030203"/>
                  <a:sym typeface="Lato" panose="020F0502020204030203"/>
                </a:endParaRPr>
              </a:p>
            </p:txBody>
          </p:sp>
        </p:grpSp>
      </p:grpSp>
      <p:sp>
        <p:nvSpPr>
          <p:cNvPr id="81" name="TextBox 8">
            <a:extLst>
              <a:ext uri="{FF2B5EF4-FFF2-40B4-BE49-F238E27FC236}">
                <a16:creationId xmlns:a16="http://schemas.microsoft.com/office/drawing/2014/main" id="{9DB6585F-164D-46DD-91F5-267086418746}"/>
              </a:ext>
            </a:extLst>
          </p:cNvPr>
          <p:cNvSpPr txBox="1"/>
          <p:nvPr/>
        </p:nvSpPr>
        <p:spPr>
          <a:xfrm rot="10800000">
            <a:off x="10399520" y="2140938"/>
            <a:ext cx="1313180" cy="1446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798" dirty="0">
                <a:solidFill>
                  <a:schemeClr val="accent4"/>
                </a:solidFill>
                <a:latin typeface="猫啃网烟波宋-R" pitchFamily="34" charset="-122"/>
                <a:ea typeface="猫啃网烟波宋-R" pitchFamily="34" charset="-122"/>
              </a:rPr>
              <a:t>“</a:t>
            </a:r>
            <a:endParaRPr lang="zh-CN" altLang="en-US" sz="8798" dirty="0">
              <a:solidFill>
                <a:schemeClr val="accent4"/>
              </a:solidFill>
              <a:latin typeface="猫啃网烟波宋-R" pitchFamily="34" charset="-122"/>
              <a:ea typeface="猫啃网烟波宋-R" pitchFamily="34" charset="-122"/>
            </a:endParaRPr>
          </a:p>
        </p:txBody>
      </p:sp>
      <p:sp>
        <p:nvSpPr>
          <p:cNvPr id="82" name="TextBox 8">
            <a:extLst>
              <a:ext uri="{FF2B5EF4-FFF2-40B4-BE49-F238E27FC236}">
                <a16:creationId xmlns:a16="http://schemas.microsoft.com/office/drawing/2014/main" id="{4724BC59-BE2C-4570-87C4-3AF61B1273E1}"/>
              </a:ext>
            </a:extLst>
          </p:cNvPr>
          <p:cNvSpPr txBox="1"/>
          <p:nvPr/>
        </p:nvSpPr>
        <p:spPr>
          <a:xfrm rot="187116">
            <a:off x="4268991" y="1314640"/>
            <a:ext cx="1313180" cy="1446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798" dirty="0">
                <a:solidFill>
                  <a:schemeClr val="accent1">
                    <a:lumMod val="60000"/>
                    <a:lumOff val="40000"/>
                  </a:schemeClr>
                </a:solidFill>
                <a:latin typeface="猫啃网烟波宋-R" pitchFamily="34" charset="-122"/>
                <a:ea typeface="猫啃网烟波宋-R" pitchFamily="34" charset="-122"/>
              </a:rPr>
              <a:t>“</a:t>
            </a:r>
            <a:endParaRPr lang="zh-CN" altLang="en-US" sz="8798" dirty="0">
              <a:solidFill>
                <a:schemeClr val="accent1">
                  <a:lumMod val="60000"/>
                  <a:lumOff val="40000"/>
                </a:schemeClr>
              </a:solidFill>
              <a:latin typeface="猫啃网烟波宋-R" pitchFamily="34" charset="-122"/>
              <a:ea typeface="猫啃网烟波宋-R" pitchFamily="34" charset="-122"/>
            </a:endParaRPr>
          </a:p>
        </p:txBody>
      </p:sp>
      <p:sp>
        <p:nvSpPr>
          <p:cNvPr id="83" name="TextBox 8">
            <a:extLst>
              <a:ext uri="{FF2B5EF4-FFF2-40B4-BE49-F238E27FC236}">
                <a16:creationId xmlns:a16="http://schemas.microsoft.com/office/drawing/2014/main" id="{D4C9FBFA-6982-4C75-84F8-B794DC9A4758}"/>
              </a:ext>
            </a:extLst>
          </p:cNvPr>
          <p:cNvSpPr txBox="1"/>
          <p:nvPr/>
        </p:nvSpPr>
        <p:spPr>
          <a:xfrm rot="187116">
            <a:off x="3879985" y="4569507"/>
            <a:ext cx="1313180" cy="1446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798" dirty="0">
                <a:solidFill>
                  <a:schemeClr val="accent3"/>
                </a:solidFill>
                <a:latin typeface="猫啃网烟波宋-R" pitchFamily="34" charset="-122"/>
                <a:ea typeface="猫啃网烟波宋-R" pitchFamily="34" charset="-122"/>
              </a:rPr>
              <a:t>“</a:t>
            </a:r>
            <a:endParaRPr lang="zh-CN" altLang="en-US" sz="8798" dirty="0">
              <a:solidFill>
                <a:schemeClr val="accent3"/>
              </a:solidFill>
              <a:latin typeface="猫啃网烟波宋-R" pitchFamily="34" charset="-122"/>
              <a:ea typeface="猫啃网烟波宋-R" pitchFamily="34" charset="-122"/>
            </a:endParaRPr>
          </a:p>
        </p:txBody>
      </p:sp>
      <p:sp>
        <p:nvSpPr>
          <p:cNvPr id="37" name="矩形: 剪去对角 36">
            <a:extLst>
              <a:ext uri="{FF2B5EF4-FFF2-40B4-BE49-F238E27FC236}">
                <a16:creationId xmlns:a16="http://schemas.microsoft.com/office/drawing/2014/main" id="{B704FD0E-30DD-4223-870F-039F1F7792CB}"/>
              </a:ext>
            </a:extLst>
          </p:cNvPr>
          <p:cNvSpPr/>
          <p:nvPr/>
        </p:nvSpPr>
        <p:spPr>
          <a:xfrm>
            <a:off x="9666487" y="1131880"/>
            <a:ext cx="1012399" cy="446096"/>
          </a:xfrm>
          <a:prstGeom prst="snip2DiagRect">
            <a:avLst/>
          </a:prstGeom>
          <a:solidFill>
            <a:srgbClr val="A764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仓耳渔阳体 W04" panose="02020400000000000000" pitchFamily="18" charset="-122"/>
                <a:ea typeface="仓耳渔阳体 W04" panose="02020400000000000000" pitchFamily="18" charset="-122"/>
              </a:rPr>
              <a:t>真诚</a:t>
            </a:r>
          </a:p>
        </p:txBody>
      </p:sp>
      <p:sp>
        <p:nvSpPr>
          <p:cNvPr id="38" name="矩形: 剪去对角 37">
            <a:extLst>
              <a:ext uri="{FF2B5EF4-FFF2-40B4-BE49-F238E27FC236}">
                <a16:creationId xmlns:a16="http://schemas.microsoft.com/office/drawing/2014/main" id="{26A7189F-5534-4DA8-A27A-9FEACF1CDED6}"/>
              </a:ext>
            </a:extLst>
          </p:cNvPr>
          <p:cNvSpPr/>
          <p:nvPr/>
        </p:nvSpPr>
        <p:spPr>
          <a:xfrm>
            <a:off x="7431725" y="3103120"/>
            <a:ext cx="1012399" cy="446096"/>
          </a:xfrm>
          <a:prstGeom prst="snip2DiagRect">
            <a:avLst/>
          </a:prstGeom>
          <a:solidFill>
            <a:srgbClr val="A764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仓耳渔阳体 W04" panose="02020400000000000000" pitchFamily="18" charset="-122"/>
                <a:ea typeface="仓耳渔阳体 W04" panose="02020400000000000000" pitchFamily="18" charset="-122"/>
              </a:rPr>
              <a:t>活泼</a:t>
            </a:r>
          </a:p>
        </p:txBody>
      </p:sp>
      <p:sp>
        <p:nvSpPr>
          <p:cNvPr id="39" name="矩形: 剪去对角 38">
            <a:extLst>
              <a:ext uri="{FF2B5EF4-FFF2-40B4-BE49-F238E27FC236}">
                <a16:creationId xmlns:a16="http://schemas.microsoft.com/office/drawing/2014/main" id="{7CA8FC6D-E39D-40B8-958C-7F8EDD4D05B6}"/>
              </a:ext>
            </a:extLst>
          </p:cNvPr>
          <p:cNvSpPr/>
          <p:nvPr/>
        </p:nvSpPr>
        <p:spPr>
          <a:xfrm>
            <a:off x="10802537" y="5886815"/>
            <a:ext cx="1012399" cy="446096"/>
          </a:xfrm>
          <a:prstGeom prst="snip2DiagRect">
            <a:avLst/>
          </a:prstGeom>
          <a:solidFill>
            <a:srgbClr val="A764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仓耳渔阳体 W04" panose="02020400000000000000" pitchFamily="18" charset="-122"/>
                <a:ea typeface="仓耳渔阳体 W04" panose="02020400000000000000" pitchFamily="18" charset="-122"/>
              </a:rPr>
              <a:t>轻松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5F9B080-B87C-4AE1-B7B5-8D64802A14F3}"/>
              </a:ext>
            </a:extLst>
          </p:cNvPr>
          <p:cNvSpPr txBox="1"/>
          <p:nvPr/>
        </p:nvSpPr>
        <p:spPr>
          <a:xfrm>
            <a:off x="837671" y="564023"/>
            <a:ext cx="278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节目评价</a:t>
            </a:r>
          </a:p>
        </p:txBody>
      </p:sp>
    </p:spTree>
    <p:extLst>
      <p:ext uri="{BB962C8B-B14F-4D97-AF65-F5344CB8AC3E}">
        <p14:creationId xmlns:p14="http://schemas.microsoft.com/office/powerpoint/2010/main" val="3123581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>
            <a:extLst>
              <a:ext uri="{FF2B5EF4-FFF2-40B4-BE49-F238E27FC236}">
                <a16:creationId xmlns:a16="http://schemas.microsoft.com/office/drawing/2014/main" id="{AA58795E-0C1A-4593-BE65-46F74EFD6A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06"/>
          <a:stretch/>
        </p:blipFill>
        <p:spPr>
          <a:xfrm>
            <a:off x="5033625" y="4114389"/>
            <a:ext cx="2197775" cy="940159"/>
          </a:xfrm>
          <a:prstGeom prst="snip1Rect">
            <a:avLst/>
          </a:prstGeom>
        </p:spPr>
      </p:pic>
      <p:sp>
        <p:nvSpPr>
          <p:cNvPr id="50" name="椭圆 49">
            <a:extLst>
              <a:ext uri="{FF2B5EF4-FFF2-40B4-BE49-F238E27FC236}">
                <a16:creationId xmlns:a16="http://schemas.microsoft.com/office/drawing/2014/main" id="{DBE29DB9-5E5D-49C2-A7B3-1CA5FE04B267}"/>
              </a:ext>
            </a:extLst>
          </p:cNvPr>
          <p:cNvSpPr/>
          <p:nvPr/>
        </p:nvSpPr>
        <p:spPr>
          <a:xfrm>
            <a:off x="2850183" y="1899860"/>
            <a:ext cx="2425520" cy="2336424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lumMod val="75000"/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B6429FB-3376-4A30-B851-32F7E4D74DB3}"/>
              </a:ext>
            </a:extLst>
          </p:cNvPr>
          <p:cNvGrpSpPr/>
          <p:nvPr/>
        </p:nvGrpSpPr>
        <p:grpSpPr>
          <a:xfrm>
            <a:off x="3037966" y="1238532"/>
            <a:ext cx="5951022" cy="2219544"/>
            <a:chOff x="2295244" y="925151"/>
            <a:chExt cx="2976331" cy="111007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1B71F4F-0CE3-4A2D-AF82-3E22E7D169E4}"/>
                </a:ext>
              </a:extLst>
            </p:cNvPr>
            <p:cNvSpPr txBox="1"/>
            <p:nvPr/>
          </p:nvSpPr>
          <p:spPr>
            <a:xfrm>
              <a:off x="2708308" y="1296361"/>
              <a:ext cx="2563267" cy="738867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sz="9000" dirty="0">
                  <a:solidFill>
                    <a:schemeClr val="bg1"/>
                  </a:solidFill>
                  <a:latin typeface="江西拙楷" pitchFamily="2" charset="-122"/>
                  <a:ea typeface="江西拙楷" pitchFamily="2" charset="-122"/>
                  <a:cs typeface="OPPOSans H" pitchFamily="18" charset="-122"/>
                </a:rPr>
                <a:t>感</a:t>
              </a:r>
              <a:r>
                <a:rPr lang="zh-CN" altLang="en-US" sz="7600" dirty="0">
                  <a:solidFill>
                    <a:schemeClr val="bg1"/>
                  </a:solidFill>
                  <a:latin typeface="江西拙楷" pitchFamily="2" charset="-122"/>
                  <a:ea typeface="江西拙楷" pitchFamily="2" charset="-122"/>
                  <a:cs typeface="OPPOSans H" pitchFamily="18" charset="-122"/>
                </a:rPr>
                <a:t>谢观</a:t>
              </a:r>
              <a:r>
                <a:rPr lang="zh-CN" altLang="en-US" sz="9000" dirty="0">
                  <a:solidFill>
                    <a:schemeClr val="bg1"/>
                  </a:solidFill>
                  <a:latin typeface="江西拙楷" pitchFamily="2" charset="-122"/>
                  <a:ea typeface="江西拙楷" pitchFamily="2" charset="-122"/>
                  <a:cs typeface="OPPOSans H" pitchFamily="18" charset="-122"/>
                </a:rPr>
                <a:t>看 </a:t>
              </a:r>
              <a:r>
                <a:rPr lang="en-US" altLang="zh-CN" sz="8798" dirty="0">
                  <a:solidFill>
                    <a:schemeClr val="bg1"/>
                  </a:solidFill>
                  <a:latin typeface="江西拙楷" pitchFamily="2" charset="-122"/>
                  <a:ea typeface="江西拙楷" pitchFamily="2" charset="-122"/>
                  <a:cs typeface="OPPOSans H" pitchFamily="18" charset="-122"/>
                </a:rPr>
                <a:t>!</a:t>
              </a:r>
              <a:endParaRPr lang="zh-CN" altLang="en-US" sz="8798" dirty="0">
                <a:solidFill>
                  <a:schemeClr val="bg1"/>
                </a:solidFill>
                <a:latin typeface="江西拙楷" pitchFamily="2" charset="-122"/>
                <a:ea typeface="江西拙楷" pitchFamily="2" charset="-122"/>
                <a:cs typeface="OPPOSans H" pitchFamily="18" charset="-122"/>
              </a:endParaRPr>
            </a:p>
          </p:txBody>
        </p:sp>
        <p:sp>
          <p:nvSpPr>
            <p:cNvPr id="6" name="TextBox 8">
              <a:extLst>
                <a:ext uri="{FF2B5EF4-FFF2-40B4-BE49-F238E27FC236}">
                  <a16:creationId xmlns:a16="http://schemas.microsoft.com/office/drawing/2014/main" id="{D5D182A3-B875-44C4-A4F0-A872545539A5}"/>
                </a:ext>
              </a:extLst>
            </p:cNvPr>
            <p:cNvSpPr txBox="1"/>
            <p:nvPr/>
          </p:nvSpPr>
          <p:spPr>
            <a:xfrm rot="187116">
              <a:off x="2295244" y="925151"/>
              <a:ext cx="656771" cy="723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798" dirty="0">
                  <a:solidFill>
                    <a:schemeClr val="accent3"/>
                  </a:solidFill>
                  <a:latin typeface="猫啃网烟波宋-R" pitchFamily="34" charset="-122"/>
                  <a:ea typeface="猫啃网烟波宋-R" pitchFamily="34" charset="-122"/>
                </a:rPr>
                <a:t>“</a:t>
              </a:r>
              <a:endParaRPr lang="zh-CN" altLang="en-US" sz="8798" dirty="0">
                <a:solidFill>
                  <a:schemeClr val="accent3"/>
                </a:solidFill>
                <a:latin typeface="猫啃网烟波宋-R" pitchFamily="34" charset="-122"/>
                <a:ea typeface="猫啃网烟波宋-R" pitchFamily="34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AF15301-01DD-4DCC-949B-595789BAF34F}"/>
              </a:ext>
            </a:extLst>
          </p:cNvPr>
          <p:cNvGrpSpPr/>
          <p:nvPr/>
        </p:nvGrpSpPr>
        <p:grpSpPr>
          <a:xfrm flipV="1">
            <a:off x="10007550" y="5132160"/>
            <a:ext cx="719880" cy="119294"/>
            <a:chOff x="4104657" y="2844179"/>
            <a:chExt cx="504053" cy="83528"/>
          </a:xfrm>
        </p:grpSpPr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E7D967FB-A7A3-4C3B-9B1A-A6CAF1FB58E9}"/>
                </a:ext>
              </a:extLst>
            </p:cNvPr>
            <p:cNvSpPr/>
            <p:nvPr/>
          </p:nvSpPr>
          <p:spPr>
            <a:xfrm rot="16200000">
              <a:off x="4098896" y="2849941"/>
              <a:ext cx="83527" cy="72006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E016C759-CBA3-471D-ADE0-9F2501B4F51D}"/>
                </a:ext>
              </a:extLst>
            </p:cNvPr>
            <p:cNvSpPr/>
            <p:nvPr/>
          </p:nvSpPr>
          <p:spPr>
            <a:xfrm rot="16200000">
              <a:off x="4242911" y="2849940"/>
              <a:ext cx="83527" cy="72006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930BBE3B-D692-4B16-916E-4F5F05781F4D}"/>
                </a:ext>
              </a:extLst>
            </p:cNvPr>
            <p:cNvSpPr/>
            <p:nvPr/>
          </p:nvSpPr>
          <p:spPr>
            <a:xfrm rot="16200000">
              <a:off x="4386928" y="2849941"/>
              <a:ext cx="83527" cy="72006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4" name="等腰三角形 13">
              <a:extLst>
                <a:ext uri="{FF2B5EF4-FFF2-40B4-BE49-F238E27FC236}">
                  <a16:creationId xmlns:a16="http://schemas.microsoft.com/office/drawing/2014/main" id="{9E99F13D-CF16-4A0C-B0B5-F1BE9B841F3E}"/>
                </a:ext>
              </a:extLst>
            </p:cNvPr>
            <p:cNvSpPr/>
            <p:nvPr/>
          </p:nvSpPr>
          <p:spPr>
            <a:xfrm rot="16200000">
              <a:off x="4530943" y="2849940"/>
              <a:ext cx="83527" cy="72006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F273B92-DC49-4BA6-88A9-A1A7652A9223}"/>
              </a:ext>
            </a:extLst>
          </p:cNvPr>
          <p:cNvGrpSpPr/>
          <p:nvPr/>
        </p:nvGrpSpPr>
        <p:grpSpPr>
          <a:xfrm>
            <a:off x="289144" y="360562"/>
            <a:ext cx="350820" cy="354726"/>
            <a:chOff x="3014295" y="323900"/>
            <a:chExt cx="689754" cy="697434"/>
          </a:xfrm>
          <a:solidFill>
            <a:schemeClr val="accent4">
              <a:lumMod val="40000"/>
              <a:lumOff val="60000"/>
            </a:schemeClr>
          </a:solidFill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4F43759-58EA-4C9B-88F5-B46B2E619E48}"/>
                </a:ext>
              </a:extLst>
            </p:cNvPr>
            <p:cNvGrpSpPr/>
            <p:nvPr/>
          </p:nvGrpSpPr>
          <p:grpSpPr>
            <a:xfrm>
              <a:off x="3014295" y="323900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3759DF05-7AD0-4AF9-AE7E-DB07320DA7F5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A616333-A1F5-4815-9350-DE7A756DCB78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3E13EB2E-F4EE-4EEF-8007-4D00DAAC887C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BD1817E3-C351-4002-BB63-A43169895AF7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C209EB2D-A95A-4B2C-ACE0-D54129FD28B4}"/>
                </a:ext>
              </a:extLst>
            </p:cNvPr>
            <p:cNvGrpSpPr/>
            <p:nvPr/>
          </p:nvGrpSpPr>
          <p:grpSpPr>
            <a:xfrm>
              <a:off x="3014295" y="517278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A0B8AABE-8E6A-4C11-984B-FE1C0149FE91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F8C9A674-525D-4BC6-9DFA-EDF8A1BE9553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F833DD1A-441E-447D-BDB3-C6A499525B8C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CD9952E1-F5C8-4E25-B2EC-3FA5514ED2F1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577F2EEC-E125-4E63-8206-B9AA31D2CE36}"/>
                </a:ext>
              </a:extLst>
            </p:cNvPr>
            <p:cNvGrpSpPr/>
            <p:nvPr/>
          </p:nvGrpSpPr>
          <p:grpSpPr>
            <a:xfrm>
              <a:off x="3014295" y="728800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2BA44D3B-6F8B-4F8D-8C82-B8E4F101FA46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FE8CB93E-D888-4BE7-A48B-88713AFED56B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18C8F6D-BA05-45CF-ADDE-1C5A3F1E6016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5736C2EE-C2C3-41A6-90B4-70FEE2AE6609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23D43574-9861-4420-B659-C2F734E8F27C}"/>
                </a:ext>
              </a:extLst>
            </p:cNvPr>
            <p:cNvGrpSpPr/>
            <p:nvPr/>
          </p:nvGrpSpPr>
          <p:grpSpPr>
            <a:xfrm>
              <a:off x="3014295" y="949326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56FB66A2-AB84-42E0-A897-DBE9C6B7AFC1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2F84EB76-6A80-46B2-B68B-2ED5303803DB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C8B443A0-57CA-4BFF-B8D5-CC0BA3E2A0B1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B87F140D-FF4B-410B-9429-8AEC0A28D989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</p:grp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B8A844C1-E517-4A71-B30E-E5FB65C0AC15}"/>
              </a:ext>
            </a:extLst>
          </p:cNvPr>
          <p:cNvSpPr/>
          <p:nvPr/>
        </p:nvSpPr>
        <p:spPr>
          <a:xfrm>
            <a:off x="4997112" y="3579970"/>
            <a:ext cx="2197775" cy="534419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推荐人：大萌子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CC5D5E7-EB45-DA64-F482-7812BC1C018A}"/>
              </a:ext>
            </a:extLst>
          </p:cNvPr>
          <p:cNvGrpSpPr/>
          <p:nvPr/>
        </p:nvGrpSpPr>
        <p:grpSpPr>
          <a:xfrm>
            <a:off x="491021" y="4316612"/>
            <a:ext cx="1862818" cy="2090057"/>
            <a:chOff x="7934325" y="4209143"/>
            <a:chExt cx="1862818" cy="2090057"/>
          </a:xfrm>
        </p:grpSpPr>
        <p:sp>
          <p:nvSpPr>
            <p:cNvPr id="3" name="矩形: 对角圆角 2">
              <a:extLst>
                <a:ext uri="{FF2B5EF4-FFF2-40B4-BE49-F238E27FC236}">
                  <a16:creationId xmlns:a16="http://schemas.microsoft.com/office/drawing/2014/main" id="{FD2F7F0C-3111-2B80-F874-9B9F27E29D28}"/>
                </a:ext>
              </a:extLst>
            </p:cNvPr>
            <p:cNvSpPr/>
            <p:nvPr/>
          </p:nvSpPr>
          <p:spPr>
            <a:xfrm>
              <a:off x="7934325" y="4209143"/>
              <a:ext cx="1862818" cy="2090057"/>
            </a:xfrm>
            <a:prstGeom prst="round2Diag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3">
              <a:extLst>
                <a:ext uri="{FF2B5EF4-FFF2-40B4-BE49-F238E27FC236}">
                  <a16:creationId xmlns:a16="http://schemas.microsoft.com/office/drawing/2014/main" id="{73296E6C-4A7D-FBDE-213E-E9D2AD7473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18703" y="4598216"/>
              <a:ext cx="1511731" cy="15369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1BD9CE0-7CC7-196D-12F9-0D5F1A5113F3}"/>
                </a:ext>
              </a:extLst>
            </p:cNvPr>
            <p:cNvSpPr txBox="1"/>
            <p:nvPr/>
          </p:nvSpPr>
          <p:spPr>
            <a:xfrm>
              <a:off x="7973561" y="4255489"/>
              <a:ext cx="165687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4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作者：大萌子</a:t>
              </a:r>
              <a:endParaRPr kumimoji="0" lang="zh-CN" altLang="zh-CN" sz="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07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6048DC-BDC0-6D17-538A-2D463C891000}"/>
              </a:ext>
            </a:extLst>
          </p:cNvPr>
          <p:cNvSpPr txBox="1"/>
          <p:nvPr/>
        </p:nvSpPr>
        <p:spPr>
          <a:xfrm>
            <a:off x="3068955" y="3244334"/>
            <a:ext cx="613791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大萌子   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996049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A8A74FE3-51A9-412E-AB66-BF52F17807EB}"/>
              </a:ext>
            </a:extLst>
          </p:cNvPr>
          <p:cNvGrpSpPr/>
          <p:nvPr/>
        </p:nvGrpSpPr>
        <p:grpSpPr>
          <a:xfrm>
            <a:off x="919763" y="1702357"/>
            <a:ext cx="2592288" cy="1872206"/>
            <a:chOff x="1655800" y="1404318"/>
            <a:chExt cx="1183023" cy="11301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AE5F1E85-062F-4897-9F77-6F43E397CD48}"/>
                </a:ext>
              </a:extLst>
            </p:cNvPr>
            <p:cNvGrpSpPr/>
            <p:nvPr/>
          </p:nvGrpSpPr>
          <p:grpSpPr>
            <a:xfrm>
              <a:off x="1711509" y="1404318"/>
              <a:ext cx="1007593" cy="1130151"/>
              <a:chOff x="648092" y="1192998"/>
              <a:chExt cx="1133134" cy="1506868"/>
            </a:xfrm>
          </p:grpSpPr>
          <p:sp>
            <p:nvSpPr>
              <p:cNvPr id="115" name="圆角矩形 17">
                <a:extLst>
                  <a:ext uri="{FF2B5EF4-FFF2-40B4-BE49-F238E27FC236}">
                    <a16:creationId xmlns:a16="http://schemas.microsoft.com/office/drawing/2014/main" id="{11255087-5421-4865-A984-5AD676006AB4}"/>
                  </a:ext>
                </a:extLst>
              </p:cNvPr>
              <p:cNvSpPr/>
              <p:nvPr/>
            </p:nvSpPr>
            <p:spPr>
              <a:xfrm>
                <a:off x="720081" y="1192998"/>
                <a:ext cx="1061145" cy="1439763"/>
              </a:xfrm>
              <a:prstGeom prst="roundRect">
                <a:avLst>
                  <a:gd name="adj" fmla="val 7553"/>
                </a:avLst>
              </a:prstGeom>
              <a:noFill/>
              <a:ln w="9525" cap="flat" cmpd="sng" algn="ctr">
                <a:solidFill>
                  <a:srgbClr val="FEF87B">
                    <a:lumMod val="60000"/>
                    <a:lumOff val="4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6" name="圆角矩形 16">
                <a:extLst>
                  <a:ext uri="{FF2B5EF4-FFF2-40B4-BE49-F238E27FC236}">
                    <a16:creationId xmlns:a16="http://schemas.microsoft.com/office/drawing/2014/main" id="{B4B1773F-CD8C-4816-9EFD-08A56160F255}"/>
                  </a:ext>
                </a:extLst>
              </p:cNvPr>
              <p:cNvSpPr/>
              <p:nvPr/>
            </p:nvSpPr>
            <p:spPr>
              <a:xfrm>
                <a:off x="648092" y="1260103"/>
                <a:ext cx="1079822" cy="1439763"/>
              </a:xfrm>
              <a:prstGeom prst="roundRect">
                <a:avLst>
                  <a:gd name="adj" fmla="val 7553"/>
                </a:avLst>
              </a:prstGeom>
              <a:solidFill>
                <a:srgbClr val="FEF87B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D2AD8981-63B0-443B-88A9-F166A46523C2}"/>
                </a:ext>
              </a:extLst>
            </p:cNvPr>
            <p:cNvGrpSpPr/>
            <p:nvPr/>
          </p:nvGrpSpPr>
          <p:grpSpPr>
            <a:xfrm>
              <a:off x="1655800" y="1476326"/>
              <a:ext cx="1183023" cy="753474"/>
              <a:chOff x="1655800" y="1476326"/>
              <a:chExt cx="1183023" cy="753474"/>
            </a:xfrm>
          </p:grpSpPr>
          <p:sp>
            <p:nvSpPr>
              <p:cNvPr id="112" name="TextBox 15">
                <a:extLst>
                  <a:ext uri="{FF2B5EF4-FFF2-40B4-BE49-F238E27FC236}">
                    <a16:creationId xmlns:a16="http://schemas.microsoft.com/office/drawing/2014/main" id="{B7BC1759-46D8-4255-8086-DB14DE06AF39}"/>
                  </a:ext>
                </a:extLst>
              </p:cNvPr>
              <p:cNvSpPr txBox="1"/>
              <p:nvPr/>
            </p:nvSpPr>
            <p:spPr>
              <a:xfrm>
                <a:off x="1759674" y="1759683"/>
                <a:ext cx="863858" cy="278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8064A2">
                        <a:lumMod val="50000"/>
                      </a:srgbClr>
                    </a:solidFill>
                    <a:effectLst/>
                    <a:uLnTx/>
                    <a:uFillTx/>
                    <a:latin typeface="江西拙楷" pitchFamily="2" charset="-122"/>
                    <a:ea typeface="江西拙楷" pitchFamily="2" charset="-122"/>
                  </a:rPr>
                  <a:t>节目介绍</a:t>
                </a:r>
              </a:p>
            </p:txBody>
          </p:sp>
          <p:sp>
            <p:nvSpPr>
              <p:cNvPr id="113" name="TextBox 15">
                <a:extLst>
                  <a:ext uri="{FF2B5EF4-FFF2-40B4-BE49-F238E27FC236}">
                    <a16:creationId xmlns:a16="http://schemas.microsoft.com/office/drawing/2014/main" id="{613E1708-65B4-4B26-9C08-0CDA6A5C8DDD}"/>
                  </a:ext>
                </a:extLst>
              </p:cNvPr>
              <p:cNvSpPr txBox="1"/>
              <p:nvPr/>
            </p:nvSpPr>
            <p:spPr>
              <a:xfrm>
                <a:off x="1655800" y="2044011"/>
                <a:ext cx="1183023" cy="185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 panose="020B0503020204020204" pitchFamily="34" charset="-122"/>
                    <a:cs typeface="Arial" panose="020B0604020202020204" pitchFamily="34" charset="0"/>
                  </a:rPr>
                  <a:t>  </a:t>
                </a:r>
                <a:r>
                  <a:rPr kumimoji="0" lang="en-US" altLang="zh-CN" sz="14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 panose="020B0503020204020204" pitchFamily="34" charset="-122"/>
                    <a:cs typeface="Arial" panose="020B0604020202020204" pitchFamily="34" charset="0"/>
                  </a:rPr>
                  <a:t>Programme</a:t>
                </a: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 panose="020B0503020204020204" pitchFamily="34" charset="-122"/>
                    <a:cs typeface="Arial" panose="020B0604020202020204" pitchFamily="34" charset="0"/>
                  </a:rPr>
                  <a:t>  Introduction</a:t>
                </a: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8064A2">
                      <a:lumMod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江西拙楷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B0B05AD0-DA9C-4770-A6DA-4D9A6822ECF1}"/>
                  </a:ext>
                </a:extLst>
              </p:cNvPr>
              <p:cNvSpPr txBox="1"/>
              <p:nvPr/>
            </p:nvSpPr>
            <p:spPr>
              <a:xfrm>
                <a:off x="2000181" y="1476326"/>
                <a:ext cx="432048" cy="352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8064A2">
                        <a:lumMod val="50000"/>
                      </a:srgbClr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01</a:t>
                </a: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8064A2">
                      <a:lumMod val="50000"/>
                    </a:srgb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4A8690DB-E1DF-4814-8538-8CA013296B57}"/>
              </a:ext>
            </a:extLst>
          </p:cNvPr>
          <p:cNvGrpSpPr/>
          <p:nvPr/>
        </p:nvGrpSpPr>
        <p:grpSpPr>
          <a:xfrm>
            <a:off x="4339008" y="-938049"/>
            <a:ext cx="3677464" cy="3677464"/>
            <a:chOff x="1940506" y="-469024"/>
            <a:chExt cx="1838732" cy="183873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27E62CF1-106D-4FCE-B97A-9C4E809788A3}"/>
                </a:ext>
              </a:extLst>
            </p:cNvPr>
            <p:cNvSpPr/>
            <p:nvPr/>
          </p:nvSpPr>
          <p:spPr>
            <a:xfrm>
              <a:off x="1940506" y="-469024"/>
              <a:ext cx="1838732" cy="1838732"/>
            </a:xfrm>
            <a:prstGeom prst="ellipse">
              <a:avLst/>
            </a:prstGeom>
            <a:solidFill>
              <a:srgbClr val="8064A2"/>
            </a:solidFill>
            <a:ln w="12700" cap="flat" cmpd="sng" algn="ctr">
              <a:solidFill>
                <a:sysClr val="window" lastClr="FFFFFF"/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8420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B3915542-A851-4502-B6EB-E22457A32695}"/>
                </a:ext>
              </a:extLst>
            </p:cNvPr>
            <p:cNvSpPr txBox="1"/>
            <p:nvPr/>
          </p:nvSpPr>
          <p:spPr>
            <a:xfrm>
              <a:off x="2273036" y="252417"/>
              <a:ext cx="1118255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8420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目录</a:t>
              </a: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9E597F44-D7F9-4460-A12D-17763F4B2180}"/>
              </a:ext>
            </a:extLst>
          </p:cNvPr>
          <p:cNvGrpSpPr/>
          <p:nvPr/>
        </p:nvGrpSpPr>
        <p:grpSpPr>
          <a:xfrm>
            <a:off x="3150507" y="3614799"/>
            <a:ext cx="2592288" cy="1872206"/>
            <a:chOff x="1590077" y="1404318"/>
            <a:chExt cx="1183023" cy="11301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grpSpPr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6CC47E20-10A5-4DD2-A576-0FB4F248635F}"/>
                </a:ext>
              </a:extLst>
            </p:cNvPr>
            <p:cNvGrpSpPr/>
            <p:nvPr/>
          </p:nvGrpSpPr>
          <p:grpSpPr>
            <a:xfrm>
              <a:off x="1711509" y="1404318"/>
              <a:ext cx="1007593" cy="1130151"/>
              <a:chOff x="648092" y="1192998"/>
              <a:chExt cx="1133134" cy="1506868"/>
            </a:xfrm>
          </p:grpSpPr>
          <p:sp>
            <p:nvSpPr>
              <p:cNvPr id="126" name="圆角矩形 17">
                <a:extLst>
                  <a:ext uri="{FF2B5EF4-FFF2-40B4-BE49-F238E27FC236}">
                    <a16:creationId xmlns:a16="http://schemas.microsoft.com/office/drawing/2014/main" id="{CCA13008-4006-4676-85A1-71CED8AE6DBE}"/>
                  </a:ext>
                </a:extLst>
              </p:cNvPr>
              <p:cNvSpPr/>
              <p:nvPr/>
            </p:nvSpPr>
            <p:spPr>
              <a:xfrm>
                <a:off x="720081" y="1192998"/>
                <a:ext cx="1061145" cy="1439763"/>
              </a:xfrm>
              <a:prstGeom prst="roundRect">
                <a:avLst>
                  <a:gd name="adj" fmla="val 7553"/>
                </a:avLst>
              </a:prstGeom>
              <a:noFill/>
              <a:ln w="9525" cap="flat" cmpd="sng" algn="ctr">
                <a:solidFill>
                  <a:srgbClr val="37DFAE">
                    <a:lumMod val="7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" name="圆角矩形 16">
                <a:extLst>
                  <a:ext uri="{FF2B5EF4-FFF2-40B4-BE49-F238E27FC236}">
                    <a16:creationId xmlns:a16="http://schemas.microsoft.com/office/drawing/2014/main" id="{188FF637-B295-424D-8ACB-55234E7B463F}"/>
                  </a:ext>
                </a:extLst>
              </p:cNvPr>
              <p:cNvSpPr/>
              <p:nvPr/>
            </p:nvSpPr>
            <p:spPr>
              <a:xfrm>
                <a:off x="648092" y="1260103"/>
                <a:ext cx="1079822" cy="1439763"/>
              </a:xfrm>
              <a:prstGeom prst="roundRect">
                <a:avLst>
                  <a:gd name="adj" fmla="val 7553"/>
                </a:avLst>
              </a:prstGeom>
              <a:solidFill>
                <a:srgbClr val="37DFAE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9EC5B1C0-8F49-4631-9602-747A57A1E79E}"/>
                </a:ext>
              </a:extLst>
            </p:cNvPr>
            <p:cNvGrpSpPr/>
            <p:nvPr/>
          </p:nvGrpSpPr>
          <p:grpSpPr>
            <a:xfrm>
              <a:off x="1590077" y="1476326"/>
              <a:ext cx="1183023" cy="753474"/>
              <a:chOff x="1590077" y="1476326"/>
              <a:chExt cx="1183023" cy="753474"/>
            </a:xfrm>
          </p:grpSpPr>
          <p:sp>
            <p:nvSpPr>
              <p:cNvPr id="123" name="TextBox 15">
                <a:extLst>
                  <a:ext uri="{FF2B5EF4-FFF2-40B4-BE49-F238E27FC236}">
                    <a16:creationId xmlns:a16="http://schemas.microsoft.com/office/drawing/2014/main" id="{B8BB79C5-B6FD-43C8-AF92-6925E5ADD69B}"/>
                  </a:ext>
                </a:extLst>
              </p:cNvPr>
              <p:cNvSpPr txBox="1"/>
              <p:nvPr/>
            </p:nvSpPr>
            <p:spPr>
              <a:xfrm>
                <a:off x="1759674" y="1759683"/>
                <a:ext cx="863858" cy="278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江西拙楷" pitchFamily="2" charset="-122"/>
                    <a:ea typeface="江西拙楷" pitchFamily="2" charset="-122"/>
                  </a:rPr>
                  <a:t>节目内容</a:t>
                </a:r>
              </a:p>
            </p:txBody>
          </p:sp>
          <p:sp>
            <p:nvSpPr>
              <p:cNvPr id="124" name="TextBox 15">
                <a:extLst>
                  <a:ext uri="{FF2B5EF4-FFF2-40B4-BE49-F238E27FC236}">
                    <a16:creationId xmlns:a16="http://schemas.microsoft.com/office/drawing/2014/main" id="{E3A56AB3-6D5D-489A-94C9-B088FB10680E}"/>
                  </a:ext>
                </a:extLst>
              </p:cNvPr>
              <p:cNvSpPr txBox="1"/>
              <p:nvPr/>
            </p:nvSpPr>
            <p:spPr>
              <a:xfrm>
                <a:off x="1590077" y="2044011"/>
                <a:ext cx="1183023" cy="185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 panose="020B0503020204020204" pitchFamily="34" charset="-122"/>
                    <a:cs typeface="Arial" panose="020B0604020202020204" pitchFamily="34" charset="0"/>
                  </a:rPr>
                  <a:t>Programme</a:t>
                </a: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 panose="020B0503020204020204" pitchFamily="34" charset="-122"/>
                    <a:cs typeface="Arial" panose="020B0604020202020204" pitchFamily="34" charset="0"/>
                  </a:rPr>
                  <a:t>  Content</a:t>
                </a: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江西拙楷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5" name="文本框 124">
                <a:extLst>
                  <a:ext uri="{FF2B5EF4-FFF2-40B4-BE49-F238E27FC236}">
                    <a16:creationId xmlns:a16="http://schemas.microsoft.com/office/drawing/2014/main" id="{9F5AEAF7-7A3C-4F97-864B-31DF34F4A043}"/>
                  </a:ext>
                </a:extLst>
              </p:cNvPr>
              <p:cNvSpPr txBox="1"/>
              <p:nvPr/>
            </p:nvSpPr>
            <p:spPr>
              <a:xfrm>
                <a:off x="2000181" y="1476326"/>
                <a:ext cx="432048" cy="352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02</a:t>
                </a: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9CB527E2-42CB-444E-B897-9E5E443786DF}"/>
              </a:ext>
            </a:extLst>
          </p:cNvPr>
          <p:cNvGrpSpPr/>
          <p:nvPr/>
        </p:nvGrpSpPr>
        <p:grpSpPr>
          <a:xfrm>
            <a:off x="6470367" y="3588719"/>
            <a:ext cx="2592288" cy="1872206"/>
            <a:chOff x="1590077" y="1404318"/>
            <a:chExt cx="1183023" cy="11301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5ECC4CA9-3AC6-4CDB-90AB-53D9287C1E04}"/>
                </a:ext>
              </a:extLst>
            </p:cNvPr>
            <p:cNvGrpSpPr/>
            <p:nvPr/>
          </p:nvGrpSpPr>
          <p:grpSpPr>
            <a:xfrm>
              <a:off x="1711509" y="1404318"/>
              <a:ext cx="1007593" cy="1130151"/>
              <a:chOff x="648092" y="1192998"/>
              <a:chExt cx="1133134" cy="1506868"/>
            </a:xfrm>
          </p:grpSpPr>
          <p:sp>
            <p:nvSpPr>
              <p:cNvPr id="134" name="圆角矩形 17">
                <a:extLst>
                  <a:ext uri="{FF2B5EF4-FFF2-40B4-BE49-F238E27FC236}">
                    <a16:creationId xmlns:a16="http://schemas.microsoft.com/office/drawing/2014/main" id="{74335CD1-9FED-4E59-BB23-6A59B115BCE0}"/>
                  </a:ext>
                </a:extLst>
              </p:cNvPr>
              <p:cNvSpPr/>
              <p:nvPr/>
            </p:nvSpPr>
            <p:spPr>
              <a:xfrm>
                <a:off x="720081" y="1192998"/>
                <a:ext cx="1061145" cy="1439763"/>
              </a:xfrm>
              <a:prstGeom prst="roundRect">
                <a:avLst>
                  <a:gd name="adj" fmla="val 7553"/>
                </a:avLst>
              </a:prstGeom>
              <a:noFill/>
              <a:ln w="9525" cap="flat" cmpd="sng" algn="ctr">
                <a:solidFill>
                  <a:srgbClr val="F7964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5" name="圆角矩形 16">
                <a:extLst>
                  <a:ext uri="{FF2B5EF4-FFF2-40B4-BE49-F238E27FC236}">
                    <a16:creationId xmlns:a16="http://schemas.microsoft.com/office/drawing/2014/main" id="{090B3EBB-6DCF-410E-85A2-ED4E66D6478E}"/>
                  </a:ext>
                </a:extLst>
              </p:cNvPr>
              <p:cNvSpPr/>
              <p:nvPr/>
            </p:nvSpPr>
            <p:spPr>
              <a:xfrm>
                <a:off x="648092" y="1260103"/>
                <a:ext cx="1079822" cy="1439763"/>
              </a:xfrm>
              <a:prstGeom prst="roundRect">
                <a:avLst>
                  <a:gd name="adj" fmla="val 7553"/>
                </a:avLst>
              </a:prstGeom>
              <a:solidFill>
                <a:srgbClr val="F79646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626D27BF-174B-4D1F-9A80-C774CC02C755}"/>
                </a:ext>
              </a:extLst>
            </p:cNvPr>
            <p:cNvGrpSpPr/>
            <p:nvPr/>
          </p:nvGrpSpPr>
          <p:grpSpPr>
            <a:xfrm>
              <a:off x="1590077" y="1476326"/>
              <a:ext cx="1183023" cy="753474"/>
              <a:chOff x="1590077" y="1476326"/>
              <a:chExt cx="1183023" cy="753474"/>
            </a:xfrm>
          </p:grpSpPr>
          <p:sp>
            <p:nvSpPr>
              <p:cNvPr id="131" name="TextBox 15">
                <a:extLst>
                  <a:ext uri="{FF2B5EF4-FFF2-40B4-BE49-F238E27FC236}">
                    <a16:creationId xmlns:a16="http://schemas.microsoft.com/office/drawing/2014/main" id="{8FE08CB5-3FDB-4085-91D0-6A395133EA31}"/>
                  </a:ext>
                </a:extLst>
              </p:cNvPr>
              <p:cNvSpPr txBox="1"/>
              <p:nvPr/>
            </p:nvSpPr>
            <p:spPr>
              <a:xfrm>
                <a:off x="1759674" y="1759683"/>
                <a:ext cx="863858" cy="278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8064A2">
                        <a:lumMod val="50000"/>
                      </a:srgbClr>
                    </a:solidFill>
                    <a:effectLst/>
                    <a:uLnTx/>
                    <a:uFillTx/>
                    <a:latin typeface="江西拙楷" pitchFamily="2" charset="-122"/>
                    <a:ea typeface="江西拙楷" pitchFamily="2" charset="-122"/>
                  </a:rPr>
                  <a:t>主要嘉宾</a:t>
                </a:r>
              </a:p>
            </p:txBody>
          </p:sp>
          <p:sp>
            <p:nvSpPr>
              <p:cNvPr id="132" name="TextBox 15">
                <a:extLst>
                  <a:ext uri="{FF2B5EF4-FFF2-40B4-BE49-F238E27FC236}">
                    <a16:creationId xmlns:a16="http://schemas.microsoft.com/office/drawing/2014/main" id="{72E21497-7A25-4F7C-AD2D-AB8E4296DDEF}"/>
                  </a:ext>
                </a:extLst>
              </p:cNvPr>
              <p:cNvSpPr txBox="1"/>
              <p:nvPr/>
            </p:nvSpPr>
            <p:spPr>
              <a:xfrm>
                <a:off x="1590077" y="2044011"/>
                <a:ext cx="1183023" cy="185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8064A2">
                        <a:lumMod val="50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 panose="020B0503020204020204" pitchFamily="34" charset="-122"/>
                    <a:cs typeface="Arial" panose="020B0604020202020204" pitchFamily="34" charset="0"/>
                  </a:rPr>
                  <a:t>Principal Guests</a:t>
                </a: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8064A2">
                      <a:lumMod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3" name="文本框 132">
                <a:extLst>
                  <a:ext uri="{FF2B5EF4-FFF2-40B4-BE49-F238E27FC236}">
                    <a16:creationId xmlns:a16="http://schemas.microsoft.com/office/drawing/2014/main" id="{F31D8A4A-9DCC-4A62-B3FB-79303DD88212}"/>
                  </a:ext>
                </a:extLst>
              </p:cNvPr>
              <p:cNvSpPr txBox="1"/>
              <p:nvPr/>
            </p:nvSpPr>
            <p:spPr>
              <a:xfrm>
                <a:off x="2000181" y="1476326"/>
                <a:ext cx="432048" cy="352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8064A2">
                        <a:lumMod val="50000"/>
                      </a:srgbClr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03</a:t>
                </a: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8064A2">
                      <a:lumMod val="50000"/>
                    </a:srgb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68C4A8EE-3C92-4637-BBB6-B629CB2DBA7C}"/>
              </a:ext>
            </a:extLst>
          </p:cNvPr>
          <p:cNvGrpSpPr/>
          <p:nvPr/>
        </p:nvGrpSpPr>
        <p:grpSpPr>
          <a:xfrm flipV="1">
            <a:off x="10039488" y="4768755"/>
            <a:ext cx="719880" cy="119294"/>
            <a:chOff x="4104657" y="2844179"/>
            <a:chExt cx="504053" cy="83528"/>
          </a:xfrm>
        </p:grpSpPr>
        <p:sp>
          <p:nvSpPr>
            <p:cNvPr id="137" name="等腰三角形 136">
              <a:extLst>
                <a:ext uri="{FF2B5EF4-FFF2-40B4-BE49-F238E27FC236}">
                  <a16:creationId xmlns:a16="http://schemas.microsoft.com/office/drawing/2014/main" id="{1B085896-0AD8-41DC-8652-778D2643DCEE}"/>
                </a:ext>
              </a:extLst>
            </p:cNvPr>
            <p:cNvSpPr/>
            <p:nvPr/>
          </p:nvSpPr>
          <p:spPr>
            <a:xfrm rot="16200000">
              <a:off x="4098896" y="2849941"/>
              <a:ext cx="83527" cy="72006"/>
            </a:xfrm>
            <a:prstGeom prst="triangle">
              <a:avLst/>
            </a:prstGeom>
            <a:solidFill>
              <a:srgbClr val="FFFF00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8420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等腰三角形 137">
              <a:extLst>
                <a:ext uri="{FF2B5EF4-FFF2-40B4-BE49-F238E27FC236}">
                  <a16:creationId xmlns:a16="http://schemas.microsoft.com/office/drawing/2014/main" id="{2073D90A-BE65-449B-8A72-CE10E233605F}"/>
                </a:ext>
              </a:extLst>
            </p:cNvPr>
            <p:cNvSpPr/>
            <p:nvPr/>
          </p:nvSpPr>
          <p:spPr>
            <a:xfrm rot="16200000">
              <a:off x="4242911" y="2849940"/>
              <a:ext cx="83527" cy="72006"/>
            </a:xfrm>
            <a:prstGeom prst="triangle">
              <a:avLst/>
            </a:prstGeom>
            <a:solidFill>
              <a:srgbClr val="FFFF00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8420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" name="等腰三角形 138">
              <a:extLst>
                <a:ext uri="{FF2B5EF4-FFF2-40B4-BE49-F238E27FC236}">
                  <a16:creationId xmlns:a16="http://schemas.microsoft.com/office/drawing/2014/main" id="{B7F2CE17-71CC-4FE7-B0B5-84991740769C}"/>
                </a:ext>
              </a:extLst>
            </p:cNvPr>
            <p:cNvSpPr/>
            <p:nvPr/>
          </p:nvSpPr>
          <p:spPr>
            <a:xfrm rot="16200000">
              <a:off x="4386928" y="2849941"/>
              <a:ext cx="83527" cy="72006"/>
            </a:xfrm>
            <a:prstGeom prst="triangle">
              <a:avLst/>
            </a:prstGeom>
            <a:solidFill>
              <a:srgbClr val="FFFF00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8420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0" name="等腰三角形 139">
              <a:extLst>
                <a:ext uri="{FF2B5EF4-FFF2-40B4-BE49-F238E27FC236}">
                  <a16:creationId xmlns:a16="http://schemas.microsoft.com/office/drawing/2014/main" id="{16F373DC-AFC8-4475-A974-98CB27A67FBA}"/>
                </a:ext>
              </a:extLst>
            </p:cNvPr>
            <p:cNvSpPr/>
            <p:nvPr/>
          </p:nvSpPr>
          <p:spPr>
            <a:xfrm rot="16200000">
              <a:off x="4530943" y="2849940"/>
              <a:ext cx="83527" cy="72006"/>
            </a:xfrm>
            <a:prstGeom prst="triangle">
              <a:avLst/>
            </a:prstGeom>
            <a:solidFill>
              <a:srgbClr val="FFFF00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8420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3F26216E-138A-43FE-933F-26618A5D5D59}"/>
              </a:ext>
            </a:extLst>
          </p:cNvPr>
          <p:cNvGrpSpPr/>
          <p:nvPr/>
        </p:nvGrpSpPr>
        <p:grpSpPr>
          <a:xfrm>
            <a:off x="8691027" y="1647631"/>
            <a:ext cx="2592288" cy="1872206"/>
            <a:chOff x="1590077" y="1404318"/>
            <a:chExt cx="1183023" cy="11301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grpSpPr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3E4EB13D-966C-44A5-AAE7-36E5D4BF128A}"/>
                </a:ext>
              </a:extLst>
            </p:cNvPr>
            <p:cNvGrpSpPr/>
            <p:nvPr/>
          </p:nvGrpSpPr>
          <p:grpSpPr>
            <a:xfrm>
              <a:off x="1711509" y="1404318"/>
              <a:ext cx="1007593" cy="1130151"/>
              <a:chOff x="648092" y="1192998"/>
              <a:chExt cx="1133134" cy="1506868"/>
            </a:xfrm>
          </p:grpSpPr>
          <p:sp>
            <p:nvSpPr>
              <p:cNvPr id="147" name="圆角矩形 17">
                <a:extLst>
                  <a:ext uri="{FF2B5EF4-FFF2-40B4-BE49-F238E27FC236}">
                    <a16:creationId xmlns:a16="http://schemas.microsoft.com/office/drawing/2014/main" id="{8E943C12-84DE-42EE-8967-D75671005725}"/>
                  </a:ext>
                </a:extLst>
              </p:cNvPr>
              <p:cNvSpPr/>
              <p:nvPr/>
            </p:nvSpPr>
            <p:spPr>
              <a:xfrm>
                <a:off x="720081" y="1192998"/>
                <a:ext cx="1061145" cy="1439763"/>
              </a:xfrm>
              <a:prstGeom prst="roundRect">
                <a:avLst>
                  <a:gd name="adj" fmla="val 7553"/>
                </a:avLst>
              </a:prstGeom>
              <a:noFill/>
              <a:ln w="9525" cap="flat" cmpd="sng" algn="ctr">
                <a:solidFill>
                  <a:srgbClr val="1F497D">
                    <a:lumMod val="60000"/>
                    <a:lumOff val="4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圆角矩形 16">
                <a:extLst>
                  <a:ext uri="{FF2B5EF4-FFF2-40B4-BE49-F238E27FC236}">
                    <a16:creationId xmlns:a16="http://schemas.microsoft.com/office/drawing/2014/main" id="{539196E5-555E-4043-A688-F700577FDEDF}"/>
                  </a:ext>
                </a:extLst>
              </p:cNvPr>
              <p:cNvSpPr/>
              <p:nvPr/>
            </p:nvSpPr>
            <p:spPr>
              <a:xfrm>
                <a:off x="648092" y="1260103"/>
                <a:ext cx="1079822" cy="1439763"/>
              </a:xfrm>
              <a:prstGeom prst="roundRect">
                <a:avLst>
                  <a:gd name="adj" fmla="val 7553"/>
                </a:avLst>
              </a:prstGeom>
              <a:solidFill>
                <a:srgbClr val="1F497D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D4128595-F29E-41E0-BBDB-1CF23E06CEF6}"/>
                </a:ext>
              </a:extLst>
            </p:cNvPr>
            <p:cNvGrpSpPr/>
            <p:nvPr/>
          </p:nvGrpSpPr>
          <p:grpSpPr>
            <a:xfrm>
              <a:off x="1590077" y="1476326"/>
              <a:ext cx="1183023" cy="883525"/>
              <a:chOff x="1590077" y="1476326"/>
              <a:chExt cx="1183023" cy="883525"/>
            </a:xfrm>
          </p:grpSpPr>
          <p:sp>
            <p:nvSpPr>
              <p:cNvPr id="144" name="TextBox 15">
                <a:extLst>
                  <a:ext uri="{FF2B5EF4-FFF2-40B4-BE49-F238E27FC236}">
                    <a16:creationId xmlns:a16="http://schemas.microsoft.com/office/drawing/2014/main" id="{0DC48593-E662-42CE-B72C-BA6E0ECDAEC6}"/>
                  </a:ext>
                </a:extLst>
              </p:cNvPr>
              <p:cNvSpPr txBox="1"/>
              <p:nvPr/>
            </p:nvSpPr>
            <p:spPr>
              <a:xfrm>
                <a:off x="1759674" y="1759683"/>
                <a:ext cx="863858" cy="278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江西拙楷" pitchFamily="2" charset="-122"/>
                    <a:ea typeface="江西拙楷" pitchFamily="2" charset="-122"/>
                  </a:rPr>
                  <a:t>节目评价</a:t>
                </a:r>
              </a:p>
            </p:txBody>
          </p:sp>
          <p:sp>
            <p:nvSpPr>
              <p:cNvPr id="145" name="TextBox 15">
                <a:extLst>
                  <a:ext uri="{FF2B5EF4-FFF2-40B4-BE49-F238E27FC236}">
                    <a16:creationId xmlns:a16="http://schemas.microsoft.com/office/drawing/2014/main" id="{30F341F8-B029-4211-B66F-282EA2A93F4E}"/>
                  </a:ext>
                </a:extLst>
              </p:cNvPr>
              <p:cNvSpPr txBox="1"/>
              <p:nvPr/>
            </p:nvSpPr>
            <p:spPr>
              <a:xfrm>
                <a:off x="1590077" y="2044011"/>
                <a:ext cx="1183023" cy="315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 panose="020B0503020204020204" pitchFamily="34" charset="-122"/>
                    <a:cs typeface="Arial" panose="020B0604020202020204" pitchFamily="34" charset="0"/>
                  </a:rPr>
                  <a:t>Judgement</a:t>
                </a:r>
              </a:p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10A241D2-5BD0-4484-AD2C-8A1AEB0796C7}"/>
                  </a:ext>
                </a:extLst>
              </p:cNvPr>
              <p:cNvSpPr txBox="1"/>
              <p:nvPr/>
            </p:nvSpPr>
            <p:spPr>
              <a:xfrm>
                <a:off x="2000181" y="1476326"/>
                <a:ext cx="432048" cy="352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04</a:t>
                </a: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987AC175-F810-4F34-8D89-2AFC089B5BCD}"/>
              </a:ext>
            </a:extLst>
          </p:cNvPr>
          <p:cNvGrpSpPr/>
          <p:nvPr/>
        </p:nvGrpSpPr>
        <p:grpSpPr>
          <a:xfrm>
            <a:off x="1423766" y="4657057"/>
            <a:ext cx="670070" cy="677530"/>
            <a:chOff x="3014295" y="323900"/>
            <a:chExt cx="689754" cy="697434"/>
          </a:xfrm>
          <a:solidFill>
            <a:srgbClr val="8064A2">
              <a:lumMod val="40000"/>
              <a:lumOff val="60000"/>
            </a:srgbClr>
          </a:solidFill>
        </p:grpSpPr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id="{09F53C0A-13D1-4EE5-8B8C-5D88846EAA77}"/>
                </a:ext>
              </a:extLst>
            </p:cNvPr>
            <p:cNvGrpSpPr/>
            <p:nvPr/>
          </p:nvGrpSpPr>
          <p:grpSpPr>
            <a:xfrm>
              <a:off x="3014295" y="323900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864A8441-CDFA-4260-AD2F-464E6CC6D6A6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id="{29DBE23D-D4D1-4C1D-9EC7-091AE330AC40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7B1B2A95-C8D3-4702-A8D1-D383590007E1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8503AA7B-3E09-4838-B2DB-8C14BB51BDAF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103C804F-A057-4EBD-8B68-1D7F7A6F0E6F}"/>
                </a:ext>
              </a:extLst>
            </p:cNvPr>
            <p:cNvGrpSpPr/>
            <p:nvPr/>
          </p:nvGrpSpPr>
          <p:grpSpPr>
            <a:xfrm>
              <a:off x="3014295" y="517278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7D0EF9E9-5249-47D9-9EA4-D6D317F322C8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A9DC4121-F5BA-4AED-81D1-4EE67E8BCDA5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2667DA39-3F60-4EA8-BD2C-EFC212F1F9B0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1DCBCEDA-E0CD-4F6F-AB5E-0E204468A07F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4DAD9B61-1FB6-4219-B6E2-4690EE9F452A}"/>
                </a:ext>
              </a:extLst>
            </p:cNvPr>
            <p:cNvGrpSpPr/>
            <p:nvPr/>
          </p:nvGrpSpPr>
          <p:grpSpPr>
            <a:xfrm>
              <a:off x="3014295" y="728800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75AE1D67-E125-47E0-A0D7-1EC693122595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85D6A3A0-2527-4295-8268-802B047BF3ED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FC378347-D5F9-4128-972A-8C5DC149073D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378F27F0-1D72-4AC5-8512-799AE18F6521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419C9321-AFDE-4B4C-96A1-5957976D0B72}"/>
                </a:ext>
              </a:extLst>
            </p:cNvPr>
            <p:cNvGrpSpPr/>
            <p:nvPr/>
          </p:nvGrpSpPr>
          <p:grpSpPr>
            <a:xfrm>
              <a:off x="3014295" y="949326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B6DF7F87-20D2-48FB-8646-1C3C9D5DA958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77C3C74C-152E-4E75-9096-58D8F59C9A9A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A2CD8BD3-6DF3-4C10-89F4-FB3B92506854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0730D276-557D-4E14-A13C-283782B6B452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70" name="椭圆 169">
            <a:extLst>
              <a:ext uri="{FF2B5EF4-FFF2-40B4-BE49-F238E27FC236}">
                <a16:creationId xmlns:a16="http://schemas.microsoft.com/office/drawing/2014/main" id="{1279F71F-2C8B-4174-9C55-0BA87F062EEC}"/>
              </a:ext>
            </a:extLst>
          </p:cNvPr>
          <p:cNvSpPr/>
          <p:nvPr/>
        </p:nvSpPr>
        <p:spPr>
          <a:xfrm>
            <a:off x="4257986" y="925062"/>
            <a:ext cx="175894" cy="175894"/>
          </a:xfrm>
          <a:prstGeom prst="ellipse">
            <a:avLst/>
          </a:prstGeom>
          <a:solidFill>
            <a:srgbClr val="8064A2">
              <a:lumMod val="60000"/>
              <a:lumOff val="40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8420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1" name="椭圆 170">
            <a:extLst>
              <a:ext uri="{FF2B5EF4-FFF2-40B4-BE49-F238E27FC236}">
                <a16:creationId xmlns:a16="http://schemas.microsoft.com/office/drawing/2014/main" id="{C6483C44-E0F0-4221-A9F2-E517613EDBED}"/>
              </a:ext>
            </a:extLst>
          </p:cNvPr>
          <p:cNvSpPr/>
          <p:nvPr/>
        </p:nvSpPr>
        <p:spPr>
          <a:xfrm>
            <a:off x="4899268" y="2203106"/>
            <a:ext cx="175894" cy="175894"/>
          </a:xfrm>
          <a:prstGeom prst="ellipse">
            <a:avLst/>
          </a:prstGeom>
          <a:solidFill>
            <a:srgbClr val="8064A2">
              <a:lumMod val="60000"/>
              <a:lumOff val="40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8420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2" name="椭圆 171">
            <a:extLst>
              <a:ext uri="{FF2B5EF4-FFF2-40B4-BE49-F238E27FC236}">
                <a16:creationId xmlns:a16="http://schemas.microsoft.com/office/drawing/2014/main" id="{60DFDB6F-CEEE-4C14-A0E5-E65D583A4D2F}"/>
              </a:ext>
            </a:extLst>
          </p:cNvPr>
          <p:cNvSpPr/>
          <p:nvPr/>
        </p:nvSpPr>
        <p:spPr>
          <a:xfrm>
            <a:off x="7342308" y="2203106"/>
            <a:ext cx="175894" cy="175894"/>
          </a:xfrm>
          <a:prstGeom prst="ellipse">
            <a:avLst/>
          </a:prstGeom>
          <a:solidFill>
            <a:srgbClr val="8064A2">
              <a:lumMod val="60000"/>
              <a:lumOff val="40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8420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3" name="椭圆 172">
            <a:extLst>
              <a:ext uri="{FF2B5EF4-FFF2-40B4-BE49-F238E27FC236}">
                <a16:creationId xmlns:a16="http://schemas.microsoft.com/office/drawing/2014/main" id="{C4D8F0D7-7B89-4B9D-B731-96A305971018}"/>
              </a:ext>
            </a:extLst>
          </p:cNvPr>
          <p:cNvSpPr/>
          <p:nvPr/>
        </p:nvSpPr>
        <p:spPr>
          <a:xfrm>
            <a:off x="7935534" y="925062"/>
            <a:ext cx="175894" cy="175894"/>
          </a:xfrm>
          <a:prstGeom prst="ellipse">
            <a:avLst/>
          </a:prstGeom>
          <a:solidFill>
            <a:srgbClr val="8064A2">
              <a:lumMod val="60000"/>
              <a:lumOff val="40000"/>
            </a:srgb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8420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9620376-3636-41F9-9941-B30B05633C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8009" y="4026474"/>
            <a:ext cx="615982" cy="368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800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同心圆 1">
            <a:extLst>
              <a:ext uri="{FF2B5EF4-FFF2-40B4-BE49-F238E27FC236}">
                <a16:creationId xmlns:a16="http://schemas.microsoft.com/office/drawing/2014/main" id="{530BA91C-4DE0-4E33-867E-29A5615D603D}"/>
              </a:ext>
            </a:extLst>
          </p:cNvPr>
          <p:cNvSpPr/>
          <p:nvPr/>
        </p:nvSpPr>
        <p:spPr>
          <a:xfrm>
            <a:off x="-2026763" y="1402237"/>
            <a:ext cx="4053526" cy="4053526"/>
          </a:xfrm>
          <a:prstGeom prst="donut">
            <a:avLst>
              <a:gd name="adj" fmla="val 17790"/>
            </a:avLst>
          </a:prstGeom>
          <a:solidFill>
            <a:srgbClr val="FEF87B">
              <a:alpha val="9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8420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8CC33D39-B772-40D1-8AF5-48CB68DC842F}"/>
              </a:ext>
            </a:extLst>
          </p:cNvPr>
          <p:cNvGrpSpPr/>
          <p:nvPr/>
        </p:nvGrpSpPr>
        <p:grpSpPr>
          <a:xfrm>
            <a:off x="3664538" y="2640891"/>
            <a:ext cx="5320459" cy="1477328"/>
            <a:chOff x="3960707" y="2690336"/>
            <a:chExt cx="5320459" cy="1477328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6FA16667-40CA-424A-9C19-6751CA983DC2}"/>
                </a:ext>
              </a:extLst>
            </p:cNvPr>
            <p:cNvSpPr txBox="1"/>
            <p:nvPr/>
          </p:nvSpPr>
          <p:spPr>
            <a:xfrm>
              <a:off x="5587847" y="2808039"/>
              <a:ext cx="3693319" cy="110799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defTabSz="984201"/>
              <a:r>
                <a:rPr kumimoji="1" lang="zh-CN" altLang="en-US" sz="7200" dirty="0">
                  <a:solidFill>
                    <a:prstClr val="white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节目介绍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5072B593-FDC7-4117-B488-812B4DDB5781}"/>
                </a:ext>
              </a:extLst>
            </p:cNvPr>
            <p:cNvSpPr txBox="1"/>
            <p:nvPr/>
          </p:nvSpPr>
          <p:spPr>
            <a:xfrm>
              <a:off x="3960707" y="2690336"/>
              <a:ext cx="1439497" cy="147732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defTabSz="984201"/>
              <a:r>
                <a:rPr kumimoji="1" lang="en-US" altLang="zh-CN" sz="9600" dirty="0">
                  <a:solidFill>
                    <a:prstClr val="white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01</a:t>
              </a:r>
              <a:endParaRPr kumimoji="1" lang="zh-CN" altLang="en-US" sz="9600" dirty="0">
                <a:solidFill>
                  <a:prstClr val="white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73" name="椭圆 72">
            <a:extLst>
              <a:ext uri="{FF2B5EF4-FFF2-40B4-BE49-F238E27FC236}">
                <a16:creationId xmlns:a16="http://schemas.microsoft.com/office/drawing/2014/main" id="{8479CC8B-6A4C-4C24-9B9C-FFA9366C73D0}"/>
              </a:ext>
            </a:extLst>
          </p:cNvPr>
          <p:cNvSpPr/>
          <p:nvPr/>
        </p:nvSpPr>
        <p:spPr>
          <a:xfrm>
            <a:off x="11153492" y="5455763"/>
            <a:ext cx="1490132" cy="149013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8420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F9FCD61-9B47-4535-86A5-F3341FDA20AD}"/>
              </a:ext>
            </a:extLst>
          </p:cNvPr>
          <p:cNvGrpSpPr/>
          <p:nvPr/>
        </p:nvGrpSpPr>
        <p:grpSpPr>
          <a:xfrm>
            <a:off x="9714928" y="3379555"/>
            <a:ext cx="1438120" cy="1210467"/>
            <a:chOff x="9383705" y="3379555"/>
            <a:chExt cx="1438120" cy="1210467"/>
          </a:xfrm>
        </p:grpSpPr>
        <p:sp>
          <p:nvSpPr>
            <p:cNvPr id="68" name="同心圆 6">
              <a:extLst>
                <a:ext uri="{FF2B5EF4-FFF2-40B4-BE49-F238E27FC236}">
                  <a16:creationId xmlns:a16="http://schemas.microsoft.com/office/drawing/2014/main" id="{B2FC467B-5FB6-4004-AC18-938EEEEDB2BC}"/>
                </a:ext>
              </a:extLst>
            </p:cNvPr>
            <p:cNvSpPr/>
            <p:nvPr/>
          </p:nvSpPr>
          <p:spPr>
            <a:xfrm>
              <a:off x="10122833" y="3891030"/>
              <a:ext cx="698992" cy="698992"/>
            </a:xfrm>
            <a:prstGeom prst="donut">
              <a:avLst>
                <a:gd name="adj" fmla="val 17790"/>
              </a:avLst>
            </a:prstGeom>
            <a:solidFill>
              <a:srgbClr val="232C66">
                <a:lumMod val="20000"/>
                <a:lumOff val="80000"/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8420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4" name="Picture 2" descr="C:\Users\user\Desktop\webp.webp (1).jpg">
              <a:extLst>
                <a:ext uri="{FF2B5EF4-FFF2-40B4-BE49-F238E27FC236}">
                  <a16:creationId xmlns:a16="http://schemas.microsoft.com/office/drawing/2014/main" id="{D6E84FB7-7A35-4326-8F51-42D11E4DB16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t="7779" b="37773"/>
            <a:stretch/>
          </p:blipFill>
          <p:spPr bwMode="auto">
            <a:xfrm>
              <a:off x="9383705" y="3379555"/>
              <a:ext cx="995639" cy="963939"/>
            </a:xfrm>
            <a:prstGeom prst="ellipse">
              <a:avLst/>
            </a:prstGeom>
            <a:noFill/>
          </p:spPr>
        </p:pic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02B59B51-4AA6-4AF5-B244-BC6900BDD79C}"/>
              </a:ext>
            </a:extLst>
          </p:cNvPr>
          <p:cNvGrpSpPr/>
          <p:nvPr/>
        </p:nvGrpSpPr>
        <p:grpSpPr>
          <a:xfrm>
            <a:off x="1038952" y="3575136"/>
            <a:ext cx="2474689" cy="3134807"/>
            <a:chOff x="876702" y="3188780"/>
            <a:chExt cx="2474689" cy="3134807"/>
          </a:xfrm>
        </p:grpSpPr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F0D684A5-42F7-4A01-B2B5-7C14BF5385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702" y="3832289"/>
              <a:ext cx="2474689" cy="2491298"/>
            </a:xfrm>
            <a:prstGeom prst="rect">
              <a:avLst/>
            </a:prstGeom>
          </p:spPr>
        </p:pic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B1F1A22B-2DAF-475B-96D6-5D7A05C8FB6B}"/>
                </a:ext>
              </a:extLst>
            </p:cNvPr>
            <p:cNvGrpSpPr/>
            <p:nvPr/>
          </p:nvGrpSpPr>
          <p:grpSpPr>
            <a:xfrm>
              <a:off x="1592174" y="3188780"/>
              <a:ext cx="1043743" cy="1012424"/>
              <a:chOff x="3871596" y="3861732"/>
              <a:chExt cx="2644359" cy="2565011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78ECEB8A-4BF8-4C3E-870A-DFD54D7B2E8B}"/>
                  </a:ext>
                </a:extLst>
              </p:cNvPr>
              <p:cNvSpPr/>
              <p:nvPr/>
            </p:nvSpPr>
            <p:spPr>
              <a:xfrm rot="1800000">
                <a:off x="3871596" y="3861732"/>
                <a:ext cx="2644359" cy="2565011"/>
              </a:xfrm>
              <a:custGeom>
                <a:avLst/>
                <a:gdLst>
                  <a:gd name="connsiteX0" fmla="*/ 1146751 w 2616418"/>
                  <a:gd name="connsiteY0" fmla="*/ 6941 h 2565946"/>
                  <a:gd name="connsiteX1" fmla="*/ 1181129 w 2616418"/>
                  <a:gd name="connsiteY1" fmla="*/ 0 h 2565946"/>
                  <a:gd name="connsiteX2" fmla="*/ 1271706 w 2616418"/>
                  <a:gd name="connsiteY2" fmla="*/ 0 h 2565946"/>
                  <a:gd name="connsiteX3" fmla="*/ 1360027 w 2616418"/>
                  <a:gd name="connsiteY3" fmla="*/ 88321 h 2565946"/>
                  <a:gd name="connsiteX4" fmla="*/ 1360027 w 2616418"/>
                  <a:gd name="connsiteY4" fmla="*/ 605504 h 2565946"/>
                  <a:gd name="connsiteX5" fmla="*/ 1771718 w 2616418"/>
                  <a:gd name="connsiteY5" fmla="*/ 367814 h 2565946"/>
                  <a:gd name="connsiteX6" fmla="*/ 2043832 w 2616418"/>
                  <a:gd name="connsiteY6" fmla="*/ 440726 h 2565946"/>
                  <a:gd name="connsiteX7" fmla="*/ 2589697 w 2616418"/>
                  <a:gd name="connsiteY7" fmla="*/ 1386192 h 2565946"/>
                  <a:gd name="connsiteX8" fmla="*/ 2516784 w 2616418"/>
                  <a:gd name="connsiteY8" fmla="*/ 1658306 h 2565946"/>
                  <a:gd name="connsiteX9" fmla="*/ 990988 w 2616418"/>
                  <a:gd name="connsiteY9" fmla="*/ 2539225 h 2565946"/>
                  <a:gd name="connsiteX10" fmla="*/ 718874 w 2616418"/>
                  <a:gd name="connsiteY10" fmla="*/ 2466312 h 2565946"/>
                  <a:gd name="connsiteX11" fmla="*/ 173009 w 2616418"/>
                  <a:gd name="connsiteY11" fmla="*/ 1520846 h 2565946"/>
                  <a:gd name="connsiteX12" fmla="*/ 245922 w 2616418"/>
                  <a:gd name="connsiteY12" fmla="*/ 1248733 h 2565946"/>
                  <a:gd name="connsiteX13" fmla="*/ 505168 w 2616418"/>
                  <a:gd name="connsiteY13" fmla="*/ 1099057 h 2565946"/>
                  <a:gd name="connsiteX14" fmla="*/ 55679 w 2616418"/>
                  <a:gd name="connsiteY14" fmla="*/ 920127 h 2565946"/>
                  <a:gd name="connsiteX15" fmla="*/ 6285 w 2616418"/>
                  <a:gd name="connsiteY15" fmla="*/ 805403 h 2565946"/>
                  <a:gd name="connsiteX16" fmla="*/ 39785 w 2616418"/>
                  <a:gd name="connsiteY16" fmla="*/ 721249 h 2565946"/>
                  <a:gd name="connsiteX17" fmla="*/ 86917 w 2616418"/>
                  <a:gd name="connsiteY17" fmla="*/ 672792 h 2565946"/>
                  <a:gd name="connsiteX18" fmla="*/ 154509 w 2616418"/>
                  <a:gd name="connsiteY18" fmla="*/ 671856 h 2565946"/>
                  <a:gd name="connsiteX19" fmla="*/ 793217 w 2616418"/>
                  <a:gd name="connsiteY19" fmla="*/ 926109 h 2565946"/>
                  <a:gd name="connsiteX20" fmla="*/ 798619 w 2616418"/>
                  <a:gd name="connsiteY20" fmla="*/ 929633 h 2565946"/>
                  <a:gd name="connsiteX21" fmla="*/ 1092808 w 2616418"/>
                  <a:gd name="connsiteY21" fmla="*/ 759783 h 2565946"/>
                  <a:gd name="connsiteX22" fmla="*/ 1092808 w 2616418"/>
                  <a:gd name="connsiteY22" fmla="*/ 88321 h 2565946"/>
                  <a:gd name="connsiteX23" fmla="*/ 1146751 w 2616418"/>
                  <a:gd name="connsiteY23" fmla="*/ 6941 h 2565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616418" h="2565946">
                    <a:moveTo>
                      <a:pt x="1146751" y="6941"/>
                    </a:moveTo>
                    <a:cubicBezTo>
                      <a:pt x="1157317" y="2472"/>
                      <a:pt x="1168934" y="0"/>
                      <a:pt x="1181129" y="0"/>
                    </a:cubicBezTo>
                    <a:lnTo>
                      <a:pt x="1271706" y="0"/>
                    </a:lnTo>
                    <a:cubicBezTo>
                      <a:pt x="1320484" y="0"/>
                      <a:pt x="1360027" y="39543"/>
                      <a:pt x="1360027" y="88321"/>
                    </a:cubicBezTo>
                    <a:lnTo>
                      <a:pt x="1360027" y="605504"/>
                    </a:lnTo>
                    <a:lnTo>
                      <a:pt x="1771718" y="367814"/>
                    </a:lnTo>
                    <a:cubicBezTo>
                      <a:pt x="1866995" y="312806"/>
                      <a:pt x="1988824" y="345450"/>
                      <a:pt x="2043832" y="440726"/>
                    </a:cubicBezTo>
                    <a:lnTo>
                      <a:pt x="2589697" y="1386192"/>
                    </a:lnTo>
                    <a:cubicBezTo>
                      <a:pt x="2644705" y="1481469"/>
                      <a:pt x="2612061" y="1603298"/>
                      <a:pt x="2516784" y="1658306"/>
                    </a:cubicBezTo>
                    <a:lnTo>
                      <a:pt x="990988" y="2539225"/>
                    </a:lnTo>
                    <a:cubicBezTo>
                      <a:pt x="895711" y="2594233"/>
                      <a:pt x="773882" y="2561589"/>
                      <a:pt x="718874" y="2466312"/>
                    </a:cubicBezTo>
                    <a:lnTo>
                      <a:pt x="173009" y="1520846"/>
                    </a:lnTo>
                    <a:cubicBezTo>
                      <a:pt x="118001" y="1425570"/>
                      <a:pt x="150645" y="1303741"/>
                      <a:pt x="245922" y="1248733"/>
                    </a:cubicBezTo>
                    <a:lnTo>
                      <a:pt x="505168" y="1099057"/>
                    </a:lnTo>
                    <a:lnTo>
                      <a:pt x="55679" y="920127"/>
                    </a:lnTo>
                    <a:cubicBezTo>
                      <a:pt x="10359" y="902086"/>
                      <a:pt x="-11755" y="850722"/>
                      <a:pt x="6285" y="805403"/>
                    </a:cubicBezTo>
                    <a:lnTo>
                      <a:pt x="39785" y="721249"/>
                    </a:lnTo>
                    <a:cubicBezTo>
                      <a:pt x="48805" y="698589"/>
                      <a:pt x="66156" y="681731"/>
                      <a:pt x="86917" y="672792"/>
                    </a:cubicBezTo>
                    <a:cubicBezTo>
                      <a:pt x="107678" y="663854"/>
                      <a:pt x="131849" y="662835"/>
                      <a:pt x="154509" y="671856"/>
                    </a:cubicBezTo>
                    <a:lnTo>
                      <a:pt x="793217" y="926109"/>
                    </a:lnTo>
                    <a:lnTo>
                      <a:pt x="798619" y="929633"/>
                    </a:lnTo>
                    <a:lnTo>
                      <a:pt x="1092808" y="759783"/>
                    </a:lnTo>
                    <a:lnTo>
                      <a:pt x="1092808" y="88321"/>
                    </a:lnTo>
                    <a:cubicBezTo>
                      <a:pt x="1092808" y="51737"/>
                      <a:pt x="1115051" y="20349"/>
                      <a:pt x="1146751" y="6941"/>
                    </a:cubicBezTo>
                    <a:close/>
                  </a:path>
                </a:pathLst>
              </a:custGeom>
              <a:solidFill>
                <a:srgbClr val="232C66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等腰三角形 78">
                <a:extLst>
                  <a:ext uri="{FF2B5EF4-FFF2-40B4-BE49-F238E27FC236}">
                    <a16:creationId xmlns:a16="http://schemas.microsoft.com/office/drawing/2014/main" id="{EF6571E1-5E36-49AB-B0FF-ADA4CC554967}"/>
                  </a:ext>
                </a:extLst>
              </p:cNvPr>
              <p:cNvSpPr/>
              <p:nvPr/>
            </p:nvSpPr>
            <p:spPr>
              <a:xfrm rot="5400000">
                <a:off x="4962907" y="5073157"/>
                <a:ext cx="454043" cy="391417"/>
              </a:xfrm>
              <a:prstGeom prst="triangl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B66C287-B23A-44FC-8669-BD8881D20489}"/>
              </a:ext>
            </a:extLst>
          </p:cNvPr>
          <p:cNvGrpSpPr/>
          <p:nvPr/>
        </p:nvGrpSpPr>
        <p:grpSpPr>
          <a:xfrm>
            <a:off x="289144" y="360562"/>
            <a:ext cx="350820" cy="354726"/>
            <a:chOff x="3014295" y="323900"/>
            <a:chExt cx="689754" cy="697434"/>
          </a:xfrm>
          <a:solidFill>
            <a:schemeClr val="accent4">
              <a:lumMod val="40000"/>
              <a:lumOff val="60000"/>
            </a:schemeClr>
          </a:solidFill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9266337A-4DF4-4B02-82D6-927E2C7CD064}"/>
                </a:ext>
              </a:extLst>
            </p:cNvPr>
            <p:cNvGrpSpPr/>
            <p:nvPr/>
          </p:nvGrpSpPr>
          <p:grpSpPr>
            <a:xfrm>
              <a:off x="3014295" y="323900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E6EAF8C7-F9A0-42C3-9C48-D44CEAB60B46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414DE3B5-ADEB-407B-A896-AA8B14395741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D9AA361D-452E-4004-B18A-631ABA4CE427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0178918A-9881-4F8D-BE91-3DB961A6D664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BEE9401-5AA7-4297-9700-9B75B3452A7D}"/>
                </a:ext>
              </a:extLst>
            </p:cNvPr>
            <p:cNvGrpSpPr/>
            <p:nvPr/>
          </p:nvGrpSpPr>
          <p:grpSpPr>
            <a:xfrm>
              <a:off x="3014295" y="517278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3B3C1587-3584-46FB-A18D-C6E74008CFBE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5622AF80-986E-478D-B000-48367194E26D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3A4467CB-C05F-4B91-BA89-12943BCBD56E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DB42FE19-A411-4AA8-8AD0-729AB555F78C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6A52D59A-E212-444E-8B96-B8CCD8B63E9F}"/>
                </a:ext>
              </a:extLst>
            </p:cNvPr>
            <p:cNvGrpSpPr/>
            <p:nvPr/>
          </p:nvGrpSpPr>
          <p:grpSpPr>
            <a:xfrm>
              <a:off x="3014295" y="728800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EC269727-502B-4BC9-8A79-AE6A07A1E7B4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BC9D3A99-CD14-4A49-8D8F-01746B217FE7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8C2D8794-D1CE-4B87-BE39-7374B7DBE4E8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9D258C0F-D99F-4FAD-AFFA-241D7C099D8F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9FA9687F-0B18-4569-8145-AC13410863D9}"/>
                </a:ext>
              </a:extLst>
            </p:cNvPr>
            <p:cNvGrpSpPr/>
            <p:nvPr/>
          </p:nvGrpSpPr>
          <p:grpSpPr>
            <a:xfrm>
              <a:off x="3014295" y="949326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3CE4DDBD-5613-46E0-AD89-11B5BEB52952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CC2F154D-C6D4-4E85-897C-35E933B0FB5C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B5629F3E-9695-4AC9-A936-32D35A291154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C57A591F-E4E4-4B0E-9ED8-3605161C8ED6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9BFE89B-1000-4D18-908D-945B1E30FE78}"/>
              </a:ext>
            </a:extLst>
          </p:cNvPr>
          <p:cNvGrpSpPr/>
          <p:nvPr/>
        </p:nvGrpSpPr>
        <p:grpSpPr>
          <a:xfrm>
            <a:off x="2337598" y="1452753"/>
            <a:ext cx="1287516" cy="256011"/>
            <a:chOff x="4382896" y="5211752"/>
            <a:chExt cx="1287516" cy="256011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4EC5FE1C-DC55-43DF-AB50-F8EA5F21BDD3}"/>
                </a:ext>
              </a:extLst>
            </p:cNvPr>
            <p:cNvSpPr/>
            <p:nvPr/>
          </p:nvSpPr>
          <p:spPr>
            <a:xfrm>
              <a:off x="4382896" y="5211752"/>
              <a:ext cx="256011" cy="25601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CAC7AD0-3430-4F1F-9CF6-91836D40BB76}"/>
                </a:ext>
              </a:extLst>
            </p:cNvPr>
            <p:cNvSpPr/>
            <p:nvPr/>
          </p:nvSpPr>
          <p:spPr>
            <a:xfrm>
              <a:off x="4900039" y="5211752"/>
              <a:ext cx="256011" cy="25601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FE3459B0-8BE3-4494-9492-2ABD6E825F2A}"/>
                </a:ext>
              </a:extLst>
            </p:cNvPr>
            <p:cNvSpPr/>
            <p:nvPr/>
          </p:nvSpPr>
          <p:spPr>
            <a:xfrm>
              <a:off x="5414401" y="5211752"/>
              <a:ext cx="256011" cy="256011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4A7F2EC4-0A67-402C-A3EE-3563A70F596B}"/>
              </a:ext>
            </a:extLst>
          </p:cNvPr>
          <p:cNvSpPr txBox="1"/>
          <p:nvPr/>
        </p:nvSpPr>
        <p:spPr>
          <a:xfrm rot="377929">
            <a:off x="8640018" y="4641922"/>
            <a:ext cx="10121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>
                    <a:alpha val="23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π</a:t>
            </a:r>
            <a:endParaRPr lang="zh-CN" altLang="en-US" sz="7200" dirty="0">
              <a:solidFill>
                <a:schemeClr val="bg1">
                  <a:alpha val="23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3919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46AB59AD-2EE3-4EAB-9B5E-6C2E8BCB6914}"/>
              </a:ext>
            </a:extLst>
          </p:cNvPr>
          <p:cNvGrpSpPr/>
          <p:nvPr/>
        </p:nvGrpSpPr>
        <p:grpSpPr>
          <a:xfrm>
            <a:off x="6132513" y="3633446"/>
            <a:ext cx="5116379" cy="2100514"/>
            <a:chOff x="6132513" y="3633446"/>
            <a:chExt cx="5116379" cy="2100514"/>
          </a:xfrm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E5EB2FD-2A8C-4D86-8D34-F4F5882B8294}"/>
                </a:ext>
              </a:extLst>
            </p:cNvPr>
            <p:cNvSpPr/>
            <p:nvPr/>
          </p:nvSpPr>
          <p:spPr>
            <a:xfrm>
              <a:off x="6132513" y="3633446"/>
              <a:ext cx="5116379" cy="2100514"/>
            </a:xfrm>
            <a:custGeom>
              <a:avLst/>
              <a:gdLst>
                <a:gd name="connsiteX0" fmla="*/ 3309759 w 5116379"/>
                <a:gd name="connsiteY0" fmla="*/ 0 h 2471766"/>
                <a:gd name="connsiteX1" fmla="*/ 3551648 w 5116379"/>
                <a:gd name="connsiteY1" fmla="*/ 247506 h 2471766"/>
                <a:gd name="connsiteX2" fmla="*/ 4832052 w 5116379"/>
                <a:gd name="connsiteY2" fmla="*/ 247506 h 2471766"/>
                <a:gd name="connsiteX3" fmla="*/ 5116379 w 5116379"/>
                <a:gd name="connsiteY3" fmla="*/ 531833 h 2471766"/>
                <a:gd name="connsiteX4" fmla="*/ 5116379 w 5116379"/>
                <a:gd name="connsiteY4" fmla="*/ 2187439 h 2471766"/>
                <a:gd name="connsiteX5" fmla="*/ 4832052 w 5116379"/>
                <a:gd name="connsiteY5" fmla="*/ 2471766 h 2471766"/>
                <a:gd name="connsiteX6" fmla="*/ 284327 w 5116379"/>
                <a:gd name="connsiteY6" fmla="*/ 2471766 h 2471766"/>
                <a:gd name="connsiteX7" fmla="*/ 0 w 5116379"/>
                <a:gd name="connsiteY7" fmla="*/ 2187439 h 2471766"/>
                <a:gd name="connsiteX8" fmla="*/ 0 w 5116379"/>
                <a:gd name="connsiteY8" fmla="*/ 531833 h 2471766"/>
                <a:gd name="connsiteX9" fmla="*/ 284327 w 5116379"/>
                <a:gd name="connsiteY9" fmla="*/ 247506 h 2471766"/>
                <a:gd name="connsiteX10" fmla="*/ 3067870 w 5116379"/>
                <a:gd name="connsiteY10" fmla="*/ 247506 h 247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16379" h="2471766">
                  <a:moveTo>
                    <a:pt x="3309759" y="0"/>
                  </a:moveTo>
                  <a:lnTo>
                    <a:pt x="3551648" y="247506"/>
                  </a:lnTo>
                  <a:lnTo>
                    <a:pt x="4832052" y="247506"/>
                  </a:lnTo>
                  <a:cubicBezTo>
                    <a:pt x="4989081" y="247506"/>
                    <a:pt x="5116379" y="374804"/>
                    <a:pt x="5116379" y="531833"/>
                  </a:cubicBezTo>
                  <a:lnTo>
                    <a:pt x="5116379" y="2187439"/>
                  </a:lnTo>
                  <a:cubicBezTo>
                    <a:pt x="5116379" y="2344468"/>
                    <a:pt x="4989081" y="2471766"/>
                    <a:pt x="4832052" y="2471766"/>
                  </a:cubicBezTo>
                  <a:lnTo>
                    <a:pt x="284327" y="2471766"/>
                  </a:lnTo>
                  <a:cubicBezTo>
                    <a:pt x="127298" y="2471766"/>
                    <a:pt x="0" y="2344468"/>
                    <a:pt x="0" y="2187439"/>
                  </a:cubicBezTo>
                  <a:lnTo>
                    <a:pt x="0" y="531833"/>
                  </a:lnTo>
                  <a:cubicBezTo>
                    <a:pt x="0" y="374804"/>
                    <a:pt x="127298" y="247506"/>
                    <a:pt x="284327" y="247506"/>
                  </a:cubicBezTo>
                  <a:lnTo>
                    <a:pt x="3067870" y="24750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97AF459-CD82-4AFD-96D3-96605934E3F1}"/>
                </a:ext>
              </a:extLst>
            </p:cNvPr>
            <p:cNvSpPr txBox="1"/>
            <p:nvPr/>
          </p:nvSpPr>
          <p:spPr>
            <a:xfrm>
              <a:off x="6371488" y="4198528"/>
              <a:ext cx="4665369" cy="114961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zh-CN" kern="1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第五季还原在生活中发生在圆桌旁、海阔天空的精彩聊天，延续真实不</a:t>
              </a:r>
              <a:r>
                <a:rPr lang="en-US" altLang="zh-CN" kern="1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“</a:t>
              </a:r>
              <a:r>
                <a:rPr lang="zh-CN" altLang="zh-CN" kern="1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装</a:t>
              </a:r>
              <a:r>
                <a:rPr lang="en-US" altLang="zh-CN" kern="1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”</a:t>
              </a:r>
              <a:r>
                <a:rPr lang="zh-CN" altLang="zh-CN" kern="1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的窦式主持风格，嬉笑言谈中彼此迸发出智慧火花。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B206A9C-C93C-409D-82A9-A559BA8065C4}"/>
              </a:ext>
            </a:extLst>
          </p:cNvPr>
          <p:cNvGrpSpPr/>
          <p:nvPr/>
        </p:nvGrpSpPr>
        <p:grpSpPr>
          <a:xfrm>
            <a:off x="901623" y="2855123"/>
            <a:ext cx="5373130" cy="2686810"/>
            <a:chOff x="943108" y="2799590"/>
            <a:chExt cx="5373130" cy="2686810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900AAD0-59B8-4C77-A045-1A2B09FFC966}"/>
                </a:ext>
              </a:extLst>
            </p:cNvPr>
            <p:cNvSpPr/>
            <p:nvPr/>
          </p:nvSpPr>
          <p:spPr>
            <a:xfrm>
              <a:off x="943108" y="2799590"/>
              <a:ext cx="5373130" cy="2686810"/>
            </a:xfrm>
            <a:custGeom>
              <a:avLst/>
              <a:gdLst>
                <a:gd name="connsiteX0" fmla="*/ 438244 w 5373130"/>
                <a:gd name="connsiteY0" fmla="*/ 0 h 3684102"/>
                <a:gd name="connsiteX1" fmla="*/ 4934886 w 5373130"/>
                <a:gd name="connsiteY1" fmla="*/ 0 h 3684102"/>
                <a:gd name="connsiteX2" fmla="*/ 5373130 w 5373130"/>
                <a:gd name="connsiteY2" fmla="*/ 438244 h 3684102"/>
                <a:gd name="connsiteX3" fmla="*/ 5373130 w 5373130"/>
                <a:gd name="connsiteY3" fmla="*/ 2990089 h 3684102"/>
                <a:gd name="connsiteX4" fmla="*/ 4934886 w 5373130"/>
                <a:gd name="connsiteY4" fmla="*/ 3428333 h 3684102"/>
                <a:gd name="connsiteX5" fmla="*/ 3652319 w 5373130"/>
                <a:gd name="connsiteY5" fmla="*/ 3428333 h 3684102"/>
                <a:gd name="connsiteX6" fmla="*/ 3402354 w 5373130"/>
                <a:gd name="connsiteY6" fmla="*/ 3684102 h 3684102"/>
                <a:gd name="connsiteX7" fmla="*/ 3152390 w 5373130"/>
                <a:gd name="connsiteY7" fmla="*/ 3428333 h 3684102"/>
                <a:gd name="connsiteX8" fmla="*/ 438244 w 5373130"/>
                <a:gd name="connsiteY8" fmla="*/ 3428333 h 3684102"/>
                <a:gd name="connsiteX9" fmla="*/ 0 w 5373130"/>
                <a:gd name="connsiteY9" fmla="*/ 2990089 h 3684102"/>
                <a:gd name="connsiteX10" fmla="*/ 0 w 5373130"/>
                <a:gd name="connsiteY10" fmla="*/ 438244 h 3684102"/>
                <a:gd name="connsiteX11" fmla="*/ 438244 w 5373130"/>
                <a:gd name="connsiteY11" fmla="*/ 0 h 3684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73130" h="3684102">
                  <a:moveTo>
                    <a:pt x="438244" y="0"/>
                  </a:moveTo>
                  <a:lnTo>
                    <a:pt x="4934886" y="0"/>
                  </a:lnTo>
                  <a:cubicBezTo>
                    <a:pt x="5176921" y="0"/>
                    <a:pt x="5373130" y="196209"/>
                    <a:pt x="5373130" y="438244"/>
                  </a:cubicBezTo>
                  <a:lnTo>
                    <a:pt x="5373130" y="2990089"/>
                  </a:lnTo>
                  <a:cubicBezTo>
                    <a:pt x="5373130" y="3232124"/>
                    <a:pt x="5176921" y="3428333"/>
                    <a:pt x="4934886" y="3428333"/>
                  </a:cubicBezTo>
                  <a:lnTo>
                    <a:pt x="3652319" y="3428333"/>
                  </a:lnTo>
                  <a:lnTo>
                    <a:pt x="3402354" y="3684102"/>
                  </a:lnTo>
                  <a:lnTo>
                    <a:pt x="3152390" y="3428333"/>
                  </a:lnTo>
                  <a:lnTo>
                    <a:pt x="438244" y="3428333"/>
                  </a:lnTo>
                  <a:cubicBezTo>
                    <a:pt x="196209" y="3428333"/>
                    <a:pt x="0" y="3232124"/>
                    <a:pt x="0" y="2990089"/>
                  </a:cubicBezTo>
                  <a:lnTo>
                    <a:pt x="0" y="438244"/>
                  </a:lnTo>
                  <a:cubicBezTo>
                    <a:pt x="0" y="196209"/>
                    <a:pt x="196209" y="0"/>
                    <a:pt x="438244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DA1B4DB-C71B-4C7F-99E5-4980175C89B7}"/>
                </a:ext>
              </a:extLst>
            </p:cNvPr>
            <p:cNvSpPr txBox="1"/>
            <p:nvPr/>
          </p:nvSpPr>
          <p:spPr>
            <a:xfrm>
              <a:off x="1207785" y="3055542"/>
              <a:ext cx="4843775" cy="1869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zh-CN" kern="1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《圆桌派》是由著名媒体人、文化名嘴</a:t>
              </a:r>
              <a:r>
                <a:rPr lang="zh-CN" altLang="en-US" kern="1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窦文涛</a:t>
              </a:r>
              <a:r>
                <a:rPr lang="zh-CN" altLang="zh-CN" kern="1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携手优酷</a:t>
              </a:r>
              <a:r>
                <a:rPr lang="en-US" altLang="zh-CN" kern="1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"</a:t>
              </a:r>
              <a:r>
                <a:rPr lang="zh-CN" altLang="zh-CN" kern="1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看理想</a:t>
              </a:r>
              <a:r>
                <a:rPr lang="en-US" altLang="zh-CN" kern="1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"</a:t>
              </a:r>
              <a:r>
                <a:rPr lang="zh-CN" altLang="zh-CN" kern="1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打造的全新</a:t>
              </a:r>
              <a:r>
                <a:rPr lang="en-US" altLang="zh-CN" kern="1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"</a:t>
              </a:r>
              <a:r>
                <a:rPr lang="zh-CN" altLang="zh-CN" kern="1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活色生香</a:t>
              </a:r>
              <a:r>
                <a:rPr lang="en-US" altLang="zh-CN" kern="1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"</a:t>
              </a:r>
              <a:r>
                <a:rPr lang="zh-CN" altLang="zh-CN" kern="1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聊天真人秀节目，</a:t>
              </a:r>
              <a:r>
                <a:rPr lang="zh-CN" altLang="zh-CN" kern="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神侃包罗万象的话题，立足网络，开启全新的</a:t>
              </a:r>
              <a:r>
                <a:rPr lang="en-US" altLang="zh-CN" kern="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"</a:t>
              </a:r>
              <a:r>
                <a:rPr lang="zh-CN" altLang="zh-CN" kern="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谈论</a:t>
              </a:r>
              <a:r>
                <a:rPr lang="en-US" altLang="zh-CN" kern="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+</a:t>
              </a:r>
              <a:r>
                <a:rPr lang="zh-CN" altLang="zh-CN" kern="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互动</a:t>
              </a:r>
              <a:r>
                <a:rPr lang="en-US" altLang="zh-CN" kern="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"</a:t>
              </a:r>
              <a:r>
                <a:rPr lang="zh-CN" altLang="zh-CN" kern="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节目模式，场景多变，嘉宾流动。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F5448CA-CF88-43D6-BAD2-11016CC2783E}"/>
              </a:ext>
            </a:extLst>
          </p:cNvPr>
          <p:cNvGrpSpPr/>
          <p:nvPr/>
        </p:nvGrpSpPr>
        <p:grpSpPr>
          <a:xfrm>
            <a:off x="6083155" y="1553530"/>
            <a:ext cx="2535661" cy="2535661"/>
            <a:chOff x="8642917" y="2161169"/>
            <a:chExt cx="2535661" cy="2535661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E47A0E4A-C44B-4FD9-81C5-E8C3910D0126}"/>
                </a:ext>
              </a:extLst>
            </p:cNvPr>
            <p:cNvSpPr/>
            <p:nvPr/>
          </p:nvSpPr>
          <p:spPr>
            <a:xfrm>
              <a:off x="8642917" y="2161169"/>
              <a:ext cx="2535661" cy="2535661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A467736B-F070-4EEC-BEC8-A37121B13A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5" r="21875"/>
            <a:stretch/>
          </p:blipFill>
          <p:spPr>
            <a:xfrm>
              <a:off x="8700204" y="2222716"/>
              <a:ext cx="2412568" cy="2412568"/>
            </a:xfrm>
            <a:prstGeom prst="ellipse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45EBC05-28D5-40AA-817B-77121355991B}"/>
              </a:ext>
            </a:extLst>
          </p:cNvPr>
          <p:cNvGrpSpPr/>
          <p:nvPr/>
        </p:nvGrpSpPr>
        <p:grpSpPr>
          <a:xfrm>
            <a:off x="1385" y="-753511"/>
            <a:ext cx="4263316" cy="1963865"/>
            <a:chOff x="1385" y="-753511"/>
            <a:chExt cx="4263316" cy="1963865"/>
          </a:xfrm>
        </p:grpSpPr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24000D55-269F-4B2F-80D0-C5DC88E2A820}"/>
                </a:ext>
              </a:extLst>
            </p:cNvPr>
            <p:cNvSpPr/>
            <p:nvPr/>
          </p:nvSpPr>
          <p:spPr>
            <a:xfrm rot="2700000">
              <a:off x="-744965" y="-7161"/>
              <a:ext cx="1717729" cy="22503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050C6F4F-7980-4E3A-8304-D2DBF3F611C1}"/>
                </a:ext>
              </a:extLst>
            </p:cNvPr>
            <p:cNvSpPr/>
            <p:nvPr/>
          </p:nvSpPr>
          <p:spPr>
            <a:xfrm rot="2700000">
              <a:off x="-432098" y="491979"/>
              <a:ext cx="1229890" cy="144088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0FB3F7E-D451-4BC4-A9C8-5D1309BEAD6D}"/>
                </a:ext>
              </a:extLst>
            </p:cNvPr>
            <p:cNvSpPr txBox="1"/>
            <p:nvPr/>
          </p:nvSpPr>
          <p:spPr>
            <a:xfrm>
              <a:off x="837670" y="564023"/>
              <a:ext cx="34270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节目介绍</a:t>
              </a:r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15FF5C0B-C5A5-4333-AABB-9B8A65D48AA7}"/>
                </a:ext>
              </a:extLst>
            </p:cNvPr>
            <p:cNvGrpSpPr/>
            <p:nvPr/>
          </p:nvGrpSpPr>
          <p:grpSpPr>
            <a:xfrm flipV="1">
              <a:off x="3009439" y="761690"/>
              <a:ext cx="762644" cy="151645"/>
              <a:chOff x="4382896" y="5211752"/>
              <a:chExt cx="1287516" cy="256011"/>
            </a:xfrm>
          </p:grpSpPr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C8B19FE2-808B-4950-8159-540AD585F441}"/>
                  </a:ext>
                </a:extLst>
              </p:cNvPr>
              <p:cNvSpPr/>
              <p:nvPr/>
            </p:nvSpPr>
            <p:spPr>
              <a:xfrm>
                <a:off x="4382896" y="5211752"/>
                <a:ext cx="256011" cy="256011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40689864-A15F-4AB1-9F58-F9A834D5C382}"/>
                  </a:ext>
                </a:extLst>
              </p:cNvPr>
              <p:cNvSpPr/>
              <p:nvPr/>
            </p:nvSpPr>
            <p:spPr>
              <a:xfrm>
                <a:off x="4900039" y="5211752"/>
                <a:ext cx="256011" cy="256011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C694D70E-2362-4A34-8D43-27E8B5BFC88E}"/>
                  </a:ext>
                </a:extLst>
              </p:cNvPr>
              <p:cNvSpPr/>
              <p:nvPr/>
            </p:nvSpPr>
            <p:spPr>
              <a:xfrm>
                <a:off x="5414401" y="5211752"/>
                <a:ext cx="256011" cy="256011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8375BB59-B06B-44FB-88E9-DF9D27255F26}"/>
              </a:ext>
            </a:extLst>
          </p:cNvPr>
          <p:cNvSpPr/>
          <p:nvPr/>
        </p:nvSpPr>
        <p:spPr>
          <a:xfrm>
            <a:off x="11148243" y="3112039"/>
            <a:ext cx="1717729" cy="225030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EF19C878-BD26-4057-B244-F3BF58DE7948}"/>
              </a:ext>
            </a:extLst>
          </p:cNvPr>
          <p:cNvSpPr txBox="1"/>
          <p:nvPr/>
        </p:nvSpPr>
        <p:spPr>
          <a:xfrm rot="377929">
            <a:off x="9048049" y="1044729"/>
            <a:ext cx="283596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solidFill>
                  <a:schemeClr val="bg1">
                    <a:alpha val="23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π</a:t>
            </a:r>
            <a:endParaRPr lang="zh-CN" altLang="en-US" sz="20000" dirty="0">
              <a:solidFill>
                <a:schemeClr val="bg1">
                  <a:alpha val="23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CE10503E-9BBB-4ED6-B3F4-59D0A70F70AF}"/>
              </a:ext>
            </a:extLst>
          </p:cNvPr>
          <p:cNvSpPr/>
          <p:nvPr/>
        </p:nvSpPr>
        <p:spPr>
          <a:xfrm>
            <a:off x="11499516" y="3484505"/>
            <a:ext cx="1717729" cy="1489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28317E-02E5-4DA5-883D-2C8E61291B8B}"/>
              </a:ext>
            </a:extLst>
          </p:cNvPr>
          <p:cNvSpPr txBox="1"/>
          <p:nvPr/>
        </p:nvSpPr>
        <p:spPr>
          <a:xfrm>
            <a:off x="1946044" y="1694465"/>
            <a:ext cx="2854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3"/>
                </a:solidFill>
                <a:latin typeface="仓耳渔阳体 W04" panose="02020400000000000000" pitchFamily="18" charset="-122"/>
                <a:ea typeface="仓耳渔阳体 W04" panose="02020400000000000000" pitchFamily="18" charset="-122"/>
              </a:rPr>
              <a:t>圆桌聊天类节目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79D7E9D-435A-49E8-95CA-D46900CD8730}"/>
              </a:ext>
            </a:extLst>
          </p:cNvPr>
          <p:cNvCxnSpPr/>
          <p:nvPr/>
        </p:nvCxnSpPr>
        <p:spPr>
          <a:xfrm>
            <a:off x="668622" y="1936861"/>
            <a:ext cx="1192835" cy="0"/>
          </a:xfrm>
          <a:prstGeom prst="line">
            <a:avLst/>
          </a:prstGeom>
          <a:ln w="2540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BB9E7BD0-461F-4506-843A-179EF8447B56}"/>
              </a:ext>
            </a:extLst>
          </p:cNvPr>
          <p:cNvCxnSpPr/>
          <p:nvPr/>
        </p:nvCxnSpPr>
        <p:spPr>
          <a:xfrm>
            <a:off x="4733691" y="1925710"/>
            <a:ext cx="1192835" cy="0"/>
          </a:xfrm>
          <a:prstGeom prst="line">
            <a:avLst/>
          </a:prstGeom>
          <a:ln w="2540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菱形 12">
            <a:extLst>
              <a:ext uri="{FF2B5EF4-FFF2-40B4-BE49-F238E27FC236}">
                <a16:creationId xmlns:a16="http://schemas.microsoft.com/office/drawing/2014/main" id="{E98B2F65-F9DB-40A5-9952-235B581E4F01}"/>
              </a:ext>
            </a:extLst>
          </p:cNvPr>
          <p:cNvSpPr/>
          <p:nvPr/>
        </p:nvSpPr>
        <p:spPr>
          <a:xfrm>
            <a:off x="4668145" y="1785326"/>
            <a:ext cx="280767" cy="280767"/>
          </a:xfrm>
          <a:prstGeom prst="diamond">
            <a:avLst/>
          </a:prstGeom>
          <a:solidFill>
            <a:srgbClr val="8064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菱形 28">
            <a:extLst>
              <a:ext uri="{FF2B5EF4-FFF2-40B4-BE49-F238E27FC236}">
                <a16:creationId xmlns:a16="http://schemas.microsoft.com/office/drawing/2014/main" id="{350BD9AB-9F11-4918-81B7-026238E52B69}"/>
              </a:ext>
            </a:extLst>
          </p:cNvPr>
          <p:cNvSpPr/>
          <p:nvPr/>
        </p:nvSpPr>
        <p:spPr>
          <a:xfrm>
            <a:off x="1676428" y="1785326"/>
            <a:ext cx="280767" cy="280767"/>
          </a:xfrm>
          <a:prstGeom prst="diamond">
            <a:avLst/>
          </a:prstGeom>
          <a:solidFill>
            <a:srgbClr val="8064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296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>
            <a:extLst>
              <a:ext uri="{FF2B5EF4-FFF2-40B4-BE49-F238E27FC236}">
                <a16:creationId xmlns:a16="http://schemas.microsoft.com/office/drawing/2014/main" id="{15FF5C0B-C5A5-4333-AABB-9B8A65D48AA7}"/>
              </a:ext>
            </a:extLst>
          </p:cNvPr>
          <p:cNvGrpSpPr/>
          <p:nvPr/>
        </p:nvGrpSpPr>
        <p:grpSpPr>
          <a:xfrm flipV="1">
            <a:off x="7953554" y="1308181"/>
            <a:ext cx="762644" cy="151645"/>
            <a:chOff x="4382896" y="5211752"/>
            <a:chExt cx="1287516" cy="256011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C8B19FE2-808B-4950-8159-540AD585F441}"/>
                </a:ext>
              </a:extLst>
            </p:cNvPr>
            <p:cNvSpPr/>
            <p:nvPr/>
          </p:nvSpPr>
          <p:spPr>
            <a:xfrm>
              <a:off x="4382896" y="5211752"/>
              <a:ext cx="256011" cy="25601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40689864-A15F-4AB1-9F58-F9A834D5C382}"/>
                </a:ext>
              </a:extLst>
            </p:cNvPr>
            <p:cNvSpPr/>
            <p:nvPr/>
          </p:nvSpPr>
          <p:spPr>
            <a:xfrm>
              <a:off x="4900039" y="5211752"/>
              <a:ext cx="256011" cy="25601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C694D70E-2362-4A34-8D43-27E8B5BFC88E}"/>
                </a:ext>
              </a:extLst>
            </p:cNvPr>
            <p:cNvSpPr/>
            <p:nvPr/>
          </p:nvSpPr>
          <p:spPr>
            <a:xfrm>
              <a:off x="5414401" y="5211752"/>
              <a:ext cx="256011" cy="256011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0F1AD04-2122-45B2-BD0D-1083F0A9F6F5}"/>
              </a:ext>
            </a:extLst>
          </p:cNvPr>
          <p:cNvGrpSpPr/>
          <p:nvPr/>
        </p:nvGrpSpPr>
        <p:grpSpPr>
          <a:xfrm>
            <a:off x="7103879" y="1818918"/>
            <a:ext cx="4133188" cy="3951915"/>
            <a:chOff x="7142929" y="1653291"/>
            <a:chExt cx="4133188" cy="3951915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59FCDF4-ADB0-4B86-9E1D-3FF2882A99A1}"/>
                </a:ext>
              </a:extLst>
            </p:cNvPr>
            <p:cNvGrpSpPr/>
            <p:nvPr/>
          </p:nvGrpSpPr>
          <p:grpSpPr>
            <a:xfrm>
              <a:off x="7142929" y="1653291"/>
              <a:ext cx="4133188" cy="3951915"/>
              <a:chOff x="7142929" y="1653291"/>
              <a:chExt cx="4133188" cy="3951915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D47C3311-27BB-4F95-9D7E-0F4AE9137B7F}"/>
                  </a:ext>
                </a:extLst>
              </p:cNvPr>
              <p:cNvGrpSpPr/>
              <p:nvPr/>
            </p:nvGrpSpPr>
            <p:grpSpPr>
              <a:xfrm>
                <a:off x="7142929" y="1927742"/>
                <a:ext cx="4008291" cy="3677464"/>
                <a:chOff x="7020797" y="1688239"/>
                <a:chExt cx="3629099" cy="3677464"/>
              </a:xfrm>
            </p:grpSpPr>
            <p:sp>
              <p:nvSpPr>
                <p:cNvPr id="6" name="矩形 5">
                  <a:extLst>
                    <a:ext uri="{FF2B5EF4-FFF2-40B4-BE49-F238E27FC236}">
                      <a16:creationId xmlns:a16="http://schemas.microsoft.com/office/drawing/2014/main" id="{55A18B17-C189-4829-8B24-F1D8FB699DB1}"/>
                    </a:ext>
                  </a:extLst>
                </p:cNvPr>
                <p:cNvSpPr/>
                <p:nvPr/>
              </p:nvSpPr>
              <p:spPr>
                <a:xfrm>
                  <a:off x="9180084" y="1828889"/>
                  <a:ext cx="1469812" cy="3340872"/>
                </a:xfrm>
                <a:prstGeom prst="rect">
                  <a:avLst/>
                </a:prstGeom>
                <a:solidFill>
                  <a:srgbClr val="FAF0F5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矩形: 折角 15">
                  <a:extLst>
                    <a:ext uri="{FF2B5EF4-FFF2-40B4-BE49-F238E27FC236}">
                      <a16:creationId xmlns:a16="http://schemas.microsoft.com/office/drawing/2014/main" id="{E52F813B-FA6B-43D2-A0C8-0242F25A0DE3}"/>
                    </a:ext>
                  </a:extLst>
                </p:cNvPr>
                <p:cNvSpPr/>
                <p:nvPr/>
              </p:nvSpPr>
              <p:spPr>
                <a:xfrm>
                  <a:off x="7020797" y="1688239"/>
                  <a:ext cx="3426722" cy="3677464"/>
                </a:xfrm>
                <a:prstGeom prst="foldedCorner">
                  <a:avLst>
                    <a:gd name="adj" fmla="val 16342"/>
                  </a:avLst>
                </a:prstGeom>
                <a:solidFill>
                  <a:srgbClr val="8064A2"/>
                </a:solidFill>
                <a:ln w="3175" cap="flat" cmpd="sng" algn="ctr">
                  <a:solidFill>
                    <a:schemeClr val="accent1">
                      <a:lumMod val="75000"/>
                    </a:schemeClr>
                  </a:solidFill>
                  <a:prstDash val="sysDash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84201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4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17251CF-D69D-492C-A476-56FFA0887EEF}"/>
                  </a:ext>
                </a:extLst>
              </p:cNvPr>
              <p:cNvSpPr txBox="1"/>
              <p:nvPr/>
            </p:nvSpPr>
            <p:spPr>
              <a:xfrm>
                <a:off x="7545209" y="2474786"/>
                <a:ext cx="242007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类型：</a:t>
                </a:r>
                <a:r>
                  <a:rPr lang="zh-CN" altLang="en-US" sz="2000" dirty="0">
                    <a:solidFill>
                      <a:schemeClr val="accent6">
                        <a:lumMod val="40000"/>
                        <a:lumOff val="60000"/>
                      </a:schemeClr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文化访谈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CDD59CD-1699-42C3-A588-CE555723C2A4}"/>
                  </a:ext>
                </a:extLst>
              </p:cNvPr>
              <p:cNvSpPr txBox="1"/>
              <p:nvPr/>
            </p:nvSpPr>
            <p:spPr>
              <a:xfrm>
                <a:off x="7545209" y="2941661"/>
                <a:ext cx="242007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主持人：</a:t>
                </a:r>
                <a:r>
                  <a:rPr lang="zh-CN" altLang="en-US" sz="2000" dirty="0">
                    <a:solidFill>
                      <a:schemeClr val="accent6">
                        <a:lumMod val="40000"/>
                        <a:lumOff val="60000"/>
                      </a:schemeClr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窦文涛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ABA08FCE-CD31-4A49-99B0-FB554FEC8BB6}"/>
                  </a:ext>
                </a:extLst>
              </p:cNvPr>
              <p:cNvSpPr txBox="1"/>
              <p:nvPr/>
            </p:nvSpPr>
            <p:spPr>
              <a:xfrm>
                <a:off x="7545209" y="3408536"/>
                <a:ext cx="373090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主要嘉宾：</a:t>
                </a:r>
                <a:r>
                  <a:rPr lang="zh-CN" altLang="en-US" sz="2000" dirty="0">
                    <a:solidFill>
                      <a:schemeClr val="accent6">
                        <a:lumMod val="40000"/>
                        <a:lumOff val="60000"/>
                      </a:schemeClr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马未都 许子东 </a:t>
                </a:r>
                <a:endParaRPr lang="en-US" altLang="zh-CN" sz="2000" dirty="0">
                  <a:solidFill>
                    <a:schemeClr val="accent6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  <a:p>
                <a:r>
                  <a:rPr lang="zh-CN" altLang="en-US" sz="2000" dirty="0">
                    <a:solidFill>
                      <a:schemeClr val="accent6">
                        <a:lumMod val="40000"/>
                        <a:lumOff val="60000"/>
                      </a:schemeClr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陈小卿 周轶君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19C073C2-36F4-489D-9C60-E0CB2DF29C6D}"/>
                  </a:ext>
                </a:extLst>
              </p:cNvPr>
              <p:cNvSpPr txBox="1"/>
              <p:nvPr/>
            </p:nvSpPr>
            <p:spPr>
              <a:xfrm>
                <a:off x="7545209" y="4183187"/>
                <a:ext cx="292510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每集长度：</a:t>
                </a:r>
                <a:r>
                  <a:rPr lang="en-US" altLang="zh-CN" sz="2000" dirty="0">
                    <a:solidFill>
                      <a:schemeClr val="accent6">
                        <a:lumMod val="40000"/>
                        <a:lumOff val="60000"/>
                      </a:schemeClr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60min</a:t>
                </a:r>
                <a:endParaRPr lang="zh-CN" altLang="en-US" sz="2000" dirty="0">
                  <a:solidFill>
                    <a:schemeClr val="accent6">
                      <a:lumMod val="40000"/>
                      <a:lumOff val="6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E1B4F6C8-8546-448B-88D2-D0C6DC65E759}"/>
                  </a:ext>
                </a:extLst>
              </p:cNvPr>
              <p:cNvSpPr txBox="1"/>
              <p:nvPr/>
            </p:nvSpPr>
            <p:spPr>
              <a:xfrm>
                <a:off x="7545209" y="4650062"/>
                <a:ext cx="292510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播放平台：</a:t>
                </a:r>
                <a:r>
                  <a:rPr lang="zh-CN" altLang="en-US" sz="2000" dirty="0">
                    <a:solidFill>
                      <a:schemeClr val="accent6">
                        <a:lumMod val="40000"/>
                        <a:lumOff val="60000"/>
                      </a:schemeClr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优酷</a:t>
                </a: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52ADD568-BAC1-4F07-B07C-5A00F724AA27}"/>
                  </a:ext>
                </a:extLst>
              </p:cNvPr>
              <p:cNvSpPr/>
              <p:nvPr/>
            </p:nvSpPr>
            <p:spPr>
              <a:xfrm>
                <a:off x="7410917" y="1653291"/>
                <a:ext cx="2251208" cy="53292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accent1"/>
                    </a:solidFill>
                    <a:latin typeface="猫啃网烟波宋-R" panose="020B0500000000000000" pitchFamily="34" charset="-122"/>
                    <a:ea typeface="猫啃网烟波宋-R" panose="020B0500000000000000" pitchFamily="34" charset="-122"/>
                  </a:rPr>
                  <a:t>其他信息</a:t>
                </a:r>
              </a:p>
            </p:txBody>
          </p:sp>
        </p:grp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FDE430E-1575-4E02-80D1-E74848B5A5E6}"/>
                </a:ext>
              </a:extLst>
            </p:cNvPr>
            <p:cNvSpPr/>
            <p:nvPr/>
          </p:nvSpPr>
          <p:spPr>
            <a:xfrm flipV="1">
              <a:off x="7320743" y="2591438"/>
              <a:ext cx="94813" cy="94813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AF0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21A37FC9-ADA5-4DEE-93B5-41F08880DE65}"/>
                </a:ext>
              </a:extLst>
            </p:cNvPr>
            <p:cNvSpPr/>
            <p:nvPr/>
          </p:nvSpPr>
          <p:spPr>
            <a:xfrm flipV="1">
              <a:off x="7325855" y="3569760"/>
              <a:ext cx="94813" cy="94813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AF0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5F264060-58E6-4AB7-A6CE-1815A65CC0B8}"/>
                </a:ext>
              </a:extLst>
            </p:cNvPr>
            <p:cNvSpPr/>
            <p:nvPr/>
          </p:nvSpPr>
          <p:spPr>
            <a:xfrm flipV="1">
              <a:off x="7310519" y="4326545"/>
              <a:ext cx="94813" cy="94813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AF0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3F4A37E6-9AE6-48C2-9B28-76A88DF073FF}"/>
                </a:ext>
              </a:extLst>
            </p:cNvPr>
            <p:cNvSpPr/>
            <p:nvPr/>
          </p:nvSpPr>
          <p:spPr>
            <a:xfrm flipV="1">
              <a:off x="7330968" y="4771101"/>
              <a:ext cx="94813" cy="94813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AF0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4E3882AB-3B06-48FF-80B1-2574C8130F66}"/>
                </a:ext>
              </a:extLst>
            </p:cNvPr>
            <p:cNvSpPr/>
            <p:nvPr/>
          </p:nvSpPr>
          <p:spPr>
            <a:xfrm flipV="1">
              <a:off x="7315631" y="3080599"/>
              <a:ext cx="94813" cy="94813"/>
            </a:xfrm>
            <a:prstGeom prst="ellipse">
              <a:avLst/>
            </a:prstGeom>
            <a:solidFill>
              <a:schemeClr val="tx1"/>
            </a:solidFill>
            <a:ln w="38100">
              <a:solidFill>
                <a:srgbClr val="FAF0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742BBC7-0639-4746-B956-2AEAA7CFE18C}"/>
              </a:ext>
            </a:extLst>
          </p:cNvPr>
          <p:cNvGrpSpPr/>
          <p:nvPr/>
        </p:nvGrpSpPr>
        <p:grpSpPr>
          <a:xfrm>
            <a:off x="1172682" y="1928497"/>
            <a:ext cx="4008291" cy="3951915"/>
            <a:chOff x="1184538" y="1974982"/>
            <a:chExt cx="4008291" cy="3951915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70C8CE81-9C54-4DF8-8344-555CB654474D}"/>
                </a:ext>
              </a:extLst>
            </p:cNvPr>
            <p:cNvGrpSpPr/>
            <p:nvPr/>
          </p:nvGrpSpPr>
          <p:grpSpPr>
            <a:xfrm>
              <a:off x="1184538" y="1974982"/>
              <a:ext cx="4008291" cy="3951915"/>
              <a:chOff x="7142929" y="1653291"/>
              <a:chExt cx="4008291" cy="3951915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18FE408D-31B5-45A6-946F-350ACF126947}"/>
                  </a:ext>
                </a:extLst>
              </p:cNvPr>
              <p:cNvGrpSpPr/>
              <p:nvPr/>
            </p:nvGrpSpPr>
            <p:grpSpPr>
              <a:xfrm>
                <a:off x="7142929" y="1653291"/>
                <a:ext cx="4008291" cy="3951915"/>
                <a:chOff x="7142929" y="1653291"/>
                <a:chExt cx="4008291" cy="3951915"/>
              </a:xfrm>
            </p:grpSpPr>
            <p:grpSp>
              <p:nvGrpSpPr>
                <p:cNvPr id="55" name="组合 54">
                  <a:extLst>
                    <a:ext uri="{FF2B5EF4-FFF2-40B4-BE49-F238E27FC236}">
                      <a16:creationId xmlns:a16="http://schemas.microsoft.com/office/drawing/2014/main" id="{803D21D7-85F2-499D-990D-520CAD7BCB1E}"/>
                    </a:ext>
                  </a:extLst>
                </p:cNvPr>
                <p:cNvGrpSpPr/>
                <p:nvPr/>
              </p:nvGrpSpPr>
              <p:grpSpPr>
                <a:xfrm>
                  <a:off x="7142929" y="1927742"/>
                  <a:ext cx="4008291" cy="3677464"/>
                  <a:chOff x="7020797" y="1688239"/>
                  <a:chExt cx="3629099" cy="3677464"/>
                </a:xfrm>
              </p:grpSpPr>
              <p:sp>
                <p:nvSpPr>
                  <p:cNvPr id="65" name="矩形 64">
                    <a:extLst>
                      <a:ext uri="{FF2B5EF4-FFF2-40B4-BE49-F238E27FC236}">
                        <a16:creationId xmlns:a16="http://schemas.microsoft.com/office/drawing/2014/main" id="{363B2A6E-0A2F-4D96-B3F8-6351AB503FED}"/>
                      </a:ext>
                    </a:extLst>
                  </p:cNvPr>
                  <p:cNvSpPr/>
                  <p:nvPr/>
                </p:nvSpPr>
                <p:spPr>
                  <a:xfrm>
                    <a:off x="9180084" y="1828889"/>
                    <a:ext cx="1469812" cy="3340872"/>
                  </a:xfrm>
                  <a:prstGeom prst="rect">
                    <a:avLst/>
                  </a:prstGeom>
                  <a:solidFill>
                    <a:srgbClr val="FAF0F5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6" name="矩形: 折角 65">
                    <a:extLst>
                      <a:ext uri="{FF2B5EF4-FFF2-40B4-BE49-F238E27FC236}">
                        <a16:creationId xmlns:a16="http://schemas.microsoft.com/office/drawing/2014/main" id="{EC363D66-4873-4597-AE73-68FA5B74552F}"/>
                      </a:ext>
                    </a:extLst>
                  </p:cNvPr>
                  <p:cNvSpPr/>
                  <p:nvPr/>
                </p:nvSpPr>
                <p:spPr>
                  <a:xfrm>
                    <a:off x="7020797" y="1688239"/>
                    <a:ext cx="3426722" cy="3677464"/>
                  </a:xfrm>
                  <a:prstGeom prst="foldedCorner">
                    <a:avLst>
                      <a:gd name="adj" fmla="val 16342"/>
                    </a:avLst>
                  </a:prstGeom>
                  <a:solidFill>
                    <a:schemeClr val="accent3">
                      <a:lumMod val="75000"/>
                    </a:schemeClr>
                  </a:solidFill>
                  <a:ln w="3175" cap="flat" cmpd="sng" algn="ctr">
                    <a:solidFill>
                      <a:schemeClr val="accent1">
                        <a:lumMod val="75000"/>
                      </a:schemeClr>
                    </a:solidFill>
                    <a:prstDash val="sysDash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84201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4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64" name="矩形 63">
                  <a:extLst>
                    <a:ext uri="{FF2B5EF4-FFF2-40B4-BE49-F238E27FC236}">
                      <a16:creationId xmlns:a16="http://schemas.microsoft.com/office/drawing/2014/main" id="{266F370D-472C-46E7-80A9-621A03949613}"/>
                    </a:ext>
                  </a:extLst>
                </p:cNvPr>
                <p:cNvSpPr/>
                <p:nvPr/>
              </p:nvSpPr>
              <p:spPr>
                <a:xfrm>
                  <a:off x="7410917" y="1653291"/>
                  <a:ext cx="1636799" cy="53292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800" b="1" dirty="0">
                      <a:solidFill>
                        <a:schemeClr val="accent1"/>
                      </a:solidFill>
                      <a:latin typeface="猫啃网烟波宋-R" panose="020B0500000000000000" pitchFamily="34" charset="-122"/>
                      <a:ea typeface="猫啃网烟波宋-R" panose="020B0500000000000000" pitchFamily="34" charset="-122"/>
                    </a:rPr>
                    <a:t>特点</a:t>
                  </a:r>
                </a:p>
              </p:txBody>
            </p:sp>
          </p:grp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BF9FD71D-8C4B-4DC7-A3BA-0E2C56958FB4}"/>
                  </a:ext>
                </a:extLst>
              </p:cNvPr>
              <p:cNvSpPr/>
              <p:nvPr/>
            </p:nvSpPr>
            <p:spPr>
              <a:xfrm flipV="1">
                <a:off x="7325855" y="3569760"/>
                <a:ext cx="94813" cy="94813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rgbClr val="FAF0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5367EAA5-17DC-48CC-839F-4079098E4931}"/>
                  </a:ext>
                </a:extLst>
              </p:cNvPr>
              <p:cNvSpPr/>
              <p:nvPr/>
            </p:nvSpPr>
            <p:spPr>
              <a:xfrm flipV="1">
                <a:off x="7310519" y="4326545"/>
                <a:ext cx="94813" cy="94813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rgbClr val="FAF0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33E22413-C890-43A9-83DB-6CA6A268B4C7}"/>
                  </a:ext>
                </a:extLst>
              </p:cNvPr>
              <p:cNvSpPr/>
              <p:nvPr/>
            </p:nvSpPr>
            <p:spPr>
              <a:xfrm flipV="1">
                <a:off x="7330968" y="4771101"/>
                <a:ext cx="94813" cy="94813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rgbClr val="FAF0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3CDCB494-BDA7-47DB-A60B-2BFD25C09D9A}"/>
                  </a:ext>
                </a:extLst>
              </p:cNvPr>
              <p:cNvSpPr/>
              <p:nvPr/>
            </p:nvSpPr>
            <p:spPr>
              <a:xfrm flipV="1">
                <a:off x="7315631" y="3080599"/>
                <a:ext cx="94813" cy="94813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rgbClr val="FAF0F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矩形: 剪去对角 12">
              <a:extLst>
                <a:ext uri="{FF2B5EF4-FFF2-40B4-BE49-F238E27FC236}">
                  <a16:creationId xmlns:a16="http://schemas.microsoft.com/office/drawing/2014/main" id="{3B90FB84-0295-4AEB-91FC-89D7650ADAE6}"/>
                </a:ext>
              </a:extLst>
            </p:cNvPr>
            <p:cNvSpPr/>
            <p:nvPr/>
          </p:nvSpPr>
          <p:spPr>
            <a:xfrm rot="21205068">
              <a:off x="1862399" y="2815430"/>
              <a:ext cx="1582145" cy="612443"/>
            </a:xfrm>
            <a:prstGeom prst="snip2Diag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仓耳渔阳体 W04" panose="02020400000000000000" pitchFamily="18" charset="-122"/>
                  <a:ea typeface="仓耳渔阳体 W04" panose="02020400000000000000" pitchFamily="18" charset="-122"/>
                </a:rPr>
                <a:t>平等视角</a:t>
              </a:r>
            </a:p>
          </p:txBody>
        </p:sp>
        <p:sp>
          <p:nvSpPr>
            <p:cNvPr id="71" name="矩形: 剪去对角 70">
              <a:extLst>
                <a:ext uri="{FF2B5EF4-FFF2-40B4-BE49-F238E27FC236}">
                  <a16:creationId xmlns:a16="http://schemas.microsoft.com/office/drawing/2014/main" id="{984F6312-C958-429A-A2B1-493D7799899D}"/>
                </a:ext>
              </a:extLst>
            </p:cNvPr>
            <p:cNvSpPr/>
            <p:nvPr/>
          </p:nvSpPr>
          <p:spPr>
            <a:xfrm>
              <a:off x="2931373" y="3630169"/>
              <a:ext cx="1582145" cy="612443"/>
            </a:xfrm>
            <a:prstGeom prst="snip2Diag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仓耳渔阳体 W04" panose="02020400000000000000" pitchFamily="18" charset="-122"/>
                  <a:ea typeface="仓耳渔阳体 W04" panose="02020400000000000000" pitchFamily="18" charset="-122"/>
                </a:rPr>
                <a:t>即兴聊天</a:t>
              </a:r>
            </a:p>
          </p:txBody>
        </p:sp>
        <p:sp>
          <p:nvSpPr>
            <p:cNvPr id="72" name="矩形: 剪去对角 71">
              <a:extLst>
                <a:ext uri="{FF2B5EF4-FFF2-40B4-BE49-F238E27FC236}">
                  <a16:creationId xmlns:a16="http://schemas.microsoft.com/office/drawing/2014/main" id="{5760E4C8-672E-41DA-9FEB-BB086FE65978}"/>
                </a:ext>
              </a:extLst>
            </p:cNvPr>
            <p:cNvSpPr/>
            <p:nvPr/>
          </p:nvSpPr>
          <p:spPr>
            <a:xfrm>
              <a:off x="1630918" y="4077020"/>
              <a:ext cx="1582145" cy="612443"/>
            </a:xfrm>
            <a:prstGeom prst="snip2Diag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仓耳渔阳体 W04" panose="02020400000000000000" pitchFamily="18" charset="-122"/>
                  <a:ea typeface="仓耳渔阳体 W04" panose="02020400000000000000" pitchFamily="18" charset="-122"/>
                </a:rPr>
                <a:t>不设剧本</a:t>
              </a:r>
            </a:p>
          </p:txBody>
        </p:sp>
        <p:sp>
          <p:nvSpPr>
            <p:cNvPr id="73" name="矩形: 剪去对角 72">
              <a:extLst>
                <a:ext uri="{FF2B5EF4-FFF2-40B4-BE49-F238E27FC236}">
                  <a16:creationId xmlns:a16="http://schemas.microsoft.com/office/drawing/2014/main" id="{BDA96B47-F061-4B28-B430-1DC959023164}"/>
                </a:ext>
              </a:extLst>
            </p:cNvPr>
            <p:cNvSpPr/>
            <p:nvPr/>
          </p:nvSpPr>
          <p:spPr>
            <a:xfrm>
              <a:off x="2538311" y="4927486"/>
              <a:ext cx="1582145" cy="612443"/>
            </a:xfrm>
            <a:prstGeom prst="snip2Diag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仓耳渔阳体 W04" panose="02020400000000000000" pitchFamily="18" charset="-122"/>
                  <a:ea typeface="仓耳渔阳体 W04" panose="02020400000000000000" pitchFamily="18" charset="-122"/>
                </a:rPr>
                <a:t>智慧分享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715D8DA7-89D3-4246-8C4D-B59B20BB5B7C}"/>
              </a:ext>
            </a:extLst>
          </p:cNvPr>
          <p:cNvGrpSpPr/>
          <p:nvPr/>
        </p:nvGrpSpPr>
        <p:grpSpPr>
          <a:xfrm rot="10800000" flipV="1">
            <a:off x="2145093" y="1342650"/>
            <a:ext cx="719880" cy="119294"/>
            <a:chOff x="4104657" y="2844179"/>
            <a:chExt cx="504053" cy="83528"/>
          </a:xfrm>
        </p:grpSpPr>
        <p:sp>
          <p:nvSpPr>
            <p:cNvPr id="75" name="等腰三角形 74">
              <a:extLst>
                <a:ext uri="{FF2B5EF4-FFF2-40B4-BE49-F238E27FC236}">
                  <a16:creationId xmlns:a16="http://schemas.microsoft.com/office/drawing/2014/main" id="{4AA2378A-1C1B-4E4D-A842-09572D01955B}"/>
                </a:ext>
              </a:extLst>
            </p:cNvPr>
            <p:cNvSpPr/>
            <p:nvPr/>
          </p:nvSpPr>
          <p:spPr>
            <a:xfrm rot="16200000">
              <a:off x="4098896" y="2849941"/>
              <a:ext cx="83527" cy="72006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76" name="等腰三角形 75">
              <a:extLst>
                <a:ext uri="{FF2B5EF4-FFF2-40B4-BE49-F238E27FC236}">
                  <a16:creationId xmlns:a16="http://schemas.microsoft.com/office/drawing/2014/main" id="{4F8C7EFC-3992-483D-90C5-8E283EB4F85D}"/>
                </a:ext>
              </a:extLst>
            </p:cNvPr>
            <p:cNvSpPr/>
            <p:nvPr/>
          </p:nvSpPr>
          <p:spPr>
            <a:xfrm rot="16200000">
              <a:off x="4242911" y="2849940"/>
              <a:ext cx="83527" cy="72006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77" name="等腰三角形 76">
              <a:extLst>
                <a:ext uri="{FF2B5EF4-FFF2-40B4-BE49-F238E27FC236}">
                  <a16:creationId xmlns:a16="http://schemas.microsoft.com/office/drawing/2014/main" id="{D94471EE-41FE-4D33-BC9A-77397CA38CD6}"/>
                </a:ext>
              </a:extLst>
            </p:cNvPr>
            <p:cNvSpPr/>
            <p:nvPr/>
          </p:nvSpPr>
          <p:spPr>
            <a:xfrm rot="16200000">
              <a:off x="4386928" y="2849941"/>
              <a:ext cx="83527" cy="72006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78" name="等腰三角形 77">
              <a:extLst>
                <a:ext uri="{FF2B5EF4-FFF2-40B4-BE49-F238E27FC236}">
                  <a16:creationId xmlns:a16="http://schemas.microsoft.com/office/drawing/2014/main" id="{4649710D-4AEF-4D7D-9EE3-C2D268BB9B19}"/>
                </a:ext>
              </a:extLst>
            </p:cNvPr>
            <p:cNvSpPr/>
            <p:nvPr/>
          </p:nvSpPr>
          <p:spPr>
            <a:xfrm rot="16200000">
              <a:off x="4530943" y="2849940"/>
              <a:ext cx="83527" cy="72006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79" name="椭圆 78">
            <a:extLst>
              <a:ext uri="{FF2B5EF4-FFF2-40B4-BE49-F238E27FC236}">
                <a16:creationId xmlns:a16="http://schemas.microsoft.com/office/drawing/2014/main" id="{7F8173F8-8003-432C-B048-48BDCD5E4F4A}"/>
              </a:ext>
            </a:extLst>
          </p:cNvPr>
          <p:cNvSpPr/>
          <p:nvPr/>
        </p:nvSpPr>
        <p:spPr>
          <a:xfrm>
            <a:off x="11496585" y="5805869"/>
            <a:ext cx="1196158" cy="1196158"/>
          </a:xfrm>
          <a:prstGeom prst="ellipse">
            <a:avLst/>
          </a:prstGeom>
          <a:solidFill>
            <a:srgbClr val="2E75B6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0D48B760-93BD-43E9-98B4-74EF3B57CC79}"/>
              </a:ext>
            </a:extLst>
          </p:cNvPr>
          <p:cNvSpPr/>
          <p:nvPr/>
        </p:nvSpPr>
        <p:spPr>
          <a:xfrm>
            <a:off x="-961659" y="507804"/>
            <a:ext cx="2019609" cy="1904044"/>
          </a:xfrm>
          <a:prstGeom prst="ellipse">
            <a:avLst/>
          </a:prstGeom>
          <a:solidFill>
            <a:schemeClr val="accent1">
              <a:lumMod val="40000"/>
              <a:lumOff val="60000"/>
              <a:alpha val="5607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E2CB9492-26A6-429C-A541-C6DADC09DA1B}"/>
              </a:ext>
            </a:extLst>
          </p:cNvPr>
          <p:cNvSpPr txBox="1"/>
          <p:nvPr/>
        </p:nvSpPr>
        <p:spPr>
          <a:xfrm>
            <a:off x="10990525" y="960425"/>
            <a:ext cx="10121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>
                    <a:alpha val="23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π</a:t>
            </a:r>
            <a:endParaRPr lang="zh-CN" altLang="en-US" sz="7200" dirty="0">
              <a:solidFill>
                <a:schemeClr val="bg1">
                  <a:alpha val="23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4419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同心圆 1">
            <a:extLst>
              <a:ext uri="{FF2B5EF4-FFF2-40B4-BE49-F238E27FC236}">
                <a16:creationId xmlns:a16="http://schemas.microsoft.com/office/drawing/2014/main" id="{530BA91C-4DE0-4E33-867E-29A5615D603D}"/>
              </a:ext>
            </a:extLst>
          </p:cNvPr>
          <p:cNvSpPr/>
          <p:nvPr/>
        </p:nvSpPr>
        <p:spPr>
          <a:xfrm>
            <a:off x="-2026763" y="1402237"/>
            <a:ext cx="4053526" cy="4053526"/>
          </a:xfrm>
          <a:prstGeom prst="donut">
            <a:avLst>
              <a:gd name="adj" fmla="val 17790"/>
            </a:avLst>
          </a:prstGeom>
          <a:solidFill>
            <a:srgbClr val="FEF87B">
              <a:alpha val="9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8420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8CC33D39-B772-40D1-8AF5-48CB68DC842F}"/>
              </a:ext>
            </a:extLst>
          </p:cNvPr>
          <p:cNvGrpSpPr/>
          <p:nvPr/>
        </p:nvGrpSpPr>
        <p:grpSpPr>
          <a:xfrm>
            <a:off x="3664538" y="2640891"/>
            <a:ext cx="5320459" cy="1477328"/>
            <a:chOff x="3960707" y="2690336"/>
            <a:chExt cx="5320459" cy="1477328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6FA16667-40CA-424A-9C19-6751CA983DC2}"/>
                </a:ext>
              </a:extLst>
            </p:cNvPr>
            <p:cNvSpPr txBox="1"/>
            <p:nvPr/>
          </p:nvSpPr>
          <p:spPr>
            <a:xfrm>
              <a:off x="5587847" y="2808039"/>
              <a:ext cx="3693319" cy="110799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defTabSz="984201"/>
              <a:r>
                <a:rPr kumimoji="1" lang="zh-CN" altLang="en-US" sz="7200" dirty="0">
                  <a:solidFill>
                    <a:prstClr val="white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节目内容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5072B593-FDC7-4117-B488-812B4DDB5781}"/>
                </a:ext>
              </a:extLst>
            </p:cNvPr>
            <p:cNvSpPr txBox="1"/>
            <p:nvPr/>
          </p:nvSpPr>
          <p:spPr>
            <a:xfrm>
              <a:off x="3960707" y="2690336"/>
              <a:ext cx="1439497" cy="147732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defTabSz="984201"/>
              <a:r>
                <a:rPr kumimoji="1" lang="en-US" altLang="zh-CN" sz="9600" dirty="0">
                  <a:solidFill>
                    <a:prstClr val="white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02</a:t>
              </a:r>
              <a:endParaRPr kumimoji="1" lang="zh-CN" altLang="en-US" sz="9600" dirty="0">
                <a:solidFill>
                  <a:prstClr val="white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73" name="椭圆 72">
            <a:extLst>
              <a:ext uri="{FF2B5EF4-FFF2-40B4-BE49-F238E27FC236}">
                <a16:creationId xmlns:a16="http://schemas.microsoft.com/office/drawing/2014/main" id="{8479CC8B-6A4C-4C24-9B9C-FFA9366C73D0}"/>
              </a:ext>
            </a:extLst>
          </p:cNvPr>
          <p:cNvSpPr/>
          <p:nvPr/>
        </p:nvSpPr>
        <p:spPr>
          <a:xfrm>
            <a:off x="11153492" y="5455763"/>
            <a:ext cx="1490132" cy="149013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8420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F9FCD61-9B47-4535-86A5-F3341FDA20AD}"/>
              </a:ext>
            </a:extLst>
          </p:cNvPr>
          <p:cNvGrpSpPr/>
          <p:nvPr/>
        </p:nvGrpSpPr>
        <p:grpSpPr>
          <a:xfrm>
            <a:off x="9714928" y="3379555"/>
            <a:ext cx="1438120" cy="1210467"/>
            <a:chOff x="9383705" y="3379555"/>
            <a:chExt cx="1438120" cy="1210467"/>
          </a:xfrm>
        </p:grpSpPr>
        <p:sp>
          <p:nvSpPr>
            <p:cNvPr id="68" name="同心圆 6">
              <a:extLst>
                <a:ext uri="{FF2B5EF4-FFF2-40B4-BE49-F238E27FC236}">
                  <a16:creationId xmlns:a16="http://schemas.microsoft.com/office/drawing/2014/main" id="{B2FC467B-5FB6-4004-AC18-938EEEEDB2BC}"/>
                </a:ext>
              </a:extLst>
            </p:cNvPr>
            <p:cNvSpPr/>
            <p:nvPr/>
          </p:nvSpPr>
          <p:spPr>
            <a:xfrm>
              <a:off x="10122833" y="3891030"/>
              <a:ext cx="698992" cy="698992"/>
            </a:xfrm>
            <a:prstGeom prst="donut">
              <a:avLst>
                <a:gd name="adj" fmla="val 17790"/>
              </a:avLst>
            </a:prstGeom>
            <a:solidFill>
              <a:srgbClr val="232C66">
                <a:lumMod val="20000"/>
                <a:lumOff val="80000"/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8420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4" name="Picture 2" descr="C:\Users\user\Desktop\webp.webp (1).jpg">
              <a:extLst>
                <a:ext uri="{FF2B5EF4-FFF2-40B4-BE49-F238E27FC236}">
                  <a16:creationId xmlns:a16="http://schemas.microsoft.com/office/drawing/2014/main" id="{D6E84FB7-7A35-4326-8F51-42D11E4DB16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t="7779" b="37773"/>
            <a:stretch/>
          </p:blipFill>
          <p:spPr bwMode="auto">
            <a:xfrm>
              <a:off x="9383705" y="3379555"/>
              <a:ext cx="995639" cy="963939"/>
            </a:xfrm>
            <a:prstGeom prst="ellipse">
              <a:avLst/>
            </a:prstGeom>
            <a:noFill/>
          </p:spPr>
        </p:pic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02B59B51-4AA6-4AF5-B244-BC6900BDD79C}"/>
              </a:ext>
            </a:extLst>
          </p:cNvPr>
          <p:cNvGrpSpPr/>
          <p:nvPr/>
        </p:nvGrpSpPr>
        <p:grpSpPr>
          <a:xfrm>
            <a:off x="1038952" y="3575136"/>
            <a:ext cx="2474689" cy="3134807"/>
            <a:chOff x="876702" y="3188780"/>
            <a:chExt cx="2474689" cy="3134807"/>
          </a:xfrm>
        </p:grpSpPr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F0D684A5-42F7-4A01-B2B5-7C14BF5385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702" y="3832289"/>
              <a:ext cx="2474689" cy="2491298"/>
            </a:xfrm>
            <a:prstGeom prst="rect">
              <a:avLst/>
            </a:prstGeom>
          </p:spPr>
        </p:pic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B1F1A22B-2DAF-475B-96D6-5D7A05C8FB6B}"/>
                </a:ext>
              </a:extLst>
            </p:cNvPr>
            <p:cNvGrpSpPr/>
            <p:nvPr/>
          </p:nvGrpSpPr>
          <p:grpSpPr>
            <a:xfrm>
              <a:off x="1592174" y="3188780"/>
              <a:ext cx="1043743" cy="1012424"/>
              <a:chOff x="3871596" y="3861732"/>
              <a:chExt cx="2644359" cy="2565011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78ECEB8A-4BF8-4C3E-870A-DFD54D7B2E8B}"/>
                  </a:ext>
                </a:extLst>
              </p:cNvPr>
              <p:cNvSpPr/>
              <p:nvPr/>
            </p:nvSpPr>
            <p:spPr>
              <a:xfrm rot="1800000">
                <a:off x="3871596" y="3861732"/>
                <a:ext cx="2644359" cy="2565011"/>
              </a:xfrm>
              <a:custGeom>
                <a:avLst/>
                <a:gdLst>
                  <a:gd name="connsiteX0" fmla="*/ 1146751 w 2616418"/>
                  <a:gd name="connsiteY0" fmla="*/ 6941 h 2565946"/>
                  <a:gd name="connsiteX1" fmla="*/ 1181129 w 2616418"/>
                  <a:gd name="connsiteY1" fmla="*/ 0 h 2565946"/>
                  <a:gd name="connsiteX2" fmla="*/ 1271706 w 2616418"/>
                  <a:gd name="connsiteY2" fmla="*/ 0 h 2565946"/>
                  <a:gd name="connsiteX3" fmla="*/ 1360027 w 2616418"/>
                  <a:gd name="connsiteY3" fmla="*/ 88321 h 2565946"/>
                  <a:gd name="connsiteX4" fmla="*/ 1360027 w 2616418"/>
                  <a:gd name="connsiteY4" fmla="*/ 605504 h 2565946"/>
                  <a:gd name="connsiteX5" fmla="*/ 1771718 w 2616418"/>
                  <a:gd name="connsiteY5" fmla="*/ 367814 h 2565946"/>
                  <a:gd name="connsiteX6" fmla="*/ 2043832 w 2616418"/>
                  <a:gd name="connsiteY6" fmla="*/ 440726 h 2565946"/>
                  <a:gd name="connsiteX7" fmla="*/ 2589697 w 2616418"/>
                  <a:gd name="connsiteY7" fmla="*/ 1386192 h 2565946"/>
                  <a:gd name="connsiteX8" fmla="*/ 2516784 w 2616418"/>
                  <a:gd name="connsiteY8" fmla="*/ 1658306 h 2565946"/>
                  <a:gd name="connsiteX9" fmla="*/ 990988 w 2616418"/>
                  <a:gd name="connsiteY9" fmla="*/ 2539225 h 2565946"/>
                  <a:gd name="connsiteX10" fmla="*/ 718874 w 2616418"/>
                  <a:gd name="connsiteY10" fmla="*/ 2466312 h 2565946"/>
                  <a:gd name="connsiteX11" fmla="*/ 173009 w 2616418"/>
                  <a:gd name="connsiteY11" fmla="*/ 1520846 h 2565946"/>
                  <a:gd name="connsiteX12" fmla="*/ 245922 w 2616418"/>
                  <a:gd name="connsiteY12" fmla="*/ 1248733 h 2565946"/>
                  <a:gd name="connsiteX13" fmla="*/ 505168 w 2616418"/>
                  <a:gd name="connsiteY13" fmla="*/ 1099057 h 2565946"/>
                  <a:gd name="connsiteX14" fmla="*/ 55679 w 2616418"/>
                  <a:gd name="connsiteY14" fmla="*/ 920127 h 2565946"/>
                  <a:gd name="connsiteX15" fmla="*/ 6285 w 2616418"/>
                  <a:gd name="connsiteY15" fmla="*/ 805403 h 2565946"/>
                  <a:gd name="connsiteX16" fmla="*/ 39785 w 2616418"/>
                  <a:gd name="connsiteY16" fmla="*/ 721249 h 2565946"/>
                  <a:gd name="connsiteX17" fmla="*/ 86917 w 2616418"/>
                  <a:gd name="connsiteY17" fmla="*/ 672792 h 2565946"/>
                  <a:gd name="connsiteX18" fmla="*/ 154509 w 2616418"/>
                  <a:gd name="connsiteY18" fmla="*/ 671856 h 2565946"/>
                  <a:gd name="connsiteX19" fmla="*/ 793217 w 2616418"/>
                  <a:gd name="connsiteY19" fmla="*/ 926109 h 2565946"/>
                  <a:gd name="connsiteX20" fmla="*/ 798619 w 2616418"/>
                  <a:gd name="connsiteY20" fmla="*/ 929633 h 2565946"/>
                  <a:gd name="connsiteX21" fmla="*/ 1092808 w 2616418"/>
                  <a:gd name="connsiteY21" fmla="*/ 759783 h 2565946"/>
                  <a:gd name="connsiteX22" fmla="*/ 1092808 w 2616418"/>
                  <a:gd name="connsiteY22" fmla="*/ 88321 h 2565946"/>
                  <a:gd name="connsiteX23" fmla="*/ 1146751 w 2616418"/>
                  <a:gd name="connsiteY23" fmla="*/ 6941 h 2565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616418" h="2565946">
                    <a:moveTo>
                      <a:pt x="1146751" y="6941"/>
                    </a:moveTo>
                    <a:cubicBezTo>
                      <a:pt x="1157317" y="2472"/>
                      <a:pt x="1168934" y="0"/>
                      <a:pt x="1181129" y="0"/>
                    </a:cubicBezTo>
                    <a:lnTo>
                      <a:pt x="1271706" y="0"/>
                    </a:lnTo>
                    <a:cubicBezTo>
                      <a:pt x="1320484" y="0"/>
                      <a:pt x="1360027" y="39543"/>
                      <a:pt x="1360027" y="88321"/>
                    </a:cubicBezTo>
                    <a:lnTo>
                      <a:pt x="1360027" y="605504"/>
                    </a:lnTo>
                    <a:lnTo>
                      <a:pt x="1771718" y="367814"/>
                    </a:lnTo>
                    <a:cubicBezTo>
                      <a:pt x="1866995" y="312806"/>
                      <a:pt x="1988824" y="345450"/>
                      <a:pt x="2043832" y="440726"/>
                    </a:cubicBezTo>
                    <a:lnTo>
                      <a:pt x="2589697" y="1386192"/>
                    </a:lnTo>
                    <a:cubicBezTo>
                      <a:pt x="2644705" y="1481469"/>
                      <a:pt x="2612061" y="1603298"/>
                      <a:pt x="2516784" y="1658306"/>
                    </a:cubicBezTo>
                    <a:lnTo>
                      <a:pt x="990988" y="2539225"/>
                    </a:lnTo>
                    <a:cubicBezTo>
                      <a:pt x="895711" y="2594233"/>
                      <a:pt x="773882" y="2561589"/>
                      <a:pt x="718874" y="2466312"/>
                    </a:cubicBezTo>
                    <a:lnTo>
                      <a:pt x="173009" y="1520846"/>
                    </a:lnTo>
                    <a:cubicBezTo>
                      <a:pt x="118001" y="1425570"/>
                      <a:pt x="150645" y="1303741"/>
                      <a:pt x="245922" y="1248733"/>
                    </a:cubicBezTo>
                    <a:lnTo>
                      <a:pt x="505168" y="1099057"/>
                    </a:lnTo>
                    <a:lnTo>
                      <a:pt x="55679" y="920127"/>
                    </a:lnTo>
                    <a:cubicBezTo>
                      <a:pt x="10359" y="902086"/>
                      <a:pt x="-11755" y="850722"/>
                      <a:pt x="6285" y="805403"/>
                    </a:cubicBezTo>
                    <a:lnTo>
                      <a:pt x="39785" y="721249"/>
                    </a:lnTo>
                    <a:cubicBezTo>
                      <a:pt x="48805" y="698589"/>
                      <a:pt x="66156" y="681731"/>
                      <a:pt x="86917" y="672792"/>
                    </a:cubicBezTo>
                    <a:cubicBezTo>
                      <a:pt x="107678" y="663854"/>
                      <a:pt x="131849" y="662835"/>
                      <a:pt x="154509" y="671856"/>
                    </a:cubicBezTo>
                    <a:lnTo>
                      <a:pt x="793217" y="926109"/>
                    </a:lnTo>
                    <a:lnTo>
                      <a:pt x="798619" y="929633"/>
                    </a:lnTo>
                    <a:lnTo>
                      <a:pt x="1092808" y="759783"/>
                    </a:lnTo>
                    <a:lnTo>
                      <a:pt x="1092808" y="88321"/>
                    </a:lnTo>
                    <a:cubicBezTo>
                      <a:pt x="1092808" y="51737"/>
                      <a:pt x="1115051" y="20349"/>
                      <a:pt x="1146751" y="6941"/>
                    </a:cubicBezTo>
                    <a:close/>
                  </a:path>
                </a:pathLst>
              </a:custGeom>
              <a:solidFill>
                <a:srgbClr val="232C66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等腰三角形 78">
                <a:extLst>
                  <a:ext uri="{FF2B5EF4-FFF2-40B4-BE49-F238E27FC236}">
                    <a16:creationId xmlns:a16="http://schemas.microsoft.com/office/drawing/2014/main" id="{EF6571E1-5E36-49AB-B0FF-ADA4CC554967}"/>
                  </a:ext>
                </a:extLst>
              </p:cNvPr>
              <p:cNvSpPr/>
              <p:nvPr/>
            </p:nvSpPr>
            <p:spPr>
              <a:xfrm rot="5400000">
                <a:off x="4962907" y="5073157"/>
                <a:ext cx="454043" cy="391417"/>
              </a:xfrm>
              <a:prstGeom prst="triangl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B66C287-B23A-44FC-8669-BD8881D20489}"/>
              </a:ext>
            </a:extLst>
          </p:cNvPr>
          <p:cNvGrpSpPr/>
          <p:nvPr/>
        </p:nvGrpSpPr>
        <p:grpSpPr>
          <a:xfrm>
            <a:off x="289144" y="360562"/>
            <a:ext cx="350820" cy="354726"/>
            <a:chOff x="3014295" y="323900"/>
            <a:chExt cx="689754" cy="697434"/>
          </a:xfrm>
          <a:solidFill>
            <a:schemeClr val="accent4">
              <a:lumMod val="40000"/>
              <a:lumOff val="60000"/>
            </a:schemeClr>
          </a:solidFill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9266337A-4DF4-4B02-82D6-927E2C7CD064}"/>
                </a:ext>
              </a:extLst>
            </p:cNvPr>
            <p:cNvGrpSpPr/>
            <p:nvPr/>
          </p:nvGrpSpPr>
          <p:grpSpPr>
            <a:xfrm>
              <a:off x="3014295" y="323900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E6EAF8C7-F9A0-42C3-9C48-D44CEAB60B46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414DE3B5-ADEB-407B-A896-AA8B14395741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D9AA361D-452E-4004-B18A-631ABA4CE427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0178918A-9881-4F8D-BE91-3DB961A6D664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BEE9401-5AA7-4297-9700-9B75B3452A7D}"/>
                </a:ext>
              </a:extLst>
            </p:cNvPr>
            <p:cNvGrpSpPr/>
            <p:nvPr/>
          </p:nvGrpSpPr>
          <p:grpSpPr>
            <a:xfrm>
              <a:off x="3014295" y="517278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3B3C1587-3584-46FB-A18D-C6E74008CFBE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5622AF80-986E-478D-B000-48367194E26D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3A4467CB-C05F-4B91-BA89-12943BCBD56E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DB42FE19-A411-4AA8-8AD0-729AB555F78C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6A52D59A-E212-444E-8B96-B8CCD8B63E9F}"/>
                </a:ext>
              </a:extLst>
            </p:cNvPr>
            <p:cNvGrpSpPr/>
            <p:nvPr/>
          </p:nvGrpSpPr>
          <p:grpSpPr>
            <a:xfrm>
              <a:off x="3014295" y="728800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EC269727-502B-4BC9-8A79-AE6A07A1E7B4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BC9D3A99-CD14-4A49-8D8F-01746B217FE7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8C2D8794-D1CE-4B87-BE39-7374B7DBE4E8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9D258C0F-D99F-4FAD-AFFA-241D7C099D8F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9FA9687F-0B18-4569-8145-AC13410863D9}"/>
                </a:ext>
              </a:extLst>
            </p:cNvPr>
            <p:cNvGrpSpPr/>
            <p:nvPr/>
          </p:nvGrpSpPr>
          <p:grpSpPr>
            <a:xfrm>
              <a:off x="3014295" y="949326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3CE4DDBD-5613-46E0-AD89-11B5BEB52952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CC2F154D-C6D4-4E85-897C-35E933B0FB5C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B5629F3E-9695-4AC9-A936-32D35A291154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C57A591F-E4E4-4B0E-9ED8-3605161C8ED6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9BFE89B-1000-4D18-908D-945B1E30FE78}"/>
              </a:ext>
            </a:extLst>
          </p:cNvPr>
          <p:cNvGrpSpPr/>
          <p:nvPr/>
        </p:nvGrpSpPr>
        <p:grpSpPr>
          <a:xfrm>
            <a:off x="2337598" y="1452753"/>
            <a:ext cx="1287516" cy="256011"/>
            <a:chOff x="4382896" y="5211752"/>
            <a:chExt cx="1287516" cy="256011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4EC5FE1C-DC55-43DF-AB50-F8EA5F21BDD3}"/>
                </a:ext>
              </a:extLst>
            </p:cNvPr>
            <p:cNvSpPr/>
            <p:nvPr/>
          </p:nvSpPr>
          <p:spPr>
            <a:xfrm>
              <a:off x="4382896" y="5211752"/>
              <a:ext cx="256011" cy="25601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CAC7AD0-3430-4F1F-9CF6-91836D40BB76}"/>
                </a:ext>
              </a:extLst>
            </p:cNvPr>
            <p:cNvSpPr/>
            <p:nvPr/>
          </p:nvSpPr>
          <p:spPr>
            <a:xfrm>
              <a:off x="4900039" y="5211752"/>
              <a:ext cx="256011" cy="25601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FE3459B0-8BE3-4494-9492-2ABD6E825F2A}"/>
                </a:ext>
              </a:extLst>
            </p:cNvPr>
            <p:cNvSpPr/>
            <p:nvPr/>
          </p:nvSpPr>
          <p:spPr>
            <a:xfrm>
              <a:off x="5414401" y="5211752"/>
              <a:ext cx="256011" cy="256011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4A7F2EC4-0A67-402C-A3EE-3563A70F596B}"/>
              </a:ext>
            </a:extLst>
          </p:cNvPr>
          <p:cNvSpPr txBox="1"/>
          <p:nvPr/>
        </p:nvSpPr>
        <p:spPr>
          <a:xfrm rot="377929">
            <a:off x="8640018" y="4641922"/>
            <a:ext cx="10121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>
                    <a:alpha val="23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π</a:t>
            </a:r>
            <a:endParaRPr lang="zh-CN" altLang="en-US" sz="7200" dirty="0">
              <a:solidFill>
                <a:schemeClr val="bg1">
                  <a:alpha val="23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7140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83AFBC6-EA1F-41A6-A8F0-1B3538D494B1}"/>
              </a:ext>
            </a:extLst>
          </p:cNvPr>
          <p:cNvSpPr/>
          <p:nvPr/>
        </p:nvSpPr>
        <p:spPr>
          <a:xfrm rot="2700000">
            <a:off x="-744965" y="-7161"/>
            <a:ext cx="1717729" cy="22503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FF510FB3-C8BB-4DBE-8CE1-2F9D96E160D6}"/>
              </a:ext>
            </a:extLst>
          </p:cNvPr>
          <p:cNvSpPr/>
          <p:nvPr/>
        </p:nvSpPr>
        <p:spPr>
          <a:xfrm rot="2700000">
            <a:off x="-432098" y="491979"/>
            <a:ext cx="1229890" cy="14408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AB56AF8-D76C-494E-9136-084E9333D7E2}"/>
              </a:ext>
            </a:extLst>
          </p:cNvPr>
          <p:cNvSpPr txBox="1"/>
          <p:nvPr/>
        </p:nvSpPr>
        <p:spPr>
          <a:xfrm>
            <a:off x="837670" y="564023"/>
            <a:ext cx="342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节目内容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1A3EBBA-416D-4492-B601-A16404BA5BE9}"/>
              </a:ext>
            </a:extLst>
          </p:cNvPr>
          <p:cNvGrpSpPr/>
          <p:nvPr/>
        </p:nvGrpSpPr>
        <p:grpSpPr>
          <a:xfrm flipV="1">
            <a:off x="3009439" y="761690"/>
            <a:ext cx="762644" cy="151645"/>
            <a:chOff x="4382896" y="5211752"/>
            <a:chExt cx="1287516" cy="256011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6C7C6B5-FC41-4AF9-B7EF-1F49F68ECDFE}"/>
                </a:ext>
              </a:extLst>
            </p:cNvPr>
            <p:cNvSpPr/>
            <p:nvPr/>
          </p:nvSpPr>
          <p:spPr>
            <a:xfrm>
              <a:off x="4382896" y="5211752"/>
              <a:ext cx="256011" cy="25601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AC4402D4-FEFA-4F88-8DA1-C8003DF7E22F}"/>
                </a:ext>
              </a:extLst>
            </p:cNvPr>
            <p:cNvSpPr/>
            <p:nvPr/>
          </p:nvSpPr>
          <p:spPr>
            <a:xfrm>
              <a:off x="4900039" y="5211752"/>
              <a:ext cx="256011" cy="25601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69D19A16-4DB6-4377-B801-3C5A5E3714BC}"/>
                </a:ext>
              </a:extLst>
            </p:cNvPr>
            <p:cNvSpPr/>
            <p:nvPr/>
          </p:nvSpPr>
          <p:spPr>
            <a:xfrm>
              <a:off x="5414401" y="5211752"/>
              <a:ext cx="256011" cy="256011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83CC386-8B79-4FF9-AA42-9AF9DB3D083F}"/>
              </a:ext>
            </a:extLst>
          </p:cNvPr>
          <p:cNvGrpSpPr/>
          <p:nvPr/>
        </p:nvGrpSpPr>
        <p:grpSpPr>
          <a:xfrm>
            <a:off x="1535907" y="2346800"/>
            <a:ext cx="3872853" cy="3347347"/>
            <a:chOff x="1134464" y="2346800"/>
            <a:chExt cx="3872853" cy="334734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77009CF-ED45-483B-AD36-589601CCFA39}"/>
                </a:ext>
              </a:extLst>
            </p:cNvPr>
            <p:cNvGrpSpPr/>
            <p:nvPr/>
          </p:nvGrpSpPr>
          <p:grpSpPr>
            <a:xfrm>
              <a:off x="1134464" y="2346800"/>
              <a:ext cx="3401205" cy="943351"/>
              <a:chOff x="1198531" y="1742588"/>
              <a:chExt cx="3401205" cy="943351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3ADA92C3-C77E-40DA-B0E7-D8FC64644857}"/>
                  </a:ext>
                </a:extLst>
              </p:cNvPr>
              <p:cNvGrpSpPr/>
              <p:nvPr/>
            </p:nvGrpSpPr>
            <p:grpSpPr>
              <a:xfrm>
                <a:off x="1570786" y="2039606"/>
                <a:ext cx="3028950" cy="646333"/>
                <a:chOff x="1570786" y="2039606"/>
                <a:chExt cx="3028950" cy="646333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5A3886A3-04B6-4401-A89E-45B116E765BE}"/>
                    </a:ext>
                  </a:extLst>
                </p:cNvPr>
                <p:cNvSpPr/>
                <p:nvPr/>
              </p:nvSpPr>
              <p:spPr>
                <a:xfrm>
                  <a:off x="1570786" y="2039606"/>
                  <a:ext cx="3028950" cy="646333"/>
                </a:xfrm>
                <a:custGeom>
                  <a:avLst/>
                  <a:gdLst>
                    <a:gd name="connsiteX0" fmla="*/ 0 w 3028950"/>
                    <a:gd name="connsiteY0" fmla="*/ 0 h 646333"/>
                    <a:gd name="connsiteX1" fmla="*/ 2253342 w 3028950"/>
                    <a:gd name="connsiteY1" fmla="*/ 0 h 646333"/>
                    <a:gd name="connsiteX2" fmla="*/ 2253342 w 3028950"/>
                    <a:gd name="connsiteY2" fmla="*/ 1 h 646333"/>
                    <a:gd name="connsiteX3" fmla="*/ 2641146 w 3028950"/>
                    <a:gd name="connsiteY3" fmla="*/ 1 h 646333"/>
                    <a:gd name="connsiteX4" fmla="*/ 3028950 w 3028950"/>
                    <a:gd name="connsiteY4" fmla="*/ 323167 h 646333"/>
                    <a:gd name="connsiteX5" fmla="*/ 2641146 w 3028950"/>
                    <a:gd name="connsiteY5" fmla="*/ 646333 h 646333"/>
                    <a:gd name="connsiteX6" fmla="*/ 2253342 w 3028950"/>
                    <a:gd name="connsiteY6" fmla="*/ 646332 h 646333"/>
                    <a:gd name="connsiteX7" fmla="*/ 2253342 w 3028950"/>
                    <a:gd name="connsiteY7" fmla="*/ 646331 h 646333"/>
                    <a:gd name="connsiteX8" fmla="*/ 0 w 3028950"/>
                    <a:gd name="connsiteY8" fmla="*/ 646331 h 64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28950" h="646333">
                      <a:moveTo>
                        <a:pt x="0" y="0"/>
                      </a:moveTo>
                      <a:lnTo>
                        <a:pt x="2253342" y="0"/>
                      </a:lnTo>
                      <a:lnTo>
                        <a:pt x="2253342" y="1"/>
                      </a:lnTo>
                      <a:lnTo>
                        <a:pt x="2641146" y="1"/>
                      </a:lnTo>
                      <a:cubicBezTo>
                        <a:pt x="2855324" y="1"/>
                        <a:pt x="3028950" y="144687"/>
                        <a:pt x="3028950" y="323167"/>
                      </a:cubicBezTo>
                      <a:cubicBezTo>
                        <a:pt x="3028950" y="501647"/>
                        <a:pt x="2855324" y="646333"/>
                        <a:pt x="2641146" y="646333"/>
                      </a:cubicBezTo>
                      <a:lnTo>
                        <a:pt x="2253342" y="646332"/>
                      </a:lnTo>
                      <a:lnTo>
                        <a:pt x="2253342" y="646331"/>
                      </a:lnTo>
                      <a:lnTo>
                        <a:pt x="0" y="646331"/>
                      </a:lnTo>
                      <a:close/>
                    </a:path>
                  </a:pathLst>
                </a:custGeom>
                <a:solidFill>
                  <a:srgbClr val="8064A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EE00A501-4C2D-4442-9CBE-808132769AB5}"/>
                    </a:ext>
                  </a:extLst>
                </p:cNvPr>
                <p:cNvSpPr txBox="1"/>
                <p:nvPr/>
              </p:nvSpPr>
              <p:spPr>
                <a:xfrm>
                  <a:off x="1625216" y="2199877"/>
                  <a:ext cx="2816157" cy="38003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zh-CN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心战：</a:t>
                  </a:r>
                  <a:r>
                    <a:rPr lang="en-US" altLang="zh-CN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“</a:t>
                  </a:r>
                  <a:r>
                    <a:rPr lang="zh-CN" altLang="zh-CN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把球打到台子上</a:t>
                  </a:r>
                  <a:r>
                    <a:rPr lang="en-US" altLang="zh-CN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”</a:t>
                  </a:r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8" name="矩形: 折角 7">
                <a:extLst>
                  <a:ext uri="{FF2B5EF4-FFF2-40B4-BE49-F238E27FC236}">
                    <a16:creationId xmlns:a16="http://schemas.microsoft.com/office/drawing/2014/main" id="{9AC4A195-E077-4DFE-AA3F-76E4324457E3}"/>
                  </a:ext>
                </a:extLst>
              </p:cNvPr>
              <p:cNvSpPr/>
              <p:nvPr/>
            </p:nvSpPr>
            <p:spPr>
              <a:xfrm>
                <a:off x="1198531" y="1742588"/>
                <a:ext cx="536643" cy="536643"/>
              </a:xfrm>
              <a:prstGeom prst="foldedCorner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accent1">
                        <a:lumMod val="5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1</a:t>
                </a:r>
                <a:endParaRPr lang="zh-CN" altLang="en-US" dirty="0">
                  <a:solidFill>
                    <a:schemeClr val="accent1">
                      <a:lumMod val="5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323D36EE-6D29-4959-9169-CAB9546B68EC}"/>
                </a:ext>
              </a:extLst>
            </p:cNvPr>
            <p:cNvGrpSpPr/>
            <p:nvPr/>
          </p:nvGrpSpPr>
          <p:grpSpPr>
            <a:xfrm>
              <a:off x="1169314" y="3597788"/>
              <a:ext cx="3656498" cy="943351"/>
              <a:chOff x="1198531" y="1894992"/>
              <a:chExt cx="3656498" cy="943351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DDE4C518-C4E6-4326-88FB-28BA701637FB}"/>
                  </a:ext>
                </a:extLst>
              </p:cNvPr>
              <p:cNvGrpSpPr/>
              <p:nvPr/>
            </p:nvGrpSpPr>
            <p:grpSpPr>
              <a:xfrm>
                <a:off x="1570786" y="2192010"/>
                <a:ext cx="3284243" cy="646333"/>
                <a:chOff x="1570786" y="2192010"/>
                <a:chExt cx="3284243" cy="646333"/>
              </a:xfrm>
            </p:grpSpPr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5267FF0F-C117-47A5-88E8-F7CCFECE9A55}"/>
                    </a:ext>
                  </a:extLst>
                </p:cNvPr>
                <p:cNvSpPr/>
                <p:nvPr/>
              </p:nvSpPr>
              <p:spPr>
                <a:xfrm>
                  <a:off x="1570786" y="2192010"/>
                  <a:ext cx="3110072" cy="646333"/>
                </a:xfrm>
                <a:custGeom>
                  <a:avLst/>
                  <a:gdLst>
                    <a:gd name="connsiteX0" fmla="*/ 0 w 3028950"/>
                    <a:gd name="connsiteY0" fmla="*/ 0 h 646333"/>
                    <a:gd name="connsiteX1" fmla="*/ 2253342 w 3028950"/>
                    <a:gd name="connsiteY1" fmla="*/ 0 h 646333"/>
                    <a:gd name="connsiteX2" fmla="*/ 2253342 w 3028950"/>
                    <a:gd name="connsiteY2" fmla="*/ 1 h 646333"/>
                    <a:gd name="connsiteX3" fmla="*/ 2641146 w 3028950"/>
                    <a:gd name="connsiteY3" fmla="*/ 1 h 646333"/>
                    <a:gd name="connsiteX4" fmla="*/ 3028950 w 3028950"/>
                    <a:gd name="connsiteY4" fmla="*/ 323167 h 646333"/>
                    <a:gd name="connsiteX5" fmla="*/ 2641146 w 3028950"/>
                    <a:gd name="connsiteY5" fmla="*/ 646333 h 646333"/>
                    <a:gd name="connsiteX6" fmla="*/ 2253342 w 3028950"/>
                    <a:gd name="connsiteY6" fmla="*/ 646332 h 646333"/>
                    <a:gd name="connsiteX7" fmla="*/ 2253342 w 3028950"/>
                    <a:gd name="connsiteY7" fmla="*/ 646331 h 646333"/>
                    <a:gd name="connsiteX8" fmla="*/ 0 w 3028950"/>
                    <a:gd name="connsiteY8" fmla="*/ 646331 h 64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28950" h="646333">
                      <a:moveTo>
                        <a:pt x="0" y="0"/>
                      </a:moveTo>
                      <a:lnTo>
                        <a:pt x="2253342" y="0"/>
                      </a:lnTo>
                      <a:lnTo>
                        <a:pt x="2253342" y="1"/>
                      </a:lnTo>
                      <a:lnTo>
                        <a:pt x="2641146" y="1"/>
                      </a:lnTo>
                      <a:cubicBezTo>
                        <a:pt x="2855324" y="1"/>
                        <a:pt x="3028950" y="144687"/>
                        <a:pt x="3028950" y="323167"/>
                      </a:cubicBezTo>
                      <a:cubicBezTo>
                        <a:pt x="3028950" y="501647"/>
                        <a:pt x="2855324" y="646333"/>
                        <a:pt x="2641146" y="646333"/>
                      </a:cubicBezTo>
                      <a:lnTo>
                        <a:pt x="2253342" y="646332"/>
                      </a:lnTo>
                      <a:lnTo>
                        <a:pt x="2253342" y="646331"/>
                      </a:lnTo>
                      <a:lnTo>
                        <a:pt x="0" y="646331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592C1715-2CDD-4B68-87C9-FA213A7B464D}"/>
                    </a:ext>
                  </a:extLst>
                </p:cNvPr>
                <p:cNvSpPr txBox="1"/>
                <p:nvPr/>
              </p:nvSpPr>
              <p:spPr>
                <a:xfrm>
                  <a:off x="1625216" y="2384939"/>
                  <a:ext cx="3229813" cy="3231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l">
                    <a:lnSpc>
                      <a:spcPts val="1800"/>
                    </a:lnSpc>
                    <a:tabLst>
                      <a:tab pos="4757738" algn="l"/>
                    </a:tabLst>
                  </a:pPr>
                  <a:r>
                    <a:rPr lang="zh-CN" altLang="zh-CN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传承：</a:t>
                  </a:r>
                  <a:r>
                    <a:rPr lang="en-US" altLang="zh-CN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“</a:t>
                  </a:r>
                  <a:r>
                    <a:rPr lang="zh-CN" altLang="zh-CN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我跟父亲越老越像</a:t>
                  </a:r>
                  <a:r>
                    <a:rPr lang="en-US" altLang="zh-CN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”</a:t>
                  </a:r>
                  <a:endParaRPr lang="zh-CN" altLang="zh-CN" sz="1800" kern="100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0" name="矩形: 折角 39">
                <a:extLst>
                  <a:ext uri="{FF2B5EF4-FFF2-40B4-BE49-F238E27FC236}">
                    <a16:creationId xmlns:a16="http://schemas.microsoft.com/office/drawing/2014/main" id="{0F5C8134-5E74-4789-A489-60A8A76EC129}"/>
                  </a:ext>
                </a:extLst>
              </p:cNvPr>
              <p:cNvSpPr/>
              <p:nvPr/>
            </p:nvSpPr>
            <p:spPr>
              <a:xfrm>
                <a:off x="1198531" y="1894992"/>
                <a:ext cx="536643" cy="536643"/>
              </a:xfrm>
              <a:prstGeom prst="foldedCorner">
                <a:avLst/>
              </a:prstGeom>
              <a:solidFill>
                <a:schemeClr val="accent3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accent1">
                        <a:lumMod val="5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2</a:t>
                </a:r>
                <a:endParaRPr lang="zh-CN" altLang="en-US" dirty="0">
                  <a:solidFill>
                    <a:schemeClr val="accent1">
                      <a:lumMod val="5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F06AB82-9BB2-4CBD-9360-8D7F24D22150}"/>
                </a:ext>
              </a:extLst>
            </p:cNvPr>
            <p:cNvGrpSpPr/>
            <p:nvPr/>
          </p:nvGrpSpPr>
          <p:grpSpPr>
            <a:xfrm>
              <a:off x="1176648" y="4750796"/>
              <a:ext cx="3830669" cy="943351"/>
              <a:chOff x="1438022" y="1949416"/>
              <a:chExt cx="3830669" cy="943351"/>
            </a:xfrm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D3586E0C-95A7-4713-9E85-ACFAA64A897D}"/>
                  </a:ext>
                </a:extLst>
              </p:cNvPr>
              <p:cNvGrpSpPr/>
              <p:nvPr/>
            </p:nvGrpSpPr>
            <p:grpSpPr>
              <a:xfrm>
                <a:off x="1810277" y="2246434"/>
                <a:ext cx="3458414" cy="646333"/>
                <a:chOff x="1810277" y="2246434"/>
                <a:chExt cx="3458414" cy="646333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D58A6F97-C226-4E85-AAA3-F0335675F2D4}"/>
                    </a:ext>
                  </a:extLst>
                </p:cNvPr>
                <p:cNvSpPr/>
                <p:nvPr/>
              </p:nvSpPr>
              <p:spPr>
                <a:xfrm>
                  <a:off x="1810277" y="2246434"/>
                  <a:ext cx="3458414" cy="646333"/>
                </a:xfrm>
                <a:custGeom>
                  <a:avLst/>
                  <a:gdLst>
                    <a:gd name="connsiteX0" fmla="*/ 0 w 3028950"/>
                    <a:gd name="connsiteY0" fmla="*/ 0 h 646333"/>
                    <a:gd name="connsiteX1" fmla="*/ 2253342 w 3028950"/>
                    <a:gd name="connsiteY1" fmla="*/ 0 h 646333"/>
                    <a:gd name="connsiteX2" fmla="*/ 2253342 w 3028950"/>
                    <a:gd name="connsiteY2" fmla="*/ 1 h 646333"/>
                    <a:gd name="connsiteX3" fmla="*/ 2641146 w 3028950"/>
                    <a:gd name="connsiteY3" fmla="*/ 1 h 646333"/>
                    <a:gd name="connsiteX4" fmla="*/ 3028950 w 3028950"/>
                    <a:gd name="connsiteY4" fmla="*/ 323167 h 646333"/>
                    <a:gd name="connsiteX5" fmla="*/ 2641146 w 3028950"/>
                    <a:gd name="connsiteY5" fmla="*/ 646333 h 646333"/>
                    <a:gd name="connsiteX6" fmla="*/ 2253342 w 3028950"/>
                    <a:gd name="connsiteY6" fmla="*/ 646332 h 646333"/>
                    <a:gd name="connsiteX7" fmla="*/ 2253342 w 3028950"/>
                    <a:gd name="connsiteY7" fmla="*/ 646331 h 646333"/>
                    <a:gd name="connsiteX8" fmla="*/ 0 w 3028950"/>
                    <a:gd name="connsiteY8" fmla="*/ 646331 h 64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28950" h="646333">
                      <a:moveTo>
                        <a:pt x="0" y="0"/>
                      </a:moveTo>
                      <a:lnTo>
                        <a:pt x="2253342" y="0"/>
                      </a:lnTo>
                      <a:lnTo>
                        <a:pt x="2253342" y="1"/>
                      </a:lnTo>
                      <a:lnTo>
                        <a:pt x="2641146" y="1"/>
                      </a:lnTo>
                      <a:cubicBezTo>
                        <a:pt x="2855324" y="1"/>
                        <a:pt x="3028950" y="144687"/>
                        <a:pt x="3028950" y="323167"/>
                      </a:cubicBezTo>
                      <a:cubicBezTo>
                        <a:pt x="3028950" y="501647"/>
                        <a:pt x="2855324" y="646333"/>
                        <a:pt x="2641146" y="646333"/>
                      </a:cubicBezTo>
                      <a:lnTo>
                        <a:pt x="2253342" y="646332"/>
                      </a:lnTo>
                      <a:lnTo>
                        <a:pt x="2253342" y="646331"/>
                      </a:lnTo>
                      <a:lnTo>
                        <a:pt x="0" y="646331"/>
                      </a:lnTo>
                      <a:close/>
                    </a:path>
                  </a:pathLst>
                </a:custGeom>
                <a:solidFill>
                  <a:srgbClr val="8064A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DE6AFC4D-7970-4809-892A-186E15EFC523}"/>
                    </a:ext>
                  </a:extLst>
                </p:cNvPr>
                <p:cNvSpPr txBox="1"/>
                <p:nvPr/>
              </p:nvSpPr>
              <p:spPr>
                <a:xfrm>
                  <a:off x="1864707" y="2417591"/>
                  <a:ext cx="3229813" cy="3231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l">
                    <a:lnSpc>
                      <a:spcPts val="1800"/>
                    </a:lnSpc>
                    <a:tabLst>
                      <a:tab pos="4757738" algn="l"/>
                    </a:tabLst>
                  </a:pPr>
                  <a:r>
                    <a:rPr lang="zh-CN" altLang="en-US" kern="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笑道</a:t>
                  </a:r>
                  <a:r>
                    <a:rPr lang="zh-CN" altLang="zh-CN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：</a:t>
                  </a:r>
                  <a:r>
                    <a:rPr lang="en-US" altLang="zh-CN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“</a:t>
                  </a:r>
                  <a:r>
                    <a:rPr lang="zh-CN" altLang="en-US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爱笑咱俩就打不起来</a:t>
                  </a:r>
                  <a:r>
                    <a:rPr lang="en-US" altLang="zh-CN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”</a:t>
                  </a:r>
                  <a:endParaRPr lang="zh-CN" altLang="zh-CN" sz="1800" kern="100" dirty="0">
                    <a:solidFill>
                      <a:schemeClr val="bg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5" name="矩形: 折角 44">
                <a:extLst>
                  <a:ext uri="{FF2B5EF4-FFF2-40B4-BE49-F238E27FC236}">
                    <a16:creationId xmlns:a16="http://schemas.microsoft.com/office/drawing/2014/main" id="{14C8E61D-54A7-4F05-A24F-CE874F55B300}"/>
                  </a:ext>
                </a:extLst>
              </p:cNvPr>
              <p:cNvSpPr/>
              <p:nvPr/>
            </p:nvSpPr>
            <p:spPr>
              <a:xfrm>
                <a:off x="1438022" y="1949416"/>
                <a:ext cx="536643" cy="536643"/>
              </a:xfrm>
              <a:prstGeom prst="foldedCorner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accent1">
                        <a:lumMod val="5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3</a:t>
                </a:r>
                <a:endParaRPr lang="zh-CN" altLang="en-US" dirty="0">
                  <a:solidFill>
                    <a:schemeClr val="accent1">
                      <a:lumMod val="5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42607B7-07ED-4838-9139-D6C3AC063824}"/>
              </a:ext>
            </a:extLst>
          </p:cNvPr>
          <p:cNvGrpSpPr/>
          <p:nvPr/>
        </p:nvGrpSpPr>
        <p:grpSpPr>
          <a:xfrm>
            <a:off x="6615626" y="2346800"/>
            <a:ext cx="3865519" cy="3347504"/>
            <a:chOff x="6616550" y="2240776"/>
            <a:chExt cx="3865519" cy="3347504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D8565BD-9894-4BDC-ADB6-AB6BE4DE4EEE}"/>
                </a:ext>
              </a:extLst>
            </p:cNvPr>
            <p:cNvGrpSpPr/>
            <p:nvPr/>
          </p:nvGrpSpPr>
          <p:grpSpPr>
            <a:xfrm>
              <a:off x="6644969" y="2240776"/>
              <a:ext cx="3711943" cy="943351"/>
              <a:chOff x="1198531" y="1742588"/>
              <a:chExt cx="3711943" cy="943351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C2AE7F87-47FC-42E2-B236-E87E49DC1801}"/>
                  </a:ext>
                </a:extLst>
              </p:cNvPr>
              <p:cNvGrpSpPr/>
              <p:nvPr/>
            </p:nvGrpSpPr>
            <p:grpSpPr>
              <a:xfrm>
                <a:off x="1570786" y="2039606"/>
                <a:ext cx="3339688" cy="646333"/>
                <a:chOff x="1570786" y="2039606"/>
                <a:chExt cx="3339688" cy="646333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192C8AC2-246B-4749-8E77-90A7726862F8}"/>
                    </a:ext>
                  </a:extLst>
                </p:cNvPr>
                <p:cNvSpPr/>
                <p:nvPr/>
              </p:nvSpPr>
              <p:spPr>
                <a:xfrm>
                  <a:off x="1570786" y="2039606"/>
                  <a:ext cx="3339688" cy="646333"/>
                </a:xfrm>
                <a:custGeom>
                  <a:avLst/>
                  <a:gdLst>
                    <a:gd name="connsiteX0" fmla="*/ 0 w 3028950"/>
                    <a:gd name="connsiteY0" fmla="*/ 0 h 646333"/>
                    <a:gd name="connsiteX1" fmla="*/ 2253342 w 3028950"/>
                    <a:gd name="connsiteY1" fmla="*/ 0 h 646333"/>
                    <a:gd name="connsiteX2" fmla="*/ 2253342 w 3028950"/>
                    <a:gd name="connsiteY2" fmla="*/ 1 h 646333"/>
                    <a:gd name="connsiteX3" fmla="*/ 2641146 w 3028950"/>
                    <a:gd name="connsiteY3" fmla="*/ 1 h 646333"/>
                    <a:gd name="connsiteX4" fmla="*/ 3028950 w 3028950"/>
                    <a:gd name="connsiteY4" fmla="*/ 323167 h 646333"/>
                    <a:gd name="connsiteX5" fmla="*/ 2641146 w 3028950"/>
                    <a:gd name="connsiteY5" fmla="*/ 646333 h 646333"/>
                    <a:gd name="connsiteX6" fmla="*/ 2253342 w 3028950"/>
                    <a:gd name="connsiteY6" fmla="*/ 646332 h 646333"/>
                    <a:gd name="connsiteX7" fmla="*/ 2253342 w 3028950"/>
                    <a:gd name="connsiteY7" fmla="*/ 646331 h 646333"/>
                    <a:gd name="connsiteX8" fmla="*/ 0 w 3028950"/>
                    <a:gd name="connsiteY8" fmla="*/ 646331 h 64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28950" h="646333">
                      <a:moveTo>
                        <a:pt x="0" y="0"/>
                      </a:moveTo>
                      <a:lnTo>
                        <a:pt x="2253342" y="0"/>
                      </a:lnTo>
                      <a:lnTo>
                        <a:pt x="2253342" y="1"/>
                      </a:lnTo>
                      <a:lnTo>
                        <a:pt x="2641146" y="1"/>
                      </a:lnTo>
                      <a:cubicBezTo>
                        <a:pt x="2855324" y="1"/>
                        <a:pt x="3028950" y="144687"/>
                        <a:pt x="3028950" y="323167"/>
                      </a:cubicBezTo>
                      <a:cubicBezTo>
                        <a:pt x="3028950" y="501647"/>
                        <a:pt x="2855324" y="646333"/>
                        <a:pt x="2641146" y="646333"/>
                      </a:cubicBezTo>
                      <a:lnTo>
                        <a:pt x="2253342" y="646332"/>
                      </a:lnTo>
                      <a:lnTo>
                        <a:pt x="2253342" y="646331"/>
                      </a:lnTo>
                      <a:lnTo>
                        <a:pt x="0" y="646331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文本框 51">
                  <a:extLst>
                    <a:ext uri="{FF2B5EF4-FFF2-40B4-BE49-F238E27FC236}">
                      <a16:creationId xmlns:a16="http://schemas.microsoft.com/office/drawing/2014/main" id="{230F433B-6016-47E8-A05E-D7097B7B0A1E}"/>
                    </a:ext>
                  </a:extLst>
                </p:cNvPr>
                <p:cNvSpPr txBox="1"/>
                <p:nvPr/>
              </p:nvSpPr>
              <p:spPr>
                <a:xfrm>
                  <a:off x="1625216" y="2210763"/>
                  <a:ext cx="3229813" cy="3231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l">
                    <a:lnSpc>
                      <a:spcPts val="1800"/>
                    </a:lnSpc>
                    <a:tabLst>
                      <a:tab pos="4757738" algn="l"/>
                    </a:tabLst>
                  </a:pPr>
                  <a:r>
                    <a:rPr lang="zh-CN" altLang="en-US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品质</a:t>
                  </a:r>
                  <a:r>
                    <a:rPr lang="zh-CN" altLang="zh-CN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：</a:t>
                  </a:r>
                  <a:r>
                    <a:rPr lang="en-US" altLang="zh-CN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“</a:t>
                  </a:r>
                  <a:r>
                    <a:rPr lang="zh-CN" altLang="en-US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你告诉了我一个诀窍</a:t>
                  </a:r>
                  <a:r>
                    <a:rPr lang="en-US" altLang="zh-CN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”</a:t>
                  </a:r>
                  <a:endParaRPr lang="zh-CN" altLang="zh-CN" sz="1800" kern="100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0" name="矩形: 折角 49">
                <a:extLst>
                  <a:ext uri="{FF2B5EF4-FFF2-40B4-BE49-F238E27FC236}">
                    <a16:creationId xmlns:a16="http://schemas.microsoft.com/office/drawing/2014/main" id="{A4B46A0C-4071-4CD5-932F-407DA1976FF6}"/>
                  </a:ext>
                </a:extLst>
              </p:cNvPr>
              <p:cNvSpPr/>
              <p:nvPr/>
            </p:nvSpPr>
            <p:spPr>
              <a:xfrm>
                <a:off x="1198531" y="1742588"/>
                <a:ext cx="536643" cy="536643"/>
              </a:xfrm>
              <a:prstGeom prst="foldedCorner">
                <a:avLst/>
              </a:prstGeom>
              <a:solidFill>
                <a:schemeClr val="accent3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accent1">
                        <a:lumMod val="5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4</a:t>
                </a:r>
                <a:endParaRPr lang="zh-CN" altLang="en-US" dirty="0">
                  <a:solidFill>
                    <a:schemeClr val="accent1">
                      <a:lumMod val="5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F03B787A-ACDE-421E-85ED-CB493B02C541}"/>
                </a:ext>
              </a:extLst>
            </p:cNvPr>
            <p:cNvGrpSpPr/>
            <p:nvPr/>
          </p:nvGrpSpPr>
          <p:grpSpPr>
            <a:xfrm>
              <a:off x="6616550" y="3481029"/>
              <a:ext cx="3242842" cy="943351"/>
              <a:chOff x="1198531" y="1677272"/>
              <a:chExt cx="3242842" cy="943351"/>
            </a:xfrm>
          </p:grpSpPr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4AAF2752-F893-456D-9369-0063E06054DF}"/>
                  </a:ext>
                </a:extLst>
              </p:cNvPr>
              <p:cNvGrpSpPr/>
              <p:nvPr/>
            </p:nvGrpSpPr>
            <p:grpSpPr>
              <a:xfrm>
                <a:off x="1570786" y="1974290"/>
                <a:ext cx="2870587" cy="646333"/>
                <a:chOff x="1570786" y="1974290"/>
                <a:chExt cx="2870587" cy="646333"/>
              </a:xfrm>
            </p:grpSpPr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6F5B27E8-FFAD-45D8-A939-5FA3ED0EA85A}"/>
                    </a:ext>
                  </a:extLst>
                </p:cNvPr>
                <p:cNvSpPr/>
                <p:nvPr/>
              </p:nvSpPr>
              <p:spPr>
                <a:xfrm>
                  <a:off x="1570786" y="1974290"/>
                  <a:ext cx="2492307" cy="646333"/>
                </a:xfrm>
                <a:custGeom>
                  <a:avLst/>
                  <a:gdLst>
                    <a:gd name="connsiteX0" fmla="*/ 0 w 3028950"/>
                    <a:gd name="connsiteY0" fmla="*/ 0 h 646333"/>
                    <a:gd name="connsiteX1" fmla="*/ 2253342 w 3028950"/>
                    <a:gd name="connsiteY1" fmla="*/ 0 h 646333"/>
                    <a:gd name="connsiteX2" fmla="*/ 2253342 w 3028950"/>
                    <a:gd name="connsiteY2" fmla="*/ 1 h 646333"/>
                    <a:gd name="connsiteX3" fmla="*/ 2641146 w 3028950"/>
                    <a:gd name="connsiteY3" fmla="*/ 1 h 646333"/>
                    <a:gd name="connsiteX4" fmla="*/ 3028950 w 3028950"/>
                    <a:gd name="connsiteY4" fmla="*/ 323167 h 646333"/>
                    <a:gd name="connsiteX5" fmla="*/ 2641146 w 3028950"/>
                    <a:gd name="connsiteY5" fmla="*/ 646333 h 646333"/>
                    <a:gd name="connsiteX6" fmla="*/ 2253342 w 3028950"/>
                    <a:gd name="connsiteY6" fmla="*/ 646332 h 646333"/>
                    <a:gd name="connsiteX7" fmla="*/ 2253342 w 3028950"/>
                    <a:gd name="connsiteY7" fmla="*/ 646331 h 646333"/>
                    <a:gd name="connsiteX8" fmla="*/ 0 w 3028950"/>
                    <a:gd name="connsiteY8" fmla="*/ 646331 h 64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28950" h="646333">
                      <a:moveTo>
                        <a:pt x="0" y="0"/>
                      </a:moveTo>
                      <a:lnTo>
                        <a:pt x="2253342" y="0"/>
                      </a:lnTo>
                      <a:lnTo>
                        <a:pt x="2253342" y="1"/>
                      </a:lnTo>
                      <a:lnTo>
                        <a:pt x="2641146" y="1"/>
                      </a:lnTo>
                      <a:cubicBezTo>
                        <a:pt x="2855324" y="1"/>
                        <a:pt x="3028950" y="144687"/>
                        <a:pt x="3028950" y="323167"/>
                      </a:cubicBezTo>
                      <a:cubicBezTo>
                        <a:pt x="3028950" y="501647"/>
                        <a:pt x="2855324" y="646333"/>
                        <a:pt x="2641146" y="646333"/>
                      </a:cubicBezTo>
                      <a:lnTo>
                        <a:pt x="2253342" y="646332"/>
                      </a:lnTo>
                      <a:lnTo>
                        <a:pt x="2253342" y="646331"/>
                      </a:lnTo>
                      <a:lnTo>
                        <a:pt x="0" y="646331"/>
                      </a:lnTo>
                      <a:close/>
                    </a:path>
                  </a:pathLst>
                </a:custGeom>
                <a:solidFill>
                  <a:srgbClr val="8064A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文本框 103">
                  <a:extLst>
                    <a:ext uri="{FF2B5EF4-FFF2-40B4-BE49-F238E27FC236}">
                      <a16:creationId xmlns:a16="http://schemas.microsoft.com/office/drawing/2014/main" id="{C7C277B1-FDE9-4964-BB64-9278FE97F9B6}"/>
                    </a:ext>
                  </a:extLst>
                </p:cNvPr>
                <p:cNvSpPr txBox="1"/>
                <p:nvPr/>
              </p:nvSpPr>
              <p:spPr>
                <a:xfrm>
                  <a:off x="1625216" y="2134561"/>
                  <a:ext cx="2816157" cy="38003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kern="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边界</a:t>
                  </a:r>
                  <a:r>
                    <a:rPr lang="zh-CN" altLang="zh-CN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：</a:t>
                  </a:r>
                  <a:r>
                    <a:rPr lang="en-US" altLang="zh-CN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“</a:t>
                  </a:r>
                  <a:r>
                    <a:rPr lang="zh-CN" altLang="en-US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你</a:t>
                  </a:r>
                  <a:r>
                    <a:rPr lang="en-US" altLang="zh-CN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PUA</a:t>
                  </a:r>
                  <a:r>
                    <a:rPr lang="zh-CN" altLang="en-US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我</a:t>
                  </a:r>
                  <a:r>
                    <a:rPr lang="en-US" altLang="zh-CN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”</a:t>
                  </a:r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2" name="矩形: 折角 101">
                <a:extLst>
                  <a:ext uri="{FF2B5EF4-FFF2-40B4-BE49-F238E27FC236}">
                    <a16:creationId xmlns:a16="http://schemas.microsoft.com/office/drawing/2014/main" id="{C2D7C44A-173C-4878-9EE6-C561D094C9F2}"/>
                  </a:ext>
                </a:extLst>
              </p:cNvPr>
              <p:cNvSpPr/>
              <p:nvPr/>
            </p:nvSpPr>
            <p:spPr>
              <a:xfrm>
                <a:off x="1198531" y="1677272"/>
                <a:ext cx="536643" cy="536643"/>
              </a:xfrm>
              <a:prstGeom prst="foldedCorner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accent1">
                        <a:lumMod val="5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5</a:t>
                </a:r>
                <a:endParaRPr lang="zh-CN" altLang="en-US" dirty="0">
                  <a:solidFill>
                    <a:schemeClr val="accent1">
                      <a:lumMod val="5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A3A7F93E-CB33-4B64-8DAF-5F9A2B4AF596}"/>
                </a:ext>
              </a:extLst>
            </p:cNvPr>
            <p:cNvGrpSpPr/>
            <p:nvPr/>
          </p:nvGrpSpPr>
          <p:grpSpPr>
            <a:xfrm>
              <a:off x="6651400" y="4644929"/>
              <a:ext cx="3830669" cy="943351"/>
              <a:chOff x="1198531" y="1742588"/>
              <a:chExt cx="3830669" cy="943351"/>
            </a:xfrm>
          </p:grpSpPr>
          <p:grpSp>
            <p:nvGrpSpPr>
              <p:cNvPr id="97" name="组合 96">
                <a:extLst>
                  <a:ext uri="{FF2B5EF4-FFF2-40B4-BE49-F238E27FC236}">
                    <a16:creationId xmlns:a16="http://schemas.microsoft.com/office/drawing/2014/main" id="{CA5B6462-9477-44A6-ADCC-DC831DCBD792}"/>
                  </a:ext>
                </a:extLst>
              </p:cNvPr>
              <p:cNvGrpSpPr/>
              <p:nvPr/>
            </p:nvGrpSpPr>
            <p:grpSpPr>
              <a:xfrm>
                <a:off x="1570786" y="2039606"/>
                <a:ext cx="3458414" cy="646333"/>
                <a:chOff x="1570786" y="2039606"/>
                <a:chExt cx="3458414" cy="646333"/>
              </a:xfrm>
            </p:grpSpPr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27698E9F-41BE-4B2E-9292-14960C4C433E}"/>
                    </a:ext>
                  </a:extLst>
                </p:cNvPr>
                <p:cNvSpPr/>
                <p:nvPr/>
              </p:nvSpPr>
              <p:spPr>
                <a:xfrm>
                  <a:off x="1570786" y="2039606"/>
                  <a:ext cx="3458414" cy="646333"/>
                </a:xfrm>
                <a:custGeom>
                  <a:avLst/>
                  <a:gdLst>
                    <a:gd name="connsiteX0" fmla="*/ 0 w 3028950"/>
                    <a:gd name="connsiteY0" fmla="*/ 0 h 646333"/>
                    <a:gd name="connsiteX1" fmla="*/ 2253342 w 3028950"/>
                    <a:gd name="connsiteY1" fmla="*/ 0 h 646333"/>
                    <a:gd name="connsiteX2" fmla="*/ 2253342 w 3028950"/>
                    <a:gd name="connsiteY2" fmla="*/ 1 h 646333"/>
                    <a:gd name="connsiteX3" fmla="*/ 2641146 w 3028950"/>
                    <a:gd name="connsiteY3" fmla="*/ 1 h 646333"/>
                    <a:gd name="connsiteX4" fmla="*/ 3028950 w 3028950"/>
                    <a:gd name="connsiteY4" fmla="*/ 323167 h 646333"/>
                    <a:gd name="connsiteX5" fmla="*/ 2641146 w 3028950"/>
                    <a:gd name="connsiteY5" fmla="*/ 646333 h 646333"/>
                    <a:gd name="connsiteX6" fmla="*/ 2253342 w 3028950"/>
                    <a:gd name="connsiteY6" fmla="*/ 646332 h 646333"/>
                    <a:gd name="connsiteX7" fmla="*/ 2253342 w 3028950"/>
                    <a:gd name="connsiteY7" fmla="*/ 646331 h 646333"/>
                    <a:gd name="connsiteX8" fmla="*/ 0 w 3028950"/>
                    <a:gd name="connsiteY8" fmla="*/ 646331 h 64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28950" h="646333">
                      <a:moveTo>
                        <a:pt x="0" y="0"/>
                      </a:moveTo>
                      <a:lnTo>
                        <a:pt x="2253342" y="0"/>
                      </a:lnTo>
                      <a:lnTo>
                        <a:pt x="2253342" y="1"/>
                      </a:lnTo>
                      <a:lnTo>
                        <a:pt x="2641146" y="1"/>
                      </a:lnTo>
                      <a:cubicBezTo>
                        <a:pt x="2855324" y="1"/>
                        <a:pt x="3028950" y="144687"/>
                        <a:pt x="3028950" y="323167"/>
                      </a:cubicBezTo>
                      <a:cubicBezTo>
                        <a:pt x="3028950" y="501647"/>
                        <a:pt x="2855324" y="646333"/>
                        <a:pt x="2641146" y="646333"/>
                      </a:cubicBezTo>
                      <a:lnTo>
                        <a:pt x="2253342" y="646332"/>
                      </a:lnTo>
                      <a:lnTo>
                        <a:pt x="2253342" y="646331"/>
                      </a:lnTo>
                      <a:lnTo>
                        <a:pt x="0" y="646331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0" name="文本框 99">
                  <a:extLst>
                    <a:ext uri="{FF2B5EF4-FFF2-40B4-BE49-F238E27FC236}">
                      <a16:creationId xmlns:a16="http://schemas.microsoft.com/office/drawing/2014/main" id="{1BA6D8DF-67B8-4DC0-B92E-E249E223948B}"/>
                    </a:ext>
                  </a:extLst>
                </p:cNvPr>
                <p:cNvSpPr txBox="1"/>
                <p:nvPr/>
              </p:nvSpPr>
              <p:spPr>
                <a:xfrm>
                  <a:off x="1625216" y="2233065"/>
                  <a:ext cx="3403984" cy="3231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l">
                    <a:lnSpc>
                      <a:spcPts val="1800"/>
                    </a:lnSpc>
                    <a:tabLst>
                      <a:tab pos="4757738" algn="l"/>
                    </a:tabLst>
                  </a:pPr>
                  <a:r>
                    <a:rPr lang="zh-CN" altLang="en-US" kern="0" dirty="0">
                      <a:solidFill>
                        <a:schemeClr val="accent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凡学</a:t>
                  </a:r>
                  <a:r>
                    <a:rPr lang="zh-CN" altLang="zh-CN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：</a:t>
                  </a:r>
                  <a:r>
                    <a:rPr lang="en-US" altLang="zh-CN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“</a:t>
                  </a:r>
                  <a:r>
                    <a:rPr lang="zh-CN" altLang="en-US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我价格太高自己请不起</a:t>
                  </a:r>
                  <a:r>
                    <a:rPr lang="en-US" altLang="zh-CN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”</a:t>
                  </a:r>
                  <a:endParaRPr lang="zh-CN" altLang="zh-CN" sz="1800" kern="100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98" name="矩形: 折角 97">
                <a:extLst>
                  <a:ext uri="{FF2B5EF4-FFF2-40B4-BE49-F238E27FC236}">
                    <a16:creationId xmlns:a16="http://schemas.microsoft.com/office/drawing/2014/main" id="{19B0B787-39A1-4793-866B-4FAC8E0ABF4F}"/>
                  </a:ext>
                </a:extLst>
              </p:cNvPr>
              <p:cNvSpPr/>
              <p:nvPr/>
            </p:nvSpPr>
            <p:spPr>
              <a:xfrm>
                <a:off x="1198531" y="1742588"/>
                <a:ext cx="536643" cy="536643"/>
              </a:xfrm>
              <a:prstGeom prst="foldedCorner">
                <a:avLst/>
              </a:prstGeom>
              <a:solidFill>
                <a:schemeClr val="accent3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accent1">
                        <a:lumMod val="5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6</a:t>
                </a:r>
                <a:endParaRPr lang="zh-CN" altLang="en-US" dirty="0">
                  <a:solidFill>
                    <a:schemeClr val="accent1">
                      <a:lumMod val="5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21151ECB-ADFE-4A25-AF80-80B676D45840}"/>
              </a:ext>
            </a:extLst>
          </p:cNvPr>
          <p:cNvSpPr/>
          <p:nvPr/>
        </p:nvSpPr>
        <p:spPr>
          <a:xfrm>
            <a:off x="668622" y="1842430"/>
            <a:ext cx="10817134" cy="4446275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8324A6A-CE60-4604-AB33-A5FF074C1DB5}"/>
              </a:ext>
            </a:extLst>
          </p:cNvPr>
          <p:cNvGrpSpPr/>
          <p:nvPr/>
        </p:nvGrpSpPr>
        <p:grpSpPr>
          <a:xfrm>
            <a:off x="11169325" y="1574108"/>
            <a:ext cx="632861" cy="536644"/>
            <a:chOff x="1711509" y="1404318"/>
            <a:chExt cx="1007593" cy="11301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8AF62BD6-CA1F-4500-A985-B6F617C33249}"/>
                </a:ext>
              </a:extLst>
            </p:cNvPr>
            <p:cNvGrpSpPr/>
            <p:nvPr/>
          </p:nvGrpSpPr>
          <p:grpSpPr>
            <a:xfrm>
              <a:off x="1711509" y="1404318"/>
              <a:ext cx="1007593" cy="1130151"/>
              <a:chOff x="648092" y="1192998"/>
              <a:chExt cx="1133134" cy="1506868"/>
            </a:xfrm>
          </p:grpSpPr>
          <p:sp>
            <p:nvSpPr>
              <p:cNvPr id="65" name="圆角矩形 17">
                <a:extLst>
                  <a:ext uri="{FF2B5EF4-FFF2-40B4-BE49-F238E27FC236}">
                    <a16:creationId xmlns:a16="http://schemas.microsoft.com/office/drawing/2014/main" id="{34B47600-9969-406B-A61A-91F80A608140}"/>
                  </a:ext>
                </a:extLst>
              </p:cNvPr>
              <p:cNvSpPr/>
              <p:nvPr/>
            </p:nvSpPr>
            <p:spPr>
              <a:xfrm>
                <a:off x="720081" y="1192998"/>
                <a:ext cx="1061145" cy="1439763"/>
              </a:xfrm>
              <a:prstGeom prst="roundRect">
                <a:avLst>
                  <a:gd name="adj" fmla="val 7553"/>
                </a:avLst>
              </a:prstGeom>
              <a:noFill/>
              <a:ln w="9525" cap="flat" cmpd="sng" algn="ctr">
                <a:solidFill>
                  <a:srgbClr val="F7964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圆角矩形 16">
                <a:extLst>
                  <a:ext uri="{FF2B5EF4-FFF2-40B4-BE49-F238E27FC236}">
                    <a16:creationId xmlns:a16="http://schemas.microsoft.com/office/drawing/2014/main" id="{B6E61C7D-7498-4104-B453-A6E28726973D}"/>
                  </a:ext>
                </a:extLst>
              </p:cNvPr>
              <p:cNvSpPr/>
              <p:nvPr/>
            </p:nvSpPr>
            <p:spPr>
              <a:xfrm>
                <a:off x="648092" y="1260103"/>
                <a:ext cx="1079822" cy="1439763"/>
              </a:xfrm>
              <a:prstGeom prst="roundRect">
                <a:avLst>
                  <a:gd name="adj" fmla="val 7553"/>
                </a:avLst>
              </a:prstGeom>
              <a:solidFill>
                <a:srgbClr val="F79646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43A5C1C6-5B73-4DCB-954E-3397F8A60BE2}"/>
                </a:ext>
              </a:extLst>
            </p:cNvPr>
            <p:cNvGrpSpPr/>
            <p:nvPr/>
          </p:nvGrpSpPr>
          <p:grpSpPr>
            <a:xfrm>
              <a:off x="1759674" y="1476326"/>
              <a:ext cx="863858" cy="562040"/>
              <a:chOff x="1759674" y="1476326"/>
              <a:chExt cx="863858" cy="562040"/>
            </a:xfrm>
          </p:grpSpPr>
          <p:sp>
            <p:nvSpPr>
              <p:cNvPr id="62" name="TextBox 15">
                <a:extLst>
                  <a:ext uri="{FF2B5EF4-FFF2-40B4-BE49-F238E27FC236}">
                    <a16:creationId xmlns:a16="http://schemas.microsoft.com/office/drawing/2014/main" id="{80F30A44-A1EC-4D76-8347-BE3A121FFF88}"/>
                  </a:ext>
                </a:extLst>
              </p:cNvPr>
              <p:cNvSpPr txBox="1"/>
              <p:nvPr/>
            </p:nvSpPr>
            <p:spPr>
              <a:xfrm>
                <a:off x="1759674" y="1759683"/>
                <a:ext cx="863858" cy="278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8064A2">
                      <a:lumMod val="50000"/>
                    </a:srgbClr>
                  </a:solidFill>
                  <a:effectLst/>
                  <a:uLnTx/>
                  <a:uFillTx/>
                  <a:latin typeface="江西拙楷" pitchFamily="2" charset="-122"/>
                  <a:ea typeface="江西拙楷" pitchFamily="2" charset="-122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DB2E98D9-D96E-4489-8684-F1B5A715A25A}"/>
                  </a:ext>
                </a:extLst>
              </p:cNvPr>
              <p:cNvSpPr txBox="1"/>
              <p:nvPr/>
            </p:nvSpPr>
            <p:spPr>
              <a:xfrm>
                <a:off x="2000181" y="1476326"/>
                <a:ext cx="432048" cy="352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8064A2">
                      <a:lumMod val="50000"/>
                    </a:srgb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FCF8AF9-9C1F-43C8-8798-297EBBA37D0A}"/>
              </a:ext>
            </a:extLst>
          </p:cNvPr>
          <p:cNvGrpSpPr/>
          <p:nvPr/>
        </p:nvGrpSpPr>
        <p:grpSpPr>
          <a:xfrm>
            <a:off x="411684" y="5955415"/>
            <a:ext cx="632861" cy="536644"/>
            <a:chOff x="1711509" y="1404318"/>
            <a:chExt cx="1007593" cy="11301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86FBF52E-5095-446A-8EFF-2FD7772F0A6E}"/>
                </a:ext>
              </a:extLst>
            </p:cNvPr>
            <p:cNvGrpSpPr/>
            <p:nvPr/>
          </p:nvGrpSpPr>
          <p:grpSpPr>
            <a:xfrm>
              <a:off x="1711509" y="1404318"/>
              <a:ext cx="1007593" cy="1130151"/>
              <a:chOff x="648092" y="1192998"/>
              <a:chExt cx="1133134" cy="1506868"/>
            </a:xfrm>
          </p:grpSpPr>
          <p:sp>
            <p:nvSpPr>
              <p:cNvPr id="76" name="圆角矩形 17">
                <a:extLst>
                  <a:ext uri="{FF2B5EF4-FFF2-40B4-BE49-F238E27FC236}">
                    <a16:creationId xmlns:a16="http://schemas.microsoft.com/office/drawing/2014/main" id="{FA33308C-AF31-4015-A3B4-8C26495AA437}"/>
                  </a:ext>
                </a:extLst>
              </p:cNvPr>
              <p:cNvSpPr/>
              <p:nvPr/>
            </p:nvSpPr>
            <p:spPr>
              <a:xfrm>
                <a:off x="720081" y="1192998"/>
                <a:ext cx="1061145" cy="1439763"/>
              </a:xfrm>
              <a:prstGeom prst="roundRect">
                <a:avLst>
                  <a:gd name="adj" fmla="val 7553"/>
                </a:avLst>
              </a:prstGeom>
              <a:noFill/>
              <a:ln w="9525" cap="flat" cmpd="sng" algn="ctr">
                <a:solidFill>
                  <a:srgbClr val="F7964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圆角矩形 16">
                <a:extLst>
                  <a:ext uri="{FF2B5EF4-FFF2-40B4-BE49-F238E27FC236}">
                    <a16:creationId xmlns:a16="http://schemas.microsoft.com/office/drawing/2014/main" id="{6A1F9314-A0E3-4A46-B93E-8005E9882E82}"/>
                  </a:ext>
                </a:extLst>
              </p:cNvPr>
              <p:cNvSpPr/>
              <p:nvPr/>
            </p:nvSpPr>
            <p:spPr>
              <a:xfrm>
                <a:off x="648092" y="1260103"/>
                <a:ext cx="1079822" cy="1439763"/>
              </a:xfrm>
              <a:prstGeom prst="roundRect">
                <a:avLst>
                  <a:gd name="adj" fmla="val 7553"/>
                </a:avLst>
              </a:prstGeom>
              <a:solidFill>
                <a:srgbClr val="F79646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D3E0347A-DCCE-4F8B-AE83-3E01C4E916A5}"/>
                </a:ext>
              </a:extLst>
            </p:cNvPr>
            <p:cNvGrpSpPr/>
            <p:nvPr/>
          </p:nvGrpSpPr>
          <p:grpSpPr>
            <a:xfrm>
              <a:off x="1759674" y="1476326"/>
              <a:ext cx="863858" cy="562040"/>
              <a:chOff x="1759674" y="1476326"/>
              <a:chExt cx="863858" cy="562040"/>
            </a:xfrm>
          </p:grpSpPr>
          <p:sp>
            <p:nvSpPr>
              <p:cNvPr id="74" name="TextBox 15">
                <a:extLst>
                  <a:ext uri="{FF2B5EF4-FFF2-40B4-BE49-F238E27FC236}">
                    <a16:creationId xmlns:a16="http://schemas.microsoft.com/office/drawing/2014/main" id="{83B5436A-FBBC-49A5-A1C1-C76E0A8C0351}"/>
                  </a:ext>
                </a:extLst>
              </p:cNvPr>
              <p:cNvSpPr txBox="1"/>
              <p:nvPr/>
            </p:nvSpPr>
            <p:spPr>
              <a:xfrm>
                <a:off x="1759674" y="1759683"/>
                <a:ext cx="863858" cy="278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8064A2">
                      <a:lumMod val="50000"/>
                    </a:srgbClr>
                  </a:solidFill>
                  <a:effectLst/>
                  <a:uLnTx/>
                  <a:uFillTx/>
                  <a:latin typeface="江西拙楷" pitchFamily="2" charset="-122"/>
                  <a:ea typeface="江西拙楷" pitchFamily="2" charset="-122"/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B18F60DA-1C8B-406F-89EA-0F4707EAF479}"/>
                  </a:ext>
                </a:extLst>
              </p:cNvPr>
              <p:cNvSpPr txBox="1"/>
              <p:nvPr/>
            </p:nvSpPr>
            <p:spPr>
              <a:xfrm>
                <a:off x="2000181" y="1476326"/>
                <a:ext cx="432048" cy="352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8064A2">
                      <a:lumMod val="50000"/>
                    </a:srgb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31C76EE-53C5-4579-9916-2632E83D3C6C}"/>
              </a:ext>
            </a:extLst>
          </p:cNvPr>
          <p:cNvGrpSpPr/>
          <p:nvPr/>
        </p:nvGrpSpPr>
        <p:grpSpPr>
          <a:xfrm>
            <a:off x="3433654" y="1673922"/>
            <a:ext cx="5221565" cy="156639"/>
            <a:chOff x="3433654" y="1673922"/>
            <a:chExt cx="5221565" cy="156639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4D8EBD7-4CA9-434C-8F87-2CA5F56858C1}"/>
                </a:ext>
              </a:extLst>
            </p:cNvPr>
            <p:cNvGrpSpPr/>
            <p:nvPr/>
          </p:nvGrpSpPr>
          <p:grpSpPr>
            <a:xfrm rot="16200000" flipV="1">
              <a:off x="5973789" y="927339"/>
              <a:ext cx="156638" cy="1649805"/>
              <a:chOff x="5982965" y="2575321"/>
              <a:chExt cx="265624" cy="2797712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9" name="等腰三角形 8">
                <a:extLst>
                  <a:ext uri="{FF2B5EF4-FFF2-40B4-BE49-F238E27FC236}">
                    <a16:creationId xmlns:a16="http://schemas.microsoft.com/office/drawing/2014/main" id="{72A7A838-3EDA-4C01-858A-B0CA2E67AC31}"/>
                  </a:ext>
                </a:extLst>
              </p:cNvPr>
              <p:cNvSpPr/>
              <p:nvPr/>
            </p:nvSpPr>
            <p:spPr>
              <a:xfrm rot="5400000">
                <a:off x="5961715" y="2596571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等腰三角形 78">
                <a:extLst>
                  <a:ext uri="{FF2B5EF4-FFF2-40B4-BE49-F238E27FC236}">
                    <a16:creationId xmlns:a16="http://schemas.microsoft.com/office/drawing/2014/main" id="{C0465F8A-81DA-4702-A7FD-BB95A07F44E5}"/>
                  </a:ext>
                </a:extLst>
              </p:cNvPr>
              <p:cNvSpPr/>
              <p:nvPr/>
            </p:nvSpPr>
            <p:spPr>
              <a:xfrm rot="5400000">
                <a:off x="5961715" y="3094489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等腰三角形 80">
                <a:extLst>
                  <a:ext uri="{FF2B5EF4-FFF2-40B4-BE49-F238E27FC236}">
                    <a16:creationId xmlns:a16="http://schemas.microsoft.com/office/drawing/2014/main" id="{71DCC8A4-CE2A-4853-8C43-0E28861D61A2}"/>
                  </a:ext>
                </a:extLst>
              </p:cNvPr>
              <p:cNvSpPr/>
              <p:nvPr/>
            </p:nvSpPr>
            <p:spPr>
              <a:xfrm rot="5400000">
                <a:off x="5961715" y="3592407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等腰三角形 81">
                <a:extLst>
                  <a:ext uri="{FF2B5EF4-FFF2-40B4-BE49-F238E27FC236}">
                    <a16:creationId xmlns:a16="http://schemas.microsoft.com/office/drawing/2014/main" id="{D59D5375-A52E-4079-B6FB-50BFC3E6CC6B}"/>
                  </a:ext>
                </a:extLst>
              </p:cNvPr>
              <p:cNvSpPr/>
              <p:nvPr/>
            </p:nvSpPr>
            <p:spPr>
              <a:xfrm rot="5400000">
                <a:off x="5961715" y="4090325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等腰三角形 82">
                <a:extLst>
                  <a:ext uri="{FF2B5EF4-FFF2-40B4-BE49-F238E27FC236}">
                    <a16:creationId xmlns:a16="http://schemas.microsoft.com/office/drawing/2014/main" id="{E12716AA-0345-4E3E-BAB4-2C196B88352C}"/>
                  </a:ext>
                </a:extLst>
              </p:cNvPr>
              <p:cNvSpPr/>
              <p:nvPr/>
            </p:nvSpPr>
            <p:spPr>
              <a:xfrm rot="5400000">
                <a:off x="5961715" y="4588243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等腰三角形 83">
                <a:extLst>
                  <a:ext uri="{FF2B5EF4-FFF2-40B4-BE49-F238E27FC236}">
                    <a16:creationId xmlns:a16="http://schemas.microsoft.com/office/drawing/2014/main" id="{0FE4768E-0C1B-48BB-A876-9CB912B45CAB}"/>
                  </a:ext>
                </a:extLst>
              </p:cNvPr>
              <p:cNvSpPr/>
              <p:nvPr/>
            </p:nvSpPr>
            <p:spPr>
              <a:xfrm rot="5400000">
                <a:off x="5961715" y="5086159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74203914-F41D-4739-AE18-1C0502118E77}"/>
                </a:ext>
              </a:extLst>
            </p:cNvPr>
            <p:cNvGrpSpPr/>
            <p:nvPr/>
          </p:nvGrpSpPr>
          <p:grpSpPr>
            <a:xfrm rot="16200000" flipV="1">
              <a:off x="7751998" y="927339"/>
              <a:ext cx="156638" cy="1649805"/>
              <a:chOff x="5982965" y="2575321"/>
              <a:chExt cx="265624" cy="2797712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86" name="等腰三角形 85">
                <a:extLst>
                  <a:ext uri="{FF2B5EF4-FFF2-40B4-BE49-F238E27FC236}">
                    <a16:creationId xmlns:a16="http://schemas.microsoft.com/office/drawing/2014/main" id="{040AC680-DE86-4E6C-8811-AC25AE7DD576}"/>
                  </a:ext>
                </a:extLst>
              </p:cNvPr>
              <p:cNvSpPr/>
              <p:nvPr/>
            </p:nvSpPr>
            <p:spPr>
              <a:xfrm rot="5400000">
                <a:off x="5961715" y="2596571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等腰三角形 86">
                <a:extLst>
                  <a:ext uri="{FF2B5EF4-FFF2-40B4-BE49-F238E27FC236}">
                    <a16:creationId xmlns:a16="http://schemas.microsoft.com/office/drawing/2014/main" id="{2EAA3438-A5EF-4D78-A85E-1525E51A22AF}"/>
                  </a:ext>
                </a:extLst>
              </p:cNvPr>
              <p:cNvSpPr/>
              <p:nvPr/>
            </p:nvSpPr>
            <p:spPr>
              <a:xfrm rot="5400000">
                <a:off x="5961715" y="3094489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等腰三角形 87">
                <a:extLst>
                  <a:ext uri="{FF2B5EF4-FFF2-40B4-BE49-F238E27FC236}">
                    <a16:creationId xmlns:a16="http://schemas.microsoft.com/office/drawing/2014/main" id="{BFA7979C-6D41-4F6D-8387-C4315E36FAE4}"/>
                  </a:ext>
                </a:extLst>
              </p:cNvPr>
              <p:cNvSpPr/>
              <p:nvPr/>
            </p:nvSpPr>
            <p:spPr>
              <a:xfrm rot="5400000">
                <a:off x="5961715" y="3592407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等腰三角形 88">
                <a:extLst>
                  <a:ext uri="{FF2B5EF4-FFF2-40B4-BE49-F238E27FC236}">
                    <a16:creationId xmlns:a16="http://schemas.microsoft.com/office/drawing/2014/main" id="{BFA0B193-9E18-4886-803E-6F36B1C5C5DA}"/>
                  </a:ext>
                </a:extLst>
              </p:cNvPr>
              <p:cNvSpPr/>
              <p:nvPr/>
            </p:nvSpPr>
            <p:spPr>
              <a:xfrm rot="5400000">
                <a:off x="5961715" y="4090325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>
                <a:extLst>
                  <a:ext uri="{FF2B5EF4-FFF2-40B4-BE49-F238E27FC236}">
                    <a16:creationId xmlns:a16="http://schemas.microsoft.com/office/drawing/2014/main" id="{C285CA10-85E3-4D32-94DB-EC1BB74BA399}"/>
                  </a:ext>
                </a:extLst>
              </p:cNvPr>
              <p:cNvSpPr/>
              <p:nvPr/>
            </p:nvSpPr>
            <p:spPr>
              <a:xfrm rot="5400000">
                <a:off x="5961715" y="4588243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等腰三角形 90">
                <a:extLst>
                  <a:ext uri="{FF2B5EF4-FFF2-40B4-BE49-F238E27FC236}">
                    <a16:creationId xmlns:a16="http://schemas.microsoft.com/office/drawing/2014/main" id="{1DF1DFEC-DBE0-47D9-9D4E-18D4B8E2E7C8}"/>
                  </a:ext>
                </a:extLst>
              </p:cNvPr>
              <p:cNvSpPr/>
              <p:nvPr/>
            </p:nvSpPr>
            <p:spPr>
              <a:xfrm rot="5400000">
                <a:off x="5961715" y="5086159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0588EF8F-713C-4AF3-ADF9-2F50F3EB3336}"/>
                </a:ext>
              </a:extLst>
            </p:cNvPr>
            <p:cNvGrpSpPr/>
            <p:nvPr/>
          </p:nvGrpSpPr>
          <p:grpSpPr>
            <a:xfrm rot="16200000" flipV="1">
              <a:off x="4180238" y="927338"/>
              <a:ext cx="156638" cy="1649805"/>
              <a:chOff x="5982965" y="2575321"/>
              <a:chExt cx="265624" cy="2797712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93" name="等腰三角形 92">
                <a:extLst>
                  <a:ext uri="{FF2B5EF4-FFF2-40B4-BE49-F238E27FC236}">
                    <a16:creationId xmlns:a16="http://schemas.microsoft.com/office/drawing/2014/main" id="{DB4C7C46-5076-4275-A57C-C7903DA4184E}"/>
                  </a:ext>
                </a:extLst>
              </p:cNvPr>
              <p:cNvSpPr/>
              <p:nvPr/>
            </p:nvSpPr>
            <p:spPr>
              <a:xfrm rot="5400000">
                <a:off x="5961715" y="2596571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等腰三角形 93">
                <a:extLst>
                  <a:ext uri="{FF2B5EF4-FFF2-40B4-BE49-F238E27FC236}">
                    <a16:creationId xmlns:a16="http://schemas.microsoft.com/office/drawing/2014/main" id="{C2470EF4-99CB-440E-9E0B-BFDCBFC82C16}"/>
                  </a:ext>
                </a:extLst>
              </p:cNvPr>
              <p:cNvSpPr/>
              <p:nvPr/>
            </p:nvSpPr>
            <p:spPr>
              <a:xfrm rot="5400000">
                <a:off x="5961715" y="3094489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等腰三角形 94">
                <a:extLst>
                  <a:ext uri="{FF2B5EF4-FFF2-40B4-BE49-F238E27FC236}">
                    <a16:creationId xmlns:a16="http://schemas.microsoft.com/office/drawing/2014/main" id="{FE6314D4-FE36-4FE9-86DE-B9F9754938B8}"/>
                  </a:ext>
                </a:extLst>
              </p:cNvPr>
              <p:cNvSpPr/>
              <p:nvPr/>
            </p:nvSpPr>
            <p:spPr>
              <a:xfrm rot="5400000">
                <a:off x="5961715" y="3592407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等腰三角形 95">
                <a:extLst>
                  <a:ext uri="{FF2B5EF4-FFF2-40B4-BE49-F238E27FC236}">
                    <a16:creationId xmlns:a16="http://schemas.microsoft.com/office/drawing/2014/main" id="{09C0B4C4-4055-4ECE-A5DC-F59FF51D7FB0}"/>
                  </a:ext>
                </a:extLst>
              </p:cNvPr>
              <p:cNvSpPr/>
              <p:nvPr/>
            </p:nvSpPr>
            <p:spPr>
              <a:xfrm rot="5400000">
                <a:off x="5961715" y="4090325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等腰三角形 104">
                <a:extLst>
                  <a:ext uri="{FF2B5EF4-FFF2-40B4-BE49-F238E27FC236}">
                    <a16:creationId xmlns:a16="http://schemas.microsoft.com/office/drawing/2014/main" id="{8F6CF987-3F77-4FCF-BD76-66FAEFAA946A}"/>
                  </a:ext>
                </a:extLst>
              </p:cNvPr>
              <p:cNvSpPr/>
              <p:nvPr/>
            </p:nvSpPr>
            <p:spPr>
              <a:xfrm rot="5400000">
                <a:off x="5961715" y="4588243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等腰三角形 105">
                <a:extLst>
                  <a:ext uri="{FF2B5EF4-FFF2-40B4-BE49-F238E27FC236}">
                    <a16:creationId xmlns:a16="http://schemas.microsoft.com/office/drawing/2014/main" id="{203F39EE-231C-404C-B077-132A15AFC0DB}"/>
                  </a:ext>
                </a:extLst>
              </p:cNvPr>
              <p:cNvSpPr/>
              <p:nvPr/>
            </p:nvSpPr>
            <p:spPr>
              <a:xfrm rot="5400000">
                <a:off x="5961715" y="5086159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4B8B64A3-BF22-4FBA-B0B8-435DDDC6F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46272" y="2261519"/>
            <a:ext cx="6293907" cy="6051840"/>
          </a:xfrm>
          <a:prstGeom prst="rect">
            <a:avLst/>
          </a:prstGeom>
          <a:effectLst>
            <a:softEdge rad="889000"/>
          </a:effectLst>
        </p:spPr>
      </p:pic>
    </p:spTree>
    <p:extLst>
      <p:ext uri="{BB962C8B-B14F-4D97-AF65-F5344CB8AC3E}">
        <p14:creationId xmlns:p14="http://schemas.microsoft.com/office/powerpoint/2010/main" val="1830353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83AFBC6-EA1F-41A6-A8F0-1B3538D494B1}"/>
              </a:ext>
            </a:extLst>
          </p:cNvPr>
          <p:cNvSpPr/>
          <p:nvPr/>
        </p:nvSpPr>
        <p:spPr>
          <a:xfrm rot="2700000">
            <a:off x="-744965" y="-7161"/>
            <a:ext cx="1717729" cy="22503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FF510FB3-C8BB-4DBE-8CE1-2F9D96E160D6}"/>
              </a:ext>
            </a:extLst>
          </p:cNvPr>
          <p:cNvSpPr/>
          <p:nvPr/>
        </p:nvSpPr>
        <p:spPr>
          <a:xfrm rot="2700000">
            <a:off x="-432098" y="491979"/>
            <a:ext cx="1229890" cy="14408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AB56AF8-D76C-494E-9136-084E9333D7E2}"/>
              </a:ext>
            </a:extLst>
          </p:cNvPr>
          <p:cNvSpPr txBox="1"/>
          <p:nvPr/>
        </p:nvSpPr>
        <p:spPr>
          <a:xfrm>
            <a:off x="837670" y="564023"/>
            <a:ext cx="342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节目内容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1A3EBBA-416D-4492-B601-A16404BA5BE9}"/>
              </a:ext>
            </a:extLst>
          </p:cNvPr>
          <p:cNvGrpSpPr/>
          <p:nvPr/>
        </p:nvGrpSpPr>
        <p:grpSpPr>
          <a:xfrm flipV="1">
            <a:off x="3009439" y="761690"/>
            <a:ext cx="762644" cy="151645"/>
            <a:chOff x="4382896" y="5211752"/>
            <a:chExt cx="1287516" cy="256011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6C7C6B5-FC41-4AF9-B7EF-1F49F68ECDFE}"/>
                </a:ext>
              </a:extLst>
            </p:cNvPr>
            <p:cNvSpPr/>
            <p:nvPr/>
          </p:nvSpPr>
          <p:spPr>
            <a:xfrm>
              <a:off x="4382896" y="5211752"/>
              <a:ext cx="256011" cy="25601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AC4402D4-FEFA-4F88-8DA1-C8003DF7E22F}"/>
                </a:ext>
              </a:extLst>
            </p:cNvPr>
            <p:cNvSpPr/>
            <p:nvPr/>
          </p:nvSpPr>
          <p:spPr>
            <a:xfrm>
              <a:off x="4900039" y="5211752"/>
              <a:ext cx="256011" cy="25601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69D19A16-4DB6-4377-B801-3C5A5E3714BC}"/>
                </a:ext>
              </a:extLst>
            </p:cNvPr>
            <p:cNvSpPr/>
            <p:nvPr/>
          </p:nvSpPr>
          <p:spPr>
            <a:xfrm>
              <a:off x="5414401" y="5211752"/>
              <a:ext cx="256011" cy="256011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83CC386-8B79-4FF9-AA42-9AF9DB3D083F}"/>
              </a:ext>
            </a:extLst>
          </p:cNvPr>
          <p:cNvGrpSpPr/>
          <p:nvPr/>
        </p:nvGrpSpPr>
        <p:grpSpPr>
          <a:xfrm>
            <a:off x="1535907" y="2346800"/>
            <a:ext cx="3830668" cy="3347347"/>
            <a:chOff x="1134464" y="2346800"/>
            <a:chExt cx="3830668" cy="334734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77009CF-ED45-483B-AD36-589601CCFA39}"/>
                </a:ext>
              </a:extLst>
            </p:cNvPr>
            <p:cNvGrpSpPr/>
            <p:nvPr/>
          </p:nvGrpSpPr>
          <p:grpSpPr>
            <a:xfrm>
              <a:off x="1134464" y="2346800"/>
              <a:ext cx="3830668" cy="943351"/>
              <a:chOff x="1198531" y="1742588"/>
              <a:chExt cx="3830668" cy="943351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3ADA92C3-C77E-40DA-B0E7-D8FC64644857}"/>
                  </a:ext>
                </a:extLst>
              </p:cNvPr>
              <p:cNvGrpSpPr/>
              <p:nvPr/>
            </p:nvGrpSpPr>
            <p:grpSpPr>
              <a:xfrm>
                <a:off x="1570785" y="2039606"/>
                <a:ext cx="3458414" cy="646333"/>
                <a:chOff x="1570785" y="2039606"/>
                <a:chExt cx="3458414" cy="646333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5A3886A3-04B6-4401-A89E-45B116E765BE}"/>
                    </a:ext>
                  </a:extLst>
                </p:cNvPr>
                <p:cNvSpPr/>
                <p:nvPr/>
              </p:nvSpPr>
              <p:spPr>
                <a:xfrm>
                  <a:off x="1570785" y="2039606"/>
                  <a:ext cx="3458414" cy="646333"/>
                </a:xfrm>
                <a:custGeom>
                  <a:avLst/>
                  <a:gdLst>
                    <a:gd name="connsiteX0" fmla="*/ 0 w 3028950"/>
                    <a:gd name="connsiteY0" fmla="*/ 0 h 646333"/>
                    <a:gd name="connsiteX1" fmla="*/ 2253342 w 3028950"/>
                    <a:gd name="connsiteY1" fmla="*/ 0 h 646333"/>
                    <a:gd name="connsiteX2" fmla="*/ 2253342 w 3028950"/>
                    <a:gd name="connsiteY2" fmla="*/ 1 h 646333"/>
                    <a:gd name="connsiteX3" fmla="*/ 2641146 w 3028950"/>
                    <a:gd name="connsiteY3" fmla="*/ 1 h 646333"/>
                    <a:gd name="connsiteX4" fmla="*/ 3028950 w 3028950"/>
                    <a:gd name="connsiteY4" fmla="*/ 323167 h 646333"/>
                    <a:gd name="connsiteX5" fmla="*/ 2641146 w 3028950"/>
                    <a:gd name="connsiteY5" fmla="*/ 646333 h 646333"/>
                    <a:gd name="connsiteX6" fmla="*/ 2253342 w 3028950"/>
                    <a:gd name="connsiteY6" fmla="*/ 646332 h 646333"/>
                    <a:gd name="connsiteX7" fmla="*/ 2253342 w 3028950"/>
                    <a:gd name="connsiteY7" fmla="*/ 646331 h 646333"/>
                    <a:gd name="connsiteX8" fmla="*/ 0 w 3028950"/>
                    <a:gd name="connsiteY8" fmla="*/ 646331 h 64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28950" h="646333">
                      <a:moveTo>
                        <a:pt x="0" y="0"/>
                      </a:moveTo>
                      <a:lnTo>
                        <a:pt x="2253342" y="0"/>
                      </a:lnTo>
                      <a:lnTo>
                        <a:pt x="2253342" y="1"/>
                      </a:lnTo>
                      <a:lnTo>
                        <a:pt x="2641146" y="1"/>
                      </a:lnTo>
                      <a:cubicBezTo>
                        <a:pt x="2855324" y="1"/>
                        <a:pt x="3028950" y="144687"/>
                        <a:pt x="3028950" y="323167"/>
                      </a:cubicBezTo>
                      <a:cubicBezTo>
                        <a:pt x="3028950" y="501647"/>
                        <a:pt x="2855324" y="646333"/>
                        <a:pt x="2641146" y="646333"/>
                      </a:cubicBezTo>
                      <a:lnTo>
                        <a:pt x="2253342" y="646332"/>
                      </a:lnTo>
                      <a:lnTo>
                        <a:pt x="2253342" y="646331"/>
                      </a:lnTo>
                      <a:lnTo>
                        <a:pt x="0" y="646331"/>
                      </a:lnTo>
                      <a:close/>
                    </a:path>
                  </a:pathLst>
                </a:custGeom>
                <a:solidFill>
                  <a:srgbClr val="8064A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EE00A501-4C2D-4442-9CBE-808132769AB5}"/>
                    </a:ext>
                  </a:extLst>
                </p:cNvPr>
                <p:cNvSpPr txBox="1"/>
                <p:nvPr/>
              </p:nvSpPr>
              <p:spPr>
                <a:xfrm>
                  <a:off x="1625215" y="2199877"/>
                  <a:ext cx="340398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社交</a:t>
                  </a:r>
                  <a:r>
                    <a:rPr lang="zh-CN" altLang="zh-CN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：</a:t>
                  </a:r>
                  <a:r>
                    <a:rPr lang="en-US" altLang="zh-CN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“</a:t>
                  </a:r>
                  <a:r>
                    <a:rPr lang="zh-CN" altLang="en-US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有句话不知该不该说“</a:t>
                  </a:r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8" name="矩形: 折角 7">
                <a:extLst>
                  <a:ext uri="{FF2B5EF4-FFF2-40B4-BE49-F238E27FC236}">
                    <a16:creationId xmlns:a16="http://schemas.microsoft.com/office/drawing/2014/main" id="{9AC4A195-E077-4DFE-AA3F-76E4324457E3}"/>
                  </a:ext>
                </a:extLst>
              </p:cNvPr>
              <p:cNvSpPr/>
              <p:nvPr/>
            </p:nvSpPr>
            <p:spPr>
              <a:xfrm>
                <a:off x="1198531" y="1742588"/>
                <a:ext cx="536643" cy="536643"/>
              </a:xfrm>
              <a:prstGeom prst="foldedCorner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accent1">
                        <a:lumMod val="5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7</a:t>
                </a:r>
                <a:endParaRPr lang="zh-CN" altLang="en-US" dirty="0">
                  <a:solidFill>
                    <a:schemeClr val="accent1">
                      <a:lumMod val="5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323D36EE-6D29-4959-9169-CAB9546B68EC}"/>
                </a:ext>
              </a:extLst>
            </p:cNvPr>
            <p:cNvGrpSpPr/>
            <p:nvPr/>
          </p:nvGrpSpPr>
          <p:grpSpPr>
            <a:xfrm>
              <a:off x="1169314" y="3597788"/>
              <a:ext cx="3656498" cy="943351"/>
              <a:chOff x="1198531" y="1894992"/>
              <a:chExt cx="3656498" cy="943351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DDE4C518-C4E6-4326-88FB-28BA701637FB}"/>
                  </a:ext>
                </a:extLst>
              </p:cNvPr>
              <p:cNvGrpSpPr/>
              <p:nvPr/>
            </p:nvGrpSpPr>
            <p:grpSpPr>
              <a:xfrm>
                <a:off x="1570786" y="2192010"/>
                <a:ext cx="3284243" cy="646333"/>
                <a:chOff x="1570786" y="2192010"/>
                <a:chExt cx="3284243" cy="646333"/>
              </a:xfrm>
            </p:grpSpPr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5267FF0F-C117-47A5-88E8-F7CCFECE9A55}"/>
                    </a:ext>
                  </a:extLst>
                </p:cNvPr>
                <p:cNvSpPr/>
                <p:nvPr/>
              </p:nvSpPr>
              <p:spPr>
                <a:xfrm>
                  <a:off x="1570786" y="2192010"/>
                  <a:ext cx="3110072" cy="646333"/>
                </a:xfrm>
                <a:custGeom>
                  <a:avLst/>
                  <a:gdLst>
                    <a:gd name="connsiteX0" fmla="*/ 0 w 3028950"/>
                    <a:gd name="connsiteY0" fmla="*/ 0 h 646333"/>
                    <a:gd name="connsiteX1" fmla="*/ 2253342 w 3028950"/>
                    <a:gd name="connsiteY1" fmla="*/ 0 h 646333"/>
                    <a:gd name="connsiteX2" fmla="*/ 2253342 w 3028950"/>
                    <a:gd name="connsiteY2" fmla="*/ 1 h 646333"/>
                    <a:gd name="connsiteX3" fmla="*/ 2641146 w 3028950"/>
                    <a:gd name="connsiteY3" fmla="*/ 1 h 646333"/>
                    <a:gd name="connsiteX4" fmla="*/ 3028950 w 3028950"/>
                    <a:gd name="connsiteY4" fmla="*/ 323167 h 646333"/>
                    <a:gd name="connsiteX5" fmla="*/ 2641146 w 3028950"/>
                    <a:gd name="connsiteY5" fmla="*/ 646333 h 646333"/>
                    <a:gd name="connsiteX6" fmla="*/ 2253342 w 3028950"/>
                    <a:gd name="connsiteY6" fmla="*/ 646332 h 646333"/>
                    <a:gd name="connsiteX7" fmla="*/ 2253342 w 3028950"/>
                    <a:gd name="connsiteY7" fmla="*/ 646331 h 646333"/>
                    <a:gd name="connsiteX8" fmla="*/ 0 w 3028950"/>
                    <a:gd name="connsiteY8" fmla="*/ 646331 h 64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28950" h="646333">
                      <a:moveTo>
                        <a:pt x="0" y="0"/>
                      </a:moveTo>
                      <a:lnTo>
                        <a:pt x="2253342" y="0"/>
                      </a:lnTo>
                      <a:lnTo>
                        <a:pt x="2253342" y="1"/>
                      </a:lnTo>
                      <a:lnTo>
                        <a:pt x="2641146" y="1"/>
                      </a:lnTo>
                      <a:cubicBezTo>
                        <a:pt x="2855324" y="1"/>
                        <a:pt x="3028950" y="144687"/>
                        <a:pt x="3028950" y="323167"/>
                      </a:cubicBezTo>
                      <a:cubicBezTo>
                        <a:pt x="3028950" y="501647"/>
                        <a:pt x="2855324" y="646333"/>
                        <a:pt x="2641146" y="646333"/>
                      </a:cubicBezTo>
                      <a:lnTo>
                        <a:pt x="2253342" y="646332"/>
                      </a:lnTo>
                      <a:lnTo>
                        <a:pt x="2253342" y="646331"/>
                      </a:lnTo>
                      <a:lnTo>
                        <a:pt x="0" y="646331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592C1715-2CDD-4B68-87C9-FA213A7B464D}"/>
                    </a:ext>
                  </a:extLst>
                </p:cNvPr>
                <p:cNvSpPr txBox="1"/>
                <p:nvPr/>
              </p:nvSpPr>
              <p:spPr>
                <a:xfrm>
                  <a:off x="1625216" y="2384939"/>
                  <a:ext cx="3229813" cy="3231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l">
                    <a:lnSpc>
                      <a:spcPts val="1800"/>
                    </a:lnSpc>
                    <a:tabLst>
                      <a:tab pos="4757738" algn="l"/>
                    </a:tabLst>
                  </a:pPr>
                  <a:r>
                    <a:rPr lang="zh-CN" altLang="en-US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独行</a:t>
                  </a:r>
                  <a:r>
                    <a:rPr lang="zh-CN" altLang="zh-CN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：</a:t>
                  </a:r>
                  <a:r>
                    <a:rPr lang="en-US" altLang="zh-CN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“</a:t>
                  </a:r>
                  <a:r>
                    <a:rPr lang="zh-CN" altLang="en-US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没人知道你是谁</a:t>
                  </a:r>
                  <a:r>
                    <a:rPr lang="en-US" altLang="zh-CN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”</a:t>
                  </a:r>
                  <a:endParaRPr lang="zh-CN" altLang="zh-CN" sz="1800" kern="100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0" name="矩形: 折角 39">
                <a:extLst>
                  <a:ext uri="{FF2B5EF4-FFF2-40B4-BE49-F238E27FC236}">
                    <a16:creationId xmlns:a16="http://schemas.microsoft.com/office/drawing/2014/main" id="{0F5C8134-5E74-4789-A489-60A8A76EC129}"/>
                  </a:ext>
                </a:extLst>
              </p:cNvPr>
              <p:cNvSpPr/>
              <p:nvPr/>
            </p:nvSpPr>
            <p:spPr>
              <a:xfrm>
                <a:off x="1198531" y="1894992"/>
                <a:ext cx="536643" cy="536643"/>
              </a:xfrm>
              <a:prstGeom prst="foldedCorner">
                <a:avLst/>
              </a:prstGeom>
              <a:solidFill>
                <a:schemeClr val="accent3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accent1">
                        <a:lumMod val="5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8</a:t>
                </a:r>
                <a:endParaRPr lang="zh-CN" altLang="en-US" dirty="0">
                  <a:solidFill>
                    <a:schemeClr val="accent1">
                      <a:lumMod val="5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F06AB82-9BB2-4CBD-9360-8D7F24D22150}"/>
                </a:ext>
              </a:extLst>
            </p:cNvPr>
            <p:cNvGrpSpPr/>
            <p:nvPr/>
          </p:nvGrpSpPr>
          <p:grpSpPr>
            <a:xfrm>
              <a:off x="1176648" y="4750796"/>
              <a:ext cx="3656498" cy="943351"/>
              <a:chOff x="1438022" y="1949416"/>
              <a:chExt cx="3656498" cy="943351"/>
            </a:xfrm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D3586E0C-95A7-4713-9E85-ACFAA64A897D}"/>
                  </a:ext>
                </a:extLst>
              </p:cNvPr>
              <p:cNvGrpSpPr/>
              <p:nvPr/>
            </p:nvGrpSpPr>
            <p:grpSpPr>
              <a:xfrm>
                <a:off x="1810277" y="2246434"/>
                <a:ext cx="3284243" cy="646333"/>
                <a:chOff x="1810277" y="2246434"/>
                <a:chExt cx="3284243" cy="646333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D58A6F97-C226-4E85-AAA3-F0335675F2D4}"/>
                    </a:ext>
                  </a:extLst>
                </p:cNvPr>
                <p:cNvSpPr/>
                <p:nvPr/>
              </p:nvSpPr>
              <p:spPr>
                <a:xfrm>
                  <a:off x="1810277" y="2246434"/>
                  <a:ext cx="2980883" cy="646333"/>
                </a:xfrm>
                <a:custGeom>
                  <a:avLst/>
                  <a:gdLst>
                    <a:gd name="connsiteX0" fmla="*/ 0 w 3028950"/>
                    <a:gd name="connsiteY0" fmla="*/ 0 h 646333"/>
                    <a:gd name="connsiteX1" fmla="*/ 2253342 w 3028950"/>
                    <a:gd name="connsiteY1" fmla="*/ 0 h 646333"/>
                    <a:gd name="connsiteX2" fmla="*/ 2253342 w 3028950"/>
                    <a:gd name="connsiteY2" fmla="*/ 1 h 646333"/>
                    <a:gd name="connsiteX3" fmla="*/ 2641146 w 3028950"/>
                    <a:gd name="connsiteY3" fmla="*/ 1 h 646333"/>
                    <a:gd name="connsiteX4" fmla="*/ 3028950 w 3028950"/>
                    <a:gd name="connsiteY4" fmla="*/ 323167 h 646333"/>
                    <a:gd name="connsiteX5" fmla="*/ 2641146 w 3028950"/>
                    <a:gd name="connsiteY5" fmla="*/ 646333 h 646333"/>
                    <a:gd name="connsiteX6" fmla="*/ 2253342 w 3028950"/>
                    <a:gd name="connsiteY6" fmla="*/ 646332 h 646333"/>
                    <a:gd name="connsiteX7" fmla="*/ 2253342 w 3028950"/>
                    <a:gd name="connsiteY7" fmla="*/ 646331 h 646333"/>
                    <a:gd name="connsiteX8" fmla="*/ 0 w 3028950"/>
                    <a:gd name="connsiteY8" fmla="*/ 646331 h 64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28950" h="646333">
                      <a:moveTo>
                        <a:pt x="0" y="0"/>
                      </a:moveTo>
                      <a:lnTo>
                        <a:pt x="2253342" y="0"/>
                      </a:lnTo>
                      <a:lnTo>
                        <a:pt x="2253342" y="1"/>
                      </a:lnTo>
                      <a:lnTo>
                        <a:pt x="2641146" y="1"/>
                      </a:lnTo>
                      <a:cubicBezTo>
                        <a:pt x="2855324" y="1"/>
                        <a:pt x="3028950" y="144687"/>
                        <a:pt x="3028950" y="323167"/>
                      </a:cubicBezTo>
                      <a:cubicBezTo>
                        <a:pt x="3028950" y="501647"/>
                        <a:pt x="2855324" y="646333"/>
                        <a:pt x="2641146" y="646333"/>
                      </a:cubicBezTo>
                      <a:lnTo>
                        <a:pt x="2253342" y="646332"/>
                      </a:lnTo>
                      <a:lnTo>
                        <a:pt x="2253342" y="646331"/>
                      </a:lnTo>
                      <a:lnTo>
                        <a:pt x="0" y="646331"/>
                      </a:lnTo>
                      <a:close/>
                    </a:path>
                  </a:pathLst>
                </a:custGeom>
                <a:solidFill>
                  <a:srgbClr val="8064A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DE6AFC4D-7970-4809-892A-186E15EFC523}"/>
                    </a:ext>
                  </a:extLst>
                </p:cNvPr>
                <p:cNvSpPr txBox="1"/>
                <p:nvPr/>
              </p:nvSpPr>
              <p:spPr>
                <a:xfrm>
                  <a:off x="1864707" y="2417591"/>
                  <a:ext cx="3229813" cy="3231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l">
                    <a:lnSpc>
                      <a:spcPts val="1800"/>
                    </a:lnSpc>
                    <a:tabLst>
                      <a:tab pos="4757738" algn="l"/>
                    </a:tabLst>
                  </a:pPr>
                  <a:r>
                    <a:rPr lang="zh-CN" altLang="en-US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简单</a:t>
                  </a:r>
                  <a:r>
                    <a:rPr lang="zh-CN" altLang="zh-CN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：</a:t>
                  </a:r>
                  <a:r>
                    <a:rPr lang="en-US" altLang="zh-CN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“</a:t>
                  </a:r>
                  <a:r>
                    <a:rPr lang="zh-CN" altLang="en-US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你别让我选了</a:t>
                  </a:r>
                  <a:r>
                    <a:rPr lang="en-US" altLang="zh-CN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”</a:t>
                  </a:r>
                  <a:endParaRPr lang="zh-CN" altLang="zh-CN" sz="1800" kern="100" dirty="0">
                    <a:solidFill>
                      <a:schemeClr val="bg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5" name="矩形: 折角 44">
                <a:extLst>
                  <a:ext uri="{FF2B5EF4-FFF2-40B4-BE49-F238E27FC236}">
                    <a16:creationId xmlns:a16="http://schemas.microsoft.com/office/drawing/2014/main" id="{14C8E61D-54A7-4F05-A24F-CE874F55B300}"/>
                  </a:ext>
                </a:extLst>
              </p:cNvPr>
              <p:cNvSpPr/>
              <p:nvPr/>
            </p:nvSpPr>
            <p:spPr>
              <a:xfrm>
                <a:off x="1438022" y="1949416"/>
                <a:ext cx="536643" cy="536643"/>
              </a:xfrm>
              <a:prstGeom prst="foldedCorner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accent1">
                        <a:lumMod val="5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9</a:t>
                </a:r>
                <a:endParaRPr lang="zh-CN" altLang="en-US" dirty="0">
                  <a:solidFill>
                    <a:schemeClr val="accent1">
                      <a:lumMod val="5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42607B7-07ED-4838-9139-D6C3AC063824}"/>
              </a:ext>
            </a:extLst>
          </p:cNvPr>
          <p:cNvGrpSpPr/>
          <p:nvPr/>
        </p:nvGrpSpPr>
        <p:grpSpPr>
          <a:xfrm>
            <a:off x="6612014" y="2346800"/>
            <a:ext cx="4465049" cy="3347504"/>
            <a:chOff x="6616550" y="2240776"/>
            <a:chExt cx="4465049" cy="3347504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D8565BD-9894-4BDC-ADB6-AB6BE4DE4EEE}"/>
                </a:ext>
              </a:extLst>
            </p:cNvPr>
            <p:cNvGrpSpPr/>
            <p:nvPr/>
          </p:nvGrpSpPr>
          <p:grpSpPr>
            <a:xfrm>
              <a:off x="6644969" y="2240776"/>
              <a:ext cx="3662929" cy="943351"/>
              <a:chOff x="1198531" y="1742588"/>
              <a:chExt cx="3662929" cy="943351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C2AE7F87-47FC-42E2-B236-E87E49DC1801}"/>
                  </a:ext>
                </a:extLst>
              </p:cNvPr>
              <p:cNvGrpSpPr/>
              <p:nvPr/>
            </p:nvGrpSpPr>
            <p:grpSpPr>
              <a:xfrm>
                <a:off x="1570786" y="2039606"/>
                <a:ext cx="3290674" cy="646333"/>
                <a:chOff x="1570786" y="2039606"/>
                <a:chExt cx="3290674" cy="646333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192C8AC2-246B-4749-8E77-90A7726862F8}"/>
                    </a:ext>
                  </a:extLst>
                </p:cNvPr>
                <p:cNvSpPr/>
                <p:nvPr/>
              </p:nvSpPr>
              <p:spPr>
                <a:xfrm>
                  <a:off x="1570786" y="2039606"/>
                  <a:ext cx="3085643" cy="646333"/>
                </a:xfrm>
                <a:custGeom>
                  <a:avLst/>
                  <a:gdLst>
                    <a:gd name="connsiteX0" fmla="*/ 0 w 3028950"/>
                    <a:gd name="connsiteY0" fmla="*/ 0 h 646333"/>
                    <a:gd name="connsiteX1" fmla="*/ 2253342 w 3028950"/>
                    <a:gd name="connsiteY1" fmla="*/ 0 h 646333"/>
                    <a:gd name="connsiteX2" fmla="*/ 2253342 w 3028950"/>
                    <a:gd name="connsiteY2" fmla="*/ 1 h 646333"/>
                    <a:gd name="connsiteX3" fmla="*/ 2641146 w 3028950"/>
                    <a:gd name="connsiteY3" fmla="*/ 1 h 646333"/>
                    <a:gd name="connsiteX4" fmla="*/ 3028950 w 3028950"/>
                    <a:gd name="connsiteY4" fmla="*/ 323167 h 646333"/>
                    <a:gd name="connsiteX5" fmla="*/ 2641146 w 3028950"/>
                    <a:gd name="connsiteY5" fmla="*/ 646333 h 646333"/>
                    <a:gd name="connsiteX6" fmla="*/ 2253342 w 3028950"/>
                    <a:gd name="connsiteY6" fmla="*/ 646332 h 646333"/>
                    <a:gd name="connsiteX7" fmla="*/ 2253342 w 3028950"/>
                    <a:gd name="connsiteY7" fmla="*/ 646331 h 646333"/>
                    <a:gd name="connsiteX8" fmla="*/ 0 w 3028950"/>
                    <a:gd name="connsiteY8" fmla="*/ 646331 h 64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28950" h="646333">
                      <a:moveTo>
                        <a:pt x="0" y="0"/>
                      </a:moveTo>
                      <a:lnTo>
                        <a:pt x="2253342" y="0"/>
                      </a:lnTo>
                      <a:lnTo>
                        <a:pt x="2253342" y="1"/>
                      </a:lnTo>
                      <a:lnTo>
                        <a:pt x="2641146" y="1"/>
                      </a:lnTo>
                      <a:cubicBezTo>
                        <a:pt x="2855324" y="1"/>
                        <a:pt x="3028950" y="144687"/>
                        <a:pt x="3028950" y="323167"/>
                      </a:cubicBezTo>
                      <a:cubicBezTo>
                        <a:pt x="3028950" y="501647"/>
                        <a:pt x="2855324" y="646333"/>
                        <a:pt x="2641146" y="646333"/>
                      </a:cubicBezTo>
                      <a:lnTo>
                        <a:pt x="2253342" y="646332"/>
                      </a:lnTo>
                      <a:lnTo>
                        <a:pt x="2253342" y="646331"/>
                      </a:lnTo>
                      <a:lnTo>
                        <a:pt x="0" y="646331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文本框 51">
                  <a:extLst>
                    <a:ext uri="{FF2B5EF4-FFF2-40B4-BE49-F238E27FC236}">
                      <a16:creationId xmlns:a16="http://schemas.microsoft.com/office/drawing/2014/main" id="{230F433B-6016-47E8-A05E-D7097B7B0A1E}"/>
                    </a:ext>
                  </a:extLst>
                </p:cNvPr>
                <p:cNvSpPr txBox="1"/>
                <p:nvPr/>
              </p:nvSpPr>
              <p:spPr>
                <a:xfrm>
                  <a:off x="1631647" y="2199877"/>
                  <a:ext cx="3229813" cy="3231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l">
                    <a:lnSpc>
                      <a:spcPts val="1800"/>
                    </a:lnSpc>
                    <a:tabLst>
                      <a:tab pos="4757738" algn="l"/>
                    </a:tabLst>
                  </a:pPr>
                  <a:r>
                    <a:rPr lang="zh-CN" altLang="en-US" sz="1800" kern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独行</a:t>
                  </a:r>
                  <a:r>
                    <a:rPr lang="zh-CN" altLang="zh-CN" sz="1800" kern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：</a:t>
                  </a:r>
                  <a:r>
                    <a:rPr lang="en-US" altLang="zh-CN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“</a:t>
                  </a:r>
                  <a:r>
                    <a:rPr lang="zh-CN" altLang="en-US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没人知道你是谁</a:t>
                  </a:r>
                  <a:r>
                    <a:rPr lang="en-US" altLang="zh-CN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”</a:t>
                  </a:r>
                  <a:endParaRPr lang="zh-CN" altLang="zh-CN" sz="1800" kern="100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0" name="矩形: 折角 49">
                <a:extLst>
                  <a:ext uri="{FF2B5EF4-FFF2-40B4-BE49-F238E27FC236}">
                    <a16:creationId xmlns:a16="http://schemas.microsoft.com/office/drawing/2014/main" id="{A4B46A0C-4071-4CD5-932F-407DA1976FF6}"/>
                  </a:ext>
                </a:extLst>
              </p:cNvPr>
              <p:cNvSpPr/>
              <p:nvPr/>
            </p:nvSpPr>
            <p:spPr>
              <a:xfrm>
                <a:off x="1198531" y="1742588"/>
                <a:ext cx="536643" cy="536643"/>
              </a:xfrm>
              <a:prstGeom prst="foldedCorner">
                <a:avLst/>
              </a:prstGeom>
              <a:solidFill>
                <a:schemeClr val="accent3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accent1">
                        <a:lumMod val="5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10</a:t>
                </a:r>
                <a:endParaRPr lang="zh-CN" altLang="en-US" dirty="0">
                  <a:solidFill>
                    <a:schemeClr val="accent1">
                      <a:lumMod val="5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F03B787A-ACDE-421E-85ED-CB493B02C541}"/>
                </a:ext>
              </a:extLst>
            </p:cNvPr>
            <p:cNvGrpSpPr/>
            <p:nvPr/>
          </p:nvGrpSpPr>
          <p:grpSpPr>
            <a:xfrm>
              <a:off x="6616550" y="3481029"/>
              <a:ext cx="4465049" cy="943351"/>
              <a:chOff x="1198531" y="1677272"/>
              <a:chExt cx="4465049" cy="943351"/>
            </a:xfrm>
          </p:grpSpPr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4AAF2752-F893-456D-9369-0063E06054DF}"/>
                  </a:ext>
                </a:extLst>
              </p:cNvPr>
              <p:cNvGrpSpPr/>
              <p:nvPr/>
            </p:nvGrpSpPr>
            <p:grpSpPr>
              <a:xfrm>
                <a:off x="1570786" y="1974290"/>
                <a:ext cx="4092794" cy="646333"/>
                <a:chOff x="1570786" y="1974290"/>
                <a:chExt cx="4092794" cy="646333"/>
              </a:xfrm>
            </p:grpSpPr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6F5B27E8-FFAD-45D8-A939-5FA3ED0EA85A}"/>
                    </a:ext>
                  </a:extLst>
                </p:cNvPr>
                <p:cNvSpPr/>
                <p:nvPr/>
              </p:nvSpPr>
              <p:spPr>
                <a:xfrm>
                  <a:off x="1570786" y="1974290"/>
                  <a:ext cx="4012207" cy="646333"/>
                </a:xfrm>
                <a:custGeom>
                  <a:avLst/>
                  <a:gdLst>
                    <a:gd name="connsiteX0" fmla="*/ 0 w 3028950"/>
                    <a:gd name="connsiteY0" fmla="*/ 0 h 646333"/>
                    <a:gd name="connsiteX1" fmla="*/ 2253342 w 3028950"/>
                    <a:gd name="connsiteY1" fmla="*/ 0 h 646333"/>
                    <a:gd name="connsiteX2" fmla="*/ 2253342 w 3028950"/>
                    <a:gd name="connsiteY2" fmla="*/ 1 h 646333"/>
                    <a:gd name="connsiteX3" fmla="*/ 2641146 w 3028950"/>
                    <a:gd name="connsiteY3" fmla="*/ 1 h 646333"/>
                    <a:gd name="connsiteX4" fmla="*/ 3028950 w 3028950"/>
                    <a:gd name="connsiteY4" fmla="*/ 323167 h 646333"/>
                    <a:gd name="connsiteX5" fmla="*/ 2641146 w 3028950"/>
                    <a:gd name="connsiteY5" fmla="*/ 646333 h 646333"/>
                    <a:gd name="connsiteX6" fmla="*/ 2253342 w 3028950"/>
                    <a:gd name="connsiteY6" fmla="*/ 646332 h 646333"/>
                    <a:gd name="connsiteX7" fmla="*/ 2253342 w 3028950"/>
                    <a:gd name="connsiteY7" fmla="*/ 646331 h 646333"/>
                    <a:gd name="connsiteX8" fmla="*/ 0 w 3028950"/>
                    <a:gd name="connsiteY8" fmla="*/ 646331 h 64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28950" h="646333">
                      <a:moveTo>
                        <a:pt x="0" y="0"/>
                      </a:moveTo>
                      <a:lnTo>
                        <a:pt x="2253342" y="0"/>
                      </a:lnTo>
                      <a:lnTo>
                        <a:pt x="2253342" y="1"/>
                      </a:lnTo>
                      <a:lnTo>
                        <a:pt x="2641146" y="1"/>
                      </a:lnTo>
                      <a:cubicBezTo>
                        <a:pt x="2855324" y="1"/>
                        <a:pt x="3028950" y="144687"/>
                        <a:pt x="3028950" y="323167"/>
                      </a:cubicBezTo>
                      <a:cubicBezTo>
                        <a:pt x="3028950" y="501647"/>
                        <a:pt x="2855324" y="646333"/>
                        <a:pt x="2641146" y="646333"/>
                      </a:cubicBezTo>
                      <a:lnTo>
                        <a:pt x="2253342" y="646332"/>
                      </a:lnTo>
                      <a:lnTo>
                        <a:pt x="2253342" y="646331"/>
                      </a:lnTo>
                      <a:lnTo>
                        <a:pt x="0" y="646331"/>
                      </a:lnTo>
                      <a:close/>
                    </a:path>
                  </a:pathLst>
                </a:custGeom>
                <a:solidFill>
                  <a:srgbClr val="8064A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文本框 103">
                  <a:extLst>
                    <a:ext uri="{FF2B5EF4-FFF2-40B4-BE49-F238E27FC236}">
                      <a16:creationId xmlns:a16="http://schemas.microsoft.com/office/drawing/2014/main" id="{C7C277B1-FDE9-4964-BB64-9278FE97F9B6}"/>
                    </a:ext>
                  </a:extLst>
                </p:cNvPr>
                <p:cNvSpPr txBox="1"/>
                <p:nvPr/>
              </p:nvSpPr>
              <p:spPr>
                <a:xfrm>
                  <a:off x="1625216" y="2134561"/>
                  <a:ext cx="4038364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基因</a:t>
                  </a:r>
                  <a:r>
                    <a:rPr lang="zh-CN" altLang="zh-CN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：</a:t>
                  </a:r>
                  <a:r>
                    <a:rPr lang="en-US" altLang="zh-CN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“</a:t>
                  </a:r>
                  <a:r>
                    <a:rPr lang="zh-CN" altLang="en-US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一个理科生坎晕三个文科生</a:t>
                  </a:r>
                  <a:r>
                    <a:rPr lang="en-US" altLang="zh-CN" sz="1800" kern="0" dirty="0">
                      <a:solidFill>
                        <a:schemeClr val="bg1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”</a:t>
                  </a:r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2" name="矩形: 折角 101">
                <a:extLst>
                  <a:ext uri="{FF2B5EF4-FFF2-40B4-BE49-F238E27FC236}">
                    <a16:creationId xmlns:a16="http://schemas.microsoft.com/office/drawing/2014/main" id="{C2D7C44A-173C-4878-9EE6-C561D094C9F2}"/>
                  </a:ext>
                </a:extLst>
              </p:cNvPr>
              <p:cNvSpPr/>
              <p:nvPr/>
            </p:nvSpPr>
            <p:spPr>
              <a:xfrm>
                <a:off x="1198531" y="1677272"/>
                <a:ext cx="536643" cy="536643"/>
              </a:xfrm>
              <a:prstGeom prst="foldedCorner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accent1">
                        <a:lumMod val="5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11</a:t>
                </a:r>
                <a:endParaRPr lang="zh-CN" altLang="en-US" dirty="0">
                  <a:solidFill>
                    <a:schemeClr val="accent1">
                      <a:lumMod val="5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A3A7F93E-CB33-4B64-8DAF-5F9A2B4AF596}"/>
                </a:ext>
              </a:extLst>
            </p:cNvPr>
            <p:cNvGrpSpPr/>
            <p:nvPr/>
          </p:nvGrpSpPr>
          <p:grpSpPr>
            <a:xfrm>
              <a:off x="6651400" y="4644929"/>
              <a:ext cx="4202923" cy="943351"/>
              <a:chOff x="1198531" y="1742588"/>
              <a:chExt cx="4202923" cy="943351"/>
            </a:xfrm>
          </p:grpSpPr>
          <p:grpSp>
            <p:nvGrpSpPr>
              <p:cNvPr id="97" name="组合 96">
                <a:extLst>
                  <a:ext uri="{FF2B5EF4-FFF2-40B4-BE49-F238E27FC236}">
                    <a16:creationId xmlns:a16="http://schemas.microsoft.com/office/drawing/2014/main" id="{CA5B6462-9477-44A6-ADCC-DC831DCBD792}"/>
                  </a:ext>
                </a:extLst>
              </p:cNvPr>
              <p:cNvGrpSpPr/>
              <p:nvPr/>
            </p:nvGrpSpPr>
            <p:grpSpPr>
              <a:xfrm>
                <a:off x="1570786" y="2039606"/>
                <a:ext cx="3830668" cy="646333"/>
                <a:chOff x="1570786" y="2039606"/>
                <a:chExt cx="3830668" cy="646333"/>
              </a:xfrm>
            </p:grpSpPr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27698E9F-41BE-4B2E-9292-14960C4C433E}"/>
                    </a:ext>
                  </a:extLst>
                </p:cNvPr>
                <p:cNvSpPr/>
                <p:nvPr/>
              </p:nvSpPr>
              <p:spPr>
                <a:xfrm>
                  <a:off x="1570786" y="2039606"/>
                  <a:ext cx="3830668" cy="646333"/>
                </a:xfrm>
                <a:custGeom>
                  <a:avLst/>
                  <a:gdLst>
                    <a:gd name="connsiteX0" fmla="*/ 0 w 3028950"/>
                    <a:gd name="connsiteY0" fmla="*/ 0 h 646333"/>
                    <a:gd name="connsiteX1" fmla="*/ 2253342 w 3028950"/>
                    <a:gd name="connsiteY1" fmla="*/ 0 h 646333"/>
                    <a:gd name="connsiteX2" fmla="*/ 2253342 w 3028950"/>
                    <a:gd name="connsiteY2" fmla="*/ 1 h 646333"/>
                    <a:gd name="connsiteX3" fmla="*/ 2641146 w 3028950"/>
                    <a:gd name="connsiteY3" fmla="*/ 1 h 646333"/>
                    <a:gd name="connsiteX4" fmla="*/ 3028950 w 3028950"/>
                    <a:gd name="connsiteY4" fmla="*/ 323167 h 646333"/>
                    <a:gd name="connsiteX5" fmla="*/ 2641146 w 3028950"/>
                    <a:gd name="connsiteY5" fmla="*/ 646333 h 646333"/>
                    <a:gd name="connsiteX6" fmla="*/ 2253342 w 3028950"/>
                    <a:gd name="connsiteY6" fmla="*/ 646332 h 646333"/>
                    <a:gd name="connsiteX7" fmla="*/ 2253342 w 3028950"/>
                    <a:gd name="connsiteY7" fmla="*/ 646331 h 646333"/>
                    <a:gd name="connsiteX8" fmla="*/ 0 w 3028950"/>
                    <a:gd name="connsiteY8" fmla="*/ 646331 h 64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28950" h="646333">
                      <a:moveTo>
                        <a:pt x="0" y="0"/>
                      </a:moveTo>
                      <a:lnTo>
                        <a:pt x="2253342" y="0"/>
                      </a:lnTo>
                      <a:lnTo>
                        <a:pt x="2253342" y="1"/>
                      </a:lnTo>
                      <a:lnTo>
                        <a:pt x="2641146" y="1"/>
                      </a:lnTo>
                      <a:cubicBezTo>
                        <a:pt x="2855324" y="1"/>
                        <a:pt x="3028950" y="144687"/>
                        <a:pt x="3028950" y="323167"/>
                      </a:cubicBezTo>
                      <a:cubicBezTo>
                        <a:pt x="3028950" y="501647"/>
                        <a:pt x="2855324" y="646333"/>
                        <a:pt x="2641146" y="646333"/>
                      </a:cubicBezTo>
                      <a:lnTo>
                        <a:pt x="2253342" y="646332"/>
                      </a:lnTo>
                      <a:lnTo>
                        <a:pt x="2253342" y="646331"/>
                      </a:lnTo>
                      <a:lnTo>
                        <a:pt x="0" y="646331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0" name="文本框 99">
                  <a:extLst>
                    <a:ext uri="{FF2B5EF4-FFF2-40B4-BE49-F238E27FC236}">
                      <a16:creationId xmlns:a16="http://schemas.microsoft.com/office/drawing/2014/main" id="{1BA6D8DF-67B8-4DC0-B92E-E249E223948B}"/>
                    </a:ext>
                  </a:extLst>
                </p:cNvPr>
                <p:cNvSpPr txBox="1"/>
                <p:nvPr/>
              </p:nvSpPr>
              <p:spPr>
                <a:xfrm>
                  <a:off x="1625215" y="2233065"/>
                  <a:ext cx="3776239" cy="3231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l">
                    <a:lnSpc>
                      <a:spcPts val="1800"/>
                    </a:lnSpc>
                    <a:tabLst>
                      <a:tab pos="4757738" algn="l"/>
                    </a:tabLst>
                  </a:pPr>
                  <a:r>
                    <a:rPr lang="zh-CN" altLang="en-US" sz="1800" kern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多样</a:t>
                  </a:r>
                  <a:r>
                    <a:rPr lang="zh-CN" altLang="zh-CN" sz="1800" kern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：</a:t>
                  </a:r>
                  <a:r>
                    <a:rPr lang="en-US" altLang="zh-CN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“</a:t>
                  </a:r>
                  <a:r>
                    <a:rPr lang="zh-CN" altLang="en-US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Helvetica" panose="020B0604020202020204" pitchFamily="34" charset="0"/>
                    </a:rPr>
                    <a:t>我相信人类的代码中有爱</a:t>
                  </a:r>
                  <a:r>
                    <a:rPr lang="en-US" altLang="zh-CN" sz="1800" kern="0" dirty="0">
                      <a:solidFill>
                        <a:schemeClr val="accent1">
                          <a:lumMod val="50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”</a:t>
                  </a:r>
                  <a:endParaRPr lang="zh-CN" altLang="zh-CN" sz="1800" kern="100" dirty="0">
                    <a:solidFill>
                      <a:schemeClr val="accent1">
                        <a:lumMod val="5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98" name="矩形: 折角 97">
                <a:extLst>
                  <a:ext uri="{FF2B5EF4-FFF2-40B4-BE49-F238E27FC236}">
                    <a16:creationId xmlns:a16="http://schemas.microsoft.com/office/drawing/2014/main" id="{19B0B787-39A1-4793-866B-4FAC8E0ABF4F}"/>
                  </a:ext>
                </a:extLst>
              </p:cNvPr>
              <p:cNvSpPr/>
              <p:nvPr/>
            </p:nvSpPr>
            <p:spPr>
              <a:xfrm>
                <a:off x="1198531" y="1742588"/>
                <a:ext cx="536643" cy="536643"/>
              </a:xfrm>
              <a:prstGeom prst="foldedCorner">
                <a:avLst/>
              </a:prstGeom>
              <a:solidFill>
                <a:schemeClr val="accent3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accent1">
                        <a:lumMod val="5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12</a:t>
                </a:r>
                <a:endParaRPr lang="zh-CN" altLang="en-US" dirty="0">
                  <a:solidFill>
                    <a:schemeClr val="accent1">
                      <a:lumMod val="5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21151ECB-ADFE-4A25-AF80-80B676D45840}"/>
              </a:ext>
            </a:extLst>
          </p:cNvPr>
          <p:cNvSpPr/>
          <p:nvPr/>
        </p:nvSpPr>
        <p:spPr>
          <a:xfrm>
            <a:off x="668622" y="1842430"/>
            <a:ext cx="10817134" cy="4446275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8324A6A-CE60-4604-AB33-A5FF074C1DB5}"/>
              </a:ext>
            </a:extLst>
          </p:cNvPr>
          <p:cNvGrpSpPr/>
          <p:nvPr/>
        </p:nvGrpSpPr>
        <p:grpSpPr>
          <a:xfrm>
            <a:off x="11169325" y="1574108"/>
            <a:ext cx="632861" cy="536644"/>
            <a:chOff x="1711509" y="1404318"/>
            <a:chExt cx="1007593" cy="11301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8AF62BD6-CA1F-4500-A985-B6F617C33249}"/>
                </a:ext>
              </a:extLst>
            </p:cNvPr>
            <p:cNvGrpSpPr/>
            <p:nvPr/>
          </p:nvGrpSpPr>
          <p:grpSpPr>
            <a:xfrm>
              <a:off x="1711509" y="1404318"/>
              <a:ext cx="1007593" cy="1130151"/>
              <a:chOff x="648092" y="1192998"/>
              <a:chExt cx="1133134" cy="1506868"/>
            </a:xfrm>
          </p:grpSpPr>
          <p:sp>
            <p:nvSpPr>
              <p:cNvPr id="65" name="圆角矩形 17">
                <a:extLst>
                  <a:ext uri="{FF2B5EF4-FFF2-40B4-BE49-F238E27FC236}">
                    <a16:creationId xmlns:a16="http://schemas.microsoft.com/office/drawing/2014/main" id="{34B47600-9969-406B-A61A-91F80A608140}"/>
                  </a:ext>
                </a:extLst>
              </p:cNvPr>
              <p:cNvSpPr/>
              <p:nvPr/>
            </p:nvSpPr>
            <p:spPr>
              <a:xfrm>
                <a:off x="720081" y="1192998"/>
                <a:ext cx="1061145" cy="1439763"/>
              </a:xfrm>
              <a:prstGeom prst="roundRect">
                <a:avLst>
                  <a:gd name="adj" fmla="val 7553"/>
                </a:avLst>
              </a:prstGeom>
              <a:noFill/>
              <a:ln w="9525" cap="flat" cmpd="sng" algn="ctr">
                <a:solidFill>
                  <a:srgbClr val="F7964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圆角矩形 16">
                <a:extLst>
                  <a:ext uri="{FF2B5EF4-FFF2-40B4-BE49-F238E27FC236}">
                    <a16:creationId xmlns:a16="http://schemas.microsoft.com/office/drawing/2014/main" id="{B6E61C7D-7498-4104-B453-A6E28726973D}"/>
                  </a:ext>
                </a:extLst>
              </p:cNvPr>
              <p:cNvSpPr/>
              <p:nvPr/>
            </p:nvSpPr>
            <p:spPr>
              <a:xfrm>
                <a:off x="648092" y="1260103"/>
                <a:ext cx="1079822" cy="1439763"/>
              </a:xfrm>
              <a:prstGeom prst="roundRect">
                <a:avLst>
                  <a:gd name="adj" fmla="val 7553"/>
                </a:avLst>
              </a:prstGeom>
              <a:solidFill>
                <a:srgbClr val="F79646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43A5C1C6-5B73-4DCB-954E-3397F8A60BE2}"/>
                </a:ext>
              </a:extLst>
            </p:cNvPr>
            <p:cNvGrpSpPr/>
            <p:nvPr/>
          </p:nvGrpSpPr>
          <p:grpSpPr>
            <a:xfrm>
              <a:off x="1759674" y="1476326"/>
              <a:ext cx="863858" cy="562040"/>
              <a:chOff x="1759674" y="1476326"/>
              <a:chExt cx="863858" cy="562040"/>
            </a:xfrm>
          </p:grpSpPr>
          <p:sp>
            <p:nvSpPr>
              <p:cNvPr id="62" name="TextBox 15">
                <a:extLst>
                  <a:ext uri="{FF2B5EF4-FFF2-40B4-BE49-F238E27FC236}">
                    <a16:creationId xmlns:a16="http://schemas.microsoft.com/office/drawing/2014/main" id="{80F30A44-A1EC-4D76-8347-BE3A121FFF88}"/>
                  </a:ext>
                </a:extLst>
              </p:cNvPr>
              <p:cNvSpPr txBox="1"/>
              <p:nvPr/>
            </p:nvSpPr>
            <p:spPr>
              <a:xfrm>
                <a:off x="1759674" y="1759683"/>
                <a:ext cx="863858" cy="278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8064A2">
                      <a:lumMod val="50000"/>
                    </a:srgbClr>
                  </a:solidFill>
                  <a:effectLst/>
                  <a:uLnTx/>
                  <a:uFillTx/>
                  <a:latin typeface="江西拙楷" pitchFamily="2" charset="-122"/>
                  <a:ea typeface="江西拙楷" pitchFamily="2" charset="-122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DB2E98D9-D96E-4489-8684-F1B5A715A25A}"/>
                  </a:ext>
                </a:extLst>
              </p:cNvPr>
              <p:cNvSpPr txBox="1"/>
              <p:nvPr/>
            </p:nvSpPr>
            <p:spPr>
              <a:xfrm>
                <a:off x="2000181" y="1476326"/>
                <a:ext cx="432048" cy="352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8064A2">
                      <a:lumMod val="50000"/>
                    </a:srgb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FCF8AF9-9C1F-43C8-8798-297EBBA37D0A}"/>
              </a:ext>
            </a:extLst>
          </p:cNvPr>
          <p:cNvGrpSpPr/>
          <p:nvPr/>
        </p:nvGrpSpPr>
        <p:grpSpPr>
          <a:xfrm>
            <a:off x="411684" y="5955415"/>
            <a:ext cx="632861" cy="536644"/>
            <a:chOff x="1711509" y="1404318"/>
            <a:chExt cx="1007593" cy="11301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86FBF52E-5095-446A-8EFF-2FD7772F0A6E}"/>
                </a:ext>
              </a:extLst>
            </p:cNvPr>
            <p:cNvGrpSpPr/>
            <p:nvPr/>
          </p:nvGrpSpPr>
          <p:grpSpPr>
            <a:xfrm>
              <a:off x="1711509" y="1404318"/>
              <a:ext cx="1007593" cy="1130151"/>
              <a:chOff x="648092" y="1192998"/>
              <a:chExt cx="1133134" cy="1506868"/>
            </a:xfrm>
          </p:grpSpPr>
          <p:sp>
            <p:nvSpPr>
              <p:cNvPr id="76" name="圆角矩形 17">
                <a:extLst>
                  <a:ext uri="{FF2B5EF4-FFF2-40B4-BE49-F238E27FC236}">
                    <a16:creationId xmlns:a16="http://schemas.microsoft.com/office/drawing/2014/main" id="{FA33308C-AF31-4015-A3B4-8C26495AA437}"/>
                  </a:ext>
                </a:extLst>
              </p:cNvPr>
              <p:cNvSpPr/>
              <p:nvPr/>
            </p:nvSpPr>
            <p:spPr>
              <a:xfrm>
                <a:off x="720081" y="1192998"/>
                <a:ext cx="1061145" cy="1439763"/>
              </a:xfrm>
              <a:prstGeom prst="roundRect">
                <a:avLst>
                  <a:gd name="adj" fmla="val 7553"/>
                </a:avLst>
              </a:prstGeom>
              <a:noFill/>
              <a:ln w="9525" cap="flat" cmpd="sng" algn="ctr">
                <a:solidFill>
                  <a:srgbClr val="F79646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圆角矩形 16">
                <a:extLst>
                  <a:ext uri="{FF2B5EF4-FFF2-40B4-BE49-F238E27FC236}">
                    <a16:creationId xmlns:a16="http://schemas.microsoft.com/office/drawing/2014/main" id="{6A1F9314-A0E3-4A46-B93E-8005E9882E82}"/>
                  </a:ext>
                </a:extLst>
              </p:cNvPr>
              <p:cNvSpPr/>
              <p:nvPr/>
            </p:nvSpPr>
            <p:spPr>
              <a:xfrm>
                <a:off x="648092" y="1260103"/>
                <a:ext cx="1079822" cy="1439763"/>
              </a:xfrm>
              <a:prstGeom prst="roundRect">
                <a:avLst>
                  <a:gd name="adj" fmla="val 7553"/>
                </a:avLst>
              </a:prstGeom>
              <a:solidFill>
                <a:srgbClr val="F79646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D3E0347A-DCCE-4F8B-AE83-3E01C4E916A5}"/>
                </a:ext>
              </a:extLst>
            </p:cNvPr>
            <p:cNvGrpSpPr/>
            <p:nvPr/>
          </p:nvGrpSpPr>
          <p:grpSpPr>
            <a:xfrm>
              <a:off x="1759674" y="1476326"/>
              <a:ext cx="863858" cy="562040"/>
              <a:chOff x="1759674" y="1476326"/>
              <a:chExt cx="863858" cy="562040"/>
            </a:xfrm>
          </p:grpSpPr>
          <p:sp>
            <p:nvSpPr>
              <p:cNvPr id="74" name="TextBox 15">
                <a:extLst>
                  <a:ext uri="{FF2B5EF4-FFF2-40B4-BE49-F238E27FC236}">
                    <a16:creationId xmlns:a16="http://schemas.microsoft.com/office/drawing/2014/main" id="{83B5436A-FBBC-49A5-A1C1-C76E0A8C0351}"/>
                  </a:ext>
                </a:extLst>
              </p:cNvPr>
              <p:cNvSpPr txBox="1"/>
              <p:nvPr/>
            </p:nvSpPr>
            <p:spPr>
              <a:xfrm>
                <a:off x="1759674" y="1759683"/>
                <a:ext cx="863858" cy="278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8064A2">
                      <a:lumMod val="50000"/>
                    </a:srgbClr>
                  </a:solidFill>
                  <a:effectLst/>
                  <a:uLnTx/>
                  <a:uFillTx/>
                  <a:latin typeface="江西拙楷" pitchFamily="2" charset="-122"/>
                  <a:ea typeface="江西拙楷" pitchFamily="2" charset="-122"/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B18F60DA-1C8B-406F-89EA-0F4707EAF479}"/>
                  </a:ext>
                </a:extLst>
              </p:cNvPr>
              <p:cNvSpPr txBox="1"/>
              <p:nvPr/>
            </p:nvSpPr>
            <p:spPr>
              <a:xfrm>
                <a:off x="2000181" y="1476326"/>
                <a:ext cx="432048" cy="352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8064A2">
                      <a:lumMod val="50000"/>
                    </a:srgb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F38699E-CD44-411A-B095-F873A0743777}"/>
              </a:ext>
            </a:extLst>
          </p:cNvPr>
          <p:cNvGrpSpPr/>
          <p:nvPr/>
        </p:nvGrpSpPr>
        <p:grpSpPr>
          <a:xfrm>
            <a:off x="3433654" y="1673922"/>
            <a:ext cx="5221565" cy="156639"/>
            <a:chOff x="3433654" y="1673922"/>
            <a:chExt cx="5221565" cy="156639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71A94719-9AE1-4333-930A-7B64C6C6962B}"/>
                </a:ext>
              </a:extLst>
            </p:cNvPr>
            <p:cNvGrpSpPr/>
            <p:nvPr/>
          </p:nvGrpSpPr>
          <p:grpSpPr>
            <a:xfrm rot="16200000" flipV="1">
              <a:off x="5973789" y="927339"/>
              <a:ext cx="156638" cy="1649805"/>
              <a:chOff x="5982965" y="2575321"/>
              <a:chExt cx="265624" cy="2797712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88" name="等腰三角形 87">
                <a:extLst>
                  <a:ext uri="{FF2B5EF4-FFF2-40B4-BE49-F238E27FC236}">
                    <a16:creationId xmlns:a16="http://schemas.microsoft.com/office/drawing/2014/main" id="{55E0B670-28A9-4006-9526-1CEE8623ADA5}"/>
                  </a:ext>
                </a:extLst>
              </p:cNvPr>
              <p:cNvSpPr/>
              <p:nvPr/>
            </p:nvSpPr>
            <p:spPr>
              <a:xfrm rot="5400000">
                <a:off x="5961715" y="2596571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等腰三角形 88">
                <a:extLst>
                  <a:ext uri="{FF2B5EF4-FFF2-40B4-BE49-F238E27FC236}">
                    <a16:creationId xmlns:a16="http://schemas.microsoft.com/office/drawing/2014/main" id="{7B6EE3EB-C8CD-4EDC-82D6-05A5FD2685FD}"/>
                  </a:ext>
                </a:extLst>
              </p:cNvPr>
              <p:cNvSpPr/>
              <p:nvPr/>
            </p:nvSpPr>
            <p:spPr>
              <a:xfrm rot="5400000">
                <a:off x="5961715" y="3094489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>
                <a:extLst>
                  <a:ext uri="{FF2B5EF4-FFF2-40B4-BE49-F238E27FC236}">
                    <a16:creationId xmlns:a16="http://schemas.microsoft.com/office/drawing/2014/main" id="{ED5F9FAB-E64C-48B1-808F-C61A675A0F4E}"/>
                  </a:ext>
                </a:extLst>
              </p:cNvPr>
              <p:cNvSpPr/>
              <p:nvPr/>
            </p:nvSpPr>
            <p:spPr>
              <a:xfrm rot="5400000">
                <a:off x="5961715" y="3592407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等腰三角形 90">
                <a:extLst>
                  <a:ext uri="{FF2B5EF4-FFF2-40B4-BE49-F238E27FC236}">
                    <a16:creationId xmlns:a16="http://schemas.microsoft.com/office/drawing/2014/main" id="{A0720EBC-FC28-44AA-8090-DD19957D4F61}"/>
                  </a:ext>
                </a:extLst>
              </p:cNvPr>
              <p:cNvSpPr/>
              <p:nvPr/>
            </p:nvSpPr>
            <p:spPr>
              <a:xfrm rot="5400000">
                <a:off x="5961715" y="4090325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等腰三角形 91">
                <a:extLst>
                  <a:ext uri="{FF2B5EF4-FFF2-40B4-BE49-F238E27FC236}">
                    <a16:creationId xmlns:a16="http://schemas.microsoft.com/office/drawing/2014/main" id="{750C360E-27C7-4890-8226-51FCA669BF91}"/>
                  </a:ext>
                </a:extLst>
              </p:cNvPr>
              <p:cNvSpPr/>
              <p:nvPr/>
            </p:nvSpPr>
            <p:spPr>
              <a:xfrm rot="5400000">
                <a:off x="5961715" y="4588243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等腰三角形 92">
                <a:extLst>
                  <a:ext uri="{FF2B5EF4-FFF2-40B4-BE49-F238E27FC236}">
                    <a16:creationId xmlns:a16="http://schemas.microsoft.com/office/drawing/2014/main" id="{F4E33D8A-5674-4A7C-9574-ABA2A80E5B8C}"/>
                  </a:ext>
                </a:extLst>
              </p:cNvPr>
              <p:cNvSpPr/>
              <p:nvPr/>
            </p:nvSpPr>
            <p:spPr>
              <a:xfrm rot="5400000">
                <a:off x="5961715" y="5086159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47C608EB-B14C-448E-BE06-E5F5B8268C2B}"/>
                </a:ext>
              </a:extLst>
            </p:cNvPr>
            <p:cNvGrpSpPr/>
            <p:nvPr/>
          </p:nvGrpSpPr>
          <p:grpSpPr>
            <a:xfrm rot="16200000" flipV="1">
              <a:off x="7751998" y="927339"/>
              <a:ext cx="156638" cy="1649805"/>
              <a:chOff x="5982965" y="2575321"/>
              <a:chExt cx="265624" cy="2797712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82" name="等腰三角形 81">
                <a:extLst>
                  <a:ext uri="{FF2B5EF4-FFF2-40B4-BE49-F238E27FC236}">
                    <a16:creationId xmlns:a16="http://schemas.microsoft.com/office/drawing/2014/main" id="{BB3F3A3F-D095-411C-AEAB-16DF929BF2F5}"/>
                  </a:ext>
                </a:extLst>
              </p:cNvPr>
              <p:cNvSpPr/>
              <p:nvPr/>
            </p:nvSpPr>
            <p:spPr>
              <a:xfrm rot="5400000">
                <a:off x="5961715" y="2596571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等腰三角形 82">
                <a:extLst>
                  <a:ext uri="{FF2B5EF4-FFF2-40B4-BE49-F238E27FC236}">
                    <a16:creationId xmlns:a16="http://schemas.microsoft.com/office/drawing/2014/main" id="{6A9B4F52-D05C-44F3-99C1-9F00B2CACA04}"/>
                  </a:ext>
                </a:extLst>
              </p:cNvPr>
              <p:cNvSpPr/>
              <p:nvPr/>
            </p:nvSpPr>
            <p:spPr>
              <a:xfrm rot="5400000">
                <a:off x="5961715" y="3094489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等腰三角形 83">
                <a:extLst>
                  <a:ext uri="{FF2B5EF4-FFF2-40B4-BE49-F238E27FC236}">
                    <a16:creationId xmlns:a16="http://schemas.microsoft.com/office/drawing/2014/main" id="{3855FC0C-DD23-43CC-80AF-A9547623CF71}"/>
                  </a:ext>
                </a:extLst>
              </p:cNvPr>
              <p:cNvSpPr/>
              <p:nvPr/>
            </p:nvSpPr>
            <p:spPr>
              <a:xfrm rot="5400000">
                <a:off x="5961715" y="3592407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等腰三角形 84">
                <a:extLst>
                  <a:ext uri="{FF2B5EF4-FFF2-40B4-BE49-F238E27FC236}">
                    <a16:creationId xmlns:a16="http://schemas.microsoft.com/office/drawing/2014/main" id="{CB365D23-C77B-4D3B-A088-690BF7AE9555}"/>
                  </a:ext>
                </a:extLst>
              </p:cNvPr>
              <p:cNvSpPr/>
              <p:nvPr/>
            </p:nvSpPr>
            <p:spPr>
              <a:xfrm rot="5400000">
                <a:off x="5961715" y="4090325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等腰三角形 85">
                <a:extLst>
                  <a:ext uri="{FF2B5EF4-FFF2-40B4-BE49-F238E27FC236}">
                    <a16:creationId xmlns:a16="http://schemas.microsoft.com/office/drawing/2014/main" id="{456108A4-4E05-4B80-BBFF-13F76967D914}"/>
                  </a:ext>
                </a:extLst>
              </p:cNvPr>
              <p:cNvSpPr/>
              <p:nvPr/>
            </p:nvSpPr>
            <p:spPr>
              <a:xfrm rot="5400000">
                <a:off x="5961715" y="4588243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等腰三角形 86">
                <a:extLst>
                  <a:ext uri="{FF2B5EF4-FFF2-40B4-BE49-F238E27FC236}">
                    <a16:creationId xmlns:a16="http://schemas.microsoft.com/office/drawing/2014/main" id="{29A0D28A-B6D8-408E-9E36-39C8C8F1B2F4}"/>
                  </a:ext>
                </a:extLst>
              </p:cNvPr>
              <p:cNvSpPr/>
              <p:nvPr/>
            </p:nvSpPr>
            <p:spPr>
              <a:xfrm rot="5400000">
                <a:off x="5961715" y="5086159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09C8ADE0-17CF-4443-992C-9CE6C9CCA12B}"/>
                </a:ext>
              </a:extLst>
            </p:cNvPr>
            <p:cNvGrpSpPr/>
            <p:nvPr/>
          </p:nvGrpSpPr>
          <p:grpSpPr>
            <a:xfrm rot="16200000" flipV="1">
              <a:off x="4180238" y="927338"/>
              <a:ext cx="156638" cy="1649805"/>
              <a:chOff x="5982965" y="2575321"/>
              <a:chExt cx="265624" cy="2797712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66" name="等腰三角形 65">
                <a:extLst>
                  <a:ext uri="{FF2B5EF4-FFF2-40B4-BE49-F238E27FC236}">
                    <a16:creationId xmlns:a16="http://schemas.microsoft.com/office/drawing/2014/main" id="{B155346A-57C5-4A71-B825-93A8141195C1}"/>
                  </a:ext>
                </a:extLst>
              </p:cNvPr>
              <p:cNvSpPr/>
              <p:nvPr/>
            </p:nvSpPr>
            <p:spPr>
              <a:xfrm rot="5400000">
                <a:off x="5961715" y="2596571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等腰三角形 67">
                <a:extLst>
                  <a:ext uri="{FF2B5EF4-FFF2-40B4-BE49-F238E27FC236}">
                    <a16:creationId xmlns:a16="http://schemas.microsoft.com/office/drawing/2014/main" id="{57A7CAD9-BF55-4BA8-B69B-35D4585BC070}"/>
                  </a:ext>
                </a:extLst>
              </p:cNvPr>
              <p:cNvSpPr/>
              <p:nvPr/>
            </p:nvSpPr>
            <p:spPr>
              <a:xfrm rot="5400000">
                <a:off x="5961715" y="3094489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等腰三角形 68">
                <a:extLst>
                  <a:ext uri="{FF2B5EF4-FFF2-40B4-BE49-F238E27FC236}">
                    <a16:creationId xmlns:a16="http://schemas.microsoft.com/office/drawing/2014/main" id="{D1CB873B-C97B-4D79-BF89-5F9BA1CA25C6}"/>
                  </a:ext>
                </a:extLst>
              </p:cNvPr>
              <p:cNvSpPr/>
              <p:nvPr/>
            </p:nvSpPr>
            <p:spPr>
              <a:xfrm rot="5400000">
                <a:off x="5961715" y="3592407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等腰三角形 69">
                <a:extLst>
                  <a:ext uri="{FF2B5EF4-FFF2-40B4-BE49-F238E27FC236}">
                    <a16:creationId xmlns:a16="http://schemas.microsoft.com/office/drawing/2014/main" id="{5A99F3D3-720A-47D9-A6E0-CB821AA20879}"/>
                  </a:ext>
                </a:extLst>
              </p:cNvPr>
              <p:cNvSpPr/>
              <p:nvPr/>
            </p:nvSpPr>
            <p:spPr>
              <a:xfrm rot="5400000">
                <a:off x="5961715" y="4090325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等腰三角形 78">
                <a:extLst>
                  <a:ext uri="{FF2B5EF4-FFF2-40B4-BE49-F238E27FC236}">
                    <a16:creationId xmlns:a16="http://schemas.microsoft.com/office/drawing/2014/main" id="{0C7CFCE8-2A7C-4D34-A662-C214CD9FF14F}"/>
                  </a:ext>
                </a:extLst>
              </p:cNvPr>
              <p:cNvSpPr/>
              <p:nvPr/>
            </p:nvSpPr>
            <p:spPr>
              <a:xfrm rot="5400000">
                <a:off x="5961715" y="4588243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等腰三角形 80">
                <a:extLst>
                  <a:ext uri="{FF2B5EF4-FFF2-40B4-BE49-F238E27FC236}">
                    <a16:creationId xmlns:a16="http://schemas.microsoft.com/office/drawing/2014/main" id="{DA1881F6-D9AE-4F0B-81D1-3331EE52C73F}"/>
                  </a:ext>
                </a:extLst>
              </p:cNvPr>
              <p:cNvSpPr/>
              <p:nvPr/>
            </p:nvSpPr>
            <p:spPr>
              <a:xfrm rot="5400000">
                <a:off x="5961715" y="5086159"/>
                <a:ext cx="308124" cy="26562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94" name="图片 93">
            <a:extLst>
              <a:ext uri="{FF2B5EF4-FFF2-40B4-BE49-F238E27FC236}">
                <a16:creationId xmlns:a16="http://schemas.microsoft.com/office/drawing/2014/main" id="{4C4298DA-99B5-4069-BF26-130D2445FE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46272" y="2261519"/>
            <a:ext cx="6293907" cy="6051840"/>
          </a:xfrm>
          <a:prstGeom prst="rect">
            <a:avLst/>
          </a:prstGeom>
          <a:effectLst>
            <a:softEdge rad="889000"/>
          </a:effectLst>
        </p:spPr>
      </p:pic>
    </p:spTree>
    <p:extLst>
      <p:ext uri="{BB962C8B-B14F-4D97-AF65-F5344CB8AC3E}">
        <p14:creationId xmlns:p14="http://schemas.microsoft.com/office/powerpoint/2010/main" val="659265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同心圆 1">
            <a:extLst>
              <a:ext uri="{FF2B5EF4-FFF2-40B4-BE49-F238E27FC236}">
                <a16:creationId xmlns:a16="http://schemas.microsoft.com/office/drawing/2014/main" id="{530BA91C-4DE0-4E33-867E-29A5615D603D}"/>
              </a:ext>
            </a:extLst>
          </p:cNvPr>
          <p:cNvSpPr/>
          <p:nvPr/>
        </p:nvSpPr>
        <p:spPr>
          <a:xfrm>
            <a:off x="-2026763" y="1402237"/>
            <a:ext cx="4053526" cy="4053526"/>
          </a:xfrm>
          <a:prstGeom prst="donut">
            <a:avLst>
              <a:gd name="adj" fmla="val 17790"/>
            </a:avLst>
          </a:prstGeom>
          <a:solidFill>
            <a:srgbClr val="FEF87B">
              <a:alpha val="9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8420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8CC33D39-B772-40D1-8AF5-48CB68DC842F}"/>
              </a:ext>
            </a:extLst>
          </p:cNvPr>
          <p:cNvGrpSpPr/>
          <p:nvPr/>
        </p:nvGrpSpPr>
        <p:grpSpPr>
          <a:xfrm>
            <a:off x="3664538" y="2640891"/>
            <a:ext cx="5320459" cy="1477328"/>
            <a:chOff x="3960707" y="2690336"/>
            <a:chExt cx="5320459" cy="1477328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6FA16667-40CA-424A-9C19-6751CA983DC2}"/>
                </a:ext>
              </a:extLst>
            </p:cNvPr>
            <p:cNvSpPr txBox="1"/>
            <p:nvPr/>
          </p:nvSpPr>
          <p:spPr>
            <a:xfrm>
              <a:off x="5587847" y="2808039"/>
              <a:ext cx="3693319" cy="110799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defTabSz="984201"/>
              <a:r>
                <a:rPr kumimoji="1" lang="zh-CN" altLang="en-US" sz="7200" dirty="0">
                  <a:solidFill>
                    <a:prstClr val="white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主要嘉宾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5072B593-FDC7-4117-B488-812B4DDB5781}"/>
                </a:ext>
              </a:extLst>
            </p:cNvPr>
            <p:cNvSpPr txBox="1"/>
            <p:nvPr/>
          </p:nvSpPr>
          <p:spPr>
            <a:xfrm>
              <a:off x="3960707" y="2690336"/>
              <a:ext cx="1439497" cy="147732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defTabSz="984201"/>
              <a:r>
                <a:rPr kumimoji="1" lang="en-US" altLang="zh-CN" sz="9600" dirty="0">
                  <a:solidFill>
                    <a:prstClr val="white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03</a:t>
              </a:r>
              <a:endParaRPr kumimoji="1" lang="zh-CN" altLang="en-US" sz="9600" dirty="0">
                <a:solidFill>
                  <a:prstClr val="white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73" name="椭圆 72">
            <a:extLst>
              <a:ext uri="{FF2B5EF4-FFF2-40B4-BE49-F238E27FC236}">
                <a16:creationId xmlns:a16="http://schemas.microsoft.com/office/drawing/2014/main" id="{8479CC8B-6A4C-4C24-9B9C-FFA9366C73D0}"/>
              </a:ext>
            </a:extLst>
          </p:cNvPr>
          <p:cNvSpPr/>
          <p:nvPr/>
        </p:nvSpPr>
        <p:spPr>
          <a:xfrm>
            <a:off x="11153492" y="5455763"/>
            <a:ext cx="1490132" cy="149013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8420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F9FCD61-9B47-4535-86A5-F3341FDA20AD}"/>
              </a:ext>
            </a:extLst>
          </p:cNvPr>
          <p:cNvGrpSpPr/>
          <p:nvPr/>
        </p:nvGrpSpPr>
        <p:grpSpPr>
          <a:xfrm>
            <a:off x="9714928" y="3379555"/>
            <a:ext cx="1438120" cy="1210467"/>
            <a:chOff x="9383705" y="3379555"/>
            <a:chExt cx="1438120" cy="1210467"/>
          </a:xfrm>
        </p:grpSpPr>
        <p:sp>
          <p:nvSpPr>
            <p:cNvPr id="68" name="同心圆 6">
              <a:extLst>
                <a:ext uri="{FF2B5EF4-FFF2-40B4-BE49-F238E27FC236}">
                  <a16:creationId xmlns:a16="http://schemas.microsoft.com/office/drawing/2014/main" id="{B2FC467B-5FB6-4004-AC18-938EEEEDB2BC}"/>
                </a:ext>
              </a:extLst>
            </p:cNvPr>
            <p:cNvSpPr/>
            <p:nvPr/>
          </p:nvSpPr>
          <p:spPr>
            <a:xfrm>
              <a:off x="10122833" y="3891030"/>
              <a:ext cx="698992" cy="698992"/>
            </a:xfrm>
            <a:prstGeom prst="donut">
              <a:avLst>
                <a:gd name="adj" fmla="val 17790"/>
              </a:avLst>
            </a:prstGeom>
            <a:solidFill>
              <a:srgbClr val="232C66">
                <a:lumMod val="20000"/>
                <a:lumOff val="80000"/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8420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4" name="Picture 2" descr="C:\Users\user\Desktop\webp.webp (1).jpg">
              <a:extLst>
                <a:ext uri="{FF2B5EF4-FFF2-40B4-BE49-F238E27FC236}">
                  <a16:creationId xmlns:a16="http://schemas.microsoft.com/office/drawing/2014/main" id="{D6E84FB7-7A35-4326-8F51-42D11E4DB16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t="7779" b="37773"/>
            <a:stretch/>
          </p:blipFill>
          <p:spPr bwMode="auto">
            <a:xfrm>
              <a:off x="9383705" y="3379555"/>
              <a:ext cx="995639" cy="963939"/>
            </a:xfrm>
            <a:prstGeom prst="ellipse">
              <a:avLst/>
            </a:prstGeom>
            <a:noFill/>
          </p:spPr>
        </p:pic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02B59B51-4AA6-4AF5-B244-BC6900BDD79C}"/>
              </a:ext>
            </a:extLst>
          </p:cNvPr>
          <p:cNvGrpSpPr/>
          <p:nvPr/>
        </p:nvGrpSpPr>
        <p:grpSpPr>
          <a:xfrm>
            <a:off x="1038952" y="3575136"/>
            <a:ext cx="2474689" cy="3134807"/>
            <a:chOff x="876702" y="3188780"/>
            <a:chExt cx="2474689" cy="3134807"/>
          </a:xfrm>
        </p:grpSpPr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F0D684A5-42F7-4A01-B2B5-7C14BF5385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702" y="3832289"/>
              <a:ext cx="2474689" cy="2491298"/>
            </a:xfrm>
            <a:prstGeom prst="rect">
              <a:avLst/>
            </a:prstGeom>
          </p:spPr>
        </p:pic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B1F1A22B-2DAF-475B-96D6-5D7A05C8FB6B}"/>
                </a:ext>
              </a:extLst>
            </p:cNvPr>
            <p:cNvGrpSpPr/>
            <p:nvPr/>
          </p:nvGrpSpPr>
          <p:grpSpPr>
            <a:xfrm>
              <a:off x="1592174" y="3188780"/>
              <a:ext cx="1043743" cy="1012424"/>
              <a:chOff x="3871596" y="3861732"/>
              <a:chExt cx="2644359" cy="2565011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78ECEB8A-4BF8-4C3E-870A-DFD54D7B2E8B}"/>
                  </a:ext>
                </a:extLst>
              </p:cNvPr>
              <p:cNvSpPr/>
              <p:nvPr/>
            </p:nvSpPr>
            <p:spPr>
              <a:xfrm rot="1800000">
                <a:off x="3871596" y="3861732"/>
                <a:ext cx="2644359" cy="2565011"/>
              </a:xfrm>
              <a:custGeom>
                <a:avLst/>
                <a:gdLst>
                  <a:gd name="connsiteX0" fmla="*/ 1146751 w 2616418"/>
                  <a:gd name="connsiteY0" fmla="*/ 6941 h 2565946"/>
                  <a:gd name="connsiteX1" fmla="*/ 1181129 w 2616418"/>
                  <a:gd name="connsiteY1" fmla="*/ 0 h 2565946"/>
                  <a:gd name="connsiteX2" fmla="*/ 1271706 w 2616418"/>
                  <a:gd name="connsiteY2" fmla="*/ 0 h 2565946"/>
                  <a:gd name="connsiteX3" fmla="*/ 1360027 w 2616418"/>
                  <a:gd name="connsiteY3" fmla="*/ 88321 h 2565946"/>
                  <a:gd name="connsiteX4" fmla="*/ 1360027 w 2616418"/>
                  <a:gd name="connsiteY4" fmla="*/ 605504 h 2565946"/>
                  <a:gd name="connsiteX5" fmla="*/ 1771718 w 2616418"/>
                  <a:gd name="connsiteY5" fmla="*/ 367814 h 2565946"/>
                  <a:gd name="connsiteX6" fmla="*/ 2043832 w 2616418"/>
                  <a:gd name="connsiteY6" fmla="*/ 440726 h 2565946"/>
                  <a:gd name="connsiteX7" fmla="*/ 2589697 w 2616418"/>
                  <a:gd name="connsiteY7" fmla="*/ 1386192 h 2565946"/>
                  <a:gd name="connsiteX8" fmla="*/ 2516784 w 2616418"/>
                  <a:gd name="connsiteY8" fmla="*/ 1658306 h 2565946"/>
                  <a:gd name="connsiteX9" fmla="*/ 990988 w 2616418"/>
                  <a:gd name="connsiteY9" fmla="*/ 2539225 h 2565946"/>
                  <a:gd name="connsiteX10" fmla="*/ 718874 w 2616418"/>
                  <a:gd name="connsiteY10" fmla="*/ 2466312 h 2565946"/>
                  <a:gd name="connsiteX11" fmla="*/ 173009 w 2616418"/>
                  <a:gd name="connsiteY11" fmla="*/ 1520846 h 2565946"/>
                  <a:gd name="connsiteX12" fmla="*/ 245922 w 2616418"/>
                  <a:gd name="connsiteY12" fmla="*/ 1248733 h 2565946"/>
                  <a:gd name="connsiteX13" fmla="*/ 505168 w 2616418"/>
                  <a:gd name="connsiteY13" fmla="*/ 1099057 h 2565946"/>
                  <a:gd name="connsiteX14" fmla="*/ 55679 w 2616418"/>
                  <a:gd name="connsiteY14" fmla="*/ 920127 h 2565946"/>
                  <a:gd name="connsiteX15" fmla="*/ 6285 w 2616418"/>
                  <a:gd name="connsiteY15" fmla="*/ 805403 h 2565946"/>
                  <a:gd name="connsiteX16" fmla="*/ 39785 w 2616418"/>
                  <a:gd name="connsiteY16" fmla="*/ 721249 h 2565946"/>
                  <a:gd name="connsiteX17" fmla="*/ 86917 w 2616418"/>
                  <a:gd name="connsiteY17" fmla="*/ 672792 h 2565946"/>
                  <a:gd name="connsiteX18" fmla="*/ 154509 w 2616418"/>
                  <a:gd name="connsiteY18" fmla="*/ 671856 h 2565946"/>
                  <a:gd name="connsiteX19" fmla="*/ 793217 w 2616418"/>
                  <a:gd name="connsiteY19" fmla="*/ 926109 h 2565946"/>
                  <a:gd name="connsiteX20" fmla="*/ 798619 w 2616418"/>
                  <a:gd name="connsiteY20" fmla="*/ 929633 h 2565946"/>
                  <a:gd name="connsiteX21" fmla="*/ 1092808 w 2616418"/>
                  <a:gd name="connsiteY21" fmla="*/ 759783 h 2565946"/>
                  <a:gd name="connsiteX22" fmla="*/ 1092808 w 2616418"/>
                  <a:gd name="connsiteY22" fmla="*/ 88321 h 2565946"/>
                  <a:gd name="connsiteX23" fmla="*/ 1146751 w 2616418"/>
                  <a:gd name="connsiteY23" fmla="*/ 6941 h 2565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616418" h="2565946">
                    <a:moveTo>
                      <a:pt x="1146751" y="6941"/>
                    </a:moveTo>
                    <a:cubicBezTo>
                      <a:pt x="1157317" y="2472"/>
                      <a:pt x="1168934" y="0"/>
                      <a:pt x="1181129" y="0"/>
                    </a:cubicBezTo>
                    <a:lnTo>
                      <a:pt x="1271706" y="0"/>
                    </a:lnTo>
                    <a:cubicBezTo>
                      <a:pt x="1320484" y="0"/>
                      <a:pt x="1360027" y="39543"/>
                      <a:pt x="1360027" y="88321"/>
                    </a:cubicBezTo>
                    <a:lnTo>
                      <a:pt x="1360027" y="605504"/>
                    </a:lnTo>
                    <a:lnTo>
                      <a:pt x="1771718" y="367814"/>
                    </a:lnTo>
                    <a:cubicBezTo>
                      <a:pt x="1866995" y="312806"/>
                      <a:pt x="1988824" y="345450"/>
                      <a:pt x="2043832" y="440726"/>
                    </a:cubicBezTo>
                    <a:lnTo>
                      <a:pt x="2589697" y="1386192"/>
                    </a:lnTo>
                    <a:cubicBezTo>
                      <a:pt x="2644705" y="1481469"/>
                      <a:pt x="2612061" y="1603298"/>
                      <a:pt x="2516784" y="1658306"/>
                    </a:cubicBezTo>
                    <a:lnTo>
                      <a:pt x="990988" y="2539225"/>
                    </a:lnTo>
                    <a:cubicBezTo>
                      <a:pt x="895711" y="2594233"/>
                      <a:pt x="773882" y="2561589"/>
                      <a:pt x="718874" y="2466312"/>
                    </a:cubicBezTo>
                    <a:lnTo>
                      <a:pt x="173009" y="1520846"/>
                    </a:lnTo>
                    <a:cubicBezTo>
                      <a:pt x="118001" y="1425570"/>
                      <a:pt x="150645" y="1303741"/>
                      <a:pt x="245922" y="1248733"/>
                    </a:cubicBezTo>
                    <a:lnTo>
                      <a:pt x="505168" y="1099057"/>
                    </a:lnTo>
                    <a:lnTo>
                      <a:pt x="55679" y="920127"/>
                    </a:lnTo>
                    <a:cubicBezTo>
                      <a:pt x="10359" y="902086"/>
                      <a:pt x="-11755" y="850722"/>
                      <a:pt x="6285" y="805403"/>
                    </a:cubicBezTo>
                    <a:lnTo>
                      <a:pt x="39785" y="721249"/>
                    </a:lnTo>
                    <a:cubicBezTo>
                      <a:pt x="48805" y="698589"/>
                      <a:pt x="66156" y="681731"/>
                      <a:pt x="86917" y="672792"/>
                    </a:cubicBezTo>
                    <a:cubicBezTo>
                      <a:pt x="107678" y="663854"/>
                      <a:pt x="131849" y="662835"/>
                      <a:pt x="154509" y="671856"/>
                    </a:cubicBezTo>
                    <a:lnTo>
                      <a:pt x="793217" y="926109"/>
                    </a:lnTo>
                    <a:lnTo>
                      <a:pt x="798619" y="929633"/>
                    </a:lnTo>
                    <a:lnTo>
                      <a:pt x="1092808" y="759783"/>
                    </a:lnTo>
                    <a:lnTo>
                      <a:pt x="1092808" y="88321"/>
                    </a:lnTo>
                    <a:cubicBezTo>
                      <a:pt x="1092808" y="51737"/>
                      <a:pt x="1115051" y="20349"/>
                      <a:pt x="1146751" y="6941"/>
                    </a:cubicBezTo>
                    <a:close/>
                  </a:path>
                </a:pathLst>
              </a:custGeom>
              <a:solidFill>
                <a:srgbClr val="232C66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等腰三角形 78">
                <a:extLst>
                  <a:ext uri="{FF2B5EF4-FFF2-40B4-BE49-F238E27FC236}">
                    <a16:creationId xmlns:a16="http://schemas.microsoft.com/office/drawing/2014/main" id="{EF6571E1-5E36-49AB-B0FF-ADA4CC554967}"/>
                  </a:ext>
                </a:extLst>
              </p:cNvPr>
              <p:cNvSpPr/>
              <p:nvPr/>
            </p:nvSpPr>
            <p:spPr>
              <a:xfrm rot="5400000">
                <a:off x="4962907" y="5073157"/>
                <a:ext cx="454043" cy="391417"/>
              </a:xfrm>
              <a:prstGeom prst="triangl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8420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B66C287-B23A-44FC-8669-BD8881D20489}"/>
              </a:ext>
            </a:extLst>
          </p:cNvPr>
          <p:cNvGrpSpPr/>
          <p:nvPr/>
        </p:nvGrpSpPr>
        <p:grpSpPr>
          <a:xfrm>
            <a:off x="289144" y="360562"/>
            <a:ext cx="350820" cy="354726"/>
            <a:chOff x="3014295" y="323900"/>
            <a:chExt cx="689754" cy="697434"/>
          </a:xfrm>
          <a:solidFill>
            <a:schemeClr val="accent4">
              <a:lumMod val="40000"/>
              <a:lumOff val="60000"/>
            </a:schemeClr>
          </a:solidFill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9266337A-4DF4-4B02-82D6-927E2C7CD064}"/>
                </a:ext>
              </a:extLst>
            </p:cNvPr>
            <p:cNvGrpSpPr/>
            <p:nvPr/>
          </p:nvGrpSpPr>
          <p:grpSpPr>
            <a:xfrm>
              <a:off x="3014295" y="323900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E6EAF8C7-F9A0-42C3-9C48-D44CEAB60B46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414DE3B5-ADEB-407B-A896-AA8B14395741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D9AA361D-452E-4004-B18A-631ABA4CE427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0178918A-9881-4F8D-BE91-3DB961A6D664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BEE9401-5AA7-4297-9700-9B75B3452A7D}"/>
                </a:ext>
              </a:extLst>
            </p:cNvPr>
            <p:cNvGrpSpPr/>
            <p:nvPr/>
          </p:nvGrpSpPr>
          <p:grpSpPr>
            <a:xfrm>
              <a:off x="3014295" y="517278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3B3C1587-3584-46FB-A18D-C6E74008CFBE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5622AF80-986E-478D-B000-48367194E26D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3A4467CB-C05F-4B91-BA89-12943BCBD56E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DB42FE19-A411-4AA8-8AD0-729AB555F78C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6A52D59A-E212-444E-8B96-B8CCD8B63E9F}"/>
                </a:ext>
              </a:extLst>
            </p:cNvPr>
            <p:cNvGrpSpPr/>
            <p:nvPr/>
          </p:nvGrpSpPr>
          <p:grpSpPr>
            <a:xfrm>
              <a:off x="3014295" y="728800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EC269727-502B-4BC9-8A79-AE6A07A1E7B4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BC9D3A99-CD14-4A49-8D8F-01746B217FE7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8C2D8794-D1CE-4B87-BE39-7374B7DBE4E8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9D258C0F-D99F-4FAD-AFFA-241D7C099D8F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9FA9687F-0B18-4569-8145-AC13410863D9}"/>
                </a:ext>
              </a:extLst>
            </p:cNvPr>
            <p:cNvGrpSpPr/>
            <p:nvPr/>
          </p:nvGrpSpPr>
          <p:grpSpPr>
            <a:xfrm>
              <a:off x="3014295" y="949326"/>
              <a:ext cx="689754" cy="72008"/>
              <a:chOff x="3014295" y="323900"/>
              <a:chExt cx="689754" cy="72008"/>
            </a:xfrm>
            <a:grpFill/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3CE4DDBD-5613-46E0-AD89-11B5BEB52952}"/>
                  </a:ext>
                </a:extLst>
              </p:cNvPr>
              <p:cNvSpPr/>
              <p:nvPr/>
            </p:nvSpPr>
            <p:spPr>
              <a:xfrm rot="18900000">
                <a:off x="301429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CC2F154D-C6D4-4E85-897C-35E933B0FB5C}"/>
                  </a:ext>
                </a:extLst>
              </p:cNvPr>
              <p:cNvSpPr/>
              <p:nvPr/>
            </p:nvSpPr>
            <p:spPr>
              <a:xfrm rot="18900000">
                <a:off x="3220210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B5629F3E-9695-4AC9-A936-32D35A291154}"/>
                  </a:ext>
                </a:extLst>
              </p:cNvPr>
              <p:cNvSpPr/>
              <p:nvPr/>
            </p:nvSpPr>
            <p:spPr>
              <a:xfrm rot="18900000">
                <a:off x="3426125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C57A591F-E4E4-4B0E-9ED8-3605161C8ED6}"/>
                  </a:ext>
                </a:extLst>
              </p:cNvPr>
              <p:cNvSpPr/>
              <p:nvPr/>
            </p:nvSpPr>
            <p:spPr>
              <a:xfrm rot="18900000">
                <a:off x="3632041" y="323900"/>
                <a:ext cx="72008" cy="72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9BFE89B-1000-4D18-908D-945B1E30FE78}"/>
              </a:ext>
            </a:extLst>
          </p:cNvPr>
          <p:cNvGrpSpPr/>
          <p:nvPr/>
        </p:nvGrpSpPr>
        <p:grpSpPr>
          <a:xfrm>
            <a:off x="2337598" y="1452753"/>
            <a:ext cx="1287516" cy="256011"/>
            <a:chOff x="4382896" y="5211752"/>
            <a:chExt cx="1287516" cy="256011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4EC5FE1C-DC55-43DF-AB50-F8EA5F21BDD3}"/>
                </a:ext>
              </a:extLst>
            </p:cNvPr>
            <p:cNvSpPr/>
            <p:nvPr/>
          </p:nvSpPr>
          <p:spPr>
            <a:xfrm>
              <a:off x="4382896" y="5211752"/>
              <a:ext cx="256011" cy="25601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DCAC7AD0-3430-4F1F-9CF6-91836D40BB76}"/>
                </a:ext>
              </a:extLst>
            </p:cNvPr>
            <p:cNvSpPr/>
            <p:nvPr/>
          </p:nvSpPr>
          <p:spPr>
            <a:xfrm>
              <a:off x="4900039" y="5211752"/>
              <a:ext cx="256011" cy="25601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FE3459B0-8BE3-4494-9492-2ABD6E825F2A}"/>
                </a:ext>
              </a:extLst>
            </p:cNvPr>
            <p:cNvSpPr/>
            <p:nvPr/>
          </p:nvSpPr>
          <p:spPr>
            <a:xfrm>
              <a:off x="5414401" y="5211752"/>
              <a:ext cx="256011" cy="256011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4A7F2EC4-0A67-402C-A3EE-3563A70F596B}"/>
              </a:ext>
            </a:extLst>
          </p:cNvPr>
          <p:cNvSpPr txBox="1"/>
          <p:nvPr/>
        </p:nvSpPr>
        <p:spPr>
          <a:xfrm rot="377929">
            <a:off x="8640018" y="4641922"/>
            <a:ext cx="10121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>
                    <a:alpha val="23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π</a:t>
            </a:r>
            <a:endParaRPr lang="zh-CN" altLang="en-US" sz="7200" dirty="0">
              <a:solidFill>
                <a:schemeClr val="bg1">
                  <a:alpha val="23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7095750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自定义 2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32C66"/>
      </a:accent1>
      <a:accent2>
        <a:srgbClr val="FEF87B"/>
      </a:accent2>
      <a:accent3>
        <a:srgbClr val="37DFAE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552</Words>
  <Application>Microsoft Office PowerPoint</Application>
  <PresentationFormat>宽屏</PresentationFormat>
  <Paragraphs>95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OPPOSans H</vt:lpstr>
      <vt:lpstr>OPPOSans R</vt:lpstr>
      <vt:lpstr>阿里巴巴普惠体 2.0 55 Regular</vt:lpstr>
      <vt:lpstr>阿里巴巴普惠体 M</vt:lpstr>
      <vt:lpstr>仓耳渔阳体 W04</vt:lpstr>
      <vt:lpstr>等线</vt:lpstr>
      <vt:lpstr>等线 Light</vt:lpstr>
      <vt:lpstr>江西拙楷</vt:lpstr>
      <vt:lpstr>猫啃网烟波宋-R</vt:lpstr>
      <vt:lpstr>思源宋体 CN Heavy</vt:lpstr>
      <vt:lpstr>Microsoft YaHei</vt:lpstr>
      <vt:lpstr>Microsoft YaHei</vt:lpstr>
      <vt:lpstr>优设标题黑</vt:lpstr>
      <vt:lpstr>Arial</vt:lpstr>
      <vt:lpstr>Arial Black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简约新潮风圆桌派节目介绍推介ppt模板</dc:title>
  <dc:creator>大萌子</dc:creator>
  <cp:keywords>51PPT模板网</cp:keywords>
  <dc:description>www.51pptmoban.com</dc:description>
  <cp:lastModifiedBy>Win user</cp:lastModifiedBy>
  <cp:revision>13</cp:revision>
  <dcterms:created xsi:type="dcterms:W3CDTF">2022-03-31T13:18:41Z</dcterms:created>
  <dcterms:modified xsi:type="dcterms:W3CDTF">2022-09-19T07:43:48Z</dcterms:modified>
</cp:coreProperties>
</file>