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8"/>
  </p:notesMasterIdLst>
  <p:sldIdLst>
    <p:sldId id="257" r:id="rId2"/>
    <p:sldId id="258" r:id="rId3"/>
    <p:sldId id="271" r:id="rId4"/>
    <p:sldId id="259" r:id="rId5"/>
    <p:sldId id="283" r:id="rId6"/>
    <p:sldId id="272" r:id="rId7"/>
    <p:sldId id="275" r:id="rId8"/>
    <p:sldId id="273" r:id="rId9"/>
    <p:sldId id="276" r:id="rId10"/>
    <p:sldId id="281" r:id="rId11"/>
    <p:sldId id="274" r:id="rId12"/>
    <p:sldId id="277" r:id="rId13"/>
    <p:sldId id="279" r:id="rId14"/>
    <p:sldId id="278" r:id="rId15"/>
    <p:sldId id="270" r:id="rId16"/>
    <p:sldId id="284"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16" autoAdjust="0"/>
    <p:restoredTop sz="94660"/>
  </p:normalViewPr>
  <p:slideViewPr>
    <p:cSldViewPr snapToGrid="0" showGuides="1">
      <p:cViewPr varScale="1">
        <p:scale>
          <a:sx n="71" d="100"/>
          <a:sy n="71" d="100"/>
        </p:scale>
        <p:origin x="72" y="3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A4410F-205B-4C58-B89B-9B66F79C4C7E}" type="datetimeFigureOut">
              <a:rPr lang="zh-CN" altLang="en-US" smtClean="0"/>
              <a:t>2022/9/19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5E429-C518-47A4-B3F0-9B6EBDA861CA}" type="slidenum">
              <a:rPr lang="zh-CN" altLang="en-US" smtClean="0"/>
              <a:t>‹#›</a:t>
            </a:fld>
            <a:endParaRPr lang="zh-CN" altLang="en-US"/>
          </a:p>
        </p:txBody>
      </p:sp>
    </p:spTree>
    <p:extLst>
      <p:ext uri="{BB962C8B-B14F-4D97-AF65-F5344CB8AC3E}">
        <p14:creationId xmlns:p14="http://schemas.microsoft.com/office/powerpoint/2010/main" val="16229761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1</a:t>
            </a:fld>
            <a:endParaRPr lang="zh-CN" altLang="en-US"/>
          </a:p>
        </p:txBody>
      </p:sp>
    </p:spTree>
    <p:extLst>
      <p:ext uri="{BB962C8B-B14F-4D97-AF65-F5344CB8AC3E}">
        <p14:creationId xmlns:p14="http://schemas.microsoft.com/office/powerpoint/2010/main" val="1033354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8C0E3-BC65-4014-958F-7B2D3AFE4AF5}" type="slidenum">
              <a:rPr lang="zh-CN" altLang="en-US" smtClean="0"/>
              <a:t>10</a:t>
            </a:fld>
            <a:endParaRPr lang="zh-CN" altLang="en-US"/>
          </a:p>
        </p:txBody>
      </p:sp>
    </p:spTree>
    <p:extLst>
      <p:ext uri="{BB962C8B-B14F-4D97-AF65-F5344CB8AC3E}">
        <p14:creationId xmlns:p14="http://schemas.microsoft.com/office/powerpoint/2010/main" val="268906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11</a:t>
            </a:fld>
            <a:endParaRPr lang="zh-CN" altLang="en-US"/>
          </a:p>
        </p:txBody>
      </p:sp>
    </p:spTree>
    <p:extLst>
      <p:ext uri="{BB962C8B-B14F-4D97-AF65-F5344CB8AC3E}">
        <p14:creationId xmlns:p14="http://schemas.microsoft.com/office/powerpoint/2010/main" val="42717595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8C0E3-BC65-4014-958F-7B2D3AFE4AF5}" type="slidenum">
              <a:rPr lang="zh-CN" altLang="en-US" smtClean="0"/>
              <a:t>12</a:t>
            </a:fld>
            <a:endParaRPr lang="zh-CN" altLang="en-US"/>
          </a:p>
        </p:txBody>
      </p:sp>
    </p:spTree>
    <p:extLst>
      <p:ext uri="{BB962C8B-B14F-4D97-AF65-F5344CB8AC3E}">
        <p14:creationId xmlns:p14="http://schemas.microsoft.com/office/powerpoint/2010/main" val="3403005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13</a:t>
            </a:fld>
            <a:endParaRPr lang="zh-CN" altLang="en-US"/>
          </a:p>
        </p:txBody>
      </p:sp>
    </p:spTree>
    <p:extLst>
      <p:ext uri="{BB962C8B-B14F-4D97-AF65-F5344CB8AC3E}">
        <p14:creationId xmlns:p14="http://schemas.microsoft.com/office/powerpoint/2010/main" val="33397773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14</a:t>
            </a:fld>
            <a:endParaRPr lang="zh-CN" altLang="en-US"/>
          </a:p>
        </p:txBody>
      </p:sp>
    </p:spTree>
    <p:extLst>
      <p:ext uri="{BB962C8B-B14F-4D97-AF65-F5344CB8AC3E}">
        <p14:creationId xmlns:p14="http://schemas.microsoft.com/office/powerpoint/2010/main" val="1742300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15</a:t>
            </a:fld>
            <a:endParaRPr lang="zh-CN" altLang="en-US"/>
          </a:p>
        </p:txBody>
      </p:sp>
    </p:spTree>
    <p:extLst>
      <p:ext uri="{BB962C8B-B14F-4D97-AF65-F5344CB8AC3E}">
        <p14:creationId xmlns:p14="http://schemas.microsoft.com/office/powerpoint/2010/main" val="29712459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16</a:t>
            </a:fld>
            <a:endParaRPr lang="zh-CN" altLang="en-US"/>
          </a:p>
        </p:txBody>
      </p:sp>
    </p:spTree>
    <p:extLst>
      <p:ext uri="{BB962C8B-B14F-4D97-AF65-F5344CB8AC3E}">
        <p14:creationId xmlns:p14="http://schemas.microsoft.com/office/powerpoint/2010/main" val="846250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2</a:t>
            </a:fld>
            <a:endParaRPr lang="zh-CN" altLang="en-US"/>
          </a:p>
        </p:txBody>
      </p:sp>
    </p:spTree>
    <p:extLst>
      <p:ext uri="{BB962C8B-B14F-4D97-AF65-F5344CB8AC3E}">
        <p14:creationId xmlns:p14="http://schemas.microsoft.com/office/powerpoint/2010/main" val="1382053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3</a:t>
            </a:fld>
            <a:endParaRPr lang="zh-CN" altLang="en-US"/>
          </a:p>
        </p:txBody>
      </p:sp>
    </p:spTree>
    <p:extLst>
      <p:ext uri="{BB962C8B-B14F-4D97-AF65-F5344CB8AC3E}">
        <p14:creationId xmlns:p14="http://schemas.microsoft.com/office/powerpoint/2010/main" val="908373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4</a:t>
            </a:fld>
            <a:endParaRPr lang="zh-CN" altLang="en-US"/>
          </a:p>
        </p:txBody>
      </p:sp>
    </p:spTree>
    <p:extLst>
      <p:ext uri="{BB962C8B-B14F-4D97-AF65-F5344CB8AC3E}">
        <p14:creationId xmlns:p14="http://schemas.microsoft.com/office/powerpoint/2010/main" val="3341708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8C0E3-BC65-4014-958F-7B2D3AFE4AF5}" type="slidenum">
              <a:rPr lang="zh-CN" altLang="en-US" smtClean="0"/>
              <a:t>5</a:t>
            </a:fld>
            <a:endParaRPr lang="zh-CN" altLang="en-US"/>
          </a:p>
        </p:txBody>
      </p:sp>
    </p:spTree>
    <p:extLst>
      <p:ext uri="{BB962C8B-B14F-4D97-AF65-F5344CB8AC3E}">
        <p14:creationId xmlns:p14="http://schemas.microsoft.com/office/powerpoint/2010/main" val="1345104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6</a:t>
            </a:fld>
            <a:endParaRPr lang="zh-CN" altLang="en-US"/>
          </a:p>
        </p:txBody>
      </p:sp>
    </p:spTree>
    <p:extLst>
      <p:ext uri="{BB962C8B-B14F-4D97-AF65-F5344CB8AC3E}">
        <p14:creationId xmlns:p14="http://schemas.microsoft.com/office/powerpoint/2010/main" val="3464317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8C0E3-BC65-4014-958F-7B2D3AFE4AF5}" type="slidenum">
              <a:rPr lang="zh-CN" altLang="en-US" smtClean="0"/>
              <a:t>7</a:t>
            </a:fld>
            <a:endParaRPr lang="zh-CN" altLang="en-US"/>
          </a:p>
        </p:txBody>
      </p:sp>
    </p:spTree>
    <p:extLst>
      <p:ext uri="{BB962C8B-B14F-4D97-AF65-F5344CB8AC3E}">
        <p14:creationId xmlns:p14="http://schemas.microsoft.com/office/powerpoint/2010/main" val="3965806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E35E429-C518-47A4-B3F0-9B6EBDA861CA}" type="slidenum">
              <a:rPr lang="zh-CN" altLang="en-US" smtClean="0"/>
              <a:t>8</a:t>
            </a:fld>
            <a:endParaRPr lang="zh-CN" altLang="en-US"/>
          </a:p>
        </p:txBody>
      </p:sp>
    </p:spTree>
    <p:extLst>
      <p:ext uri="{BB962C8B-B14F-4D97-AF65-F5344CB8AC3E}">
        <p14:creationId xmlns:p14="http://schemas.microsoft.com/office/powerpoint/2010/main" val="1826201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F38C0E3-BC65-4014-958F-7B2D3AFE4AF5}" type="slidenum">
              <a:rPr lang="zh-CN" altLang="en-US" smtClean="0"/>
              <a:t>9</a:t>
            </a:fld>
            <a:endParaRPr lang="zh-CN" altLang="en-US"/>
          </a:p>
        </p:txBody>
      </p:sp>
    </p:spTree>
    <p:extLst>
      <p:ext uri="{BB962C8B-B14F-4D97-AF65-F5344CB8AC3E}">
        <p14:creationId xmlns:p14="http://schemas.microsoft.com/office/powerpoint/2010/main" val="329552538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8.png"/><Relationship Id="rId3" Type="http://schemas.openxmlformats.org/officeDocument/2006/relationships/image" Target="../media/image1.jpeg"/><Relationship Id="rId7" Type="http://schemas.openxmlformats.org/officeDocument/2006/relationships/image" Target="../media/image4.png"/><Relationship Id="rId12" Type="http://schemas.microsoft.com/office/2007/relationships/hdphoto" Target="../media/hdphoto3.wdp"/><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3.png"/><Relationship Id="rId11" Type="http://schemas.openxmlformats.org/officeDocument/2006/relationships/image" Target="../media/image7.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2.png"/><Relationship Id="rId9" Type="http://schemas.microsoft.com/office/2007/relationships/hdphoto" Target="../media/hdphoto2.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jpe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页">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8E495400-6195-4463-9717-3942F7257FF1}"/>
              </a:ext>
            </a:extLst>
          </p:cNvPr>
          <p:cNvSpPr/>
          <p:nvPr userDrawn="1">
            <p:custDataLst>
              <p:tags r:id="rId1"/>
            </p:custDataLst>
          </p:nvPr>
        </p:nvSpPr>
        <p:spPr>
          <a:xfrm>
            <a:off x="0" y="0"/>
            <a:ext cx="12192000" cy="6858000"/>
          </a:xfrm>
          <a:prstGeom prst="rect">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lt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CD6C8A64-86DF-4F70-A0DE-8FC5962CA30C}"/>
              </a:ext>
            </a:extLst>
          </p:cNvPr>
          <p:cNvSpPr/>
          <p:nvPr userDrawn="1"/>
        </p:nvSpPr>
        <p:spPr>
          <a:xfrm>
            <a:off x="0" y="0"/>
            <a:ext cx="12192000" cy="6858000"/>
          </a:xfrm>
          <a:prstGeom prst="rect">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4" name="图片 13" descr="卡通人物&#10;&#10;中度可信度描述已自动生成">
            <a:extLst>
              <a:ext uri="{FF2B5EF4-FFF2-40B4-BE49-F238E27FC236}">
                <a16:creationId xmlns:a16="http://schemas.microsoft.com/office/drawing/2014/main" id="{6E9F9883-49A0-4168-86D7-AC286A7425D4}"/>
              </a:ext>
            </a:extLst>
          </p:cNvPr>
          <p:cNvPicPr>
            <a:picLocks noChangeAspect="1"/>
          </p:cNvPicPr>
          <p:nvPr userDrawn="1"/>
        </p:nvPicPr>
        <p:blipFill rotWithShape="1">
          <a:blip r:embed="rId4" cstate="screen">
            <a:alphaModFix amt="35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11386671">
            <a:off x="10286031" y="677483"/>
            <a:ext cx="1507061" cy="1290537"/>
          </a:xfrm>
          <a:prstGeom prst="rect">
            <a:avLst/>
          </a:prstGeom>
        </p:spPr>
      </p:pic>
      <p:pic>
        <p:nvPicPr>
          <p:cNvPr id="15" name="图片 14" descr="卡通人物&#10;&#10;中度可信度描述已自动生成">
            <a:extLst>
              <a:ext uri="{FF2B5EF4-FFF2-40B4-BE49-F238E27FC236}">
                <a16:creationId xmlns:a16="http://schemas.microsoft.com/office/drawing/2014/main" id="{D10948D1-67BA-4A6A-AC2C-8168F938417B}"/>
              </a:ext>
            </a:extLst>
          </p:cNvPr>
          <p:cNvPicPr>
            <a:picLocks noChangeAspect="1"/>
          </p:cNvPicPr>
          <p:nvPr userDrawn="1"/>
        </p:nvPicPr>
        <p:blipFill rotWithShape="1">
          <a:blip r:embed="rId6" cstate="screen">
            <a:alphaModFix amt="35000"/>
            <a:extLst>
              <a:ext uri="{28A0092B-C50C-407E-A947-70E740481C1C}">
                <a14:useLocalDpi xmlns:a14="http://schemas.microsoft.com/office/drawing/2010/main"/>
              </a:ext>
            </a:extLst>
          </a:blip>
          <a:srcRect/>
          <a:stretch/>
        </p:blipFill>
        <p:spPr>
          <a:xfrm rot="15164851">
            <a:off x="354904" y="333050"/>
            <a:ext cx="952500" cy="815652"/>
          </a:xfrm>
          <a:prstGeom prst="rect">
            <a:avLst/>
          </a:prstGeom>
        </p:spPr>
      </p:pic>
      <p:pic>
        <p:nvPicPr>
          <p:cNvPr id="16" name="图片 15" descr="卡通人物&#10;&#10;中度可信度描述已自动生成">
            <a:extLst>
              <a:ext uri="{FF2B5EF4-FFF2-40B4-BE49-F238E27FC236}">
                <a16:creationId xmlns:a16="http://schemas.microsoft.com/office/drawing/2014/main" id="{1EC4D2E0-9E78-4D36-AD0A-FDFE0AC2B12D}"/>
              </a:ext>
            </a:extLst>
          </p:cNvPr>
          <p:cNvPicPr>
            <a:picLocks noChangeAspect="1"/>
          </p:cNvPicPr>
          <p:nvPr userDrawn="1"/>
        </p:nvPicPr>
        <p:blipFill rotWithShape="1">
          <a:blip r:embed="rId7" cstate="screen">
            <a:alphaModFix amt="35000"/>
            <a:extLst>
              <a:ext uri="{28A0092B-C50C-407E-A947-70E740481C1C}">
                <a14:useLocalDpi xmlns:a14="http://schemas.microsoft.com/office/drawing/2010/main"/>
              </a:ext>
            </a:extLst>
          </a:blip>
          <a:srcRect/>
          <a:stretch/>
        </p:blipFill>
        <p:spPr>
          <a:xfrm rot="1281558">
            <a:off x="228496" y="5978065"/>
            <a:ext cx="1510711" cy="1293664"/>
          </a:xfrm>
          <a:prstGeom prst="rect">
            <a:avLst/>
          </a:prstGeom>
        </p:spPr>
      </p:pic>
      <p:pic>
        <p:nvPicPr>
          <p:cNvPr id="17" name="图片 16" descr="卡通人物&#10;&#10;中度可信度描述已自动生成">
            <a:extLst>
              <a:ext uri="{FF2B5EF4-FFF2-40B4-BE49-F238E27FC236}">
                <a16:creationId xmlns:a16="http://schemas.microsoft.com/office/drawing/2014/main" id="{6E1DF1F8-5458-4337-9BD3-57875C4F12FA}"/>
              </a:ext>
            </a:extLst>
          </p:cNvPr>
          <p:cNvPicPr>
            <a:picLocks noChangeAspect="1"/>
          </p:cNvPicPr>
          <p:nvPr userDrawn="1"/>
        </p:nvPicPr>
        <p:blipFill rotWithShape="1">
          <a:blip r:embed="rId8" cstate="screen">
            <a:alphaModFix amt="35000"/>
            <a:extLst>
              <a:ext uri="{BEBA8EAE-BF5A-486C-A8C5-ECC9F3942E4B}">
                <a14:imgProps xmlns:a14="http://schemas.microsoft.com/office/drawing/2010/main">
                  <a14:imgLayer r:embed="rId9">
                    <a14:imgEffect>
                      <a14:artisticBlur/>
                    </a14:imgEffect>
                  </a14:imgLayer>
                </a14:imgProps>
              </a:ext>
              <a:ext uri="{28A0092B-C50C-407E-A947-70E740481C1C}">
                <a14:useLocalDpi xmlns:a14="http://schemas.microsoft.com/office/drawing/2010/main"/>
              </a:ext>
            </a:extLst>
          </a:blip>
          <a:srcRect/>
          <a:stretch/>
        </p:blipFill>
        <p:spPr>
          <a:xfrm rot="946891">
            <a:off x="4358775" y="324854"/>
            <a:ext cx="1333002" cy="1141486"/>
          </a:xfrm>
          <a:prstGeom prst="rect">
            <a:avLst/>
          </a:prstGeom>
        </p:spPr>
      </p:pic>
      <p:pic>
        <p:nvPicPr>
          <p:cNvPr id="18" name="图片 17" descr="卡通人物&#10;&#10;中度可信度描述已自动生成">
            <a:extLst>
              <a:ext uri="{FF2B5EF4-FFF2-40B4-BE49-F238E27FC236}">
                <a16:creationId xmlns:a16="http://schemas.microsoft.com/office/drawing/2014/main" id="{5DB3C903-C400-495A-8E07-649CC1D8B761}"/>
              </a:ext>
            </a:extLst>
          </p:cNvPr>
          <p:cNvPicPr>
            <a:picLocks noChangeAspect="1"/>
          </p:cNvPicPr>
          <p:nvPr userDrawn="1"/>
        </p:nvPicPr>
        <p:blipFill rotWithShape="1">
          <a:blip r:embed="rId10" cstate="screen">
            <a:alphaModFix amt="35000"/>
            <a:extLst>
              <a:ext uri="{28A0092B-C50C-407E-A947-70E740481C1C}">
                <a14:useLocalDpi xmlns:a14="http://schemas.microsoft.com/office/drawing/2010/main"/>
              </a:ext>
            </a:extLst>
          </a:blip>
          <a:srcRect/>
          <a:stretch/>
        </p:blipFill>
        <p:spPr>
          <a:xfrm rot="15164851">
            <a:off x="818589" y="2693672"/>
            <a:ext cx="649423" cy="556119"/>
          </a:xfrm>
          <a:prstGeom prst="rect">
            <a:avLst/>
          </a:prstGeom>
        </p:spPr>
      </p:pic>
      <p:pic>
        <p:nvPicPr>
          <p:cNvPr id="19" name="图片 18" descr="卡通人物&#10;&#10;中度可信度描述已自动生成">
            <a:extLst>
              <a:ext uri="{FF2B5EF4-FFF2-40B4-BE49-F238E27FC236}">
                <a16:creationId xmlns:a16="http://schemas.microsoft.com/office/drawing/2014/main" id="{8154B5F8-F6C7-4405-8F7C-CE48B36AC67B}"/>
              </a:ext>
            </a:extLst>
          </p:cNvPr>
          <p:cNvPicPr>
            <a:picLocks noChangeAspect="1"/>
          </p:cNvPicPr>
          <p:nvPr userDrawn="1"/>
        </p:nvPicPr>
        <p:blipFill rotWithShape="1">
          <a:blip r:embed="rId11" cstate="screen">
            <a:alphaModFix amt="35000"/>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rcRect/>
          <a:stretch/>
        </p:blipFill>
        <p:spPr>
          <a:xfrm>
            <a:off x="8653752" y="4559116"/>
            <a:ext cx="6408846" cy="5488070"/>
          </a:xfrm>
          <a:prstGeom prst="rect">
            <a:avLst/>
          </a:prstGeom>
        </p:spPr>
      </p:pic>
      <p:pic>
        <p:nvPicPr>
          <p:cNvPr id="20" name="图片 19" descr="卡通人物&#10;&#10;中度可信度描述已自动生成">
            <a:extLst>
              <a:ext uri="{FF2B5EF4-FFF2-40B4-BE49-F238E27FC236}">
                <a16:creationId xmlns:a16="http://schemas.microsoft.com/office/drawing/2014/main" id="{904A271C-5CF6-4D6B-B243-FA4AB783E5A8}"/>
              </a:ext>
            </a:extLst>
          </p:cNvPr>
          <p:cNvPicPr>
            <a:picLocks noChangeAspect="1"/>
          </p:cNvPicPr>
          <p:nvPr userDrawn="1"/>
        </p:nvPicPr>
        <p:blipFill rotWithShape="1">
          <a:blip r:embed="rId11" cstate="screen">
            <a:alphaModFix amt="35000"/>
            <a:extLst>
              <a:ext uri="{BEBA8EAE-BF5A-486C-A8C5-ECC9F3942E4B}">
                <a14:imgProps xmlns:a14="http://schemas.microsoft.com/office/drawing/2010/main">
                  <a14:imgLayer r:embed="rId12">
                    <a14:imgEffect>
                      <a14:artisticBlur/>
                    </a14:imgEffect>
                  </a14:imgLayer>
                </a14:imgProps>
              </a:ext>
              <a:ext uri="{28A0092B-C50C-407E-A947-70E740481C1C}">
                <a14:useLocalDpi xmlns:a14="http://schemas.microsoft.com/office/drawing/2010/main"/>
              </a:ext>
            </a:extLst>
          </a:blip>
          <a:srcRect/>
          <a:stretch/>
        </p:blipFill>
        <p:spPr>
          <a:xfrm rot="21379200">
            <a:off x="5422493" y="5551473"/>
            <a:ext cx="3233192" cy="2768672"/>
          </a:xfrm>
          <a:prstGeom prst="rect">
            <a:avLst/>
          </a:prstGeom>
        </p:spPr>
      </p:pic>
      <p:pic>
        <p:nvPicPr>
          <p:cNvPr id="21" name="图片 20">
            <a:extLst>
              <a:ext uri="{FF2B5EF4-FFF2-40B4-BE49-F238E27FC236}">
                <a16:creationId xmlns:a16="http://schemas.microsoft.com/office/drawing/2014/main" id="{A14C8D14-1530-4E7B-AEF2-66074471649B}"/>
              </a:ext>
            </a:extLst>
          </p:cNvPr>
          <p:cNvPicPr>
            <a:picLocks noChangeAspect="1"/>
          </p:cNvPicPr>
          <p:nvPr userDrawn="1"/>
        </p:nvPicPr>
        <p:blipFill rotWithShape="1">
          <a:blip r:embed="rId13" cstate="screen">
            <a:alphaModFix amt="5000"/>
            <a:extLst>
              <a:ext uri="{28A0092B-C50C-407E-A947-70E740481C1C}">
                <a14:useLocalDpi xmlns:a14="http://schemas.microsoft.com/office/drawing/2010/main"/>
              </a:ext>
            </a:extLst>
          </a:blip>
          <a:srcRect t="28893" b="28893"/>
          <a:stretch/>
        </p:blipFill>
        <p:spPr>
          <a:xfrm>
            <a:off x="-19391" y="0"/>
            <a:ext cx="12192000" cy="6858000"/>
          </a:xfrm>
          <a:prstGeom prst="rect">
            <a:avLst/>
          </a:prstGeom>
        </p:spPr>
      </p:pic>
    </p:spTree>
    <p:extLst>
      <p:ext uri="{BB962C8B-B14F-4D97-AF65-F5344CB8AC3E}">
        <p14:creationId xmlns:p14="http://schemas.microsoft.com/office/powerpoint/2010/main" val="1095015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A12E4B41-ECE9-44CB-BFD1-D5D23A36F02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880908" y="14514"/>
            <a:ext cx="11350220" cy="6867197"/>
          </a:xfrm>
          <a:prstGeom prst="rect">
            <a:avLst/>
          </a:prstGeom>
        </p:spPr>
      </p:pic>
      <p:sp>
        <p:nvSpPr>
          <p:cNvPr id="13" name="矩形 12">
            <a:extLst>
              <a:ext uri="{FF2B5EF4-FFF2-40B4-BE49-F238E27FC236}">
                <a16:creationId xmlns:a16="http://schemas.microsoft.com/office/drawing/2014/main" id="{8540F78E-A408-4E7C-86F9-2FAAABE0C9B3}"/>
              </a:ext>
            </a:extLst>
          </p:cNvPr>
          <p:cNvSpPr/>
          <p:nvPr userDrawn="1"/>
        </p:nvSpPr>
        <p:spPr>
          <a:xfrm>
            <a:off x="863802" y="5317"/>
            <a:ext cx="11328198" cy="6867197"/>
          </a:xfrm>
          <a:prstGeom prst="rect">
            <a:avLst/>
          </a:prstGeom>
          <a:gradFill>
            <a:gsLst>
              <a:gs pos="21000">
                <a:schemeClr val="bg1"/>
              </a:gs>
              <a:gs pos="100000">
                <a:schemeClr val="bg1">
                  <a:alpha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0</a:t>
            </a:r>
            <a:endParaRPr lang="zh-CN" altLang="en-US" dirty="0"/>
          </a:p>
        </p:txBody>
      </p:sp>
      <p:pic>
        <p:nvPicPr>
          <p:cNvPr id="6" name="图片 5" descr="卡通人物&#10;&#10;中度可信度描述已自动生成">
            <a:extLst>
              <a:ext uri="{FF2B5EF4-FFF2-40B4-BE49-F238E27FC236}">
                <a16:creationId xmlns:a16="http://schemas.microsoft.com/office/drawing/2014/main" id="{CD19D3C3-5984-4438-A18E-CB2EFA905B3A}"/>
              </a:ext>
            </a:extLst>
          </p:cNvPr>
          <p:cNvPicPr>
            <a:picLocks noChangeAspect="1"/>
          </p:cNvPicPr>
          <p:nvPr userDrawn="1"/>
        </p:nvPicPr>
        <p:blipFill rotWithShape="1">
          <a:blip r:embed="rId3" cstate="screen">
            <a:alphaModFix amt="35000"/>
            <a:extLst>
              <a:ext uri="{28A0092B-C50C-407E-A947-70E740481C1C}">
                <a14:useLocalDpi xmlns:a14="http://schemas.microsoft.com/office/drawing/2010/main"/>
              </a:ext>
            </a:extLst>
          </a:blip>
          <a:srcRect/>
          <a:stretch/>
        </p:blipFill>
        <p:spPr>
          <a:xfrm rot="16353137">
            <a:off x="-225526" y="-242727"/>
            <a:ext cx="952500" cy="815652"/>
          </a:xfrm>
          <a:prstGeom prst="rect">
            <a:avLst/>
          </a:prstGeom>
        </p:spPr>
      </p:pic>
      <p:pic>
        <p:nvPicPr>
          <p:cNvPr id="8" name="图片 7" descr="卡通人物&#10;&#10;中度可信度描述已自动生成">
            <a:extLst>
              <a:ext uri="{FF2B5EF4-FFF2-40B4-BE49-F238E27FC236}">
                <a16:creationId xmlns:a16="http://schemas.microsoft.com/office/drawing/2014/main" id="{47C95B5E-C203-4034-A4F7-8CFDD9FDB093}"/>
              </a:ext>
            </a:extLst>
          </p:cNvPr>
          <p:cNvPicPr>
            <a:picLocks noChangeAspect="1"/>
          </p:cNvPicPr>
          <p:nvPr userDrawn="1"/>
        </p:nvPicPr>
        <p:blipFill rotWithShape="1">
          <a:blip r:embed="rId4" cstate="screen">
            <a:alphaModFix amt="35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946891">
            <a:off x="4431346" y="88294"/>
            <a:ext cx="1333002" cy="1141486"/>
          </a:xfrm>
          <a:prstGeom prst="rect">
            <a:avLst/>
          </a:prstGeom>
        </p:spPr>
      </p:pic>
      <p:pic>
        <p:nvPicPr>
          <p:cNvPr id="9" name="图片 8" descr="卡通人物&#10;&#10;中度可信度描述已自动生成">
            <a:extLst>
              <a:ext uri="{FF2B5EF4-FFF2-40B4-BE49-F238E27FC236}">
                <a16:creationId xmlns:a16="http://schemas.microsoft.com/office/drawing/2014/main" id="{7B46ED83-801A-4FFB-87F8-314A6444FEBB}"/>
              </a:ext>
            </a:extLst>
          </p:cNvPr>
          <p:cNvPicPr>
            <a:picLocks noChangeAspect="1"/>
          </p:cNvPicPr>
          <p:nvPr userDrawn="1"/>
        </p:nvPicPr>
        <p:blipFill rotWithShape="1">
          <a:blip r:embed="rId6" cstate="screen">
            <a:alphaModFix amt="35000"/>
            <a:extLst>
              <a:ext uri="{28A0092B-C50C-407E-A947-70E740481C1C}">
                <a14:useLocalDpi xmlns:a14="http://schemas.microsoft.com/office/drawing/2010/main"/>
              </a:ext>
            </a:extLst>
          </a:blip>
          <a:srcRect/>
          <a:stretch/>
        </p:blipFill>
        <p:spPr>
          <a:xfrm rot="15164851">
            <a:off x="3396261" y="5688535"/>
            <a:ext cx="2731346" cy="2338928"/>
          </a:xfrm>
          <a:prstGeom prst="rect">
            <a:avLst/>
          </a:prstGeom>
        </p:spPr>
      </p:pic>
      <p:pic>
        <p:nvPicPr>
          <p:cNvPr id="11" name="图片 10" descr="卡通人物&#10;&#10;中度可信度描述已自动生成">
            <a:extLst>
              <a:ext uri="{FF2B5EF4-FFF2-40B4-BE49-F238E27FC236}">
                <a16:creationId xmlns:a16="http://schemas.microsoft.com/office/drawing/2014/main" id="{6FEA0471-C9D5-495B-BCCB-1ECECB2BD9F9}"/>
              </a:ext>
            </a:extLst>
          </p:cNvPr>
          <p:cNvPicPr>
            <a:picLocks noChangeAspect="1"/>
          </p:cNvPicPr>
          <p:nvPr userDrawn="1"/>
        </p:nvPicPr>
        <p:blipFill rotWithShape="1">
          <a:blip r:embed="rId6" cstate="screen">
            <a:alphaModFix amt="35000"/>
            <a:extLst>
              <a:ext uri="{28A0092B-C50C-407E-A947-70E740481C1C}">
                <a14:useLocalDpi xmlns:a14="http://schemas.microsoft.com/office/drawing/2010/main"/>
              </a:ext>
            </a:extLst>
          </a:blip>
          <a:srcRect/>
          <a:stretch/>
        </p:blipFill>
        <p:spPr>
          <a:xfrm rot="1341861">
            <a:off x="306377" y="1605133"/>
            <a:ext cx="4861330" cy="4162892"/>
          </a:xfrm>
          <a:prstGeom prst="rect">
            <a:avLst/>
          </a:prstGeom>
        </p:spPr>
      </p:pic>
    </p:spTree>
    <p:extLst>
      <p:ext uri="{BB962C8B-B14F-4D97-AF65-F5344CB8AC3E}">
        <p14:creationId xmlns:p14="http://schemas.microsoft.com/office/powerpoint/2010/main" val="2910945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Picture 2" descr="北欧/极简风格家居/软装搭配/北欧家具/北欧混搭/原木">
            <a:extLst>
              <a:ext uri="{FF2B5EF4-FFF2-40B4-BE49-F238E27FC236}">
                <a16:creationId xmlns:a16="http://schemas.microsoft.com/office/drawing/2014/main" id="{7A7B5418-7566-7E92-02B5-68E539FBF48E}"/>
              </a:ext>
            </a:extLst>
          </p:cNvPr>
          <p:cNvPicPr>
            <a:picLocks noChangeAspect="1" noChangeArrowheads="1"/>
          </p:cNvPicPr>
          <p:nvPr userDrawn="1"/>
        </p:nvPicPr>
        <p:blipFill rotWithShape="1">
          <a:blip r:embed="rId2" cstate="screen">
            <a:alphaModFix amt="10000"/>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descr="卡通人物&#10;&#10;中度可信度描述已自动生成">
            <a:extLst>
              <a:ext uri="{FF2B5EF4-FFF2-40B4-BE49-F238E27FC236}">
                <a16:creationId xmlns:a16="http://schemas.microsoft.com/office/drawing/2014/main" id="{8B716C77-F530-A30E-B109-61110D3714CF}"/>
              </a:ext>
            </a:extLst>
          </p:cNvPr>
          <p:cNvPicPr>
            <a:picLocks noChangeAspect="1"/>
          </p:cNvPicPr>
          <p:nvPr userDrawn="1"/>
        </p:nvPicPr>
        <p:blipFill rotWithShape="1">
          <a:blip r:embed="rId3" cstate="screen">
            <a:alphaModFix amt="35000"/>
            <a:extLst>
              <a:ext uri="{28A0092B-C50C-407E-A947-70E740481C1C}">
                <a14:useLocalDpi xmlns:a14="http://schemas.microsoft.com/office/drawing/2010/main"/>
              </a:ext>
            </a:extLst>
          </a:blip>
          <a:srcRect/>
          <a:stretch/>
        </p:blipFill>
        <p:spPr>
          <a:xfrm rot="17204357">
            <a:off x="532609" y="-685395"/>
            <a:ext cx="2767218" cy="2369645"/>
          </a:xfrm>
          <a:prstGeom prst="rect">
            <a:avLst/>
          </a:prstGeom>
        </p:spPr>
      </p:pic>
      <p:pic>
        <p:nvPicPr>
          <p:cNvPr id="7" name="图片 6" descr="卡通人物&#10;&#10;中度可信度描述已自动生成">
            <a:extLst>
              <a:ext uri="{FF2B5EF4-FFF2-40B4-BE49-F238E27FC236}">
                <a16:creationId xmlns:a16="http://schemas.microsoft.com/office/drawing/2014/main" id="{60F0BDC5-C5A9-B440-14D9-74C978D355AC}"/>
              </a:ext>
            </a:extLst>
          </p:cNvPr>
          <p:cNvPicPr>
            <a:picLocks noChangeAspect="1"/>
          </p:cNvPicPr>
          <p:nvPr userDrawn="1"/>
        </p:nvPicPr>
        <p:blipFill rotWithShape="1">
          <a:blip r:embed="rId4" cstate="screen">
            <a:alphaModFix amt="35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946891">
            <a:off x="10728897" y="-169087"/>
            <a:ext cx="1333002" cy="1141486"/>
          </a:xfrm>
          <a:prstGeom prst="rect">
            <a:avLst/>
          </a:prstGeom>
        </p:spPr>
      </p:pic>
      <p:pic>
        <p:nvPicPr>
          <p:cNvPr id="8" name="图片 7" descr="卡通人物&#10;&#10;中度可信度描述已自动生成">
            <a:extLst>
              <a:ext uri="{FF2B5EF4-FFF2-40B4-BE49-F238E27FC236}">
                <a16:creationId xmlns:a16="http://schemas.microsoft.com/office/drawing/2014/main" id="{F35326E1-0937-3847-FC2D-8FB4653C37EB}"/>
              </a:ext>
            </a:extLst>
          </p:cNvPr>
          <p:cNvPicPr>
            <a:picLocks noChangeAspect="1"/>
          </p:cNvPicPr>
          <p:nvPr userDrawn="1"/>
        </p:nvPicPr>
        <p:blipFill rotWithShape="1">
          <a:blip r:embed="rId3" cstate="screen">
            <a:alphaModFix amt="35000"/>
            <a:extLst>
              <a:ext uri="{28A0092B-C50C-407E-A947-70E740481C1C}">
                <a14:useLocalDpi xmlns:a14="http://schemas.microsoft.com/office/drawing/2010/main"/>
              </a:ext>
            </a:extLst>
          </a:blip>
          <a:srcRect/>
          <a:stretch/>
        </p:blipFill>
        <p:spPr>
          <a:xfrm rot="15164851">
            <a:off x="9233122" y="5688537"/>
            <a:ext cx="2731346" cy="2338928"/>
          </a:xfrm>
          <a:prstGeom prst="rect">
            <a:avLst/>
          </a:prstGeom>
        </p:spPr>
      </p:pic>
      <p:pic>
        <p:nvPicPr>
          <p:cNvPr id="10" name="图片 9" descr="卡通人物&#10;&#10;中度可信度描述已自动生成">
            <a:extLst>
              <a:ext uri="{FF2B5EF4-FFF2-40B4-BE49-F238E27FC236}">
                <a16:creationId xmlns:a16="http://schemas.microsoft.com/office/drawing/2014/main" id="{41471253-1115-68CE-2CB9-B41C4AF42574}"/>
              </a:ext>
            </a:extLst>
          </p:cNvPr>
          <p:cNvPicPr>
            <a:picLocks noChangeAspect="1"/>
          </p:cNvPicPr>
          <p:nvPr userDrawn="1"/>
        </p:nvPicPr>
        <p:blipFill rotWithShape="1">
          <a:blip r:embed="rId3" cstate="screen">
            <a:alphaModFix amt="35000"/>
            <a:extLst>
              <a:ext uri="{28A0092B-C50C-407E-A947-70E740481C1C}">
                <a14:useLocalDpi xmlns:a14="http://schemas.microsoft.com/office/drawing/2010/main"/>
              </a:ext>
            </a:extLst>
          </a:blip>
          <a:srcRect/>
          <a:stretch/>
        </p:blipFill>
        <p:spPr>
          <a:xfrm rot="1341861">
            <a:off x="-1751312" y="4319304"/>
            <a:ext cx="4861330" cy="4162892"/>
          </a:xfrm>
          <a:prstGeom prst="rect">
            <a:avLst/>
          </a:prstGeom>
        </p:spPr>
      </p:pic>
    </p:spTree>
    <p:extLst>
      <p:ext uri="{BB962C8B-B14F-4D97-AF65-F5344CB8AC3E}">
        <p14:creationId xmlns:p14="http://schemas.microsoft.com/office/powerpoint/2010/main" val="2341895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791BD2E-C904-0D5A-E766-59BFE86DE16C}"/>
              </a:ext>
            </a:extLst>
          </p:cNvPr>
          <p:cNvSpPr/>
          <p:nvPr userDrawn="1"/>
        </p:nvSpPr>
        <p:spPr>
          <a:xfrm>
            <a:off x="425935" y="347203"/>
            <a:ext cx="576578" cy="576578"/>
          </a:xfrm>
          <a:prstGeom prst="rect">
            <a:avLst/>
          </a:prstGeom>
          <a:solidFill>
            <a:schemeClr val="accent1">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5" name="矩形 4">
            <a:extLst>
              <a:ext uri="{FF2B5EF4-FFF2-40B4-BE49-F238E27FC236}">
                <a16:creationId xmlns:a16="http://schemas.microsoft.com/office/drawing/2014/main" id="{6EC78A47-34B9-413C-D406-C53FED2483C8}"/>
              </a:ext>
            </a:extLst>
          </p:cNvPr>
          <p:cNvSpPr/>
          <p:nvPr userDrawn="1"/>
        </p:nvSpPr>
        <p:spPr>
          <a:xfrm>
            <a:off x="321409" y="239305"/>
            <a:ext cx="576578" cy="576578"/>
          </a:xfrm>
          <a:prstGeom prst="rect">
            <a:avLst/>
          </a:prstGeom>
          <a:gradFill>
            <a:gsLst>
              <a:gs pos="100000">
                <a:schemeClr val="accent2">
                  <a:alpha val="55000"/>
                </a:schemeClr>
              </a:gs>
              <a:gs pos="0">
                <a:schemeClr val="accent1"/>
              </a:gs>
            </a:gsLst>
            <a:lin ang="2700000" scaled="1"/>
          </a:gradFill>
          <a:ln>
            <a:noFill/>
          </a:ln>
          <a:effectLst>
            <a:outerShdw blurRad="152400" dist="38100" dir="2700000" sx="97000" sy="97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8" name="标题 7">
            <a:extLst>
              <a:ext uri="{FF2B5EF4-FFF2-40B4-BE49-F238E27FC236}">
                <a16:creationId xmlns:a16="http://schemas.microsoft.com/office/drawing/2014/main" id="{3E25349A-993C-C681-1751-6B853CF7D0F9}"/>
              </a:ext>
            </a:extLst>
          </p:cNvPr>
          <p:cNvSpPr>
            <a:spLocks noGrp="1"/>
          </p:cNvSpPr>
          <p:nvPr>
            <p:ph type="title"/>
          </p:nvPr>
        </p:nvSpPr>
        <p:spPr>
          <a:xfrm>
            <a:off x="1107039" y="274815"/>
            <a:ext cx="7006447" cy="662781"/>
          </a:xfrm>
        </p:spPr>
        <p:txBody>
          <a:bodyPr/>
          <a:lstStyle/>
          <a:p>
            <a:r>
              <a:rPr lang="zh-CN" altLang="en-US" dirty="0"/>
              <a:t>单击此处编辑母版标题样式</a:t>
            </a:r>
          </a:p>
        </p:txBody>
      </p:sp>
      <p:sp>
        <p:nvSpPr>
          <p:cNvPr id="11" name="任意多边形: 形状 10">
            <a:extLst>
              <a:ext uri="{FF2B5EF4-FFF2-40B4-BE49-F238E27FC236}">
                <a16:creationId xmlns:a16="http://schemas.microsoft.com/office/drawing/2014/main" id="{8F9AA2D9-1D21-1166-4446-A5D9B54EF04C}"/>
              </a:ext>
            </a:extLst>
          </p:cNvPr>
          <p:cNvSpPr/>
          <p:nvPr userDrawn="1"/>
        </p:nvSpPr>
        <p:spPr>
          <a:xfrm>
            <a:off x="1100370" y="846886"/>
            <a:ext cx="4931343" cy="53139"/>
          </a:xfrm>
          <a:custGeom>
            <a:avLst/>
            <a:gdLst>
              <a:gd name="connsiteX0" fmla="*/ 47625 w 4419600"/>
              <a:gd name="connsiteY0" fmla="*/ 0 h 47625"/>
              <a:gd name="connsiteX1" fmla="*/ 0 w 4419600"/>
              <a:gd name="connsiteY1" fmla="*/ 47625 h 47625"/>
              <a:gd name="connsiteX2" fmla="*/ 4419600 w 4419600"/>
              <a:gd name="connsiteY2" fmla="*/ 47625 h 47625"/>
            </a:gdLst>
            <a:ahLst/>
            <a:cxnLst>
              <a:cxn ang="0">
                <a:pos x="connsiteX0" y="connsiteY0"/>
              </a:cxn>
              <a:cxn ang="0">
                <a:pos x="connsiteX1" y="connsiteY1"/>
              </a:cxn>
              <a:cxn ang="0">
                <a:pos x="connsiteX2" y="connsiteY2"/>
              </a:cxn>
            </a:cxnLst>
            <a:rect l="l" t="t" r="r" b="b"/>
            <a:pathLst>
              <a:path w="4419600" h="47625">
                <a:moveTo>
                  <a:pt x="47625" y="0"/>
                </a:moveTo>
                <a:lnTo>
                  <a:pt x="0" y="47625"/>
                </a:lnTo>
                <a:lnTo>
                  <a:pt x="4419600" y="47625"/>
                </a:lnTo>
              </a:path>
            </a:pathLst>
          </a:custGeom>
          <a:noFill/>
          <a:ln w="158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48541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9015154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DD61BF2-966A-75EE-B3C6-20DDE25AC8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81B4C9D-D99A-F420-C844-947E22FA85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C1B0AB3-0847-359F-9269-23043EBD91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323AB3-EB9E-4D39-A89D-82A4AE06549B}" type="datetimeFigureOut">
              <a:rPr lang="zh-CN" altLang="en-US" smtClean="0"/>
              <a:t>2022/9/19</a:t>
            </a:fld>
            <a:endParaRPr lang="zh-CN" altLang="en-US"/>
          </a:p>
        </p:txBody>
      </p:sp>
      <p:sp>
        <p:nvSpPr>
          <p:cNvPr id="5" name="页脚占位符 4">
            <a:extLst>
              <a:ext uri="{FF2B5EF4-FFF2-40B4-BE49-F238E27FC236}">
                <a16:creationId xmlns:a16="http://schemas.microsoft.com/office/drawing/2014/main" id="{04258126-63F4-79FE-7AA6-AD64CD4B89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E16C564-FCB0-FBDF-5356-3A47060A75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7737E3-2048-4FA5-AE8A-C156758B2CCD}" type="slidenum">
              <a:rPr lang="zh-CN" altLang="en-US" smtClean="0"/>
              <a:t>‹#›</a:t>
            </a:fld>
            <a:endParaRPr lang="zh-CN" altLang="en-US"/>
          </a:p>
        </p:txBody>
      </p:sp>
    </p:spTree>
    <p:extLst>
      <p:ext uri="{BB962C8B-B14F-4D97-AF65-F5344CB8AC3E}">
        <p14:creationId xmlns:p14="http://schemas.microsoft.com/office/powerpoint/2010/main" val="2248208535"/>
      </p:ext>
    </p:extLst>
  </p:cSld>
  <p:clrMap bg1="lt1" tx1="dk1" bg2="lt2" tx2="dk2" accent1="accent1" accent2="accent2" accent3="accent3" accent4="accent4" accent5="accent5" accent6="accent6" hlink="hlink" folHlink="folHlink"/>
  <p:sldLayoutIdLst>
    <p:sldLayoutId id="2147483660" r:id="rId1"/>
    <p:sldLayoutId id="2147483664" r:id="rId2"/>
    <p:sldLayoutId id="2147483666" r:id="rId3"/>
    <p:sldLayoutId id="2147483665" r:id="rId4"/>
    <p:sldLayoutId id="214748366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9" Type="http://schemas.openxmlformats.org/officeDocument/2006/relationships/image" Target="../media/image17.jpeg"/><Relationship Id="rId21" Type="http://schemas.openxmlformats.org/officeDocument/2006/relationships/tags" Target="../tags/tag23.xml"/><Relationship Id="rId34" Type="http://schemas.openxmlformats.org/officeDocument/2006/relationships/tags" Target="../tags/tag36.xml"/><Relationship Id="rId42" Type="http://schemas.openxmlformats.org/officeDocument/2006/relationships/image" Target="../media/image4.png"/><Relationship Id="rId47" Type="http://schemas.openxmlformats.org/officeDocument/2006/relationships/image" Target="../media/image23.png"/><Relationship Id="rId50" Type="http://schemas.openxmlformats.org/officeDocument/2006/relationships/image" Target="../media/image26.svg"/><Relationship Id="rId7" Type="http://schemas.openxmlformats.org/officeDocument/2006/relationships/tags" Target="../tags/tag9.xml"/><Relationship Id="rId2" Type="http://schemas.openxmlformats.org/officeDocument/2006/relationships/tags" Target="../tags/tag4.xml"/><Relationship Id="rId16" Type="http://schemas.openxmlformats.org/officeDocument/2006/relationships/tags" Target="../tags/tag18.xml"/><Relationship Id="rId29" Type="http://schemas.openxmlformats.org/officeDocument/2006/relationships/tags" Target="../tags/tag31.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tags" Target="../tags/tag34.xml"/><Relationship Id="rId37" Type="http://schemas.openxmlformats.org/officeDocument/2006/relationships/slideLayout" Target="../slideLayouts/slideLayout4.xml"/><Relationship Id="rId40" Type="http://schemas.openxmlformats.org/officeDocument/2006/relationships/image" Target="../media/image7.png"/><Relationship Id="rId45" Type="http://schemas.openxmlformats.org/officeDocument/2006/relationships/image" Target="../media/image21.png"/><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36" Type="http://schemas.openxmlformats.org/officeDocument/2006/relationships/tags" Target="../tags/tag38.xml"/><Relationship Id="rId49" Type="http://schemas.openxmlformats.org/officeDocument/2006/relationships/image" Target="../media/image25.png"/><Relationship Id="rId10" Type="http://schemas.openxmlformats.org/officeDocument/2006/relationships/tags" Target="../tags/tag12.xml"/><Relationship Id="rId19" Type="http://schemas.openxmlformats.org/officeDocument/2006/relationships/tags" Target="../tags/tag21.xml"/><Relationship Id="rId31" Type="http://schemas.openxmlformats.org/officeDocument/2006/relationships/tags" Target="../tags/tag33.xml"/><Relationship Id="rId44" Type="http://schemas.openxmlformats.org/officeDocument/2006/relationships/image" Target="../media/image20.svg"/><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tags" Target="../tags/tag32.xml"/><Relationship Id="rId35" Type="http://schemas.openxmlformats.org/officeDocument/2006/relationships/tags" Target="../tags/tag37.xml"/><Relationship Id="rId43" Type="http://schemas.openxmlformats.org/officeDocument/2006/relationships/image" Target="../media/image19.png"/><Relationship Id="rId48" Type="http://schemas.openxmlformats.org/officeDocument/2006/relationships/image" Target="../media/image24.svg"/><Relationship Id="rId8" Type="http://schemas.openxmlformats.org/officeDocument/2006/relationships/tags" Target="../tags/tag10.xml"/><Relationship Id="rId3" Type="http://schemas.openxmlformats.org/officeDocument/2006/relationships/tags" Target="../tags/tag5.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tags" Target="../tags/tag35.xml"/><Relationship Id="rId38" Type="http://schemas.openxmlformats.org/officeDocument/2006/relationships/notesSlide" Target="../notesSlides/notesSlide10.xml"/><Relationship Id="rId46" Type="http://schemas.openxmlformats.org/officeDocument/2006/relationships/image" Target="../media/image22.svg"/><Relationship Id="rId20" Type="http://schemas.openxmlformats.org/officeDocument/2006/relationships/tags" Target="../tags/tag22.xml"/><Relationship Id="rId41" Type="http://schemas.microsoft.com/office/2007/relationships/hdphoto" Target="../media/hdphoto3.wdp"/><Relationship Id="rId1" Type="http://schemas.openxmlformats.org/officeDocument/2006/relationships/tags" Target="../tags/tag3.xml"/><Relationship Id="rId6" Type="http://schemas.openxmlformats.org/officeDocument/2006/relationships/tags" Target="../tags/tag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2.xml"/><Relationship Id="rId7"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39.xml"/><Relationship Id="rId6" Type="http://schemas.microsoft.com/office/2007/relationships/hdphoto" Target="../media/hdphoto2.wdp"/><Relationship Id="rId5" Type="http://schemas.openxmlformats.org/officeDocument/2006/relationships/image" Target="../media/image5.png"/><Relationship Id="rId10" Type="http://schemas.openxmlformats.org/officeDocument/2006/relationships/image" Target="../media/image28.png"/><Relationship Id="rId4" Type="http://schemas.openxmlformats.org/officeDocument/2006/relationships/image" Target="../media/image27.png"/><Relationship Id="rId9" Type="http://schemas.openxmlformats.org/officeDocument/2006/relationships/image" Target="../media/image4.pn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9.jpeg"/><Relationship Id="rId7" Type="http://schemas.microsoft.com/office/2007/relationships/hdphoto" Target="../media/hdphoto3.wdp"/><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5.png"/><Relationship Id="rId9" Type="http://schemas.openxmlformats.org/officeDocument/2006/relationships/image" Target="../media/image2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4.xml"/><Relationship Id="rId7"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tags" Target="../tags/tag2.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14.jpeg"/><Relationship Id="rId9"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4.png"/><Relationship Id="rId5" Type="http://schemas.microsoft.com/office/2007/relationships/hdphoto" Target="../media/hdphoto3.wdp"/><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jpe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5.png"/><Relationship Id="rId4" Type="http://schemas.openxmlformats.org/officeDocument/2006/relationships/image" Target="../media/image18.png"/><Relationship Id="rId9"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文本框 134">
            <a:extLst>
              <a:ext uri="{FF2B5EF4-FFF2-40B4-BE49-F238E27FC236}">
                <a16:creationId xmlns:a16="http://schemas.microsoft.com/office/drawing/2014/main" id="{6EC21967-2EC5-4B05-9386-66E91726EAD6}"/>
              </a:ext>
            </a:extLst>
          </p:cNvPr>
          <p:cNvSpPr txBox="1"/>
          <p:nvPr/>
        </p:nvSpPr>
        <p:spPr>
          <a:xfrm>
            <a:off x="3999865" y="3753816"/>
            <a:ext cx="4192271" cy="369332"/>
          </a:xfrm>
          <a:prstGeom prst="rect">
            <a:avLst/>
          </a:prstGeom>
          <a:noFill/>
        </p:spPr>
        <p:txBody>
          <a:bodyPr wrap="square" lIns="0" tIns="0" rIns="0" bIns="0">
            <a:spAutoFit/>
          </a:bodyPr>
          <a:lstStyle/>
          <a:p>
            <a:pPr marL="0" indent="0" algn="ctr">
              <a:lnSpc>
                <a:spcPct val="100000"/>
              </a:lnSpc>
              <a:spcBef>
                <a:spcPts val="0"/>
              </a:spcBef>
              <a:spcAft>
                <a:spcPts val="1000"/>
              </a:spcAft>
              <a:buSzPct val="100000"/>
              <a:buNone/>
            </a:pPr>
            <a:r>
              <a:rPr lang="zh-CN" altLang="en-US" sz="2400" spc="600" dirty="0">
                <a:solidFill>
                  <a:schemeClr val="accent1">
                    <a:lumMod val="60000"/>
                    <a:lumOff val="40000"/>
                  </a:schemeClr>
                </a:solidFill>
                <a:latin typeface="+mj-ea"/>
                <a:ea typeface="+mj-ea"/>
                <a:sym typeface="微软雅黑" panose="020B0503020204020204" pitchFamily="34" charset="-122"/>
              </a:rPr>
              <a:t>绿色家具你值得拥有</a:t>
            </a:r>
          </a:p>
        </p:txBody>
      </p:sp>
      <p:sp>
        <p:nvSpPr>
          <p:cNvPr id="144" name="椭圆 143">
            <a:extLst>
              <a:ext uri="{FF2B5EF4-FFF2-40B4-BE49-F238E27FC236}">
                <a16:creationId xmlns:a16="http://schemas.microsoft.com/office/drawing/2014/main" id="{7BEEAAEC-8BB8-46FB-BE9B-4183FC283ACB}"/>
              </a:ext>
            </a:extLst>
          </p:cNvPr>
          <p:cNvSpPr/>
          <p:nvPr/>
        </p:nvSpPr>
        <p:spPr>
          <a:xfrm>
            <a:off x="776353" y="-5213010"/>
            <a:ext cx="10426020" cy="10426020"/>
          </a:xfrm>
          <a:prstGeom prst="ellipse">
            <a:avLst/>
          </a:prstGeom>
          <a:noFill/>
          <a:ln>
            <a:gradFill flip="none" rotWithShape="1">
              <a:gsLst>
                <a:gs pos="0">
                  <a:schemeClr val="accent1">
                    <a:lumMod val="40000"/>
                    <a:lumOff val="60000"/>
                  </a:schemeClr>
                </a:gs>
                <a:gs pos="86000">
                  <a:schemeClr val="accent1">
                    <a:lumMod val="60000"/>
                    <a:lumOff val="40000"/>
                    <a:alpha val="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sym typeface="微软雅黑" panose="020B0503020204020204" pitchFamily="34" charset="-122"/>
            </a:endParaRPr>
          </a:p>
        </p:txBody>
      </p:sp>
      <p:sp>
        <p:nvSpPr>
          <p:cNvPr id="146" name="椭圆 145">
            <a:extLst>
              <a:ext uri="{FF2B5EF4-FFF2-40B4-BE49-F238E27FC236}">
                <a16:creationId xmlns:a16="http://schemas.microsoft.com/office/drawing/2014/main" id="{0C61842E-80B9-4200-A5A6-A228290B4817}"/>
              </a:ext>
            </a:extLst>
          </p:cNvPr>
          <p:cNvSpPr/>
          <p:nvPr/>
        </p:nvSpPr>
        <p:spPr>
          <a:xfrm>
            <a:off x="-1324319" y="-7313682"/>
            <a:ext cx="14627364" cy="14627364"/>
          </a:xfrm>
          <a:prstGeom prst="ellipse">
            <a:avLst/>
          </a:prstGeom>
          <a:noFill/>
          <a:ln>
            <a:gradFill flip="none" rotWithShape="1">
              <a:gsLst>
                <a:gs pos="0">
                  <a:schemeClr val="accent1">
                    <a:lumMod val="40000"/>
                    <a:lumOff val="60000"/>
                  </a:schemeClr>
                </a:gs>
                <a:gs pos="86000">
                  <a:schemeClr val="accent1">
                    <a:lumMod val="60000"/>
                    <a:lumOff val="40000"/>
                    <a:alpha val="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微软雅黑" panose="020B0503020204020204" pitchFamily="34" charset="-122"/>
            </a:endParaRPr>
          </a:p>
        </p:txBody>
      </p:sp>
      <p:grpSp>
        <p:nvGrpSpPr>
          <p:cNvPr id="186" name="组合 185">
            <a:extLst>
              <a:ext uri="{FF2B5EF4-FFF2-40B4-BE49-F238E27FC236}">
                <a16:creationId xmlns:a16="http://schemas.microsoft.com/office/drawing/2014/main" id="{13235539-D4E0-4EB5-B7B6-3EC2CC63520A}"/>
              </a:ext>
            </a:extLst>
          </p:cNvPr>
          <p:cNvGrpSpPr/>
          <p:nvPr/>
        </p:nvGrpSpPr>
        <p:grpSpPr>
          <a:xfrm>
            <a:off x="5191125" y="5570350"/>
            <a:ext cx="1809751" cy="482986"/>
            <a:chOff x="5210174" y="5475100"/>
            <a:chExt cx="1809751" cy="482986"/>
          </a:xfrm>
        </p:grpSpPr>
        <p:sp>
          <p:nvSpPr>
            <p:cNvPr id="185" name="矩形: 圆角 184">
              <a:extLst>
                <a:ext uri="{FF2B5EF4-FFF2-40B4-BE49-F238E27FC236}">
                  <a16:creationId xmlns:a16="http://schemas.microsoft.com/office/drawing/2014/main" id="{2E071869-0B3F-4069-A678-31B9565021A4}"/>
                </a:ext>
              </a:extLst>
            </p:cNvPr>
            <p:cNvSpPr/>
            <p:nvPr/>
          </p:nvSpPr>
          <p:spPr>
            <a:xfrm>
              <a:off x="5210174" y="5475100"/>
              <a:ext cx="1809751" cy="482986"/>
            </a:xfrm>
            <a:prstGeom prst="roundRect">
              <a:avLst>
                <a:gd name="adj" fmla="val 29368"/>
              </a:avLst>
            </a:prstGeom>
            <a:gradFill flip="none" rotWithShape="1">
              <a:gsLst>
                <a:gs pos="0">
                  <a:schemeClr val="accent1"/>
                </a:gs>
                <a:gs pos="100000">
                  <a:schemeClr val="accent1">
                    <a:lumMod val="75000"/>
                  </a:schemeClr>
                </a:gs>
              </a:gsLst>
              <a:lin ang="2700000" scaled="1"/>
              <a:tileRect/>
            </a:gradFill>
            <a:ln>
              <a:noFill/>
            </a:ln>
            <a:effectLst>
              <a:outerShdw blurRad="152400" dist="101600" dir="2700000" algn="tl"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sz="1600">
                <a:solidFill>
                  <a:srgbClr val="FFFFFF"/>
                </a:solidFill>
                <a:latin typeface="+mn-ea"/>
                <a:sym typeface="微软雅黑" panose="020B0503020204020204" pitchFamily="34" charset="-122"/>
              </a:endParaRPr>
            </a:p>
          </p:txBody>
        </p:sp>
        <p:sp>
          <p:nvSpPr>
            <p:cNvPr id="172" name="文本框 171">
              <a:extLst>
                <a:ext uri="{FF2B5EF4-FFF2-40B4-BE49-F238E27FC236}">
                  <a16:creationId xmlns:a16="http://schemas.microsoft.com/office/drawing/2014/main" id="{A5055706-5702-4D5F-8DF9-D172A5EBED90}"/>
                </a:ext>
              </a:extLst>
            </p:cNvPr>
            <p:cNvSpPr txBox="1"/>
            <p:nvPr/>
          </p:nvSpPr>
          <p:spPr>
            <a:xfrm>
              <a:off x="5549328" y="5608871"/>
              <a:ext cx="1131442" cy="215444"/>
            </a:xfrm>
            <a:prstGeom prst="rect">
              <a:avLst/>
            </a:prstGeom>
            <a:noFill/>
          </p:spPr>
          <p:txBody>
            <a:bodyPr wrap="square" lIns="0" tIns="0" rIns="0" bIns="0" rtlCol="0">
              <a:spAutoFit/>
            </a:bodyPr>
            <a:lstStyle/>
            <a:p>
              <a:r>
                <a:rPr lang="zh-CN" altLang="en-US" sz="1400" dirty="0">
                  <a:solidFill>
                    <a:schemeClr val="bg1"/>
                  </a:solidFill>
                  <a:latin typeface="+mn-ea"/>
                  <a:sym typeface="微软雅黑" panose="020B0503020204020204" pitchFamily="34" charset="-122"/>
                </a:rPr>
                <a:t>汇报人：</a:t>
              </a:r>
              <a:r>
                <a:rPr lang="en-US" altLang="zh-CN" sz="1400" dirty="0">
                  <a:solidFill>
                    <a:schemeClr val="bg1"/>
                  </a:solidFill>
                  <a:latin typeface="+mn-ea"/>
                  <a:sym typeface="微软雅黑" panose="020B0503020204020204" pitchFamily="34" charset="-122"/>
                </a:rPr>
                <a:t>XX</a:t>
              </a:r>
              <a:endParaRPr lang="zh-CN" altLang="en-US" sz="1400" dirty="0">
                <a:solidFill>
                  <a:schemeClr val="bg1"/>
                </a:solidFill>
                <a:latin typeface="+mn-ea"/>
                <a:sym typeface="微软雅黑" panose="020B0503020204020204" pitchFamily="34" charset="-122"/>
              </a:endParaRPr>
            </a:p>
          </p:txBody>
        </p:sp>
      </p:grpSp>
      <p:sp>
        <p:nvSpPr>
          <p:cNvPr id="2" name="文本框 1">
            <a:extLst>
              <a:ext uri="{FF2B5EF4-FFF2-40B4-BE49-F238E27FC236}">
                <a16:creationId xmlns:a16="http://schemas.microsoft.com/office/drawing/2014/main" id="{3F2102EE-0E7A-9897-AD0C-C4FA59BA55A9}"/>
              </a:ext>
            </a:extLst>
          </p:cNvPr>
          <p:cNvSpPr txBox="1"/>
          <p:nvPr/>
        </p:nvSpPr>
        <p:spPr>
          <a:xfrm>
            <a:off x="3633788" y="2103814"/>
            <a:ext cx="4924425" cy="1477328"/>
          </a:xfrm>
          <a:prstGeom prst="rect">
            <a:avLst/>
          </a:prstGeom>
          <a:noFill/>
        </p:spPr>
        <p:txBody>
          <a:bodyPr wrap="square" lIns="0" tIns="0" rIns="0" bIns="0" rtlCol="0">
            <a:spAutoFit/>
          </a:bodyPr>
          <a:lstStyle/>
          <a:p>
            <a:r>
              <a:rPr lang="zh-CN" altLang="en-US" sz="9600" dirty="0">
                <a:solidFill>
                  <a:schemeClr val="accent1"/>
                </a:solidFill>
                <a:latin typeface="+mj-ea"/>
                <a:ea typeface="+mj-ea"/>
                <a:sym typeface="微软雅黑" panose="020B0503020204020204" pitchFamily="34" charset="-122"/>
              </a:rPr>
              <a:t>绿色家具</a:t>
            </a:r>
          </a:p>
        </p:txBody>
      </p:sp>
    </p:spTree>
    <p:extLst>
      <p:ext uri="{BB962C8B-B14F-4D97-AF65-F5344CB8AC3E}">
        <p14:creationId xmlns:p14="http://schemas.microsoft.com/office/powerpoint/2010/main" val="39068229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8" name="PA-图片 117">
            <a:extLst>
              <a:ext uri="{FF2B5EF4-FFF2-40B4-BE49-F238E27FC236}">
                <a16:creationId xmlns:a16="http://schemas.microsoft.com/office/drawing/2014/main" id="{1602FAFB-8D6A-490E-B3E2-577F5DB551A3}"/>
              </a:ext>
            </a:extLst>
          </p:cNvPr>
          <p:cNvPicPr>
            <a:picLocks noChangeAspect="1"/>
          </p:cNvPicPr>
          <p:nvPr>
            <p:custDataLst>
              <p:tags r:id="rId1"/>
            </p:custDataLst>
          </p:nvPr>
        </p:nvPicPr>
        <p:blipFill rotWithShape="1">
          <a:blip r:embed="rId39" cstate="screen">
            <a:alphaModFix amt="10000"/>
            <a:extLst>
              <a:ext uri="{28A0092B-C50C-407E-A947-70E740481C1C}">
                <a14:useLocalDpi xmlns:a14="http://schemas.microsoft.com/office/drawing/2010/main"/>
              </a:ext>
            </a:extLst>
          </a:blip>
          <a:srcRect/>
          <a:stretch/>
        </p:blipFill>
        <p:spPr>
          <a:xfrm>
            <a:off x="-12489" y="0"/>
            <a:ext cx="12206513" cy="6858001"/>
          </a:xfrm>
          <a:prstGeom prst="rect">
            <a:avLst/>
          </a:prstGeom>
          <a:noFill/>
        </p:spPr>
      </p:pic>
      <p:pic>
        <p:nvPicPr>
          <p:cNvPr id="120" name="PA-图片 119" descr="卡通人物&#10;&#10;中度可信度描述已自动生成">
            <a:extLst>
              <a:ext uri="{FF2B5EF4-FFF2-40B4-BE49-F238E27FC236}">
                <a16:creationId xmlns:a16="http://schemas.microsoft.com/office/drawing/2014/main" id="{8E3551C1-5050-45C7-A87E-B800C1741F42}"/>
              </a:ext>
            </a:extLst>
          </p:cNvPr>
          <p:cNvPicPr>
            <a:picLocks noChangeAspect="1"/>
          </p:cNvPicPr>
          <p:nvPr>
            <p:custDataLst>
              <p:tags r:id="rId2"/>
            </p:custDataLst>
          </p:nvPr>
        </p:nvPicPr>
        <p:blipFill rotWithShape="1">
          <a:blip r:embed="rId40" cstate="screen">
            <a:alphaModFix amt="20000"/>
            <a:extLst>
              <a:ext uri="{BEBA8EAE-BF5A-486C-A8C5-ECC9F3942E4B}">
                <a14:imgProps xmlns:a14="http://schemas.microsoft.com/office/drawing/2010/main">
                  <a14:imgLayer r:embed="rId41">
                    <a14:imgEffect>
                      <a14:artisticBlur/>
                    </a14:imgEffect>
                  </a14:imgLayer>
                </a14:imgProps>
              </a:ext>
              <a:ext uri="{28A0092B-C50C-407E-A947-70E740481C1C}">
                <a14:useLocalDpi xmlns:a14="http://schemas.microsoft.com/office/drawing/2010/main"/>
              </a:ext>
            </a:extLst>
          </a:blip>
          <a:srcRect/>
          <a:stretch/>
        </p:blipFill>
        <p:spPr>
          <a:xfrm rot="12398189">
            <a:off x="-631067" y="5925538"/>
            <a:ext cx="1634400" cy="1399582"/>
          </a:xfrm>
          <a:prstGeom prst="rect">
            <a:avLst/>
          </a:prstGeom>
        </p:spPr>
      </p:pic>
      <p:pic>
        <p:nvPicPr>
          <p:cNvPr id="123" name="PA-图片 122" descr="卡通人物&#10;&#10;中度可信度描述已自动生成">
            <a:extLst>
              <a:ext uri="{FF2B5EF4-FFF2-40B4-BE49-F238E27FC236}">
                <a16:creationId xmlns:a16="http://schemas.microsoft.com/office/drawing/2014/main" id="{A2FC7653-95C1-4F50-B3FE-C6DEFF2779ED}"/>
              </a:ext>
            </a:extLst>
          </p:cNvPr>
          <p:cNvPicPr>
            <a:picLocks noChangeAspect="1"/>
          </p:cNvPicPr>
          <p:nvPr>
            <p:custDataLst>
              <p:tags r:id="rId3"/>
            </p:custDataLst>
          </p:nvPr>
        </p:nvPicPr>
        <p:blipFill rotWithShape="1">
          <a:blip r:embed="rId42" cstate="screen">
            <a:alphaModFix amt="35000"/>
            <a:extLst>
              <a:ext uri="{28A0092B-C50C-407E-A947-70E740481C1C}">
                <a14:useLocalDpi xmlns:a14="http://schemas.microsoft.com/office/drawing/2010/main"/>
              </a:ext>
            </a:extLst>
          </a:blip>
          <a:srcRect/>
          <a:stretch/>
        </p:blipFill>
        <p:spPr>
          <a:xfrm rot="1281558">
            <a:off x="9467801" y="-666990"/>
            <a:ext cx="2403093" cy="2057836"/>
          </a:xfrm>
          <a:prstGeom prst="rect">
            <a:avLst/>
          </a:prstGeom>
        </p:spPr>
      </p:pic>
      <p:sp>
        <p:nvSpPr>
          <p:cNvPr id="61" name="PA-文本框 25">
            <a:extLst>
              <a:ext uri="{FF2B5EF4-FFF2-40B4-BE49-F238E27FC236}">
                <a16:creationId xmlns:a16="http://schemas.microsoft.com/office/drawing/2014/main" id="{E2C1DF12-80DC-EAC4-9251-1409F99B5949}"/>
              </a:ext>
            </a:extLst>
          </p:cNvPr>
          <p:cNvSpPr txBox="1"/>
          <p:nvPr>
            <p:custDataLst>
              <p:tags r:id="rId4"/>
            </p:custDataLst>
          </p:nvPr>
        </p:nvSpPr>
        <p:spPr>
          <a:xfrm>
            <a:off x="1230339" y="322010"/>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品牌推广</a:t>
            </a:r>
          </a:p>
        </p:txBody>
      </p:sp>
      <p:sp>
        <p:nvSpPr>
          <p:cNvPr id="38" name="PA-矩形 37">
            <a:extLst>
              <a:ext uri="{FF2B5EF4-FFF2-40B4-BE49-F238E27FC236}">
                <a16:creationId xmlns:a16="http://schemas.microsoft.com/office/drawing/2014/main" id="{58AA1282-4C2A-7F72-941D-70A178D9705B}"/>
              </a:ext>
            </a:extLst>
          </p:cNvPr>
          <p:cNvSpPr/>
          <p:nvPr>
            <p:custDataLst>
              <p:tags r:id="rId5"/>
            </p:custDataLst>
          </p:nvPr>
        </p:nvSpPr>
        <p:spPr>
          <a:xfrm>
            <a:off x="918059" y="1832895"/>
            <a:ext cx="5060581" cy="1963554"/>
          </a:xfrm>
          <a:prstGeom prst="rect">
            <a:avLst/>
          </a:prstGeom>
          <a:solidFill>
            <a:schemeClr val="bg1"/>
          </a:solidFill>
          <a:ln w="12700" cap="flat" cmpd="sng" algn="ctr">
            <a:noFill/>
            <a:prstDash val="solid"/>
            <a:miter lim="800000"/>
          </a:ln>
          <a:effectLst>
            <a:outerShdw blurRad="190500" algn="ctr" rotWithShape="0">
              <a:schemeClr val="accent1">
                <a:alpha val="30000"/>
              </a:schemeClr>
            </a:outerShdw>
          </a:effectLst>
        </p:spPr>
        <p:txBody>
          <a:bodyPr rtlCol="0" anchor="ctr"/>
          <a:lstStyle/>
          <a:p>
            <a:pPr algn="ctr" defTabSz="914400">
              <a:defRPr/>
            </a:pPr>
            <a:endParaRPr lang="zh-CN" altLang="en-US" kern="0" dirty="0">
              <a:solidFill>
                <a:srgbClr val="000000">
                  <a:lumMod val="75000"/>
                  <a:lumOff val="25000"/>
                </a:srgbClr>
              </a:solidFill>
              <a:latin typeface="+mn-ea"/>
            </a:endParaRPr>
          </a:p>
        </p:txBody>
      </p:sp>
      <p:sp>
        <p:nvSpPr>
          <p:cNvPr id="40" name="PA-矩形 39">
            <a:extLst>
              <a:ext uri="{FF2B5EF4-FFF2-40B4-BE49-F238E27FC236}">
                <a16:creationId xmlns:a16="http://schemas.microsoft.com/office/drawing/2014/main" id="{E7D00EB5-9659-42A9-2B26-D582FAF3A0F9}"/>
              </a:ext>
            </a:extLst>
          </p:cNvPr>
          <p:cNvSpPr>
            <a:spLocks noChangeAspect="1"/>
          </p:cNvSpPr>
          <p:nvPr>
            <p:custDataLst>
              <p:tags r:id="rId6"/>
            </p:custDataLst>
          </p:nvPr>
        </p:nvSpPr>
        <p:spPr>
          <a:xfrm>
            <a:off x="5546640" y="1832895"/>
            <a:ext cx="432000" cy="4320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PA-文本框 40">
            <a:extLst>
              <a:ext uri="{FF2B5EF4-FFF2-40B4-BE49-F238E27FC236}">
                <a16:creationId xmlns:a16="http://schemas.microsoft.com/office/drawing/2014/main" id="{E599972B-F153-531A-71E0-E1F52897F508}"/>
              </a:ext>
            </a:extLst>
          </p:cNvPr>
          <p:cNvSpPr txBox="1"/>
          <p:nvPr>
            <p:custDataLst>
              <p:tags r:id="rId7"/>
            </p:custDataLst>
          </p:nvPr>
        </p:nvSpPr>
        <p:spPr>
          <a:xfrm>
            <a:off x="5608648" y="1857361"/>
            <a:ext cx="293304" cy="400110"/>
          </a:xfrm>
          <a:prstGeom prst="rect">
            <a:avLst/>
          </a:prstGeom>
          <a:noFill/>
        </p:spPr>
        <p:txBody>
          <a:bodyPr wrap="square" lIns="90000" rIns="90000" rtlCol="0">
            <a:spAutoFit/>
          </a:bodyPr>
          <a:lstStyle/>
          <a:p>
            <a:pPr algn="ctr"/>
            <a:r>
              <a:rPr lang="en-US" altLang="zh-CN" sz="2000" spc="100" dirty="0">
                <a:solidFill>
                  <a:schemeClr val="accent1"/>
                </a:solidFill>
                <a:latin typeface="+mn-ea"/>
                <a:cs typeface="+mn-ea"/>
                <a:sym typeface="+mn-lt"/>
              </a:rPr>
              <a:t>1</a:t>
            </a:r>
            <a:endParaRPr lang="zh-CN" altLang="en-US" sz="2000" spc="100" dirty="0">
              <a:solidFill>
                <a:schemeClr val="accent1"/>
              </a:solidFill>
              <a:latin typeface="+mn-ea"/>
              <a:cs typeface="+mn-ea"/>
              <a:sym typeface="+mn-lt"/>
            </a:endParaRPr>
          </a:p>
        </p:txBody>
      </p:sp>
      <p:pic>
        <p:nvPicPr>
          <p:cNvPr id="37" name="PA-Graphic 36">
            <a:extLst>
              <a:ext uri="{FF2B5EF4-FFF2-40B4-BE49-F238E27FC236}">
                <a16:creationId xmlns:a16="http://schemas.microsoft.com/office/drawing/2014/main" id="{074C54A2-6DBE-4BBA-682A-FE7DDC194400}"/>
              </a:ext>
            </a:extLst>
          </p:cNvPr>
          <p:cNvPicPr>
            <a:picLocks noChangeAspect="1"/>
          </p:cNvPicPr>
          <p:nvPr>
            <p:custDataLst>
              <p:tags r:id="rId8"/>
            </p:custDataLst>
          </p:nvPr>
        </p:nvPicPr>
        <p:blipFill>
          <a:blip r:embed="rId43" cstate="email">
            <a:extLst>
              <a:ext uri="{28A0092B-C50C-407E-A947-70E740481C1C}">
                <a14:useLocalDpi xmlns:a14="http://schemas.microsoft.com/office/drawing/2010/main"/>
              </a:ext>
              <a:ext uri="{96DAC541-7B7A-43D3-8B79-37D633B846F1}">
                <asvg:svgBlip xmlns:asvg="http://schemas.microsoft.com/office/drawing/2016/SVG/main" r:embed="rId44"/>
              </a:ext>
            </a:extLst>
          </a:blip>
          <a:stretch>
            <a:fillRect/>
          </a:stretch>
        </p:blipFill>
        <p:spPr>
          <a:xfrm>
            <a:off x="4628423" y="2464122"/>
            <a:ext cx="919568" cy="919568"/>
          </a:xfrm>
          <a:prstGeom prst="rect">
            <a:avLst/>
          </a:prstGeom>
        </p:spPr>
      </p:pic>
      <p:sp>
        <p:nvSpPr>
          <p:cNvPr id="33" name="PA-矩形 32">
            <a:extLst>
              <a:ext uri="{FF2B5EF4-FFF2-40B4-BE49-F238E27FC236}">
                <a16:creationId xmlns:a16="http://schemas.microsoft.com/office/drawing/2014/main" id="{027650D5-D367-35B4-5594-635C17B69C3A}"/>
              </a:ext>
            </a:extLst>
          </p:cNvPr>
          <p:cNvSpPr/>
          <p:nvPr>
            <p:custDataLst>
              <p:tags r:id="rId9"/>
            </p:custDataLst>
          </p:nvPr>
        </p:nvSpPr>
        <p:spPr>
          <a:xfrm>
            <a:off x="1327745" y="2693230"/>
            <a:ext cx="4168566" cy="523220"/>
          </a:xfrm>
          <a:prstGeom prst="rect">
            <a:avLst/>
          </a:prstGeom>
        </p:spPr>
        <p:txBody>
          <a:bodyPr wrap="square">
            <a:spAutoFit/>
          </a:bodyPr>
          <a:lstStyle/>
          <a:p>
            <a:r>
              <a:rPr lang="zh-CN" altLang="en-US" sz="14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sp>
        <p:nvSpPr>
          <p:cNvPr id="34" name="PA-文本框 33">
            <a:extLst>
              <a:ext uri="{FF2B5EF4-FFF2-40B4-BE49-F238E27FC236}">
                <a16:creationId xmlns:a16="http://schemas.microsoft.com/office/drawing/2014/main" id="{37F0A45B-3034-E08B-6497-AC43666C50BB}"/>
              </a:ext>
            </a:extLst>
          </p:cNvPr>
          <p:cNvSpPr txBox="1"/>
          <p:nvPr>
            <p:custDataLst>
              <p:tags r:id="rId10"/>
            </p:custDataLst>
          </p:nvPr>
        </p:nvSpPr>
        <p:spPr>
          <a:xfrm>
            <a:off x="1327744" y="2234768"/>
            <a:ext cx="2024227" cy="400110"/>
          </a:xfrm>
          <a:prstGeom prst="rect">
            <a:avLst/>
          </a:prstGeom>
          <a:noFill/>
        </p:spPr>
        <p:txBody>
          <a:bodyPr wrap="square" lIns="90000" rIns="90000" rtlCol="0">
            <a:spAutoFit/>
          </a:bodyPr>
          <a:lstStyle/>
          <a:p>
            <a:pPr lvl="0"/>
            <a:r>
              <a:rPr lang="zh-CN" altLang="en-US" sz="2000" b="1" kern="0" spc="100" dirty="0">
                <a:solidFill>
                  <a:schemeClr val="accent1"/>
                </a:solidFill>
                <a:latin typeface="+mj-ea"/>
                <a:ea typeface="+mj-ea"/>
              </a:rPr>
              <a:t>输入小标题</a:t>
            </a:r>
          </a:p>
        </p:txBody>
      </p:sp>
      <p:cxnSp>
        <p:nvCxnSpPr>
          <p:cNvPr id="35" name="PA-直接连接符 18">
            <a:extLst>
              <a:ext uri="{FF2B5EF4-FFF2-40B4-BE49-F238E27FC236}">
                <a16:creationId xmlns:a16="http://schemas.microsoft.com/office/drawing/2014/main" id="{796D5A3E-0952-F200-CCDB-8869E729B765}"/>
              </a:ext>
            </a:extLst>
          </p:cNvPr>
          <p:cNvCxnSpPr>
            <a:cxnSpLocks/>
          </p:cNvCxnSpPr>
          <p:nvPr>
            <p:custDataLst>
              <p:tags r:id="rId11"/>
            </p:custDataLst>
          </p:nvPr>
        </p:nvCxnSpPr>
        <p:spPr>
          <a:xfrm>
            <a:off x="1254329" y="2279998"/>
            <a:ext cx="0" cy="306661"/>
          </a:xfrm>
          <a:prstGeom prst="line">
            <a:avLst/>
          </a:prstGeom>
          <a:noFill/>
          <a:ln w="76200" cap="flat" cmpd="sng" algn="ctr">
            <a:solidFill>
              <a:schemeClr val="accent1"/>
            </a:solidFill>
            <a:prstDash val="solid"/>
            <a:miter lim="800000"/>
          </a:ln>
          <a:effectLst/>
        </p:spPr>
      </p:cxnSp>
      <p:sp>
        <p:nvSpPr>
          <p:cNvPr id="64" name="PA-矩形 63">
            <a:extLst>
              <a:ext uri="{FF2B5EF4-FFF2-40B4-BE49-F238E27FC236}">
                <a16:creationId xmlns:a16="http://schemas.microsoft.com/office/drawing/2014/main" id="{AA1FF85E-709E-D38B-6936-7AB714503102}"/>
              </a:ext>
            </a:extLst>
          </p:cNvPr>
          <p:cNvSpPr/>
          <p:nvPr>
            <p:custDataLst>
              <p:tags r:id="rId12"/>
            </p:custDataLst>
          </p:nvPr>
        </p:nvSpPr>
        <p:spPr>
          <a:xfrm>
            <a:off x="6213361" y="4004372"/>
            <a:ext cx="5060581" cy="1963554"/>
          </a:xfrm>
          <a:prstGeom prst="rect">
            <a:avLst/>
          </a:prstGeom>
          <a:solidFill>
            <a:schemeClr val="bg1"/>
          </a:solidFill>
          <a:ln w="12700" cap="flat" cmpd="sng" algn="ctr">
            <a:noFill/>
            <a:prstDash val="solid"/>
            <a:miter lim="800000"/>
          </a:ln>
          <a:effectLst>
            <a:outerShdw blurRad="190500" algn="ctr" rotWithShape="0">
              <a:schemeClr val="accent1">
                <a:alpha val="30000"/>
              </a:schemeClr>
            </a:outerShdw>
          </a:effectLst>
        </p:spPr>
        <p:txBody>
          <a:bodyPr rtlCol="0" anchor="ctr"/>
          <a:lstStyle/>
          <a:p>
            <a:pPr algn="ctr"/>
            <a:endParaRPr lang="zh-CN" altLang="en-US" kern="0" dirty="0">
              <a:solidFill>
                <a:srgbClr val="000000">
                  <a:lumMod val="75000"/>
                  <a:lumOff val="25000"/>
                </a:srgbClr>
              </a:solidFill>
              <a:latin typeface="+mn-ea"/>
            </a:endParaRPr>
          </a:p>
        </p:txBody>
      </p:sp>
      <p:pic>
        <p:nvPicPr>
          <p:cNvPr id="65" name="PA-Graphic 64">
            <a:extLst>
              <a:ext uri="{FF2B5EF4-FFF2-40B4-BE49-F238E27FC236}">
                <a16:creationId xmlns:a16="http://schemas.microsoft.com/office/drawing/2014/main" id="{0C1C7178-1596-4EFF-7F3B-B0043E8D71A3}"/>
              </a:ext>
            </a:extLst>
          </p:cNvPr>
          <p:cNvPicPr>
            <a:picLocks noChangeAspect="1"/>
          </p:cNvPicPr>
          <p:nvPr>
            <p:custDataLst>
              <p:tags r:id="rId13"/>
            </p:custDataLst>
          </p:nvPr>
        </p:nvPicPr>
        <p:blipFill>
          <a:blip r:embed="rId45" cstate="email">
            <a:extLst>
              <a:ext uri="{28A0092B-C50C-407E-A947-70E740481C1C}">
                <a14:useLocalDpi xmlns:a14="http://schemas.microsoft.com/office/drawing/2010/main"/>
              </a:ext>
              <a:ext uri="{96DAC541-7B7A-43D3-8B79-37D633B846F1}">
                <asvg:svgBlip xmlns:asvg="http://schemas.microsoft.com/office/drawing/2016/SVG/main" r:embed="rId46"/>
              </a:ext>
            </a:extLst>
          </a:blip>
          <a:stretch>
            <a:fillRect/>
          </a:stretch>
        </p:blipFill>
        <p:spPr>
          <a:xfrm>
            <a:off x="9922374" y="4629355"/>
            <a:ext cx="966774" cy="966774"/>
          </a:xfrm>
          <a:prstGeom prst="rect">
            <a:avLst/>
          </a:prstGeom>
        </p:spPr>
      </p:pic>
      <p:sp>
        <p:nvSpPr>
          <p:cNvPr id="60" name="PA-矩形 59">
            <a:extLst>
              <a:ext uri="{FF2B5EF4-FFF2-40B4-BE49-F238E27FC236}">
                <a16:creationId xmlns:a16="http://schemas.microsoft.com/office/drawing/2014/main" id="{A5AA379C-607A-0619-3120-4F16CD87C017}"/>
              </a:ext>
            </a:extLst>
          </p:cNvPr>
          <p:cNvSpPr/>
          <p:nvPr>
            <p:custDataLst>
              <p:tags r:id="rId14"/>
            </p:custDataLst>
          </p:nvPr>
        </p:nvSpPr>
        <p:spPr>
          <a:xfrm>
            <a:off x="6623047" y="4864707"/>
            <a:ext cx="4123611" cy="523220"/>
          </a:xfrm>
          <a:prstGeom prst="rect">
            <a:avLst/>
          </a:prstGeom>
        </p:spPr>
        <p:txBody>
          <a:bodyPr wrap="square">
            <a:spAutoFit/>
          </a:bodyPr>
          <a:lstStyle/>
          <a:p>
            <a:r>
              <a:rPr lang="zh-CN" altLang="en-US" sz="14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sp>
        <p:nvSpPr>
          <p:cNvPr id="62" name="PA-文本框 61">
            <a:extLst>
              <a:ext uri="{FF2B5EF4-FFF2-40B4-BE49-F238E27FC236}">
                <a16:creationId xmlns:a16="http://schemas.microsoft.com/office/drawing/2014/main" id="{DDE93AB4-E385-B512-0B30-7C21195009A5}"/>
              </a:ext>
            </a:extLst>
          </p:cNvPr>
          <p:cNvSpPr txBox="1"/>
          <p:nvPr>
            <p:custDataLst>
              <p:tags r:id="rId15"/>
            </p:custDataLst>
          </p:nvPr>
        </p:nvSpPr>
        <p:spPr>
          <a:xfrm>
            <a:off x="6623046" y="4406245"/>
            <a:ext cx="2024227" cy="400110"/>
          </a:xfrm>
          <a:prstGeom prst="rect">
            <a:avLst/>
          </a:prstGeom>
          <a:noFill/>
        </p:spPr>
        <p:txBody>
          <a:bodyPr wrap="square" lIns="90000" rIns="90000" rtlCol="0">
            <a:spAutoFit/>
          </a:bodyPr>
          <a:lstStyle/>
          <a:p>
            <a:r>
              <a:rPr lang="zh-CN" altLang="en-US" sz="2000" b="1" kern="0" spc="100" dirty="0">
                <a:solidFill>
                  <a:schemeClr val="accent1"/>
                </a:solidFill>
                <a:latin typeface="+mj-ea"/>
                <a:ea typeface="+mj-ea"/>
              </a:rPr>
              <a:t>输入小标题</a:t>
            </a:r>
          </a:p>
        </p:txBody>
      </p:sp>
      <p:cxnSp>
        <p:nvCxnSpPr>
          <p:cNvPr id="63" name="PA-直接连接符 18">
            <a:extLst>
              <a:ext uri="{FF2B5EF4-FFF2-40B4-BE49-F238E27FC236}">
                <a16:creationId xmlns:a16="http://schemas.microsoft.com/office/drawing/2014/main" id="{78A502F3-E4AA-EDFD-3300-480F71360567}"/>
              </a:ext>
            </a:extLst>
          </p:cNvPr>
          <p:cNvCxnSpPr>
            <a:cxnSpLocks/>
          </p:cNvCxnSpPr>
          <p:nvPr>
            <p:custDataLst>
              <p:tags r:id="rId16"/>
            </p:custDataLst>
          </p:nvPr>
        </p:nvCxnSpPr>
        <p:spPr>
          <a:xfrm>
            <a:off x="6549631" y="4451475"/>
            <a:ext cx="0" cy="306661"/>
          </a:xfrm>
          <a:prstGeom prst="line">
            <a:avLst/>
          </a:prstGeom>
          <a:noFill/>
          <a:ln w="76200" cap="flat" cmpd="sng" algn="ctr">
            <a:solidFill>
              <a:schemeClr val="accent1"/>
            </a:solidFill>
            <a:prstDash val="solid"/>
            <a:miter lim="800000"/>
          </a:ln>
          <a:effectLst/>
        </p:spPr>
      </p:cxnSp>
      <p:sp>
        <p:nvSpPr>
          <p:cNvPr id="84" name="PA-矩形 83">
            <a:extLst>
              <a:ext uri="{FF2B5EF4-FFF2-40B4-BE49-F238E27FC236}">
                <a16:creationId xmlns:a16="http://schemas.microsoft.com/office/drawing/2014/main" id="{FD886FC8-56F6-B85C-17B8-3CD332944D62}"/>
              </a:ext>
            </a:extLst>
          </p:cNvPr>
          <p:cNvSpPr/>
          <p:nvPr>
            <p:custDataLst>
              <p:tags r:id="rId17"/>
            </p:custDataLst>
          </p:nvPr>
        </p:nvSpPr>
        <p:spPr>
          <a:xfrm>
            <a:off x="918059" y="4004372"/>
            <a:ext cx="5060581" cy="1963554"/>
          </a:xfrm>
          <a:prstGeom prst="rect">
            <a:avLst/>
          </a:prstGeom>
          <a:solidFill>
            <a:schemeClr val="bg1"/>
          </a:solidFill>
          <a:ln w="12700" cap="flat" cmpd="sng" algn="ctr">
            <a:noFill/>
            <a:prstDash val="solid"/>
            <a:miter lim="800000"/>
          </a:ln>
          <a:effectLst>
            <a:outerShdw blurRad="190500" algn="ctr" rotWithShape="0">
              <a:schemeClr val="accent1">
                <a:alpha val="30000"/>
              </a:schemeClr>
            </a:outerShdw>
          </a:effectLst>
        </p:spPr>
        <p:txBody>
          <a:bodyPr rtlCol="0" anchor="ctr"/>
          <a:lstStyle/>
          <a:p>
            <a:pPr algn="ctr"/>
            <a:endParaRPr lang="zh-CN" altLang="en-US" kern="0" dirty="0">
              <a:solidFill>
                <a:srgbClr val="000000">
                  <a:lumMod val="75000"/>
                  <a:lumOff val="25000"/>
                </a:srgbClr>
              </a:solidFill>
              <a:latin typeface="+mn-ea"/>
            </a:endParaRPr>
          </a:p>
        </p:txBody>
      </p:sp>
      <p:pic>
        <p:nvPicPr>
          <p:cNvPr id="85" name="PA-Graphic 84">
            <a:extLst>
              <a:ext uri="{FF2B5EF4-FFF2-40B4-BE49-F238E27FC236}">
                <a16:creationId xmlns:a16="http://schemas.microsoft.com/office/drawing/2014/main" id="{A3FAD415-3D90-779E-D0D1-00AEC4863D98}"/>
              </a:ext>
            </a:extLst>
          </p:cNvPr>
          <p:cNvPicPr>
            <a:picLocks noChangeAspect="1"/>
          </p:cNvPicPr>
          <p:nvPr>
            <p:custDataLst>
              <p:tags r:id="rId18"/>
            </p:custDataLst>
          </p:nvPr>
        </p:nvPicPr>
        <p:blipFill>
          <a:blip r:embed="rId47" cstate="email">
            <a:extLst>
              <a:ext uri="{28A0092B-C50C-407E-A947-70E740481C1C}">
                <a14:useLocalDpi xmlns:a14="http://schemas.microsoft.com/office/drawing/2010/main"/>
              </a:ext>
              <a:ext uri="{96DAC541-7B7A-43D3-8B79-37D633B846F1}">
                <asvg:svgBlip xmlns:asvg="http://schemas.microsoft.com/office/drawing/2016/SVG/main" r:embed="rId48"/>
              </a:ext>
            </a:extLst>
          </a:blip>
          <a:stretch>
            <a:fillRect/>
          </a:stretch>
        </p:blipFill>
        <p:spPr>
          <a:xfrm>
            <a:off x="4628423" y="4651933"/>
            <a:ext cx="919568" cy="919568"/>
          </a:xfrm>
          <a:prstGeom prst="rect">
            <a:avLst/>
          </a:prstGeom>
        </p:spPr>
      </p:pic>
      <p:sp>
        <p:nvSpPr>
          <p:cNvPr id="81" name="PA-矩形 80">
            <a:extLst>
              <a:ext uri="{FF2B5EF4-FFF2-40B4-BE49-F238E27FC236}">
                <a16:creationId xmlns:a16="http://schemas.microsoft.com/office/drawing/2014/main" id="{65248379-9A56-6C23-3C09-734F725BD32B}"/>
              </a:ext>
            </a:extLst>
          </p:cNvPr>
          <p:cNvSpPr/>
          <p:nvPr>
            <p:custDataLst>
              <p:tags r:id="rId19"/>
            </p:custDataLst>
          </p:nvPr>
        </p:nvSpPr>
        <p:spPr>
          <a:xfrm>
            <a:off x="1327745" y="4864707"/>
            <a:ext cx="4099661" cy="523220"/>
          </a:xfrm>
          <a:prstGeom prst="rect">
            <a:avLst/>
          </a:prstGeom>
        </p:spPr>
        <p:txBody>
          <a:bodyPr wrap="square">
            <a:spAutoFit/>
          </a:bodyPr>
          <a:lstStyle/>
          <a:p>
            <a:r>
              <a:rPr lang="zh-CN" altLang="en-US" sz="14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sp>
        <p:nvSpPr>
          <p:cNvPr id="82" name="PA-文本框 81">
            <a:extLst>
              <a:ext uri="{FF2B5EF4-FFF2-40B4-BE49-F238E27FC236}">
                <a16:creationId xmlns:a16="http://schemas.microsoft.com/office/drawing/2014/main" id="{3B0348E4-F9C4-AB2A-C8ED-E626E5F4F6A4}"/>
              </a:ext>
            </a:extLst>
          </p:cNvPr>
          <p:cNvSpPr txBox="1"/>
          <p:nvPr>
            <p:custDataLst>
              <p:tags r:id="rId20"/>
            </p:custDataLst>
          </p:nvPr>
        </p:nvSpPr>
        <p:spPr>
          <a:xfrm>
            <a:off x="1327744" y="4406245"/>
            <a:ext cx="2024227" cy="400110"/>
          </a:xfrm>
          <a:prstGeom prst="rect">
            <a:avLst/>
          </a:prstGeom>
          <a:noFill/>
        </p:spPr>
        <p:txBody>
          <a:bodyPr wrap="square" lIns="90000" rIns="90000" rtlCol="0">
            <a:spAutoFit/>
          </a:bodyPr>
          <a:lstStyle/>
          <a:p>
            <a:r>
              <a:rPr lang="zh-CN" altLang="en-US" sz="2000" b="1" kern="0" spc="100" dirty="0">
                <a:solidFill>
                  <a:schemeClr val="accent1"/>
                </a:solidFill>
                <a:latin typeface="+mj-ea"/>
                <a:ea typeface="+mj-ea"/>
              </a:rPr>
              <a:t>输入小标题</a:t>
            </a:r>
          </a:p>
        </p:txBody>
      </p:sp>
      <p:cxnSp>
        <p:nvCxnSpPr>
          <p:cNvPr id="83" name="PA-直接连接符 18">
            <a:extLst>
              <a:ext uri="{FF2B5EF4-FFF2-40B4-BE49-F238E27FC236}">
                <a16:creationId xmlns:a16="http://schemas.microsoft.com/office/drawing/2014/main" id="{EC1D8DB0-48E7-136C-C395-84367C3B3BEC}"/>
              </a:ext>
            </a:extLst>
          </p:cNvPr>
          <p:cNvCxnSpPr>
            <a:cxnSpLocks/>
          </p:cNvCxnSpPr>
          <p:nvPr>
            <p:custDataLst>
              <p:tags r:id="rId21"/>
            </p:custDataLst>
          </p:nvPr>
        </p:nvCxnSpPr>
        <p:spPr>
          <a:xfrm>
            <a:off x="1254329" y="4451475"/>
            <a:ext cx="0" cy="306661"/>
          </a:xfrm>
          <a:prstGeom prst="line">
            <a:avLst/>
          </a:prstGeom>
          <a:noFill/>
          <a:ln w="76200" cap="flat" cmpd="sng" algn="ctr">
            <a:solidFill>
              <a:schemeClr val="accent1"/>
            </a:solidFill>
            <a:prstDash val="solid"/>
            <a:miter lim="800000"/>
          </a:ln>
          <a:effectLst/>
        </p:spPr>
      </p:cxnSp>
      <p:grpSp>
        <p:nvGrpSpPr>
          <p:cNvPr id="86" name="PA-组合 85">
            <a:extLst>
              <a:ext uri="{FF2B5EF4-FFF2-40B4-BE49-F238E27FC236}">
                <a16:creationId xmlns:a16="http://schemas.microsoft.com/office/drawing/2014/main" id="{869C53A4-7B42-7E9C-F50B-53BDF9C2AEB2}"/>
              </a:ext>
            </a:extLst>
          </p:cNvPr>
          <p:cNvGrpSpPr/>
          <p:nvPr>
            <p:custDataLst>
              <p:tags r:id="rId22"/>
            </p:custDataLst>
          </p:nvPr>
        </p:nvGrpSpPr>
        <p:grpSpPr>
          <a:xfrm>
            <a:off x="5546640" y="4004372"/>
            <a:ext cx="432000" cy="432000"/>
            <a:chOff x="5537229" y="3070827"/>
            <a:chExt cx="432000" cy="432000"/>
          </a:xfrm>
        </p:grpSpPr>
        <p:sp>
          <p:nvSpPr>
            <p:cNvPr id="87" name="PA-矩形 86">
              <a:extLst>
                <a:ext uri="{FF2B5EF4-FFF2-40B4-BE49-F238E27FC236}">
                  <a16:creationId xmlns:a16="http://schemas.microsoft.com/office/drawing/2014/main" id="{F15EAC68-71D3-CBF4-914F-716924D2AB40}"/>
                </a:ext>
              </a:extLst>
            </p:cNvPr>
            <p:cNvSpPr>
              <a:spLocks noChangeAspect="1"/>
            </p:cNvSpPr>
            <p:nvPr>
              <p:custDataLst>
                <p:tags r:id="rId35"/>
              </p:custDataLst>
            </p:nvPr>
          </p:nvSpPr>
          <p:spPr>
            <a:xfrm>
              <a:off x="5537229" y="3070827"/>
              <a:ext cx="432000" cy="4320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8" name="PA-文本框 87">
              <a:extLst>
                <a:ext uri="{FF2B5EF4-FFF2-40B4-BE49-F238E27FC236}">
                  <a16:creationId xmlns:a16="http://schemas.microsoft.com/office/drawing/2014/main" id="{BF92ACD7-9E35-8B4B-E07C-851ED19AE7B0}"/>
                </a:ext>
              </a:extLst>
            </p:cNvPr>
            <p:cNvSpPr txBox="1"/>
            <p:nvPr>
              <p:custDataLst>
                <p:tags r:id="rId36"/>
              </p:custDataLst>
            </p:nvPr>
          </p:nvSpPr>
          <p:spPr>
            <a:xfrm>
              <a:off x="5599237" y="3095293"/>
              <a:ext cx="293304" cy="400110"/>
            </a:xfrm>
            <a:prstGeom prst="rect">
              <a:avLst/>
            </a:prstGeom>
            <a:noFill/>
          </p:spPr>
          <p:txBody>
            <a:bodyPr wrap="square" lIns="90000" rIns="90000" rtlCol="0">
              <a:spAutoFit/>
            </a:bodyPr>
            <a:lstStyle/>
            <a:p>
              <a:pPr algn="ctr"/>
              <a:r>
                <a:rPr lang="en-US" altLang="zh-CN" sz="2000" spc="100" dirty="0">
                  <a:solidFill>
                    <a:schemeClr val="accent1"/>
                  </a:solidFill>
                  <a:latin typeface="+mn-ea"/>
                  <a:cs typeface="+mn-ea"/>
                  <a:sym typeface="+mn-lt"/>
                </a:rPr>
                <a:t>3</a:t>
              </a:r>
              <a:endParaRPr lang="zh-CN" altLang="en-US" sz="2000" spc="100" dirty="0">
                <a:solidFill>
                  <a:schemeClr val="accent1"/>
                </a:solidFill>
                <a:latin typeface="+mn-ea"/>
                <a:cs typeface="+mn-ea"/>
                <a:sym typeface="+mn-lt"/>
              </a:endParaRPr>
            </a:p>
          </p:txBody>
        </p:sp>
      </p:grpSp>
      <p:grpSp>
        <p:nvGrpSpPr>
          <p:cNvPr id="89" name="PA-组合 88">
            <a:extLst>
              <a:ext uri="{FF2B5EF4-FFF2-40B4-BE49-F238E27FC236}">
                <a16:creationId xmlns:a16="http://schemas.microsoft.com/office/drawing/2014/main" id="{6030D3E0-E692-1C54-A3B8-2CD6E1AAD2B5}"/>
              </a:ext>
            </a:extLst>
          </p:cNvPr>
          <p:cNvGrpSpPr/>
          <p:nvPr>
            <p:custDataLst>
              <p:tags r:id="rId23"/>
            </p:custDataLst>
          </p:nvPr>
        </p:nvGrpSpPr>
        <p:grpSpPr>
          <a:xfrm>
            <a:off x="10841942" y="4004372"/>
            <a:ext cx="432000" cy="432000"/>
            <a:chOff x="5537229" y="3070827"/>
            <a:chExt cx="432000" cy="432000"/>
          </a:xfrm>
        </p:grpSpPr>
        <p:sp>
          <p:nvSpPr>
            <p:cNvPr id="90" name="PA-矩形 89">
              <a:extLst>
                <a:ext uri="{FF2B5EF4-FFF2-40B4-BE49-F238E27FC236}">
                  <a16:creationId xmlns:a16="http://schemas.microsoft.com/office/drawing/2014/main" id="{785CD47A-AE39-E10B-7DCA-83560F66D813}"/>
                </a:ext>
              </a:extLst>
            </p:cNvPr>
            <p:cNvSpPr>
              <a:spLocks noChangeAspect="1"/>
            </p:cNvSpPr>
            <p:nvPr>
              <p:custDataLst>
                <p:tags r:id="rId33"/>
              </p:custDataLst>
            </p:nvPr>
          </p:nvSpPr>
          <p:spPr>
            <a:xfrm>
              <a:off x="5537229" y="3070827"/>
              <a:ext cx="432000" cy="4320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1" name="PA-文本框 90">
              <a:extLst>
                <a:ext uri="{FF2B5EF4-FFF2-40B4-BE49-F238E27FC236}">
                  <a16:creationId xmlns:a16="http://schemas.microsoft.com/office/drawing/2014/main" id="{9025220C-7183-94FA-F906-041AE673408A}"/>
                </a:ext>
              </a:extLst>
            </p:cNvPr>
            <p:cNvSpPr txBox="1"/>
            <p:nvPr>
              <p:custDataLst>
                <p:tags r:id="rId34"/>
              </p:custDataLst>
            </p:nvPr>
          </p:nvSpPr>
          <p:spPr>
            <a:xfrm>
              <a:off x="5599237" y="3095293"/>
              <a:ext cx="293304" cy="400110"/>
            </a:xfrm>
            <a:prstGeom prst="rect">
              <a:avLst/>
            </a:prstGeom>
            <a:noFill/>
          </p:spPr>
          <p:txBody>
            <a:bodyPr wrap="square" lIns="90000" rIns="90000" rtlCol="0">
              <a:spAutoFit/>
            </a:bodyPr>
            <a:lstStyle/>
            <a:p>
              <a:pPr algn="ctr"/>
              <a:r>
                <a:rPr lang="en-US" altLang="zh-CN" sz="2000" spc="100" dirty="0">
                  <a:solidFill>
                    <a:schemeClr val="accent1"/>
                  </a:solidFill>
                  <a:latin typeface="+mn-ea"/>
                  <a:cs typeface="+mn-ea"/>
                  <a:sym typeface="+mn-lt"/>
                </a:rPr>
                <a:t>4</a:t>
              </a:r>
              <a:endParaRPr lang="zh-CN" altLang="en-US" sz="2000" spc="100" dirty="0">
                <a:solidFill>
                  <a:schemeClr val="accent1"/>
                </a:solidFill>
                <a:latin typeface="+mn-ea"/>
                <a:cs typeface="+mn-ea"/>
                <a:sym typeface="+mn-lt"/>
              </a:endParaRPr>
            </a:p>
          </p:txBody>
        </p:sp>
      </p:grpSp>
      <p:pic>
        <p:nvPicPr>
          <p:cNvPr id="119" name="PA-图片 118" descr="卡通人物&#10;&#10;中度可信度描述已自动生成">
            <a:extLst>
              <a:ext uri="{FF2B5EF4-FFF2-40B4-BE49-F238E27FC236}">
                <a16:creationId xmlns:a16="http://schemas.microsoft.com/office/drawing/2014/main" id="{C5523C7B-1A55-4821-B6BA-72A3FEB2FC0C}"/>
              </a:ext>
            </a:extLst>
          </p:cNvPr>
          <p:cNvPicPr>
            <a:picLocks noChangeAspect="1"/>
          </p:cNvPicPr>
          <p:nvPr>
            <p:custDataLst>
              <p:tags r:id="rId24"/>
            </p:custDataLst>
          </p:nvPr>
        </p:nvPicPr>
        <p:blipFill rotWithShape="1">
          <a:blip r:embed="rId40" cstate="screen">
            <a:alphaModFix amt="20000"/>
            <a:extLst>
              <a:ext uri="{BEBA8EAE-BF5A-486C-A8C5-ECC9F3942E4B}">
                <a14:imgProps xmlns:a14="http://schemas.microsoft.com/office/drawing/2010/main">
                  <a14:imgLayer r:embed="rId41">
                    <a14:imgEffect>
                      <a14:artisticBlur/>
                    </a14:imgEffect>
                  </a14:imgLayer>
                </a14:imgProps>
              </a:ext>
              <a:ext uri="{28A0092B-C50C-407E-A947-70E740481C1C}">
                <a14:useLocalDpi xmlns:a14="http://schemas.microsoft.com/office/drawing/2010/main"/>
              </a:ext>
            </a:extLst>
          </a:blip>
          <a:srcRect/>
          <a:stretch/>
        </p:blipFill>
        <p:spPr>
          <a:xfrm rot="946891">
            <a:off x="8357899" y="3156404"/>
            <a:ext cx="2468465" cy="2113814"/>
          </a:xfrm>
          <a:prstGeom prst="rect">
            <a:avLst/>
          </a:prstGeom>
        </p:spPr>
      </p:pic>
      <p:sp>
        <p:nvSpPr>
          <p:cNvPr id="74" name="PA-矩形 73">
            <a:extLst>
              <a:ext uri="{FF2B5EF4-FFF2-40B4-BE49-F238E27FC236}">
                <a16:creationId xmlns:a16="http://schemas.microsoft.com/office/drawing/2014/main" id="{B6A0BB38-41FD-BC6E-4D2B-B8150FF52F4E}"/>
              </a:ext>
            </a:extLst>
          </p:cNvPr>
          <p:cNvSpPr/>
          <p:nvPr>
            <p:custDataLst>
              <p:tags r:id="rId25"/>
            </p:custDataLst>
          </p:nvPr>
        </p:nvSpPr>
        <p:spPr>
          <a:xfrm>
            <a:off x="6213361" y="1832895"/>
            <a:ext cx="5060581" cy="1963554"/>
          </a:xfrm>
          <a:prstGeom prst="rect">
            <a:avLst/>
          </a:prstGeom>
          <a:solidFill>
            <a:schemeClr val="bg1"/>
          </a:solidFill>
          <a:ln w="12700" cap="flat" cmpd="sng" algn="ctr">
            <a:noFill/>
            <a:prstDash val="solid"/>
            <a:miter lim="800000"/>
          </a:ln>
          <a:effectLst>
            <a:outerShdw blurRad="190500" algn="ctr" rotWithShape="0">
              <a:schemeClr val="accent1">
                <a:alpha val="30000"/>
              </a:schemeClr>
            </a:outerShdw>
          </a:effectLst>
        </p:spPr>
        <p:txBody>
          <a:bodyPr rtlCol="0" anchor="ctr"/>
          <a:lstStyle/>
          <a:p>
            <a:pPr algn="ctr"/>
            <a:endParaRPr lang="zh-CN" altLang="en-US" kern="0" dirty="0">
              <a:solidFill>
                <a:srgbClr val="000000">
                  <a:lumMod val="75000"/>
                  <a:lumOff val="25000"/>
                </a:srgbClr>
              </a:solidFill>
              <a:latin typeface="+mn-ea"/>
            </a:endParaRPr>
          </a:p>
        </p:txBody>
      </p:sp>
      <p:sp>
        <p:nvSpPr>
          <p:cNvPr id="76" name="PA-矩形 75">
            <a:extLst>
              <a:ext uri="{FF2B5EF4-FFF2-40B4-BE49-F238E27FC236}">
                <a16:creationId xmlns:a16="http://schemas.microsoft.com/office/drawing/2014/main" id="{EFA2F6C8-29AE-EA70-7BC4-11983DFF3327}"/>
              </a:ext>
            </a:extLst>
          </p:cNvPr>
          <p:cNvSpPr>
            <a:spLocks noChangeAspect="1"/>
          </p:cNvSpPr>
          <p:nvPr>
            <p:custDataLst>
              <p:tags r:id="rId26"/>
            </p:custDataLst>
          </p:nvPr>
        </p:nvSpPr>
        <p:spPr>
          <a:xfrm>
            <a:off x="10841942" y="1832895"/>
            <a:ext cx="432000" cy="43200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7" name="PA-文本框 76">
            <a:extLst>
              <a:ext uri="{FF2B5EF4-FFF2-40B4-BE49-F238E27FC236}">
                <a16:creationId xmlns:a16="http://schemas.microsoft.com/office/drawing/2014/main" id="{3EBBE709-15E9-21EC-CB75-A71FE4258111}"/>
              </a:ext>
            </a:extLst>
          </p:cNvPr>
          <p:cNvSpPr txBox="1"/>
          <p:nvPr>
            <p:custDataLst>
              <p:tags r:id="rId27"/>
            </p:custDataLst>
          </p:nvPr>
        </p:nvSpPr>
        <p:spPr>
          <a:xfrm>
            <a:off x="10903950" y="1857361"/>
            <a:ext cx="293304" cy="400110"/>
          </a:xfrm>
          <a:prstGeom prst="rect">
            <a:avLst/>
          </a:prstGeom>
          <a:noFill/>
        </p:spPr>
        <p:txBody>
          <a:bodyPr wrap="square" lIns="90000" rIns="90000" rtlCol="0">
            <a:spAutoFit/>
          </a:bodyPr>
          <a:lstStyle/>
          <a:p>
            <a:pPr algn="ctr"/>
            <a:r>
              <a:rPr lang="en-US" altLang="zh-CN" sz="2000" spc="100">
                <a:solidFill>
                  <a:schemeClr val="accent1"/>
                </a:solidFill>
                <a:latin typeface="+mn-ea"/>
                <a:cs typeface="+mn-ea"/>
                <a:sym typeface="+mn-lt"/>
              </a:rPr>
              <a:t>2</a:t>
            </a:r>
            <a:endParaRPr lang="zh-CN" altLang="en-US" sz="2000" spc="100" dirty="0">
              <a:solidFill>
                <a:schemeClr val="accent1"/>
              </a:solidFill>
              <a:latin typeface="+mn-ea"/>
              <a:cs typeface="+mn-ea"/>
              <a:sym typeface="+mn-lt"/>
            </a:endParaRPr>
          </a:p>
        </p:txBody>
      </p:sp>
      <p:pic>
        <p:nvPicPr>
          <p:cNvPr id="73" name="PA-Graphic 72">
            <a:extLst>
              <a:ext uri="{FF2B5EF4-FFF2-40B4-BE49-F238E27FC236}">
                <a16:creationId xmlns:a16="http://schemas.microsoft.com/office/drawing/2014/main" id="{9FE14341-75EA-6CCA-3178-0160E02E49E9}"/>
              </a:ext>
            </a:extLst>
          </p:cNvPr>
          <p:cNvPicPr>
            <a:picLocks noChangeAspect="1"/>
          </p:cNvPicPr>
          <p:nvPr>
            <p:custDataLst>
              <p:tags r:id="rId28"/>
            </p:custDataLst>
          </p:nvPr>
        </p:nvPicPr>
        <p:blipFill>
          <a:blip r:embed="rId49" cstate="email">
            <a:extLst>
              <a:ext uri="{28A0092B-C50C-407E-A947-70E740481C1C}">
                <a14:useLocalDpi xmlns:a14="http://schemas.microsoft.com/office/drawing/2010/main"/>
              </a:ext>
              <a:ext uri="{96DAC541-7B7A-43D3-8B79-37D633B846F1}">
                <asvg:svgBlip xmlns:asvg="http://schemas.microsoft.com/office/drawing/2016/SVG/main" r:embed="rId50"/>
              </a:ext>
            </a:extLst>
          </a:blip>
          <a:stretch>
            <a:fillRect/>
          </a:stretch>
        </p:blipFill>
        <p:spPr>
          <a:xfrm>
            <a:off x="9922374" y="2470223"/>
            <a:ext cx="919568" cy="919568"/>
          </a:xfrm>
          <a:prstGeom prst="rect">
            <a:avLst/>
          </a:prstGeom>
        </p:spPr>
      </p:pic>
      <p:sp>
        <p:nvSpPr>
          <p:cNvPr id="69" name="PA-矩形 68">
            <a:extLst>
              <a:ext uri="{FF2B5EF4-FFF2-40B4-BE49-F238E27FC236}">
                <a16:creationId xmlns:a16="http://schemas.microsoft.com/office/drawing/2014/main" id="{8874C6D1-D705-31DA-E18D-8C26E18F8DF3}"/>
              </a:ext>
            </a:extLst>
          </p:cNvPr>
          <p:cNvSpPr/>
          <p:nvPr>
            <p:custDataLst>
              <p:tags r:id="rId29"/>
            </p:custDataLst>
          </p:nvPr>
        </p:nvSpPr>
        <p:spPr>
          <a:xfrm>
            <a:off x="6623047" y="2693230"/>
            <a:ext cx="4123611" cy="523220"/>
          </a:xfrm>
          <a:prstGeom prst="rect">
            <a:avLst/>
          </a:prstGeom>
        </p:spPr>
        <p:txBody>
          <a:bodyPr wrap="square">
            <a:spAutoFit/>
          </a:bodyPr>
          <a:lstStyle/>
          <a:p>
            <a:r>
              <a:rPr lang="zh-CN" altLang="en-US" sz="14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sp>
        <p:nvSpPr>
          <p:cNvPr id="70" name="PA-文本框 69">
            <a:extLst>
              <a:ext uri="{FF2B5EF4-FFF2-40B4-BE49-F238E27FC236}">
                <a16:creationId xmlns:a16="http://schemas.microsoft.com/office/drawing/2014/main" id="{271FD470-0610-A964-F7DB-7D0FB72688D8}"/>
              </a:ext>
            </a:extLst>
          </p:cNvPr>
          <p:cNvSpPr txBox="1"/>
          <p:nvPr>
            <p:custDataLst>
              <p:tags r:id="rId30"/>
            </p:custDataLst>
          </p:nvPr>
        </p:nvSpPr>
        <p:spPr>
          <a:xfrm>
            <a:off x="6623046" y="2234768"/>
            <a:ext cx="2024227" cy="400110"/>
          </a:xfrm>
          <a:prstGeom prst="rect">
            <a:avLst/>
          </a:prstGeom>
          <a:noFill/>
        </p:spPr>
        <p:txBody>
          <a:bodyPr wrap="square" lIns="90000" rIns="90000" rtlCol="0">
            <a:spAutoFit/>
          </a:bodyPr>
          <a:lstStyle/>
          <a:p>
            <a:r>
              <a:rPr lang="zh-CN" altLang="en-US" sz="2000" b="1" kern="0" spc="100" dirty="0">
                <a:solidFill>
                  <a:schemeClr val="accent1"/>
                </a:solidFill>
                <a:latin typeface="+mj-ea"/>
                <a:ea typeface="+mj-ea"/>
              </a:rPr>
              <a:t>输入小标题</a:t>
            </a:r>
          </a:p>
        </p:txBody>
      </p:sp>
      <p:cxnSp>
        <p:nvCxnSpPr>
          <p:cNvPr id="71" name="PA-直接连接符 18">
            <a:extLst>
              <a:ext uri="{FF2B5EF4-FFF2-40B4-BE49-F238E27FC236}">
                <a16:creationId xmlns:a16="http://schemas.microsoft.com/office/drawing/2014/main" id="{8109C11C-F14F-B126-9558-36B1323BA539}"/>
              </a:ext>
            </a:extLst>
          </p:cNvPr>
          <p:cNvCxnSpPr>
            <a:cxnSpLocks/>
          </p:cNvCxnSpPr>
          <p:nvPr>
            <p:custDataLst>
              <p:tags r:id="rId31"/>
            </p:custDataLst>
          </p:nvPr>
        </p:nvCxnSpPr>
        <p:spPr>
          <a:xfrm>
            <a:off x="6549631" y="2279998"/>
            <a:ext cx="0" cy="306661"/>
          </a:xfrm>
          <a:prstGeom prst="line">
            <a:avLst/>
          </a:prstGeom>
          <a:noFill/>
          <a:ln w="76200" cap="flat" cmpd="sng" algn="ctr">
            <a:solidFill>
              <a:schemeClr val="accent1"/>
            </a:solidFill>
            <a:prstDash val="solid"/>
            <a:miter lim="800000"/>
          </a:ln>
          <a:effectLst/>
        </p:spPr>
      </p:cxnSp>
      <p:pic>
        <p:nvPicPr>
          <p:cNvPr id="92" name="PA-图片 91" descr="卡通人物&#10;&#10;中度可信度描述已自动生成">
            <a:extLst>
              <a:ext uri="{FF2B5EF4-FFF2-40B4-BE49-F238E27FC236}">
                <a16:creationId xmlns:a16="http://schemas.microsoft.com/office/drawing/2014/main" id="{E1430F3F-A1D2-D855-D044-36C462D50994}"/>
              </a:ext>
            </a:extLst>
          </p:cNvPr>
          <p:cNvPicPr>
            <a:picLocks noChangeAspect="1"/>
          </p:cNvPicPr>
          <p:nvPr>
            <p:custDataLst>
              <p:tags r:id="rId32"/>
            </p:custDataLst>
          </p:nvPr>
        </p:nvPicPr>
        <p:blipFill rotWithShape="1">
          <a:blip r:embed="rId40" cstate="screen">
            <a:alphaModFix amt="20000"/>
            <a:extLst>
              <a:ext uri="{BEBA8EAE-BF5A-486C-A8C5-ECC9F3942E4B}">
                <a14:imgProps xmlns:a14="http://schemas.microsoft.com/office/drawing/2010/main">
                  <a14:imgLayer r:embed="rId41">
                    <a14:imgEffect>
                      <a14:artisticBlur/>
                    </a14:imgEffect>
                  </a14:imgLayer>
                </a14:imgProps>
              </a:ext>
              <a:ext uri="{28A0092B-C50C-407E-A947-70E740481C1C}">
                <a14:useLocalDpi xmlns:a14="http://schemas.microsoft.com/office/drawing/2010/main"/>
              </a:ext>
            </a:extLst>
          </a:blip>
          <a:srcRect/>
          <a:stretch/>
        </p:blipFill>
        <p:spPr>
          <a:xfrm rot="946891">
            <a:off x="8199644" y="4652135"/>
            <a:ext cx="5783630" cy="4952678"/>
          </a:xfrm>
          <a:prstGeom prst="rect">
            <a:avLst/>
          </a:prstGeom>
        </p:spPr>
      </p:pic>
    </p:spTree>
    <p:extLst>
      <p:ext uri="{BB962C8B-B14F-4D97-AF65-F5344CB8AC3E}">
        <p14:creationId xmlns:p14="http://schemas.microsoft.com/office/powerpoint/2010/main" val="21748962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D781120-0D2D-C14C-E144-796F2C80C3A2}"/>
              </a:ext>
            </a:extLst>
          </p:cNvPr>
          <p:cNvSpPr/>
          <p:nvPr/>
        </p:nvSpPr>
        <p:spPr>
          <a:xfrm>
            <a:off x="2447926" y="1838071"/>
            <a:ext cx="7296150" cy="3181858"/>
          </a:xfrm>
          <a:prstGeom prst="rect">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5" name="文本框 3">
            <a:extLst>
              <a:ext uri="{FF2B5EF4-FFF2-40B4-BE49-F238E27FC236}">
                <a16:creationId xmlns:a16="http://schemas.microsoft.com/office/drawing/2014/main" id="{C065BC49-7E5C-3969-4EFE-B4BD5A4683CB}"/>
              </a:ext>
            </a:extLst>
          </p:cNvPr>
          <p:cNvSpPr txBox="1"/>
          <p:nvPr/>
        </p:nvSpPr>
        <p:spPr>
          <a:xfrm>
            <a:off x="2788202" y="3381095"/>
            <a:ext cx="3693319" cy="1107996"/>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7200" dirty="0">
                <a:solidFill>
                  <a:schemeClr val="accent1">
                    <a:lumMod val="100000"/>
                  </a:schemeClr>
                </a:solidFill>
                <a:latin typeface="+mj-ea"/>
                <a:ea typeface="+mj-ea"/>
                <a:sym typeface="微软雅黑" panose="020B0503020204020204" pitchFamily="34" charset="-122"/>
              </a:rPr>
              <a:t>收入来源</a:t>
            </a:r>
          </a:p>
        </p:txBody>
      </p:sp>
      <p:sp>
        <p:nvSpPr>
          <p:cNvPr id="6" name="文本框 4">
            <a:extLst>
              <a:ext uri="{FF2B5EF4-FFF2-40B4-BE49-F238E27FC236}">
                <a16:creationId xmlns:a16="http://schemas.microsoft.com/office/drawing/2014/main" id="{C077A789-0A2F-586A-18C5-F1F26D2AC607}"/>
              </a:ext>
            </a:extLst>
          </p:cNvPr>
          <p:cNvSpPr txBox="1"/>
          <p:nvPr/>
        </p:nvSpPr>
        <p:spPr>
          <a:xfrm>
            <a:off x="2788202" y="1997591"/>
            <a:ext cx="1112484" cy="101566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6600" dirty="0">
                <a:solidFill>
                  <a:schemeClr val="accent1">
                    <a:lumMod val="100000"/>
                  </a:schemeClr>
                </a:solidFill>
                <a:latin typeface="+mj-ea"/>
                <a:ea typeface="+mj-ea"/>
                <a:sym typeface="微软雅黑" panose="020B0503020204020204" pitchFamily="34" charset="-122"/>
              </a:rPr>
              <a:t>04</a:t>
            </a:r>
            <a:endParaRPr kumimoji="1" lang="zh-CN" altLang="en-US" sz="6600" dirty="0">
              <a:solidFill>
                <a:schemeClr val="accent1">
                  <a:lumMod val="100000"/>
                </a:schemeClr>
              </a:solidFill>
              <a:latin typeface="+mj-ea"/>
              <a:ea typeface="+mj-ea"/>
              <a:sym typeface="微软雅黑" panose="020B0503020204020204" pitchFamily="34" charset="-122"/>
            </a:endParaRPr>
          </a:p>
        </p:txBody>
      </p:sp>
      <p:sp>
        <p:nvSpPr>
          <p:cNvPr id="7" name="十字形 6">
            <a:extLst>
              <a:ext uri="{FF2B5EF4-FFF2-40B4-BE49-F238E27FC236}">
                <a16:creationId xmlns:a16="http://schemas.microsoft.com/office/drawing/2014/main" id="{5F0E3E27-EC4E-00FC-C40F-B36D8E146F10}"/>
              </a:ext>
            </a:extLst>
          </p:cNvPr>
          <p:cNvSpPr/>
          <p:nvPr/>
        </p:nvSpPr>
        <p:spPr>
          <a:xfrm>
            <a:off x="9119611" y="4441186"/>
            <a:ext cx="284189" cy="284189"/>
          </a:xfrm>
          <a:prstGeom prst="plus">
            <a:avLst>
              <a:gd name="adj" fmla="val 37333"/>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8" name="文本框 7">
            <a:extLst>
              <a:ext uri="{FF2B5EF4-FFF2-40B4-BE49-F238E27FC236}">
                <a16:creationId xmlns:a16="http://schemas.microsoft.com/office/drawing/2014/main" id="{F947793D-9AB9-E6E6-8B2A-1F225F3F6427}"/>
              </a:ext>
            </a:extLst>
          </p:cNvPr>
          <p:cNvSpPr txBox="1"/>
          <p:nvPr/>
        </p:nvSpPr>
        <p:spPr>
          <a:xfrm>
            <a:off x="2918242" y="4441186"/>
            <a:ext cx="4559765" cy="3077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000" spc="300" dirty="0">
                <a:solidFill>
                  <a:schemeClr val="accent1">
                    <a:lumMod val="100000"/>
                  </a:schemeClr>
                </a:solidFill>
                <a:latin typeface="+mj-ea"/>
                <a:ea typeface="+mj-ea"/>
                <a:sym typeface="微软雅黑" panose="020B0503020204020204" pitchFamily="34" charset="-122"/>
              </a:rPr>
              <a:t>The  target  user</a:t>
            </a:r>
            <a:endParaRPr kumimoji="1" lang="zh-CN" altLang="en-US" sz="2000" spc="300" dirty="0">
              <a:solidFill>
                <a:schemeClr val="accent1">
                  <a:lumMod val="100000"/>
                </a:schemeClr>
              </a:solidFill>
              <a:latin typeface="+mj-ea"/>
              <a:ea typeface="+mj-ea"/>
              <a:sym typeface="微软雅黑" panose="020B0503020204020204" pitchFamily="34" charset="-122"/>
            </a:endParaRPr>
          </a:p>
        </p:txBody>
      </p:sp>
      <p:sp>
        <p:nvSpPr>
          <p:cNvPr id="9" name="矩形 8">
            <a:extLst>
              <a:ext uri="{FF2B5EF4-FFF2-40B4-BE49-F238E27FC236}">
                <a16:creationId xmlns:a16="http://schemas.microsoft.com/office/drawing/2014/main" id="{7B1AEF46-8FC0-98DF-BF3D-B8E98B8ACC4B}"/>
              </a:ext>
            </a:extLst>
          </p:cNvPr>
          <p:cNvSpPr/>
          <p:nvPr/>
        </p:nvSpPr>
        <p:spPr>
          <a:xfrm>
            <a:off x="2845671" y="3097973"/>
            <a:ext cx="554754" cy="74801"/>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Tree>
    <p:extLst>
      <p:ext uri="{BB962C8B-B14F-4D97-AF65-F5344CB8AC3E}">
        <p14:creationId xmlns:p14="http://schemas.microsoft.com/office/powerpoint/2010/main" val="3145982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任意多边形: 形状 98">
            <a:extLst>
              <a:ext uri="{FF2B5EF4-FFF2-40B4-BE49-F238E27FC236}">
                <a16:creationId xmlns:a16="http://schemas.microsoft.com/office/drawing/2014/main" id="{23A6D3CF-B475-2418-1F44-8E23907EBC0A}"/>
              </a:ext>
            </a:extLst>
          </p:cNvPr>
          <p:cNvSpPr/>
          <p:nvPr/>
        </p:nvSpPr>
        <p:spPr>
          <a:xfrm>
            <a:off x="217217" y="-1695450"/>
            <a:ext cx="11757568" cy="8553450"/>
          </a:xfrm>
          <a:custGeom>
            <a:avLst/>
            <a:gdLst>
              <a:gd name="connsiteX0" fmla="*/ 5878784 w 11757568"/>
              <a:gd name="connsiteY0" fmla="*/ 0 h 8553450"/>
              <a:gd name="connsiteX1" fmla="*/ 11757568 w 11757568"/>
              <a:gd name="connsiteY1" fmla="*/ 5878780 h 8553450"/>
              <a:gd name="connsiteX2" fmla="*/ 11177856 w 11757568"/>
              <a:gd name="connsiteY2" fmla="*/ 8427475 h 8553450"/>
              <a:gd name="connsiteX3" fmla="*/ 11113335 w 11757568"/>
              <a:gd name="connsiteY3" fmla="*/ 8553450 h 8553450"/>
              <a:gd name="connsiteX4" fmla="*/ 644233 w 11757568"/>
              <a:gd name="connsiteY4" fmla="*/ 8553450 h 8553450"/>
              <a:gd name="connsiteX5" fmla="*/ 579712 w 11757568"/>
              <a:gd name="connsiteY5" fmla="*/ 8427475 h 8553450"/>
              <a:gd name="connsiteX6" fmla="*/ 0 w 11757568"/>
              <a:gd name="connsiteY6" fmla="*/ 5878780 h 8553450"/>
              <a:gd name="connsiteX7" fmla="*/ 5878784 w 11757568"/>
              <a:gd name="connsiteY7" fmla="*/ 0 h 8553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57568" h="8553450">
                <a:moveTo>
                  <a:pt x="5878784" y="0"/>
                </a:moveTo>
                <a:cubicBezTo>
                  <a:pt x="9125547" y="0"/>
                  <a:pt x="11757568" y="2632019"/>
                  <a:pt x="11757568" y="5878780"/>
                </a:cubicBezTo>
                <a:cubicBezTo>
                  <a:pt x="11757568" y="6791932"/>
                  <a:pt x="11549371" y="7656456"/>
                  <a:pt x="11177856" y="8427475"/>
                </a:cubicBezTo>
                <a:lnTo>
                  <a:pt x="11113335" y="8553450"/>
                </a:lnTo>
                <a:lnTo>
                  <a:pt x="644233" y="8553450"/>
                </a:lnTo>
                <a:lnTo>
                  <a:pt x="579712" y="8427475"/>
                </a:lnTo>
                <a:cubicBezTo>
                  <a:pt x="208197" y="7656456"/>
                  <a:pt x="0" y="6791932"/>
                  <a:pt x="0" y="5878780"/>
                </a:cubicBezTo>
                <a:cubicBezTo>
                  <a:pt x="0" y="2632019"/>
                  <a:pt x="2632021" y="0"/>
                  <a:pt x="5878784" y="0"/>
                </a:cubicBezTo>
                <a:close/>
              </a:path>
            </a:pathLst>
          </a:custGeom>
          <a:noFill/>
          <a:ln w="6350">
            <a:gradFill>
              <a:gsLst>
                <a:gs pos="0">
                  <a:schemeClr val="accent1">
                    <a:lumMod val="5000"/>
                    <a:lumOff val="95000"/>
                  </a:schemeClr>
                </a:gs>
                <a:gs pos="100000">
                  <a:schemeClr val="accent1">
                    <a:lumMod val="30000"/>
                    <a:lumOff val="70000"/>
                  </a:schemeClr>
                </a:gs>
              </a:gsLst>
              <a:lin ang="5400000" scaled="1"/>
            </a:gradFill>
            <a:prstDash val="lg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sp>
        <p:nvSpPr>
          <p:cNvPr id="120" name="椭圆 119">
            <a:extLst>
              <a:ext uri="{FF2B5EF4-FFF2-40B4-BE49-F238E27FC236}">
                <a16:creationId xmlns:a16="http://schemas.microsoft.com/office/drawing/2014/main" id="{B44F486B-E2E2-415B-A7E9-A06B5490F232}"/>
              </a:ext>
            </a:extLst>
          </p:cNvPr>
          <p:cNvSpPr/>
          <p:nvPr/>
        </p:nvSpPr>
        <p:spPr>
          <a:xfrm>
            <a:off x="1029278" y="190667"/>
            <a:ext cx="10119266" cy="10119260"/>
          </a:xfrm>
          <a:prstGeom prst="ellipse">
            <a:avLst/>
          </a:prstGeom>
          <a:solidFill>
            <a:schemeClr val="bg2">
              <a:alpha val="10000"/>
            </a:schemeClr>
          </a:solidFill>
          <a:ln w="952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 name="任意多边形: 形状 88">
            <a:extLst>
              <a:ext uri="{FF2B5EF4-FFF2-40B4-BE49-F238E27FC236}">
                <a16:creationId xmlns:a16="http://schemas.microsoft.com/office/drawing/2014/main" id="{70FDAB9A-E328-06F2-4DF0-3E17F87C58E8}"/>
              </a:ext>
            </a:extLst>
          </p:cNvPr>
          <p:cNvSpPr/>
          <p:nvPr/>
        </p:nvSpPr>
        <p:spPr>
          <a:xfrm>
            <a:off x="1828800" y="1084301"/>
            <a:ext cx="8534400" cy="5773698"/>
          </a:xfrm>
          <a:custGeom>
            <a:avLst/>
            <a:gdLst>
              <a:gd name="connsiteX0" fmla="*/ 4267200 w 8534400"/>
              <a:gd name="connsiteY0" fmla="*/ 0 h 5773698"/>
              <a:gd name="connsiteX1" fmla="*/ 8534400 w 8534400"/>
              <a:gd name="connsiteY1" fmla="*/ 4267200 h 5773698"/>
              <a:gd name="connsiteX2" fmla="*/ 8275467 w 8534400"/>
              <a:gd name="connsiteY2" fmla="*/ 5734407 h 5773698"/>
              <a:gd name="connsiteX3" fmla="*/ 8259975 w 8534400"/>
              <a:gd name="connsiteY3" fmla="*/ 5773698 h 5773698"/>
              <a:gd name="connsiteX4" fmla="*/ 274425 w 8534400"/>
              <a:gd name="connsiteY4" fmla="*/ 5773698 h 5773698"/>
              <a:gd name="connsiteX5" fmla="*/ 258933 w 8534400"/>
              <a:gd name="connsiteY5" fmla="*/ 5734407 h 5773698"/>
              <a:gd name="connsiteX6" fmla="*/ 0 w 8534400"/>
              <a:gd name="connsiteY6" fmla="*/ 4267200 h 5773698"/>
              <a:gd name="connsiteX7" fmla="*/ 4267200 w 8534400"/>
              <a:gd name="connsiteY7" fmla="*/ 0 h 5773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34400" h="5773698">
                <a:moveTo>
                  <a:pt x="4267200" y="0"/>
                </a:moveTo>
                <a:cubicBezTo>
                  <a:pt x="6623909" y="0"/>
                  <a:pt x="8534400" y="1910491"/>
                  <a:pt x="8534400" y="4267200"/>
                </a:cubicBezTo>
                <a:cubicBezTo>
                  <a:pt x="8534400" y="4782730"/>
                  <a:pt x="8442980" y="5276908"/>
                  <a:pt x="8275467" y="5734407"/>
                </a:cubicBezTo>
                <a:lnTo>
                  <a:pt x="8259975" y="5773698"/>
                </a:lnTo>
                <a:lnTo>
                  <a:pt x="274425" y="5773698"/>
                </a:lnTo>
                <a:lnTo>
                  <a:pt x="258933" y="5734407"/>
                </a:lnTo>
                <a:cubicBezTo>
                  <a:pt x="91420" y="5276908"/>
                  <a:pt x="0" y="4782730"/>
                  <a:pt x="0" y="4267200"/>
                </a:cubicBezTo>
                <a:cubicBezTo>
                  <a:pt x="0" y="1910491"/>
                  <a:pt x="1910491" y="0"/>
                  <a:pt x="4267200" y="0"/>
                </a:cubicBezTo>
                <a:close/>
              </a:path>
            </a:pathLst>
          </a:custGeom>
          <a:blipFill dpi="0" rotWithShape="1">
            <a:blip r:embed="rId4">
              <a:alphaModFix amt="1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sym typeface="微软雅黑" panose="020B0503020204020204" pitchFamily="34" charset="-122"/>
            </a:endParaRPr>
          </a:p>
        </p:txBody>
      </p:sp>
      <p:sp>
        <p:nvSpPr>
          <p:cNvPr id="3" name="弧形 2">
            <a:extLst>
              <a:ext uri="{FF2B5EF4-FFF2-40B4-BE49-F238E27FC236}">
                <a16:creationId xmlns:a16="http://schemas.microsoft.com/office/drawing/2014/main" id="{769042BB-832B-473B-B816-F5BEC1137221}"/>
              </a:ext>
            </a:extLst>
          </p:cNvPr>
          <p:cNvSpPr/>
          <p:nvPr/>
        </p:nvSpPr>
        <p:spPr>
          <a:xfrm flipH="1">
            <a:off x="3392493" y="2539588"/>
            <a:ext cx="3234114" cy="3234111"/>
          </a:xfrm>
          <a:prstGeom prst="arc">
            <a:avLst>
              <a:gd name="adj1" fmla="val 17545231"/>
              <a:gd name="adj2" fmla="val 6361457"/>
            </a:avLst>
          </a:prstGeom>
          <a:noFill/>
          <a:ln w="6350" cap="flat" cmpd="sng" algn="ctr">
            <a:gradFill>
              <a:gsLst>
                <a:gs pos="19000">
                  <a:schemeClr val="accent1">
                    <a:alpha val="0"/>
                  </a:schemeClr>
                </a:gs>
                <a:gs pos="54500">
                  <a:schemeClr val="accent1">
                    <a:alpha val="50000"/>
                  </a:schemeClr>
                </a:gs>
                <a:gs pos="81000">
                  <a:schemeClr val="accent1">
                    <a:alpha val="0"/>
                  </a:scheme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rgbClr val="363636"/>
              </a:solidFill>
              <a:effectLst/>
              <a:uLnTx/>
              <a:uFillTx/>
              <a:latin typeface="+mn-ea"/>
              <a:sym typeface="微软雅黑" panose="020B0503020204020204" pitchFamily="34" charset="-122"/>
            </a:endParaRPr>
          </a:p>
        </p:txBody>
      </p:sp>
      <p:grpSp>
        <p:nvGrpSpPr>
          <p:cNvPr id="4" name="组合 3">
            <a:extLst>
              <a:ext uri="{FF2B5EF4-FFF2-40B4-BE49-F238E27FC236}">
                <a16:creationId xmlns:a16="http://schemas.microsoft.com/office/drawing/2014/main" id="{C9FD8B62-5A0B-4554-A6BF-F2375A7BF313}"/>
              </a:ext>
            </a:extLst>
          </p:cNvPr>
          <p:cNvGrpSpPr/>
          <p:nvPr/>
        </p:nvGrpSpPr>
        <p:grpSpPr>
          <a:xfrm>
            <a:off x="3136155" y="2430003"/>
            <a:ext cx="5919690" cy="3506653"/>
            <a:chOff x="3136155" y="1912081"/>
            <a:chExt cx="5919690" cy="3506653"/>
          </a:xfrm>
        </p:grpSpPr>
        <p:sp>
          <p:nvSpPr>
            <p:cNvPr id="92" name="弧形 91">
              <a:extLst>
                <a:ext uri="{FF2B5EF4-FFF2-40B4-BE49-F238E27FC236}">
                  <a16:creationId xmlns:a16="http://schemas.microsoft.com/office/drawing/2014/main" id="{48911197-1F2A-47A8-983B-44C93E685741}"/>
                </a:ext>
              </a:extLst>
            </p:cNvPr>
            <p:cNvSpPr/>
            <p:nvPr/>
          </p:nvSpPr>
          <p:spPr>
            <a:xfrm flipH="1">
              <a:off x="3136155" y="1912081"/>
              <a:ext cx="3467245" cy="3506653"/>
            </a:xfrm>
            <a:prstGeom prst="arc">
              <a:avLst>
                <a:gd name="adj1" fmla="val 17545231"/>
                <a:gd name="adj2" fmla="val 6361457"/>
              </a:avLst>
            </a:prstGeom>
            <a:noFill/>
            <a:ln w="9525" cap="flat" cmpd="sng" algn="ctr">
              <a:gradFill>
                <a:gsLst>
                  <a:gs pos="0">
                    <a:schemeClr val="accent1">
                      <a:alpha val="0"/>
                    </a:schemeClr>
                  </a:gs>
                  <a:gs pos="54500">
                    <a:schemeClr val="accent1"/>
                  </a:gs>
                  <a:gs pos="100000">
                    <a:schemeClr val="accent1">
                      <a:alpha val="0"/>
                    </a:scheme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srgbClr val="363636"/>
                </a:solidFill>
                <a:effectLst/>
                <a:uLnTx/>
                <a:uFillTx/>
                <a:latin typeface="+mn-ea"/>
                <a:sym typeface="微软雅黑" panose="020B0503020204020204" pitchFamily="34" charset="-122"/>
              </a:endParaRPr>
            </a:p>
          </p:txBody>
        </p:sp>
        <p:grpSp>
          <p:nvGrpSpPr>
            <p:cNvPr id="93" name="组合 92">
              <a:extLst>
                <a:ext uri="{FF2B5EF4-FFF2-40B4-BE49-F238E27FC236}">
                  <a16:creationId xmlns:a16="http://schemas.microsoft.com/office/drawing/2014/main" id="{C42F55BD-D4A1-4B47-A27F-BE51C97E8B9A}"/>
                </a:ext>
              </a:extLst>
            </p:cNvPr>
            <p:cNvGrpSpPr/>
            <p:nvPr/>
          </p:nvGrpSpPr>
          <p:grpSpPr>
            <a:xfrm flipH="1">
              <a:off x="5565393" y="1912081"/>
              <a:ext cx="3490452" cy="3506653"/>
              <a:chOff x="3454212" y="1978719"/>
              <a:chExt cx="3490452" cy="3506653"/>
            </a:xfrm>
          </p:grpSpPr>
          <p:sp>
            <p:nvSpPr>
              <p:cNvPr id="94" name="弧形 93">
                <a:extLst>
                  <a:ext uri="{FF2B5EF4-FFF2-40B4-BE49-F238E27FC236}">
                    <a16:creationId xmlns:a16="http://schemas.microsoft.com/office/drawing/2014/main" id="{0C9BAFA5-7554-42BA-997E-ECBEAE6E7C75}"/>
                  </a:ext>
                </a:extLst>
              </p:cNvPr>
              <p:cNvSpPr/>
              <p:nvPr/>
            </p:nvSpPr>
            <p:spPr>
              <a:xfrm flipH="1">
                <a:off x="3454212" y="1978719"/>
                <a:ext cx="3467245" cy="3506653"/>
              </a:xfrm>
              <a:prstGeom prst="arc">
                <a:avLst>
                  <a:gd name="adj1" fmla="val 17545231"/>
                  <a:gd name="adj2" fmla="val 6361457"/>
                </a:avLst>
              </a:prstGeom>
              <a:noFill/>
              <a:ln w="12700" cap="flat" cmpd="sng" algn="ctr">
                <a:gradFill>
                  <a:gsLst>
                    <a:gs pos="0">
                      <a:schemeClr val="accent1">
                        <a:alpha val="0"/>
                      </a:schemeClr>
                    </a:gs>
                    <a:gs pos="54500">
                      <a:schemeClr val="accent1"/>
                    </a:gs>
                    <a:gs pos="100000">
                      <a:schemeClr val="accent1">
                        <a:alpha val="0"/>
                      </a:scheme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srgbClr val="363636"/>
                  </a:solidFill>
                  <a:effectLst/>
                  <a:uLnTx/>
                  <a:uFillTx/>
                  <a:latin typeface="+mn-ea"/>
                  <a:sym typeface="微软雅黑" panose="020B0503020204020204" pitchFamily="34" charset="-122"/>
                </a:endParaRPr>
              </a:p>
            </p:txBody>
          </p:sp>
          <p:sp>
            <p:nvSpPr>
              <p:cNvPr id="95" name="弧形 94">
                <a:extLst>
                  <a:ext uri="{FF2B5EF4-FFF2-40B4-BE49-F238E27FC236}">
                    <a16:creationId xmlns:a16="http://schemas.microsoft.com/office/drawing/2014/main" id="{9E7EF014-ACBA-4B36-9932-DD917FEF66AB}"/>
                  </a:ext>
                </a:extLst>
              </p:cNvPr>
              <p:cNvSpPr/>
              <p:nvPr/>
            </p:nvSpPr>
            <p:spPr>
              <a:xfrm flipH="1">
                <a:off x="3710550" y="2114990"/>
                <a:ext cx="3234114" cy="3234111"/>
              </a:xfrm>
              <a:prstGeom prst="arc">
                <a:avLst>
                  <a:gd name="adj1" fmla="val 17545231"/>
                  <a:gd name="adj2" fmla="val 6361457"/>
                </a:avLst>
              </a:prstGeom>
              <a:noFill/>
              <a:ln w="6350" cap="flat" cmpd="sng" algn="ctr">
                <a:gradFill>
                  <a:gsLst>
                    <a:gs pos="19000">
                      <a:schemeClr val="accent1">
                        <a:alpha val="0"/>
                      </a:schemeClr>
                    </a:gs>
                    <a:gs pos="54500">
                      <a:schemeClr val="accent1">
                        <a:alpha val="50000"/>
                      </a:schemeClr>
                    </a:gs>
                    <a:gs pos="81000">
                      <a:schemeClr val="accent1">
                        <a:alpha val="0"/>
                      </a:schemeClr>
                    </a:gs>
                  </a:gsLst>
                  <a:lin ang="5400000" scaled="1"/>
                </a:gra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rgbClr val="363636"/>
                  </a:solidFill>
                  <a:effectLst/>
                  <a:uLnTx/>
                  <a:uFillTx/>
                  <a:latin typeface="+mn-ea"/>
                  <a:sym typeface="微软雅黑" panose="020B0503020204020204" pitchFamily="34" charset="-122"/>
                </a:endParaRPr>
              </a:p>
            </p:txBody>
          </p:sp>
        </p:grpSp>
      </p:grpSp>
      <p:sp>
        <p:nvSpPr>
          <p:cNvPr id="5" name="任意多边形: 形状 4">
            <a:extLst>
              <a:ext uri="{FF2B5EF4-FFF2-40B4-BE49-F238E27FC236}">
                <a16:creationId xmlns:a16="http://schemas.microsoft.com/office/drawing/2014/main" id="{44CAB3EE-8CE3-45C2-8A74-6E2B7D833E65}"/>
              </a:ext>
            </a:extLst>
          </p:cNvPr>
          <p:cNvSpPr/>
          <p:nvPr/>
        </p:nvSpPr>
        <p:spPr>
          <a:xfrm flipH="1">
            <a:off x="2255270" y="2652507"/>
            <a:ext cx="1407726" cy="189931"/>
          </a:xfrm>
          <a:custGeom>
            <a:avLst/>
            <a:gdLst>
              <a:gd name="connsiteX0" fmla="*/ 0 w 1920240"/>
              <a:gd name="connsiteY0" fmla="*/ 259080 h 259080"/>
              <a:gd name="connsiteX1" fmla="*/ 259080 w 1920240"/>
              <a:gd name="connsiteY1" fmla="*/ 0 h 259080"/>
              <a:gd name="connsiteX2" fmla="*/ 1920240 w 1920240"/>
              <a:gd name="connsiteY2" fmla="*/ 0 h 259080"/>
            </a:gdLst>
            <a:ahLst/>
            <a:cxnLst>
              <a:cxn ang="0">
                <a:pos x="connsiteX0" y="connsiteY0"/>
              </a:cxn>
              <a:cxn ang="0">
                <a:pos x="connsiteX1" y="connsiteY1"/>
              </a:cxn>
              <a:cxn ang="0">
                <a:pos x="connsiteX2" y="connsiteY2"/>
              </a:cxn>
            </a:cxnLst>
            <a:rect l="l" t="t" r="r" b="b"/>
            <a:pathLst>
              <a:path w="1920240" h="259080">
                <a:moveTo>
                  <a:pt x="0" y="259080"/>
                </a:moveTo>
                <a:lnTo>
                  <a:pt x="259080" y="0"/>
                </a:lnTo>
                <a:lnTo>
                  <a:pt x="1920240" y="0"/>
                </a:lnTo>
              </a:path>
            </a:pathLst>
          </a:custGeom>
          <a:noFill/>
          <a:ln w="6604" cap="rnd">
            <a:gradFill flip="none" rotWithShape="1">
              <a:gsLst>
                <a:gs pos="0">
                  <a:schemeClr val="tx1">
                    <a:lumMod val="50000"/>
                    <a:lumOff val="50000"/>
                  </a:schemeClr>
                </a:gs>
                <a:gs pos="100000">
                  <a:schemeClr val="tx1">
                    <a:lumMod val="65000"/>
                    <a:lumOff val="35000"/>
                    <a:alpha val="0"/>
                  </a:schemeClr>
                </a:gs>
              </a:gsLst>
              <a:lin ang="0" scaled="1"/>
              <a:tileRect/>
            </a:gradFill>
            <a:round/>
            <a:headEnd type="none" w="sm" len="sm"/>
            <a:tailEnd type="none"/>
          </a:ln>
          <a:effectLst/>
        </p:spPr>
        <p:style>
          <a:lnRef idx="2">
            <a:schemeClr val="accent1">
              <a:shade val="50000"/>
            </a:schemeClr>
          </a:lnRef>
          <a:fillRef idx="1">
            <a:schemeClr val="accent1"/>
          </a:fillRef>
          <a:effectRef idx="0">
            <a:schemeClr val="accent1"/>
          </a:effectRef>
          <a:fontRef idx="minor">
            <a:schemeClr val="lt1"/>
          </a:fontRef>
        </p:style>
        <p:txBody>
          <a:bodyPr lIns="95098" tIns="47549" rIns="95098" bIns="47549"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65"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sp>
        <p:nvSpPr>
          <p:cNvPr id="8" name="椭圆 7">
            <a:extLst>
              <a:ext uri="{FF2B5EF4-FFF2-40B4-BE49-F238E27FC236}">
                <a16:creationId xmlns:a16="http://schemas.microsoft.com/office/drawing/2014/main" id="{84B0D58B-50DD-4185-85DD-994251DCC0FB}"/>
              </a:ext>
            </a:extLst>
          </p:cNvPr>
          <p:cNvSpPr/>
          <p:nvPr/>
        </p:nvSpPr>
        <p:spPr>
          <a:xfrm>
            <a:off x="3638017" y="5385139"/>
            <a:ext cx="84088" cy="84086"/>
          </a:xfrm>
          <a:prstGeom prst="ellipse">
            <a:avLst/>
          </a:prstGeom>
          <a:solidFill>
            <a:schemeClr val="bg1"/>
          </a:solidFill>
          <a:ln w="12700" cap="flat" cmpd="sng" algn="ctr">
            <a:solidFill>
              <a:srgbClr val="65656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latin typeface="+mn-ea"/>
              <a:sym typeface="微软雅黑" panose="020B0503020204020204" pitchFamily="34" charset="-122"/>
            </a:endParaRPr>
          </a:p>
        </p:txBody>
      </p:sp>
      <p:sp>
        <p:nvSpPr>
          <p:cNvPr id="9" name="椭圆 8">
            <a:extLst>
              <a:ext uri="{FF2B5EF4-FFF2-40B4-BE49-F238E27FC236}">
                <a16:creationId xmlns:a16="http://schemas.microsoft.com/office/drawing/2014/main" id="{A6124AB0-1912-4D2E-ACB1-DFAAB66D435A}"/>
              </a:ext>
            </a:extLst>
          </p:cNvPr>
          <p:cNvSpPr/>
          <p:nvPr/>
        </p:nvSpPr>
        <p:spPr>
          <a:xfrm>
            <a:off x="3628686" y="2815713"/>
            <a:ext cx="84088" cy="84086"/>
          </a:xfrm>
          <a:prstGeom prst="ellipse">
            <a:avLst/>
          </a:prstGeom>
          <a:solidFill>
            <a:schemeClr val="bg1"/>
          </a:solidFill>
          <a:ln w="12700" cap="flat" cmpd="sng" algn="ctr">
            <a:solidFill>
              <a:srgbClr val="65656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mn-ea"/>
              <a:sym typeface="微软雅黑" panose="020B0503020204020204" pitchFamily="34" charset="-122"/>
            </a:endParaRPr>
          </a:p>
        </p:txBody>
      </p:sp>
      <p:sp>
        <p:nvSpPr>
          <p:cNvPr id="10" name="任意多边形: 形状 9">
            <a:extLst>
              <a:ext uri="{FF2B5EF4-FFF2-40B4-BE49-F238E27FC236}">
                <a16:creationId xmlns:a16="http://schemas.microsoft.com/office/drawing/2014/main" id="{6200E96D-FB83-41C2-9F5B-5A6D2D8BE0B4}"/>
              </a:ext>
            </a:extLst>
          </p:cNvPr>
          <p:cNvSpPr/>
          <p:nvPr/>
        </p:nvSpPr>
        <p:spPr>
          <a:xfrm flipH="1" flipV="1">
            <a:off x="2255270" y="5455545"/>
            <a:ext cx="1407726" cy="189931"/>
          </a:xfrm>
          <a:custGeom>
            <a:avLst/>
            <a:gdLst>
              <a:gd name="connsiteX0" fmla="*/ 0 w 1920240"/>
              <a:gd name="connsiteY0" fmla="*/ 259080 h 259080"/>
              <a:gd name="connsiteX1" fmla="*/ 259080 w 1920240"/>
              <a:gd name="connsiteY1" fmla="*/ 0 h 259080"/>
              <a:gd name="connsiteX2" fmla="*/ 1920240 w 1920240"/>
              <a:gd name="connsiteY2" fmla="*/ 0 h 259080"/>
            </a:gdLst>
            <a:ahLst/>
            <a:cxnLst>
              <a:cxn ang="0">
                <a:pos x="connsiteX0" y="connsiteY0"/>
              </a:cxn>
              <a:cxn ang="0">
                <a:pos x="connsiteX1" y="connsiteY1"/>
              </a:cxn>
              <a:cxn ang="0">
                <a:pos x="connsiteX2" y="connsiteY2"/>
              </a:cxn>
            </a:cxnLst>
            <a:rect l="l" t="t" r="r" b="b"/>
            <a:pathLst>
              <a:path w="1920240" h="259080">
                <a:moveTo>
                  <a:pt x="0" y="259080"/>
                </a:moveTo>
                <a:lnTo>
                  <a:pt x="259080" y="0"/>
                </a:lnTo>
                <a:lnTo>
                  <a:pt x="1920240" y="0"/>
                </a:lnTo>
              </a:path>
            </a:pathLst>
          </a:custGeom>
          <a:noFill/>
          <a:ln w="6604" cap="rnd">
            <a:gradFill flip="none" rotWithShape="1">
              <a:gsLst>
                <a:gs pos="0">
                  <a:schemeClr val="tx1">
                    <a:lumMod val="50000"/>
                    <a:lumOff val="50000"/>
                  </a:schemeClr>
                </a:gs>
                <a:gs pos="100000">
                  <a:schemeClr val="tx1">
                    <a:lumMod val="65000"/>
                    <a:lumOff val="35000"/>
                    <a:alpha val="0"/>
                  </a:schemeClr>
                </a:gs>
              </a:gsLst>
              <a:lin ang="0" scaled="1"/>
              <a:tileRect/>
            </a:gradFill>
            <a:round/>
            <a:headEnd type="none" w="sm" len="sm"/>
            <a:tailEnd type="none"/>
          </a:ln>
          <a:effectLst/>
        </p:spPr>
        <p:style>
          <a:lnRef idx="2">
            <a:schemeClr val="accent1">
              <a:shade val="50000"/>
            </a:schemeClr>
          </a:lnRef>
          <a:fillRef idx="1">
            <a:schemeClr val="accent1"/>
          </a:fillRef>
          <a:effectRef idx="0">
            <a:schemeClr val="accent1"/>
          </a:effectRef>
          <a:fontRef idx="minor">
            <a:schemeClr val="lt1"/>
          </a:fontRef>
        </p:style>
        <p:txBody>
          <a:bodyPr lIns="95098" tIns="47549" rIns="95098" bIns="47549"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65"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cxnSp>
        <p:nvCxnSpPr>
          <p:cNvPr id="12" name="直接连接符 11">
            <a:extLst>
              <a:ext uri="{FF2B5EF4-FFF2-40B4-BE49-F238E27FC236}">
                <a16:creationId xmlns:a16="http://schemas.microsoft.com/office/drawing/2014/main" id="{DFE37A94-4747-4877-8ACA-052964C6DEC3}"/>
              </a:ext>
            </a:extLst>
          </p:cNvPr>
          <p:cNvCxnSpPr/>
          <p:nvPr/>
        </p:nvCxnSpPr>
        <p:spPr>
          <a:xfrm flipH="1">
            <a:off x="2335885" y="4123492"/>
            <a:ext cx="746414" cy="0"/>
          </a:xfrm>
          <a:prstGeom prst="line">
            <a:avLst/>
          </a:prstGeom>
          <a:noFill/>
          <a:ln w="6604" cap="rnd">
            <a:gradFill flip="none" rotWithShape="1">
              <a:gsLst>
                <a:gs pos="0">
                  <a:schemeClr val="tx1">
                    <a:lumMod val="50000"/>
                    <a:lumOff val="50000"/>
                  </a:schemeClr>
                </a:gs>
                <a:gs pos="100000">
                  <a:schemeClr val="tx1">
                    <a:lumMod val="65000"/>
                    <a:lumOff val="35000"/>
                    <a:alpha val="0"/>
                  </a:schemeClr>
                </a:gs>
              </a:gsLst>
              <a:lin ang="0" scaled="1"/>
              <a:tileRect/>
            </a:gradFill>
            <a:round/>
            <a:headEnd type="none" w="sm" len="sm"/>
            <a:tailEnd type="none"/>
          </a:ln>
          <a:effectLst/>
        </p:spPr>
        <p:style>
          <a:lnRef idx="2">
            <a:schemeClr val="accent1">
              <a:shade val="50000"/>
            </a:schemeClr>
          </a:lnRef>
          <a:fillRef idx="1">
            <a:schemeClr val="accent1"/>
          </a:fillRef>
          <a:effectRef idx="0">
            <a:schemeClr val="accent1"/>
          </a:effectRef>
          <a:fontRef idx="minor">
            <a:schemeClr val="lt1"/>
          </a:fontRef>
        </p:style>
      </p:cxnSp>
      <p:sp>
        <p:nvSpPr>
          <p:cNvPr id="14" name="椭圆 13">
            <a:extLst>
              <a:ext uri="{FF2B5EF4-FFF2-40B4-BE49-F238E27FC236}">
                <a16:creationId xmlns:a16="http://schemas.microsoft.com/office/drawing/2014/main" id="{A61AC3C0-53B2-412E-872C-21CB5527F347}"/>
              </a:ext>
            </a:extLst>
          </p:cNvPr>
          <p:cNvSpPr/>
          <p:nvPr/>
        </p:nvSpPr>
        <p:spPr>
          <a:xfrm>
            <a:off x="3084580" y="4081449"/>
            <a:ext cx="84086" cy="84086"/>
          </a:xfrm>
          <a:prstGeom prst="ellipse">
            <a:avLst/>
          </a:prstGeom>
          <a:solidFill>
            <a:schemeClr val="bg1"/>
          </a:solidFill>
          <a:ln w="12700" cap="flat" cmpd="sng" algn="ctr">
            <a:solidFill>
              <a:srgbClr val="65656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mn-ea"/>
              <a:sym typeface="微软雅黑" panose="020B0503020204020204" pitchFamily="34" charset="-122"/>
            </a:endParaRPr>
          </a:p>
        </p:txBody>
      </p:sp>
      <p:sp>
        <p:nvSpPr>
          <p:cNvPr id="15" name="任意多边形: 形状 14">
            <a:extLst>
              <a:ext uri="{FF2B5EF4-FFF2-40B4-BE49-F238E27FC236}">
                <a16:creationId xmlns:a16="http://schemas.microsoft.com/office/drawing/2014/main" id="{0BDB63F0-576E-4EE7-AA0C-5CD74E3BF9B8}"/>
              </a:ext>
            </a:extLst>
          </p:cNvPr>
          <p:cNvSpPr/>
          <p:nvPr/>
        </p:nvSpPr>
        <p:spPr>
          <a:xfrm>
            <a:off x="8529004" y="2652507"/>
            <a:ext cx="1407726" cy="189931"/>
          </a:xfrm>
          <a:custGeom>
            <a:avLst/>
            <a:gdLst>
              <a:gd name="connsiteX0" fmla="*/ 0 w 1920240"/>
              <a:gd name="connsiteY0" fmla="*/ 259080 h 259080"/>
              <a:gd name="connsiteX1" fmla="*/ 259080 w 1920240"/>
              <a:gd name="connsiteY1" fmla="*/ 0 h 259080"/>
              <a:gd name="connsiteX2" fmla="*/ 1920240 w 1920240"/>
              <a:gd name="connsiteY2" fmla="*/ 0 h 259080"/>
            </a:gdLst>
            <a:ahLst/>
            <a:cxnLst>
              <a:cxn ang="0">
                <a:pos x="connsiteX0" y="connsiteY0"/>
              </a:cxn>
              <a:cxn ang="0">
                <a:pos x="connsiteX1" y="connsiteY1"/>
              </a:cxn>
              <a:cxn ang="0">
                <a:pos x="connsiteX2" y="connsiteY2"/>
              </a:cxn>
            </a:cxnLst>
            <a:rect l="l" t="t" r="r" b="b"/>
            <a:pathLst>
              <a:path w="1920240" h="259080">
                <a:moveTo>
                  <a:pt x="0" y="259080"/>
                </a:moveTo>
                <a:lnTo>
                  <a:pt x="259080" y="0"/>
                </a:lnTo>
                <a:lnTo>
                  <a:pt x="1920240" y="0"/>
                </a:lnTo>
              </a:path>
            </a:pathLst>
          </a:custGeom>
          <a:noFill/>
          <a:ln w="6604" cap="rnd">
            <a:gradFill flip="none" rotWithShape="1">
              <a:gsLst>
                <a:gs pos="0">
                  <a:schemeClr val="tx1">
                    <a:lumMod val="50000"/>
                    <a:lumOff val="50000"/>
                  </a:schemeClr>
                </a:gs>
                <a:gs pos="100000">
                  <a:schemeClr val="tx1">
                    <a:lumMod val="65000"/>
                    <a:lumOff val="35000"/>
                    <a:alpha val="0"/>
                  </a:schemeClr>
                </a:gs>
              </a:gsLst>
              <a:lin ang="0" scaled="1"/>
              <a:tileRect/>
            </a:gradFill>
            <a:round/>
            <a:headEnd type="none" w="sm" len="sm"/>
            <a:tailEnd type="none"/>
          </a:ln>
          <a:effectLst/>
        </p:spPr>
        <p:style>
          <a:lnRef idx="2">
            <a:schemeClr val="accent1">
              <a:shade val="50000"/>
            </a:schemeClr>
          </a:lnRef>
          <a:fillRef idx="1">
            <a:schemeClr val="accent1"/>
          </a:fillRef>
          <a:effectRef idx="0">
            <a:schemeClr val="accent1"/>
          </a:effectRef>
          <a:fontRef idx="minor">
            <a:schemeClr val="lt1"/>
          </a:fontRef>
        </p:style>
        <p:txBody>
          <a:bodyPr lIns="95098" tIns="47549" rIns="95098" bIns="47549"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65"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sp>
        <p:nvSpPr>
          <p:cNvPr id="18" name="椭圆 17">
            <a:extLst>
              <a:ext uri="{FF2B5EF4-FFF2-40B4-BE49-F238E27FC236}">
                <a16:creationId xmlns:a16="http://schemas.microsoft.com/office/drawing/2014/main" id="{F1D704EF-7AD9-438A-A3B4-A9189EEBFE89}"/>
              </a:ext>
            </a:extLst>
          </p:cNvPr>
          <p:cNvSpPr/>
          <p:nvPr/>
        </p:nvSpPr>
        <p:spPr>
          <a:xfrm flipH="1">
            <a:off x="8469895" y="5385139"/>
            <a:ext cx="84088" cy="84086"/>
          </a:xfrm>
          <a:prstGeom prst="ellipse">
            <a:avLst/>
          </a:prstGeom>
          <a:solidFill>
            <a:schemeClr val="bg1"/>
          </a:solidFill>
          <a:ln w="12700" cap="flat" cmpd="sng" algn="ctr">
            <a:solidFill>
              <a:srgbClr val="65656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white"/>
              </a:solidFill>
              <a:effectLst/>
              <a:uLnTx/>
              <a:uFillTx/>
              <a:latin typeface="+mn-ea"/>
              <a:sym typeface="微软雅黑" panose="020B0503020204020204" pitchFamily="34" charset="-122"/>
            </a:endParaRPr>
          </a:p>
        </p:txBody>
      </p:sp>
      <p:sp>
        <p:nvSpPr>
          <p:cNvPr id="19" name="椭圆 18">
            <a:extLst>
              <a:ext uri="{FF2B5EF4-FFF2-40B4-BE49-F238E27FC236}">
                <a16:creationId xmlns:a16="http://schemas.microsoft.com/office/drawing/2014/main" id="{86E9FEB8-C525-4010-B0FE-7CA96944ABA2}"/>
              </a:ext>
            </a:extLst>
          </p:cNvPr>
          <p:cNvSpPr/>
          <p:nvPr/>
        </p:nvSpPr>
        <p:spPr>
          <a:xfrm flipH="1">
            <a:off x="8479226" y="2815713"/>
            <a:ext cx="84088" cy="84086"/>
          </a:xfrm>
          <a:prstGeom prst="ellipse">
            <a:avLst/>
          </a:prstGeom>
          <a:solidFill>
            <a:schemeClr val="bg1"/>
          </a:solidFill>
          <a:ln w="12700" cap="flat" cmpd="sng" algn="ctr">
            <a:solidFill>
              <a:srgbClr val="65656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mn-ea"/>
              <a:sym typeface="微软雅黑" panose="020B0503020204020204" pitchFamily="34" charset="-122"/>
            </a:endParaRPr>
          </a:p>
        </p:txBody>
      </p:sp>
      <p:sp>
        <p:nvSpPr>
          <p:cNvPr id="20" name="任意多边形: 形状 19">
            <a:extLst>
              <a:ext uri="{FF2B5EF4-FFF2-40B4-BE49-F238E27FC236}">
                <a16:creationId xmlns:a16="http://schemas.microsoft.com/office/drawing/2014/main" id="{BF86C163-8F9A-4089-962D-971BB671632A}"/>
              </a:ext>
            </a:extLst>
          </p:cNvPr>
          <p:cNvSpPr/>
          <p:nvPr/>
        </p:nvSpPr>
        <p:spPr>
          <a:xfrm flipV="1">
            <a:off x="8529004" y="5455545"/>
            <a:ext cx="1407726" cy="189931"/>
          </a:xfrm>
          <a:custGeom>
            <a:avLst/>
            <a:gdLst>
              <a:gd name="connsiteX0" fmla="*/ 0 w 1920240"/>
              <a:gd name="connsiteY0" fmla="*/ 259080 h 259080"/>
              <a:gd name="connsiteX1" fmla="*/ 259080 w 1920240"/>
              <a:gd name="connsiteY1" fmla="*/ 0 h 259080"/>
              <a:gd name="connsiteX2" fmla="*/ 1920240 w 1920240"/>
              <a:gd name="connsiteY2" fmla="*/ 0 h 259080"/>
            </a:gdLst>
            <a:ahLst/>
            <a:cxnLst>
              <a:cxn ang="0">
                <a:pos x="connsiteX0" y="connsiteY0"/>
              </a:cxn>
              <a:cxn ang="0">
                <a:pos x="connsiteX1" y="connsiteY1"/>
              </a:cxn>
              <a:cxn ang="0">
                <a:pos x="connsiteX2" y="connsiteY2"/>
              </a:cxn>
            </a:cxnLst>
            <a:rect l="l" t="t" r="r" b="b"/>
            <a:pathLst>
              <a:path w="1920240" h="259080">
                <a:moveTo>
                  <a:pt x="0" y="259080"/>
                </a:moveTo>
                <a:lnTo>
                  <a:pt x="259080" y="0"/>
                </a:lnTo>
                <a:lnTo>
                  <a:pt x="1920240" y="0"/>
                </a:lnTo>
              </a:path>
            </a:pathLst>
          </a:custGeom>
          <a:noFill/>
          <a:ln w="6604" cap="rnd">
            <a:gradFill flip="none" rotWithShape="1">
              <a:gsLst>
                <a:gs pos="0">
                  <a:schemeClr val="tx1">
                    <a:lumMod val="50000"/>
                    <a:lumOff val="50000"/>
                  </a:schemeClr>
                </a:gs>
                <a:gs pos="100000">
                  <a:schemeClr val="tx1">
                    <a:lumMod val="65000"/>
                    <a:lumOff val="35000"/>
                    <a:alpha val="0"/>
                  </a:schemeClr>
                </a:gs>
              </a:gsLst>
              <a:lin ang="0" scaled="1"/>
              <a:tileRect/>
            </a:gradFill>
            <a:round/>
            <a:headEnd type="none" w="sm" len="sm"/>
            <a:tailEnd type="none"/>
          </a:ln>
          <a:effectLst/>
        </p:spPr>
        <p:style>
          <a:lnRef idx="2">
            <a:schemeClr val="accent1">
              <a:shade val="50000"/>
            </a:schemeClr>
          </a:lnRef>
          <a:fillRef idx="1">
            <a:schemeClr val="accent1"/>
          </a:fillRef>
          <a:effectRef idx="0">
            <a:schemeClr val="accent1"/>
          </a:effectRef>
          <a:fontRef idx="minor">
            <a:schemeClr val="lt1"/>
          </a:fontRef>
        </p:style>
        <p:txBody>
          <a:bodyPr lIns="95098" tIns="47549" rIns="95098" bIns="47549"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65"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cxnSp>
        <p:nvCxnSpPr>
          <p:cNvPr id="23" name="直接连接符 22">
            <a:extLst>
              <a:ext uri="{FF2B5EF4-FFF2-40B4-BE49-F238E27FC236}">
                <a16:creationId xmlns:a16="http://schemas.microsoft.com/office/drawing/2014/main" id="{778EB5B6-3CF7-4CC8-8CB0-6F733B116F90}"/>
              </a:ext>
            </a:extLst>
          </p:cNvPr>
          <p:cNvCxnSpPr/>
          <p:nvPr/>
        </p:nvCxnSpPr>
        <p:spPr>
          <a:xfrm>
            <a:off x="9109701" y="4123492"/>
            <a:ext cx="746414" cy="0"/>
          </a:xfrm>
          <a:prstGeom prst="line">
            <a:avLst/>
          </a:prstGeom>
          <a:noFill/>
          <a:ln w="6604" cap="rnd">
            <a:gradFill flip="none" rotWithShape="1">
              <a:gsLst>
                <a:gs pos="0">
                  <a:schemeClr val="tx1">
                    <a:lumMod val="50000"/>
                    <a:lumOff val="50000"/>
                  </a:schemeClr>
                </a:gs>
                <a:gs pos="100000">
                  <a:schemeClr val="tx1">
                    <a:lumMod val="65000"/>
                    <a:lumOff val="35000"/>
                    <a:alpha val="0"/>
                  </a:schemeClr>
                </a:gs>
              </a:gsLst>
              <a:lin ang="0" scaled="1"/>
              <a:tileRect/>
            </a:gradFill>
            <a:round/>
            <a:headEnd type="none" w="sm" len="sm"/>
            <a:tailEnd type="none"/>
          </a:ln>
          <a:effectLst/>
        </p:spPr>
        <p:style>
          <a:lnRef idx="2">
            <a:schemeClr val="accent1">
              <a:shade val="50000"/>
            </a:schemeClr>
          </a:lnRef>
          <a:fillRef idx="1">
            <a:schemeClr val="accent1"/>
          </a:fillRef>
          <a:effectRef idx="0">
            <a:schemeClr val="accent1"/>
          </a:effectRef>
          <a:fontRef idx="minor">
            <a:schemeClr val="lt1"/>
          </a:fontRef>
        </p:style>
      </p:cxnSp>
      <p:sp>
        <p:nvSpPr>
          <p:cNvPr id="26" name="椭圆 25">
            <a:extLst>
              <a:ext uri="{FF2B5EF4-FFF2-40B4-BE49-F238E27FC236}">
                <a16:creationId xmlns:a16="http://schemas.microsoft.com/office/drawing/2014/main" id="{23F58546-7011-4690-9F24-13870C97FA30}"/>
              </a:ext>
            </a:extLst>
          </p:cNvPr>
          <p:cNvSpPr/>
          <p:nvPr/>
        </p:nvSpPr>
        <p:spPr>
          <a:xfrm flipH="1">
            <a:off x="9023334" y="4081449"/>
            <a:ext cx="84086" cy="84086"/>
          </a:xfrm>
          <a:prstGeom prst="ellipse">
            <a:avLst/>
          </a:prstGeom>
          <a:solidFill>
            <a:schemeClr val="bg1"/>
          </a:solidFill>
          <a:ln w="12700" cap="flat" cmpd="sng" algn="ctr">
            <a:solidFill>
              <a:srgbClr val="656563"/>
            </a:solidFill>
            <a:prstDash val="solid"/>
            <a:miter lim="800000"/>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white"/>
              </a:solidFill>
              <a:effectLst/>
              <a:uLnTx/>
              <a:uFillTx/>
              <a:latin typeface="+mn-ea"/>
              <a:sym typeface="微软雅黑" panose="020B0503020204020204" pitchFamily="34" charset="-122"/>
            </a:endParaRPr>
          </a:p>
        </p:txBody>
      </p:sp>
      <p:sp>
        <p:nvSpPr>
          <p:cNvPr id="166" name="矩形: 圆角 165">
            <a:extLst>
              <a:ext uri="{FF2B5EF4-FFF2-40B4-BE49-F238E27FC236}">
                <a16:creationId xmlns:a16="http://schemas.microsoft.com/office/drawing/2014/main" id="{8152EC96-7609-464F-B4CC-ADD4FAE3D177}"/>
              </a:ext>
            </a:extLst>
          </p:cNvPr>
          <p:cNvSpPr/>
          <p:nvPr/>
        </p:nvSpPr>
        <p:spPr>
          <a:xfrm flipH="1">
            <a:off x="8973213" y="5390540"/>
            <a:ext cx="2179831" cy="436607"/>
          </a:xfrm>
          <a:prstGeom prst="roundRect">
            <a:avLst>
              <a:gd name="adj" fmla="val 22484"/>
            </a:avLst>
          </a:prstGeom>
          <a:gradFill>
            <a:gsLst>
              <a:gs pos="41000">
                <a:schemeClr val="bg1"/>
              </a:gs>
              <a:gs pos="0">
                <a:schemeClr val="bg1">
                  <a:alpha val="0"/>
                </a:schemeClr>
              </a:gs>
            </a:gsLst>
            <a:lin ang="0" scaled="0"/>
          </a:gradFill>
          <a:ln>
            <a:gradFill>
              <a:gsLst>
                <a:gs pos="31000">
                  <a:schemeClr val="accent1">
                    <a:lumMod val="60000"/>
                    <a:lumOff val="40000"/>
                    <a:alpha val="0"/>
                  </a:schemeClr>
                </a:gs>
                <a:gs pos="100000">
                  <a:schemeClr val="accent1">
                    <a:lumMod val="60000"/>
                    <a:lumOff val="40000"/>
                  </a:schemeClr>
                </a:gs>
              </a:gsLst>
              <a:lin ang="0" scaled="0"/>
            </a:gradFill>
          </a:ln>
          <a:effectLst>
            <a:outerShdw blurRad="546100" dist="139700" dir="2700000" sx="97000" sy="97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mn-ea"/>
              <a:sym typeface="微软雅黑" panose="020B0503020204020204" pitchFamily="34" charset="-122"/>
            </a:endParaRPr>
          </a:p>
        </p:txBody>
      </p:sp>
      <p:grpSp>
        <p:nvGrpSpPr>
          <p:cNvPr id="156" name="Group 31">
            <a:extLst>
              <a:ext uri="{FF2B5EF4-FFF2-40B4-BE49-F238E27FC236}">
                <a16:creationId xmlns:a16="http://schemas.microsoft.com/office/drawing/2014/main" id="{C1447F14-7A5D-4744-ABD4-8BD5CADEF30C}"/>
              </a:ext>
            </a:extLst>
          </p:cNvPr>
          <p:cNvGrpSpPr/>
          <p:nvPr/>
        </p:nvGrpSpPr>
        <p:grpSpPr>
          <a:xfrm>
            <a:off x="9058542" y="5534406"/>
            <a:ext cx="287520" cy="148874"/>
            <a:chOff x="10903248" y="2839953"/>
            <a:chExt cx="438150" cy="226868"/>
          </a:xfrm>
          <a:gradFill>
            <a:gsLst>
              <a:gs pos="0">
                <a:schemeClr val="accent1"/>
              </a:gs>
              <a:gs pos="100000">
                <a:schemeClr val="accent2"/>
              </a:gs>
            </a:gsLst>
            <a:lin ang="5400000" scaled="1"/>
          </a:gradFill>
        </p:grpSpPr>
        <p:sp>
          <p:nvSpPr>
            <p:cNvPr id="157" name="任意多边形: 形状 156">
              <a:extLst>
                <a:ext uri="{FF2B5EF4-FFF2-40B4-BE49-F238E27FC236}">
                  <a16:creationId xmlns:a16="http://schemas.microsoft.com/office/drawing/2014/main" id="{ED21F9D4-1FFF-4938-BBDB-7BF2E06364E0}"/>
                </a:ext>
              </a:extLst>
            </p:cNvPr>
            <p:cNvSpPr/>
            <p:nvPr/>
          </p:nvSpPr>
          <p:spPr>
            <a:xfrm>
              <a:off x="10903248" y="2839953"/>
              <a:ext cx="438150" cy="226868"/>
            </a:xfrm>
            <a:custGeom>
              <a:avLst/>
              <a:gdLst>
                <a:gd name="T0" fmla="*/ 1247 w 5973"/>
                <a:gd name="T1" fmla="*/ 1712 h 3098"/>
                <a:gd name="T2" fmla="*/ 4636 w 5973"/>
                <a:gd name="T3" fmla="*/ 1499 h 3098"/>
                <a:gd name="T4" fmla="*/ 1170 w 5973"/>
                <a:gd name="T5" fmla="*/ 2457 h 3098"/>
                <a:gd name="T6" fmla="*/ 1067 w 5973"/>
                <a:gd name="T7" fmla="*/ 2355 h 3098"/>
                <a:gd name="T8" fmla="*/ 751 w 5973"/>
                <a:gd name="T9" fmla="*/ 2457 h 3098"/>
                <a:gd name="T10" fmla="*/ 1276 w 5973"/>
                <a:gd name="T11" fmla="*/ 2351 h 3098"/>
                <a:gd name="T12" fmla="*/ 4912 w 5973"/>
                <a:gd name="T13" fmla="*/ 2560 h 3098"/>
                <a:gd name="T14" fmla="*/ 5019 w 5973"/>
                <a:gd name="T15" fmla="*/ 2248 h 3098"/>
                <a:gd name="T16" fmla="*/ 4912 w 5973"/>
                <a:gd name="T17" fmla="*/ 2773 h 3098"/>
                <a:gd name="T18" fmla="*/ 5972 w 5973"/>
                <a:gd name="T19" fmla="*/ 1514 h 3098"/>
                <a:gd name="T20" fmla="*/ 5867 w 5973"/>
                <a:gd name="T21" fmla="*/ 2564 h 3098"/>
                <a:gd name="T22" fmla="*/ 4281 w 5973"/>
                <a:gd name="T23" fmla="*/ 2564 h 3098"/>
                <a:gd name="T24" fmla="*/ 427 w 5973"/>
                <a:gd name="T25" fmla="*/ 2481 h 3098"/>
                <a:gd name="T26" fmla="*/ 1 w 5973"/>
                <a:gd name="T27" fmla="*/ 1160 h 3098"/>
                <a:gd name="T28" fmla="*/ 320 w 5973"/>
                <a:gd name="T29" fmla="*/ 0 h 3098"/>
                <a:gd name="T30" fmla="*/ 3984 w 5973"/>
                <a:gd name="T31" fmla="*/ 964 h 3098"/>
                <a:gd name="T32" fmla="*/ 5973 w 5973"/>
                <a:gd name="T33" fmla="*/ 1498 h 3098"/>
                <a:gd name="T34" fmla="*/ 1792 w 5973"/>
                <a:gd name="T35" fmla="*/ 531 h 3098"/>
                <a:gd name="T36" fmla="*/ 3735 w 5973"/>
                <a:gd name="T37" fmla="*/ 964 h 3098"/>
                <a:gd name="T38" fmla="*/ 434 w 5973"/>
                <a:gd name="T39" fmla="*/ 959 h 3098"/>
                <a:gd name="T40" fmla="*/ 779 w 5973"/>
                <a:gd name="T41" fmla="*/ 959 h 3098"/>
                <a:gd name="T42" fmla="*/ 213 w 5973"/>
                <a:gd name="T43" fmla="*/ 959 h 3098"/>
                <a:gd name="T44" fmla="*/ 328 w 5973"/>
                <a:gd name="T45" fmla="*/ 1172 h 3098"/>
                <a:gd name="T46" fmla="*/ 213 w 5973"/>
                <a:gd name="T47" fmla="*/ 1499 h 3098"/>
                <a:gd name="T48" fmla="*/ 640 w 5973"/>
                <a:gd name="T49" fmla="*/ 2457 h 3098"/>
                <a:gd name="T50" fmla="*/ 5339 w 5973"/>
                <a:gd name="T51" fmla="*/ 2457 h 3098"/>
                <a:gd name="T52" fmla="*/ 4912 w 5973"/>
                <a:gd name="T53" fmla="*/ 2884 h 3098"/>
                <a:gd name="T54" fmla="*/ 5333 w 5973"/>
                <a:gd name="T55" fmla="*/ 1712 h 3098"/>
                <a:gd name="T56" fmla="*/ 5312 w 5973"/>
                <a:gd name="T57" fmla="*/ 1178 h 3098"/>
                <a:gd name="T58" fmla="*/ 1140 w 5973"/>
                <a:gd name="T59" fmla="*/ 1071 h 3098"/>
                <a:gd name="T60" fmla="*/ 1364 w 5973"/>
                <a:gd name="T61" fmla="*/ 577 h 3098"/>
                <a:gd name="T62" fmla="*/ 3023 w 5973"/>
                <a:gd name="T63" fmla="*/ 213 h 3098"/>
                <a:gd name="T64" fmla="*/ 1168 w 5973"/>
                <a:gd name="T65" fmla="*/ 317 h 3098"/>
                <a:gd name="T66" fmla="*/ 1182 w 5973"/>
                <a:gd name="T67" fmla="*/ 318 h 3098"/>
                <a:gd name="T68" fmla="*/ 1197 w 5973"/>
                <a:gd name="T69" fmla="*/ 322 h 3098"/>
                <a:gd name="T70" fmla="*/ 1213 w 5973"/>
                <a:gd name="T71" fmla="*/ 328 h 3098"/>
                <a:gd name="T72" fmla="*/ 1223 w 5973"/>
                <a:gd name="T73" fmla="*/ 333 h 3098"/>
                <a:gd name="T74" fmla="*/ 1235 w 5973"/>
                <a:gd name="T75" fmla="*/ 341 h 3098"/>
                <a:gd name="T76" fmla="*/ 1245 w 5973"/>
                <a:gd name="T77" fmla="*/ 351 h 3098"/>
                <a:gd name="T78" fmla="*/ 1256 w 5973"/>
                <a:gd name="T79" fmla="*/ 364 h 3098"/>
                <a:gd name="T80" fmla="*/ 1264 w 5973"/>
                <a:gd name="T81" fmla="*/ 378 h 3098"/>
                <a:gd name="T82" fmla="*/ 1269 w 5973"/>
                <a:gd name="T83" fmla="*/ 391 h 3098"/>
                <a:gd name="T84" fmla="*/ 1273 w 5973"/>
                <a:gd name="T85" fmla="*/ 407 h 3098"/>
                <a:gd name="T86" fmla="*/ 1274 w 5973"/>
                <a:gd name="T87" fmla="*/ 423 h 3098"/>
                <a:gd name="T88" fmla="*/ 1274 w 5973"/>
                <a:gd name="T89" fmla="*/ 433 h 3098"/>
                <a:gd name="T90" fmla="*/ 1271 w 5973"/>
                <a:gd name="T91" fmla="*/ 449 h 3098"/>
                <a:gd name="T92" fmla="*/ 1267 w 5973"/>
                <a:gd name="T93" fmla="*/ 463 h 3098"/>
                <a:gd name="T94" fmla="*/ 940 w 5973"/>
                <a:gd name="T95" fmla="*/ 1114 h 3098"/>
                <a:gd name="T96" fmla="*/ 931 w 5973"/>
                <a:gd name="T97" fmla="*/ 1128 h 3098"/>
                <a:gd name="T98" fmla="*/ 912 w 5973"/>
                <a:gd name="T99" fmla="*/ 1148 h 3098"/>
                <a:gd name="T100" fmla="*/ 898 w 5973"/>
                <a:gd name="T101" fmla="*/ 1158 h 3098"/>
                <a:gd name="T102" fmla="*/ 874 w 5973"/>
                <a:gd name="T103" fmla="*/ 1168 h 3098"/>
                <a:gd name="T104" fmla="*/ 857 w 5973"/>
                <a:gd name="T105" fmla="*/ 1172 h 3098"/>
                <a:gd name="T106" fmla="*/ 844 w 5973"/>
                <a:gd name="T107" fmla="*/ 1172 h 3098"/>
                <a:gd name="T108" fmla="*/ 328 w 5973"/>
                <a:gd name="T109" fmla="*/ 1712 h 3098"/>
                <a:gd name="T110" fmla="*/ 456 w 5973"/>
                <a:gd name="T111" fmla="*/ 2267 h 3098"/>
                <a:gd name="T112" fmla="*/ 4281 w 5973"/>
                <a:gd name="T113" fmla="*/ 2351 h 3098"/>
                <a:gd name="T114" fmla="*/ 5760 w 5973"/>
                <a:gd name="T115" fmla="*/ 2351 h 3098"/>
                <a:gd name="T116" fmla="*/ 5760 w 5973"/>
                <a:gd name="T117" fmla="*/ 1498 h 3098"/>
                <a:gd name="T118" fmla="*/ 5546 w 5973"/>
                <a:gd name="T119" fmla="*/ 1289 h 3098"/>
                <a:gd name="T120" fmla="*/ 5760 w 5973"/>
                <a:gd name="T121" fmla="*/ 1499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73" h="3098">
                  <a:moveTo>
                    <a:pt x="4742" y="1605"/>
                  </a:moveTo>
                  <a:cubicBezTo>
                    <a:pt x="4742" y="1664"/>
                    <a:pt x="4694" y="1712"/>
                    <a:pt x="4636" y="1712"/>
                  </a:cubicBezTo>
                  <a:lnTo>
                    <a:pt x="1247" y="1712"/>
                  </a:lnTo>
                  <a:cubicBezTo>
                    <a:pt x="1188" y="1712"/>
                    <a:pt x="1140" y="1664"/>
                    <a:pt x="1140" y="1605"/>
                  </a:cubicBezTo>
                  <a:cubicBezTo>
                    <a:pt x="1140" y="1546"/>
                    <a:pt x="1188" y="1499"/>
                    <a:pt x="1247" y="1499"/>
                  </a:cubicBezTo>
                  <a:lnTo>
                    <a:pt x="4636" y="1499"/>
                  </a:lnTo>
                  <a:cubicBezTo>
                    <a:pt x="4694" y="1499"/>
                    <a:pt x="4742" y="1546"/>
                    <a:pt x="4742" y="1605"/>
                  </a:cubicBezTo>
                  <a:close/>
                  <a:moveTo>
                    <a:pt x="1276" y="2351"/>
                  </a:moveTo>
                  <a:cubicBezTo>
                    <a:pt x="1217" y="2351"/>
                    <a:pt x="1170" y="2398"/>
                    <a:pt x="1170" y="2457"/>
                  </a:cubicBezTo>
                  <a:cubicBezTo>
                    <a:pt x="1170" y="2514"/>
                    <a:pt x="1124" y="2560"/>
                    <a:pt x="1067" y="2560"/>
                  </a:cubicBezTo>
                  <a:cubicBezTo>
                    <a:pt x="1011" y="2560"/>
                    <a:pt x="965" y="2514"/>
                    <a:pt x="965" y="2457"/>
                  </a:cubicBezTo>
                  <a:cubicBezTo>
                    <a:pt x="965" y="2401"/>
                    <a:pt x="1011" y="2355"/>
                    <a:pt x="1067" y="2355"/>
                  </a:cubicBezTo>
                  <a:cubicBezTo>
                    <a:pt x="1126" y="2355"/>
                    <a:pt x="1174" y="2307"/>
                    <a:pt x="1174" y="2248"/>
                  </a:cubicBezTo>
                  <a:cubicBezTo>
                    <a:pt x="1174" y="2189"/>
                    <a:pt x="1126" y="2142"/>
                    <a:pt x="1067" y="2142"/>
                  </a:cubicBezTo>
                  <a:cubicBezTo>
                    <a:pt x="893" y="2142"/>
                    <a:pt x="751" y="2283"/>
                    <a:pt x="751" y="2457"/>
                  </a:cubicBezTo>
                  <a:cubicBezTo>
                    <a:pt x="751" y="2632"/>
                    <a:pt x="893" y="2773"/>
                    <a:pt x="1067" y="2773"/>
                  </a:cubicBezTo>
                  <a:cubicBezTo>
                    <a:pt x="1241" y="2773"/>
                    <a:pt x="1383" y="2632"/>
                    <a:pt x="1383" y="2457"/>
                  </a:cubicBezTo>
                  <a:cubicBezTo>
                    <a:pt x="1383" y="2398"/>
                    <a:pt x="1335" y="2351"/>
                    <a:pt x="1276" y="2351"/>
                  </a:cubicBezTo>
                  <a:close/>
                  <a:moveTo>
                    <a:pt x="5121" y="2351"/>
                  </a:moveTo>
                  <a:cubicBezTo>
                    <a:pt x="5062" y="2351"/>
                    <a:pt x="5015" y="2398"/>
                    <a:pt x="5015" y="2457"/>
                  </a:cubicBezTo>
                  <a:cubicBezTo>
                    <a:pt x="5015" y="2514"/>
                    <a:pt x="4969" y="2560"/>
                    <a:pt x="4912" y="2560"/>
                  </a:cubicBezTo>
                  <a:cubicBezTo>
                    <a:pt x="4856" y="2560"/>
                    <a:pt x="4810" y="2514"/>
                    <a:pt x="4810" y="2457"/>
                  </a:cubicBezTo>
                  <a:cubicBezTo>
                    <a:pt x="4810" y="2401"/>
                    <a:pt x="4856" y="2355"/>
                    <a:pt x="4912" y="2355"/>
                  </a:cubicBezTo>
                  <a:cubicBezTo>
                    <a:pt x="4971" y="2355"/>
                    <a:pt x="5019" y="2307"/>
                    <a:pt x="5019" y="2248"/>
                  </a:cubicBezTo>
                  <a:cubicBezTo>
                    <a:pt x="5019" y="2189"/>
                    <a:pt x="4971" y="2142"/>
                    <a:pt x="4912" y="2142"/>
                  </a:cubicBezTo>
                  <a:cubicBezTo>
                    <a:pt x="4738" y="2142"/>
                    <a:pt x="4596" y="2283"/>
                    <a:pt x="4596" y="2457"/>
                  </a:cubicBezTo>
                  <a:cubicBezTo>
                    <a:pt x="4596" y="2632"/>
                    <a:pt x="4738" y="2773"/>
                    <a:pt x="4912" y="2773"/>
                  </a:cubicBezTo>
                  <a:cubicBezTo>
                    <a:pt x="5086" y="2773"/>
                    <a:pt x="5228" y="2632"/>
                    <a:pt x="5228" y="2457"/>
                  </a:cubicBezTo>
                  <a:cubicBezTo>
                    <a:pt x="5228" y="2398"/>
                    <a:pt x="5180" y="2351"/>
                    <a:pt x="5121" y="2351"/>
                  </a:cubicBezTo>
                  <a:close/>
                  <a:moveTo>
                    <a:pt x="5972" y="1514"/>
                  </a:moveTo>
                  <a:cubicBezTo>
                    <a:pt x="5973" y="1520"/>
                    <a:pt x="5973" y="1525"/>
                    <a:pt x="5973" y="1531"/>
                  </a:cubicBezTo>
                  <a:lnTo>
                    <a:pt x="5973" y="2457"/>
                  </a:lnTo>
                  <a:cubicBezTo>
                    <a:pt x="5973" y="2516"/>
                    <a:pt x="5926" y="2564"/>
                    <a:pt x="5867" y="2564"/>
                  </a:cubicBezTo>
                  <a:lnTo>
                    <a:pt x="5543" y="2564"/>
                  </a:lnTo>
                  <a:cubicBezTo>
                    <a:pt x="5492" y="2867"/>
                    <a:pt x="5229" y="3098"/>
                    <a:pt x="4912" y="3098"/>
                  </a:cubicBezTo>
                  <a:cubicBezTo>
                    <a:pt x="4595" y="3098"/>
                    <a:pt x="4332" y="2867"/>
                    <a:pt x="4281" y="2564"/>
                  </a:cubicBezTo>
                  <a:lnTo>
                    <a:pt x="1698" y="2564"/>
                  </a:lnTo>
                  <a:cubicBezTo>
                    <a:pt x="1647" y="2867"/>
                    <a:pt x="1384" y="3098"/>
                    <a:pt x="1067" y="3098"/>
                  </a:cubicBezTo>
                  <a:cubicBezTo>
                    <a:pt x="722" y="3098"/>
                    <a:pt x="440" y="2823"/>
                    <a:pt x="427" y="2481"/>
                  </a:cubicBezTo>
                  <a:cubicBezTo>
                    <a:pt x="242" y="2431"/>
                    <a:pt x="0" y="2293"/>
                    <a:pt x="0" y="2004"/>
                  </a:cubicBezTo>
                  <a:lnTo>
                    <a:pt x="0" y="1180"/>
                  </a:lnTo>
                  <a:cubicBezTo>
                    <a:pt x="0" y="1173"/>
                    <a:pt x="0" y="1166"/>
                    <a:pt x="1" y="1160"/>
                  </a:cubicBezTo>
                  <a:cubicBezTo>
                    <a:pt x="0" y="1156"/>
                    <a:pt x="0" y="1151"/>
                    <a:pt x="0" y="1147"/>
                  </a:cubicBezTo>
                  <a:lnTo>
                    <a:pt x="0" y="320"/>
                  </a:lnTo>
                  <a:cubicBezTo>
                    <a:pt x="0" y="143"/>
                    <a:pt x="144" y="0"/>
                    <a:pt x="320" y="0"/>
                  </a:cubicBezTo>
                  <a:lnTo>
                    <a:pt x="3023" y="0"/>
                  </a:lnTo>
                  <a:cubicBezTo>
                    <a:pt x="3346" y="0"/>
                    <a:pt x="3491" y="139"/>
                    <a:pt x="3645" y="397"/>
                  </a:cubicBezTo>
                  <a:lnTo>
                    <a:pt x="3984" y="964"/>
                  </a:lnTo>
                  <a:lnTo>
                    <a:pt x="4156" y="964"/>
                  </a:lnTo>
                  <a:lnTo>
                    <a:pt x="5440" y="964"/>
                  </a:lnTo>
                  <a:cubicBezTo>
                    <a:pt x="5734" y="964"/>
                    <a:pt x="5973" y="1203"/>
                    <a:pt x="5973" y="1498"/>
                  </a:cubicBezTo>
                  <a:cubicBezTo>
                    <a:pt x="5973" y="1503"/>
                    <a:pt x="5973" y="1509"/>
                    <a:pt x="5972" y="1514"/>
                  </a:cubicBezTo>
                  <a:close/>
                  <a:moveTo>
                    <a:pt x="3477" y="531"/>
                  </a:moveTo>
                  <a:lnTo>
                    <a:pt x="1792" y="531"/>
                  </a:lnTo>
                  <a:cubicBezTo>
                    <a:pt x="1674" y="531"/>
                    <a:pt x="1603" y="572"/>
                    <a:pt x="1556" y="670"/>
                  </a:cubicBezTo>
                  <a:lnTo>
                    <a:pt x="1414" y="964"/>
                  </a:lnTo>
                  <a:lnTo>
                    <a:pt x="3735" y="964"/>
                  </a:lnTo>
                  <a:lnTo>
                    <a:pt x="3477" y="531"/>
                  </a:lnTo>
                  <a:close/>
                  <a:moveTo>
                    <a:pt x="213" y="959"/>
                  </a:moveTo>
                  <a:lnTo>
                    <a:pt x="434" y="959"/>
                  </a:lnTo>
                  <a:cubicBezTo>
                    <a:pt x="434" y="959"/>
                    <a:pt x="434" y="959"/>
                    <a:pt x="434" y="959"/>
                  </a:cubicBezTo>
                  <a:cubicBezTo>
                    <a:pt x="435" y="959"/>
                    <a:pt x="435" y="959"/>
                    <a:pt x="435" y="959"/>
                  </a:cubicBezTo>
                  <a:lnTo>
                    <a:pt x="779" y="959"/>
                  </a:lnTo>
                  <a:lnTo>
                    <a:pt x="995" y="531"/>
                  </a:lnTo>
                  <a:lnTo>
                    <a:pt x="213" y="531"/>
                  </a:lnTo>
                  <a:lnTo>
                    <a:pt x="213" y="959"/>
                  </a:lnTo>
                  <a:close/>
                  <a:moveTo>
                    <a:pt x="213" y="1499"/>
                  </a:moveTo>
                  <a:lnTo>
                    <a:pt x="328" y="1499"/>
                  </a:lnTo>
                  <a:lnTo>
                    <a:pt x="328" y="1172"/>
                  </a:lnTo>
                  <a:lnTo>
                    <a:pt x="214" y="1172"/>
                  </a:lnTo>
                  <a:cubicBezTo>
                    <a:pt x="214" y="1174"/>
                    <a:pt x="213" y="1176"/>
                    <a:pt x="213" y="1180"/>
                  </a:cubicBezTo>
                  <a:lnTo>
                    <a:pt x="213" y="1499"/>
                  </a:lnTo>
                  <a:close/>
                  <a:moveTo>
                    <a:pt x="1494" y="2457"/>
                  </a:moveTo>
                  <a:cubicBezTo>
                    <a:pt x="1494" y="2222"/>
                    <a:pt x="1303" y="2030"/>
                    <a:pt x="1067" y="2030"/>
                  </a:cubicBezTo>
                  <a:cubicBezTo>
                    <a:pt x="832" y="2030"/>
                    <a:pt x="640" y="2222"/>
                    <a:pt x="640" y="2457"/>
                  </a:cubicBezTo>
                  <a:cubicBezTo>
                    <a:pt x="640" y="2693"/>
                    <a:pt x="832" y="2884"/>
                    <a:pt x="1067" y="2884"/>
                  </a:cubicBezTo>
                  <a:cubicBezTo>
                    <a:pt x="1303" y="2884"/>
                    <a:pt x="1494" y="2693"/>
                    <a:pt x="1494" y="2457"/>
                  </a:cubicBezTo>
                  <a:close/>
                  <a:moveTo>
                    <a:pt x="5339" y="2457"/>
                  </a:moveTo>
                  <a:cubicBezTo>
                    <a:pt x="5339" y="2222"/>
                    <a:pt x="5147" y="2030"/>
                    <a:pt x="4912" y="2030"/>
                  </a:cubicBezTo>
                  <a:cubicBezTo>
                    <a:pt x="4677" y="2030"/>
                    <a:pt x="4485" y="2222"/>
                    <a:pt x="4485" y="2457"/>
                  </a:cubicBezTo>
                  <a:cubicBezTo>
                    <a:pt x="4485" y="2693"/>
                    <a:pt x="4677" y="2884"/>
                    <a:pt x="4912" y="2884"/>
                  </a:cubicBezTo>
                  <a:cubicBezTo>
                    <a:pt x="5147" y="2884"/>
                    <a:pt x="5339" y="2693"/>
                    <a:pt x="5339" y="2457"/>
                  </a:cubicBezTo>
                  <a:close/>
                  <a:moveTo>
                    <a:pt x="5760" y="1712"/>
                  </a:moveTo>
                  <a:lnTo>
                    <a:pt x="5333" y="1712"/>
                  </a:lnTo>
                  <a:cubicBezTo>
                    <a:pt x="5274" y="1712"/>
                    <a:pt x="5226" y="1664"/>
                    <a:pt x="5226" y="1605"/>
                  </a:cubicBezTo>
                  <a:lnTo>
                    <a:pt x="5226" y="1395"/>
                  </a:lnTo>
                  <a:cubicBezTo>
                    <a:pt x="5226" y="1311"/>
                    <a:pt x="5259" y="1235"/>
                    <a:pt x="5312" y="1178"/>
                  </a:cubicBezTo>
                  <a:lnTo>
                    <a:pt x="4156" y="1178"/>
                  </a:lnTo>
                  <a:lnTo>
                    <a:pt x="1247" y="1178"/>
                  </a:lnTo>
                  <a:cubicBezTo>
                    <a:pt x="1188" y="1178"/>
                    <a:pt x="1140" y="1130"/>
                    <a:pt x="1140" y="1071"/>
                  </a:cubicBezTo>
                  <a:cubicBezTo>
                    <a:pt x="1140" y="1070"/>
                    <a:pt x="1140" y="1070"/>
                    <a:pt x="1140" y="1069"/>
                  </a:cubicBezTo>
                  <a:cubicBezTo>
                    <a:pt x="1140" y="1052"/>
                    <a:pt x="1143" y="1035"/>
                    <a:pt x="1151" y="1019"/>
                  </a:cubicBezTo>
                  <a:lnTo>
                    <a:pt x="1364" y="577"/>
                  </a:lnTo>
                  <a:cubicBezTo>
                    <a:pt x="1448" y="404"/>
                    <a:pt x="1592" y="317"/>
                    <a:pt x="1792" y="317"/>
                  </a:cubicBezTo>
                  <a:lnTo>
                    <a:pt x="3324" y="317"/>
                  </a:lnTo>
                  <a:cubicBezTo>
                    <a:pt x="3248" y="243"/>
                    <a:pt x="3162" y="213"/>
                    <a:pt x="3023" y="213"/>
                  </a:cubicBezTo>
                  <a:lnTo>
                    <a:pt x="320" y="213"/>
                  </a:lnTo>
                  <a:cubicBezTo>
                    <a:pt x="262" y="213"/>
                    <a:pt x="215" y="260"/>
                    <a:pt x="213" y="317"/>
                  </a:cubicBezTo>
                  <a:lnTo>
                    <a:pt x="1168" y="317"/>
                  </a:lnTo>
                  <a:cubicBezTo>
                    <a:pt x="1169" y="317"/>
                    <a:pt x="1170" y="318"/>
                    <a:pt x="1171" y="318"/>
                  </a:cubicBezTo>
                  <a:cubicBezTo>
                    <a:pt x="1173" y="318"/>
                    <a:pt x="1175" y="318"/>
                    <a:pt x="1177" y="318"/>
                  </a:cubicBezTo>
                  <a:cubicBezTo>
                    <a:pt x="1179" y="318"/>
                    <a:pt x="1180" y="318"/>
                    <a:pt x="1182" y="318"/>
                  </a:cubicBezTo>
                  <a:cubicBezTo>
                    <a:pt x="1183" y="319"/>
                    <a:pt x="1185" y="319"/>
                    <a:pt x="1187" y="319"/>
                  </a:cubicBezTo>
                  <a:cubicBezTo>
                    <a:pt x="1189" y="320"/>
                    <a:pt x="1191" y="320"/>
                    <a:pt x="1192" y="320"/>
                  </a:cubicBezTo>
                  <a:cubicBezTo>
                    <a:pt x="1194" y="321"/>
                    <a:pt x="1196" y="321"/>
                    <a:pt x="1197" y="322"/>
                  </a:cubicBezTo>
                  <a:cubicBezTo>
                    <a:pt x="1199" y="322"/>
                    <a:pt x="1201" y="323"/>
                    <a:pt x="1203" y="324"/>
                  </a:cubicBezTo>
                  <a:cubicBezTo>
                    <a:pt x="1205" y="324"/>
                    <a:pt x="1206" y="324"/>
                    <a:pt x="1207" y="325"/>
                  </a:cubicBezTo>
                  <a:cubicBezTo>
                    <a:pt x="1209" y="326"/>
                    <a:pt x="1211" y="327"/>
                    <a:pt x="1213" y="328"/>
                  </a:cubicBezTo>
                  <a:cubicBezTo>
                    <a:pt x="1214" y="328"/>
                    <a:pt x="1215" y="328"/>
                    <a:pt x="1216" y="329"/>
                  </a:cubicBezTo>
                  <a:cubicBezTo>
                    <a:pt x="1216" y="329"/>
                    <a:pt x="1216" y="329"/>
                    <a:pt x="1217" y="329"/>
                  </a:cubicBezTo>
                  <a:cubicBezTo>
                    <a:pt x="1219" y="330"/>
                    <a:pt x="1221" y="332"/>
                    <a:pt x="1223" y="333"/>
                  </a:cubicBezTo>
                  <a:cubicBezTo>
                    <a:pt x="1224" y="333"/>
                    <a:pt x="1225" y="334"/>
                    <a:pt x="1226" y="335"/>
                  </a:cubicBezTo>
                  <a:cubicBezTo>
                    <a:pt x="1228" y="336"/>
                    <a:pt x="1229" y="337"/>
                    <a:pt x="1231" y="338"/>
                  </a:cubicBezTo>
                  <a:cubicBezTo>
                    <a:pt x="1232" y="339"/>
                    <a:pt x="1234" y="340"/>
                    <a:pt x="1235" y="341"/>
                  </a:cubicBezTo>
                  <a:cubicBezTo>
                    <a:pt x="1236" y="342"/>
                    <a:pt x="1237" y="343"/>
                    <a:pt x="1238" y="344"/>
                  </a:cubicBezTo>
                  <a:cubicBezTo>
                    <a:pt x="1240" y="345"/>
                    <a:pt x="1241" y="347"/>
                    <a:pt x="1243" y="348"/>
                  </a:cubicBezTo>
                  <a:cubicBezTo>
                    <a:pt x="1244" y="349"/>
                    <a:pt x="1244" y="350"/>
                    <a:pt x="1245" y="351"/>
                  </a:cubicBezTo>
                  <a:cubicBezTo>
                    <a:pt x="1247" y="352"/>
                    <a:pt x="1248" y="354"/>
                    <a:pt x="1250" y="356"/>
                  </a:cubicBezTo>
                  <a:cubicBezTo>
                    <a:pt x="1251" y="357"/>
                    <a:pt x="1251" y="358"/>
                    <a:pt x="1252" y="359"/>
                  </a:cubicBezTo>
                  <a:cubicBezTo>
                    <a:pt x="1253" y="360"/>
                    <a:pt x="1255" y="362"/>
                    <a:pt x="1256" y="364"/>
                  </a:cubicBezTo>
                  <a:cubicBezTo>
                    <a:pt x="1257" y="365"/>
                    <a:pt x="1258" y="367"/>
                    <a:pt x="1259" y="368"/>
                  </a:cubicBezTo>
                  <a:cubicBezTo>
                    <a:pt x="1259" y="370"/>
                    <a:pt x="1260" y="371"/>
                    <a:pt x="1261" y="372"/>
                  </a:cubicBezTo>
                  <a:cubicBezTo>
                    <a:pt x="1262" y="374"/>
                    <a:pt x="1263" y="376"/>
                    <a:pt x="1264" y="378"/>
                  </a:cubicBezTo>
                  <a:cubicBezTo>
                    <a:pt x="1265" y="379"/>
                    <a:pt x="1265" y="380"/>
                    <a:pt x="1266" y="382"/>
                  </a:cubicBezTo>
                  <a:cubicBezTo>
                    <a:pt x="1267" y="384"/>
                    <a:pt x="1267" y="386"/>
                    <a:pt x="1268" y="388"/>
                  </a:cubicBezTo>
                  <a:cubicBezTo>
                    <a:pt x="1268" y="389"/>
                    <a:pt x="1269" y="390"/>
                    <a:pt x="1269" y="391"/>
                  </a:cubicBezTo>
                  <a:cubicBezTo>
                    <a:pt x="1270" y="393"/>
                    <a:pt x="1270" y="395"/>
                    <a:pt x="1271" y="397"/>
                  </a:cubicBezTo>
                  <a:cubicBezTo>
                    <a:pt x="1271" y="399"/>
                    <a:pt x="1272" y="400"/>
                    <a:pt x="1272" y="401"/>
                  </a:cubicBezTo>
                  <a:cubicBezTo>
                    <a:pt x="1272" y="403"/>
                    <a:pt x="1273" y="405"/>
                    <a:pt x="1273" y="407"/>
                  </a:cubicBezTo>
                  <a:cubicBezTo>
                    <a:pt x="1273" y="408"/>
                    <a:pt x="1273" y="410"/>
                    <a:pt x="1274" y="412"/>
                  </a:cubicBezTo>
                  <a:cubicBezTo>
                    <a:pt x="1274" y="413"/>
                    <a:pt x="1274" y="415"/>
                    <a:pt x="1274" y="416"/>
                  </a:cubicBezTo>
                  <a:cubicBezTo>
                    <a:pt x="1274" y="418"/>
                    <a:pt x="1274" y="421"/>
                    <a:pt x="1274" y="423"/>
                  </a:cubicBezTo>
                  <a:cubicBezTo>
                    <a:pt x="1274" y="423"/>
                    <a:pt x="1274" y="424"/>
                    <a:pt x="1274" y="424"/>
                  </a:cubicBezTo>
                  <a:cubicBezTo>
                    <a:pt x="1274" y="425"/>
                    <a:pt x="1274" y="426"/>
                    <a:pt x="1274" y="427"/>
                  </a:cubicBezTo>
                  <a:cubicBezTo>
                    <a:pt x="1274" y="429"/>
                    <a:pt x="1274" y="431"/>
                    <a:pt x="1274" y="433"/>
                  </a:cubicBezTo>
                  <a:cubicBezTo>
                    <a:pt x="1274" y="435"/>
                    <a:pt x="1274" y="436"/>
                    <a:pt x="1273" y="438"/>
                  </a:cubicBezTo>
                  <a:cubicBezTo>
                    <a:pt x="1273" y="440"/>
                    <a:pt x="1273" y="442"/>
                    <a:pt x="1273" y="444"/>
                  </a:cubicBezTo>
                  <a:cubicBezTo>
                    <a:pt x="1272" y="445"/>
                    <a:pt x="1272" y="447"/>
                    <a:pt x="1271" y="449"/>
                  </a:cubicBezTo>
                  <a:cubicBezTo>
                    <a:pt x="1271" y="450"/>
                    <a:pt x="1271" y="452"/>
                    <a:pt x="1270" y="454"/>
                  </a:cubicBezTo>
                  <a:cubicBezTo>
                    <a:pt x="1270" y="456"/>
                    <a:pt x="1269" y="458"/>
                    <a:pt x="1268" y="460"/>
                  </a:cubicBezTo>
                  <a:cubicBezTo>
                    <a:pt x="1268" y="461"/>
                    <a:pt x="1267" y="462"/>
                    <a:pt x="1267" y="463"/>
                  </a:cubicBezTo>
                  <a:cubicBezTo>
                    <a:pt x="1266" y="466"/>
                    <a:pt x="1265" y="468"/>
                    <a:pt x="1264" y="470"/>
                  </a:cubicBezTo>
                  <a:cubicBezTo>
                    <a:pt x="1264" y="471"/>
                    <a:pt x="1263" y="471"/>
                    <a:pt x="1263" y="472"/>
                  </a:cubicBezTo>
                  <a:lnTo>
                    <a:pt x="940" y="1114"/>
                  </a:lnTo>
                  <a:cubicBezTo>
                    <a:pt x="940" y="1114"/>
                    <a:pt x="939" y="1114"/>
                    <a:pt x="939" y="1115"/>
                  </a:cubicBezTo>
                  <a:cubicBezTo>
                    <a:pt x="937" y="1119"/>
                    <a:pt x="935" y="1123"/>
                    <a:pt x="932" y="1126"/>
                  </a:cubicBezTo>
                  <a:cubicBezTo>
                    <a:pt x="932" y="1127"/>
                    <a:pt x="931" y="1128"/>
                    <a:pt x="931" y="1128"/>
                  </a:cubicBezTo>
                  <a:cubicBezTo>
                    <a:pt x="928" y="1131"/>
                    <a:pt x="926" y="1134"/>
                    <a:pt x="924" y="1137"/>
                  </a:cubicBezTo>
                  <a:cubicBezTo>
                    <a:pt x="923" y="1138"/>
                    <a:pt x="922" y="1139"/>
                    <a:pt x="921" y="1140"/>
                  </a:cubicBezTo>
                  <a:cubicBezTo>
                    <a:pt x="918" y="1143"/>
                    <a:pt x="915" y="1146"/>
                    <a:pt x="912" y="1148"/>
                  </a:cubicBezTo>
                  <a:cubicBezTo>
                    <a:pt x="911" y="1149"/>
                    <a:pt x="911" y="1149"/>
                    <a:pt x="910" y="1150"/>
                  </a:cubicBezTo>
                  <a:cubicBezTo>
                    <a:pt x="907" y="1152"/>
                    <a:pt x="904" y="1154"/>
                    <a:pt x="901" y="1156"/>
                  </a:cubicBezTo>
                  <a:cubicBezTo>
                    <a:pt x="900" y="1157"/>
                    <a:pt x="899" y="1157"/>
                    <a:pt x="898" y="1158"/>
                  </a:cubicBezTo>
                  <a:cubicBezTo>
                    <a:pt x="895" y="1160"/>
                    <a:pt x="891" y="1162"/>
                    <a:pt x="887" y="1163"/>
                  </a:cubicBezTo>
                  <a:cubicBezTo>
                    <a:pt x="887" y="1164"/>
                    <a:pt x="887" y="1164"/>
                    <a:pt x="887" y="1164"/>
                  </a:cubicBezTo>
                  <a:cubicBezTo>
                    <a:pt x="883" y="1165"/>
                    <a:pt x="878" y="1167"/>
                    <a:pt x="874" y="1168"/>
                  </a:cubicBezTo>
                  <a:cubicBezTo>
                    <a:pt x="873" y="1168"/>
                    <a:pt x="872" y="1169"/>
                    <a:pt x="871" y="1169"/>
                  </a:cubicBezTo>
                  <a:cubicBezTo>
                    <a:pt x="868" y="1170"/>
                    <a:pt x="865" y="1170"/>
                    <a:pt x="861" y="1171"/>
                  </a:cubicBezTo>
                  <a:cubicBezTo>
                    <a:pt x="860" y="1171"/>
                    <a:pt x="859" y="1171"/>
                    <a:pt x="857" y="1172"/>
                  </a:cubicBezTo>
                  <a:cubicBezTo>
                    <a:pt x="853" y="1172"/>
                    <a:pt x="849" y="1172"/>
                    <a:pt x="845" y="1172"/>
                  </a:cubicBezTo>
                  <a:cubicBezTo>
                    <a:pt x="845" y="1172"/>
                    <a:pt x="845" y="1172"/>
                    <a:pt x="844" y="1172"/>
                  </a:cubicBezTo>
                  <a:cubicBezTo>
                    <a:pt x="844" y="1172"/>
                    <a:pt x="844" y="1172"/>
                    <a:pt x="844" y="1172"/>
                  </a:cubicBezTo>
                  <a:lnTo>
                    <a:pt x="541" y="1172"/>
                  </a:lnTo>
                  <a:lnTo>
                    <a:pt x="541" y="1499"/>
                  </a:lnTo>
                  <a:cubicBezTo>
                    <a:pt x="541" y="1616"/>
                    <a:pt x="445" y="1712"/>
                    <a:pt x="328" y="1712"/>
                  </a:cubicBezTo>
                  <a:lnTo>
                    <a:pt x="213" y="1712"/>
                  </a:lnTo>
                  <a:lnTo>
                    <a:pt x="213" y="2004"/>
                  </a:lnTo>
                  <a:cubicBezTo>
                    <a:pt x="213" y="2163"/>
                    <a:pt x="356" y="2236"/>
                    <a:pt x="456" y="2267"/>
                  </a:cubicBezTo>
                  <a:cubicBezTo>
                    <a:pt x="537" y="2006"/>
                    <a:pt x="780" y="1817"/>
                    <a:pt x="1067" y="1817"/>
                  </a:cubicBezTo>
                  <a:cubicBezTo>
                    <a:pt x="1384" y="1817"/>
                    <a:pt x="1647" y="2048"/>
                    <a:pt x="1698" y="2351"/>
                  </a:cubicBezTo>
                  <a:lnTo>
                    <a:pt x="4281" y="2351"/>
                  </a:lnTo>
                  <a:cubicBezTo>
                    <a:pt x="4332" y="2048"/>
                    <a:pt x="4595" y="1817"/>
                    <a:pt x="4912" y="1817"/>
                  </a:cubicBezTo>
                  <a:cubicBezTo>
                    <a:pt x="5229" y="1817"/>
                    <a:pt x="5492" y="2048"/>
                    <a:pt x="5543" y="2351"/>
                  </a:cubicBezTo>
                  <a:lnTo>
                    <a:pt x="5760" y="2351"/>
                  </a:lnTo>
                  <a:lnTo>
                    <a:pt x="5760" y="1712"/>
                  </a:lnTo>
                  <a:close/>
                  <a:moveTo>
                    <a:pt x="5760" y="1499"/>
                  </a:moveTo>
                  <a:cubicBezTo>
                    <a:pt x="5760" y="1498"/>
                    <a:pt x="5760" y="1498"/>
                    <a:pt x="5760" y="1498"/>
                  </a:cubicBezTo>
                  <a:cubicBezTo>
                    <a:pt x="5760" y="1418"/>
                    <a:pt x="5731" y="1345"/>
                    <a:pt x="5682" y="1289"/>
                  </a:cubicBezTo>
                  <a:cubicBezTo>
                    <a:pt x="5681" y="1289"/>
                    <a:pt x="5681" y="1289"/>
                    <a:pt x="5680" y="1289"/>
                  </a:cubicBezTo>
                  <a:lnTo>
                    <a:pt x="5546" y="1289"/>
                  </a:lnTo>
                  <a:cubicBezTo>
                    <a:pt x="5487" y="1289"/>
                    <a:pt x="5439" y="1337"/>
                    <a:pt x="5439" y="1395"/>
                  </a:cubicBezTo>
                  <a:lnTo>
                    <a:pt x="5439" y="1499"/>
                  </a:lnTo>
                  <a:lnTo>
                    <a:pt x="5760" y="1499"/>
                  </a:lnTo>
                  <a:close/>
                </a:path>
              </a:pathLst>
            </a:custGeom>
            <a:grpFill/>
            <a:ln w="42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158" name="任意多边形: 形状 157">
              <a:extLst>
                <a:ext uri="{FF2B5EF4-FFF2-40B4-BE49-F238E27FC236}">
                  <a16:creationId xmlns:a16="http://schemas.microsoft.com/office/drawing/2014/main" id="{3E41F6F4-95F4-4181-AC30-285BC294399E}"/>
                </a:ext>
              </a:extLst>
            </p:cNvPr>
            <p:cNvSpPr/>
            <p:nvPr/>
          </p:nvSpPr>
          <p:spPr>
            <a:xfrm>
              <a:off x="11097749" y="2906281"/>
              <a:ext cx="181947" cy="94210"/>
            </a:xfrm>
            <a:custGeom>
              <a:avLst/>
              <a:gdLst>
                <a:gd name="T0" fmla="*/ 1247 w 5973"/>
                <a:gd name="T1" fmla="*/ 1712 h 3098"/>
                <a:gd name="T2" fmla="*/ 4636 w 5973"/>
                <a:gd name="T3" fmla="*/ 1499 h 3098"/>
                <a:gd name="T4" fmla="*/ 1170 w 5973"/>
                <a:gd name="T5" fmla="*/ 2457 h 3098"/>
                <a:gd name="T6" fmla="*/ 1067 w 5973"/>
                <a:gd name="T7" fmla="*/ 2355 h 3098"/>
                <a:gd name="T8" fmla="*/ 751 w 5973"/>
                <a:gd name="T9" fmla="*/ 2457 h 3098"/>
                <a:gd name="T10" fmla="*/ 1276 w 5973"/>
                <a:gd name="T11" fmla="*/ 2351 h 3098"/>
                <a:gd name="T12" fmla="*/ 4912 w 5973"/>
                <a:gd name="T13" fmla="*/ 2560 h 3098"/>
                <a:gd name="T14" fmla="*/ 5019 w 5973"/>
                <a:gd name="T15" fmla="*/ 2248 h 3098"/>
                <a:gd name="T16" fmla="*/ 4912 w 5973"/>
                <a:gd name="T17" fmla="*/ 2773 h 3098"/>
                <a:gd name="T18" fmla="*/ 5972 w 5973"/>
                <a:gd name="T19" fmla="*/ 1514 h 3098"/>
                <a:gd name="T20" fmla="*/ 5867 w 5973"/>
                <a:gd name="T21" fmla="*/ 2564 h 3098"/>
                <a:gd name="T22" fmla="*/ 4281 w 5973"/>
                <a:gd name="T23" fmla="*/ 2564 h 3098"/>
                <a:gd name="T24" fmla="*/ 427 w 5973"/>
                <a:gd name="T25" fmla="*/ 2481 h 3098"/>
                <a:gd name="T26" fmla="*/ 1 w 5973"/>
                <a:gd name="T27" fmla="*/ 1160 h 3098"/>
                <a:gd name="T28" fmla="*/ 320 w 5973"/>
                <a:gd name="T29" fmla="*/ 0 h 3098"/>
                <a:gd name="T30" fmla="*/ 3984 w 5973"/>
                <a:gd name="T31" fmla="*/ 964 h 3098"/>
                <a:gd name="T32" fmla="*/ 5973 w 5973"/>
                <a:gd name="T33" fmla="*/ 1498 h 3098"/>
                <a:gd name="T34" fmla="*/ 1792 w 5973"/>
                <a:gd name="T35" fmla="*/ 531 h 3098"/>
                <a:gd name="T36" fmla="*/ 3735 w 5973"/>
                <a:gd name="T37" fmla="*/ 964 h 3098"/>
                <a:gd name="T38" fmla="*/ 434 w 5973"/>
                <a:gd name="T39" fmla="*/ 959 h 3098"/>
                <a:gd name="T40" fmla="*/ 779 w 5973"/>
                <a:gd name="T41" fmla="*/ 959 h 3098"/>
                <a:gd name="T42" fmla="*/ 213 w 5973"/>
                <a:gd name="T43" fmla="*/ 959 h 3098"/>
                <a:gd name="T44" fmla="*/ 328 w 5973"/>
                <a:gd name="T45" fmla="*/ 1172 h 3098"/>
                <a:gd name="T46" fmla="*/ 213 w 5973"/>
                <a:gd name="T47" fmla="*/ 1499 h 3098"/>
                <a:gd name="T48" fmla="*/ 640 w 5973"/>
                <a:gd name="T49" fmla="*/ 2457 h 3098"/>
                <a:gd name="T50" fmla="*/ 5339 w 5973"/>
                <a:gd name="T51" fmla="*/ 2457 h 3098"/>
                <a:gd name="T52" fmla="*/ 4912 w 5973"/>
                <a:gd name="T53" fmla="*/ 2884 h 3098"/>
                <a:gd name="T54" fmla="*/ 5333 w 5973"/>
                <a:gd name="T55" fmla="*/ 1712 h 3098"/>
                <a:gd name="T56" fmla="*/ 5312 w 5973"/>
                <a:gd name="T57" fmla="*/ 1178 h 3098"/>
                <a:gd name="T58" fmla="*/ 1140 w 5973"/>
                <a:gd name="T59" fmla="*/ 1071 h 3098"/>
                <a:gd name="T60" fmla="*/ 1364 w 5973"/>
                <a:gd name="T61" fmla="*/ 577 h 3098"/>
                <a:gd name="T62" fmla="*/ 3023 w 5973"/>
                <a:gd name="T63" fmla="*/ 213 h 3098"/>
                <a:gd name="T64" fmla="*/ 1168 w 5973"/>
                <a:gd name="T65" fmla="*/ 317 h 3098"/>
                <a:gd name="T66" fmla="*/ 1182 w 5973"/>
                <a:gd name="T67" fmla="*/ 318 h 3098"/>
                <a:gd name="T68" fmla="*/ 1197 w 5973"/>
                <a:gd name="T69" fmla="*/ 322 h 3098"/>
                <a:gd name="T70" fmla="*/ 1213 w 5973"/>
                <a:gd name="T71" fmla="*/ 328 h 3098"/>
                <a:gd name="T72" fmla="*/ 1223 w 5973"/>
                <a:gd name="T73" fmla="*/ 333 h 3098"/>
                <a:gd name="T74" fmla="*/ 1235 w 5973"/>
                <a:gd name="T75" fmla="*/ 341 h 3098"/>
                <a:gd name="T76" fmla="*/ 1245 w 5973"/>
                <a:gd name="T77" fmla="*/ 351 h 3098"/>
                <a:gd name="T78" fmla="*/ 1256 w 5973"/>
                <a:gd name="T79" fmla="*/ 364 h 3098"/>
                <a:gd name="T80" fmla="*/ 1264 w 5973"/>
                <a:gd name="T81" fmla="*/ 378 h 3098"/>
                <a:gd name="T82" fmla="*/ 1269 w 5973"/>
                <a:gd name="T83" fmla="*/ 391 h 3098"/>
                <a:gd name="T84" fmla="*/ 1273 w 5973"/>
                <a:gd name="T85" fmla="*/ 407 h 3098"/>
                <a:gd name="T86" fmla="*/ 1274 w 5973"/>
                <a:gd name="T87" fmla="*/ 423 h 3098"/>
                <a:gd name="T88" fmla="*/ 1274 w 5973"/>
                <a:gd name="T89" fmla="*/ 433 h 3098"/>
                <a:gd name="T90" fmla="*/ 1271 w 5973"/>
                <a:gd name="T91" fmla="*/ 449 h 3098"/>
                <a:gd name="T92" fmla="*/ 1267 w 5973"/>
                <a:gd name="T93" fmla="*/ 463 h 3098"/>
                <a:gd name="T94" fmla="*/ 940 w 5973"/>
                <a:gd name="T95" fmla="*/ 1114 h 3098"/>
                <a:gd name="T96" fmla="*/ 931 w 5973"/>
                <a:gd name="T97" fmla="*/ 1128 h 3098"/>
                <a:gd name="T98" fmla="*/ 912 w 5973"/>
                <a:gd name="T99" fmla="*/ 1148 h 3098"/>
                <a:gd name="T100" fmla="*/ 898 w 5973"/>
                <a:gd name="T101" fmla="*/ 1158 h 3098"/>
                <a:gd name="T102" fmla="*/ 874 w 5973"/>
                <a:gd name="T103" fmla="*/ 1168 h 3098"/>
                <a:gd name="T104" fmla="*/ 857 w 5973"/>
                <a:gd name="T105" fmla="*/ 1172 h 3098"/>
                <a:gd name="T106" fmla="*/ 844 w 5973"/>
                <a:gd name="T107" fmla="*/ 1172 h 3098"/>
                <a:gd name="T108" fmla="*/ 328 w 5973"/>
                <a:gd name="T109" fmla="*/ 1712 h 3098"/>
                <a:gd name="T110" fmla="*/ 456 w 5973"/>
                <a:gd name="T111" fmla="*/ 2267 h 3098"/>
                <a:gd name="T112" fmla="*/ 4281 w 5973"/>
                <a:gd name="T113" fmla="*/ 2351 h 3098"/>
                <a:gd name="T114" fmla="*/ 5760 w 5973"/>
                <a:gd name="T115" fmla="*/ 2351 h 3098"/>
                <a:gd name="T116" fmla="*/ 5760 w 5973"/>
                <a:gd name="T117" fmla="*/ 1498 h 3098"/>
                <a:gd name="T118" fmla="*/ 5546 w 5973"/>
                <a:gd name="T119" fmla="*/ 1289 h 3098"/>
                <a:gd name="T120" fmla="*/ 5760 w 5973"/>
                <a:gd name="T121" fmla="*/ 1499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73" h="3098">
                  <a:moveTo>
                    <a:pt x="4742" y="1605"/>
                  </a:moveTo>
                  <a:cubicBezTo>
                    <a:pt x="4742" y="1664"/>
                    <a:pt x="4694" y="1712"/>
                    <a:pt x="4636" y="1712"/>
                  </a:cubicBezTo>
                  <a:lnTo>
                    <a:pt x="1247" y="1712"/>
                  </a:lnTo>
                  <a:cubicBezTo>
                    <a:pt x="1188" y="1712"/>
                    <a:pt x="1140" y="1664"/>
                    <a:pt x="1140" y="1605"/>
                  </a:cubicBezTo>
                  <a:cubicBezTo>
                    <a:pt x="1140" y="1546"/>
                    <a:pt x="1188" y="1499"/>
                    <a:pt x="1247" y="1499"/>
                  </a:cubicBezTo>
                  <a:lnTo>
                    <a:pt x="4636" y="1499"/>
                  </a:lnTo>
                  <a:cubicBezTo>
                    <a:pt x="4694" y="1499"/>
                    <a:pt x="4742" y="1546"/>
                    <a:pt x="4742" y="1605"/>
                  </a:cubicBezTo>
                  <a:close/>
                  <a:moveTo>
                    <a:pt x="1276" y="2351"/>
                  </a:moveTo>
                  <a:cubicBezTo>
                    <a:pt x="1217" y="2351"/>
                    <a:pt x="1170" y="2398"/>
                    <a:pt x="1170" y="2457"/>
                  </a:cubicBezTo>
                  <a:cubicBezTo>
                    <a:pt x="1170" y="2514"/>
                    <a:pt x="1124" y="2560"/>
                    <a:pt x="1067" y="2560"/>
                  </a:cubicBezTo>
                  <a:cubicBezTo>
                    <a:pt x="1011" y="2560"/>
                    <a:pt x="965" y="2514"/>
                    <a:pt x="965" y="2457"/>
                  </a:cubicBezTo>
                  <a:cubicBezTo>
                    <a:pt x="965" y="2401"/>
                    <a:pt x="1011" y="2355"/>
                    <a:pt x="1067" y="2355"/>
                  </a:cubicBezTo>
                  <a:cubicBezTo>
                    <a:pt x="1126" y="2355"/>
                    <a:pt x="1174" y="2307"/>
                    <a:pt x="1174" y="2248"/>
                  </a:cubicBezTo>
                  <a:cubicBezTo>
                    <a:pt x="1174" y="2189"/>
                    <a:pt x="1126" y="2142"/>
                    <a:pt x="1067" y="2142"/>
                  </a:cubicBezTo>
                  <a:cubicBezTo>
                    <a:pt x="893" y="2142"/>
                    <a:pt x="751" y="2283"/>
                    <a:pt x="751" y="2457"/>
                  </a:cubicBezTo>
                  <a:cubicBezTo>
                    <a:pt x="751" y="2632"/>
                    <a:pt x="893" y="2773"/>
                    <a:pt x="1067" y="2773"/>
                  </a:cubicBezTo>
                  <a:cubicBezTo>
                    <a:pt x="1241" y="2773"/>
                    <a:pt x="1383" y="2632"/>
                    <a:pt x="1383" y="2457"/>
                  </a:cubicBezTo>
                  <a:cubicBezTo>
                    <a:pt x="1383" y="2398"/>
                    <a:pt x="1335" y="2351"/>
                    <a:pt x="1276" y="2351"/>
                  </a:cubicBezTo>
                  <a:close/>
                  <a:moveTo>
                    <a:pt x="5121" y="2351"/>
                  </a:moveTo>
                  <a:cubicBezTo>
                    <a:pt x="5062" y="2351"/>
                    <a:pt x="5015" y="2398"/>
                    <a:pt x="5015" y="2457"/>
                  </a:cubicBezTo>
                  <a:cubicBezTo>
                    <a:pt x="5015" y="2514"/>
                    <a:pt x="4969" y="2560"/>
                    <a:pt x="4912" y="2560"/>
                  </a:cubicBezTo>
                  <a:cubicBezTo>
                    <a:pt x="4856" y="2560"/>
                    <a:pt x="4810" y="2514"/>
                    <a:pt x="4810" y="2457"/>
                  </a:cubicBezTo>
                  <a:cubicBezTo>
                    <a:pt x="4810" y="2401"/>
                    <a:pt x="4856" y="2355"/>
                    <a:pt x="4912" y="2355"/>
                  </a:cubicBezTo>
                  <a:cubicBezTo>
                    <a:pt x="4971" y="2355"/>
                    <a:pt x="5019" y="2307"/>
                    <a:pt x="5019" y="2248"/>
                  </a:cubicBezTo>
                  <a:cubicBezTo>
                    <a:pt x="5019" y="2189"/>
                    <a:pt x="4971" y="2142"/>
                    <a:pt x="4912" y="2142"/>
                  </a:cubicBezTo>
                  <a:cubicBezTo>
                    <a:pt x="4738" y="2142"/>
                    <a:pt x="4596" y="2283"/>
                    <a:pt x="4596" y="2457"/>
                  </a:cubicBezTo>
                  <a:cubicBezTo>
                    <a:pt x="4596" y="2632"/>
                    <a:pt x="4738" y="2773"/>
                    <a:pt x="4912" y="2773"/>
                  </a:cubicBezTo>
                  <a:cubicBezTo>
                    <a:pt x="5086" y="2773"/>
                    <a:pt x="5228" y="2632"/>
                    <a:pt x="5228" y="2457"/>
                  </a:cubicBezTo>
                  <a:cubicBezTo>
                    <a:pt x="5228" y="2398"/>
                    <a:pt x="5180" y="2351"/>
                    <a:pt x="5121" y="2351"/>
                  </a:cubicBezTo>
                  <a:close/>
                  <a:moveTo>
                    <a:pt x="5972" y="1514"/>
                  </a:moveTo>
                  <a:cubicBezTo>
                    <a:pt x="5973" y="1520"/>
                    <a:pt x="5973" y="1525"/>
                    <a:pt x="5973" y="1531"/>
                  </a:cubicBezTo>
                  <a:lnTo>
                    <a:pt x="5973" y="2457"/>
                  </a:lnTo>
                  <a:cubicBezTo>
                    <a:pt x="5973" y="2516"/>
                    <a:pt x="5926" y="2564"/>
                    <a:pt x="5867" y="2564"/>
                  </a:cubicBezTo>
                  <a:lnTo>
                    <a:pt x="5543" y="2564"/>
                  </a:lnTo>
                  <a:cubicBezTo>
                    <a:pt x="5492" y="2867"/>
                    <a:pt x="5229" y="3098"/>
                    <a:pt x="4912" y="3098"/>
                  </a:cubicBezTo>
                  <a:cubicBezTo>
                    <a:pt x="4595" y="3098"/>
                    <a:pt x="4332" y="2867"/>
                    <a:pt x="4281" y="2564"/>
                  </a:cubicBezTo>
                  <a:lnTo>
                    <a:pt x="1698" y="2564"/>
                  </a:lnTo>
                  <a:cubicBezTo>
                    <a:pt x="1647" y="2867"/>
                    <a:pt x="1384" y="3098"/>
                    <a:pt x="1067" y="3098"/>
                  </a:cubicBezTo>
                  <a:cubicBezTo>
                    <a:pt x="722" y="3098"/>
                    <a:pt x="440" y="2823"/>
                    <a:pt x="427" y="2481"/>
                  </a:cubicBezTo>
                  <a:cubicBezTo>
                    <a:pt x="242" y="2431"/>
                    <a:pt x="0" y="2293"/>
                    <a:pt x="0" y="2004"/>
                  </a:cubicBezTo>
                  <a:lnTo>
                    <a:pt x="0" y="1180"/>
                  </a:lnTo>
                  <a:cubicBezTo>
                    <a:pt x="0" y="1173"/>
                    <a:pt x="0" y="1166"/>
                    <a:pt x="1" y="1160"/>
                  </a:cubicBezTo>
                  <a:cubicBezTo>
                    <a:pt x="0" y="1156"/>
                    <a:pt x="0" y="1151"/>
                    <a:pt x="0" y="1147"/>
                  </a:cubicBezTo>
                  <a:lnTo>
                    <a:pt x="0" y="320"/>
                  </a:lnTo>
                  <a:cubicBezTo>
                    <a:pt x="0" y="143"/>
                    <a:pt x="144" y="0"/>
                    <a:pt x="320" y="0"/>
                  </a:cubicBezTo>
                  <a:lnTo>
                    <a:pt x="3023" y="0"/>
                  </a:lnTo>
                  <a:cubicBezTo>
                    <a:pt x="3346" y="0"/>
                    <a:pt x="3491" y="139"/>
                    <a:pt x="3645" y="397"/>
                  </a:cubicBezTo>
                  <a:lnTo>
                    <a:pt x="3984" y="964"/>
                  </a:lnTo>
                  <a:lnTo>
                    <a:pt x="4156" y="964"/>
                  </a:lnTo>
                  <a:lnTo>
                    <a:pt x="5440" y="964"/>
                  </a:lnTo>
                  <a:cubicBezTo>
                    <a:pt x="5734" y="964"/>
                    <a:pt x="5973" y="1203"/>
                    <a:pt x="5973" y="1498"/>
                  </a:cubicBezTo>
                  <a:cubicBezTo>
                    <a:pt x="5973" y="1503"/>
                    <a:pt x="5973" y="1509"/>
                    <a:pt x="5972" y="1514"/>
                  </a:cubicBezTo>
                  <a:close/>
                  <a:moveTo>
                    <a:pt x="3477" y="531"/>
                  </a:moveTo>
                  <a:lnTo>
                    <a:pt x="1792" y="531"/>
                  </a:lnTo>
                  <a:cubicBezTo>
                    <a:pt x="1674" y="531"/>
                    <a:pt x="1603" y="572"/>
                    <a:pt x="1556" y="670"/>
                  </a:cubicBezTo>
                  <a:lnTo>
                    <a:pt x="1414" y="964"/>
                  </a:lnTo>
                  <a:lnTo>
                    <a:pt x="3735" y="964"/>
                  </a:lnTo>
                  <a:lnTo>
                    <a:pt x="3477" y="531"/>
                  </a:lnTo>
                  <a:close/>
                  <a:moveTo>
                    <a:pt x="213" y="959"/>
                  </a:moveTo>
                  <a:lnTo>
                    <a:pt x="434" y="959"/>
                  </a:lnTo>
                  <a:cubicBezTo>
                    <a:pt x="434" y="959"/>
                    <a:pt x="434" y="959"/>
                    <a:pt x="434" y="959"/>
                  </a:cubicBezTo>
                  <a:cubicBezTo>
                    <a:pt x="435" y="959"/>
                    <a:pt x="435" y="959"/>
                    <a:pt x="435" y="959"/>
                  </a:cubicBezTo>
                  <a:lnTo>
                    <a:pt x="779" y="959"/>
                  </a:lnTo>
                  <a:lnTo>
                    <a:pt x="995" y="531"/>
                  </a:lnTo>
                  <a:lnTo>
                    <a:pt x="213" y="531"/>
                  </a:lnTo>
                  <a:lnTo>
                    <a:pt x="213" y="959"/>
                  </a:lnTo>
                  <a:close/>
                  <a:moveTo>
                    <a:pt x="213" y="1499"/>
                  </a:moveTo>
                  <a:lnTo>
                    <a:pt x="328" y="1499"/>
                  </a:lnTo>
                  <a:lnTo>
                    <a:pt x="328" y="1172"/>
                  </a:lnTo>
                  <a:lnTo>
                    <a:pt x="214" y="1172"/>
                  </a:lnTo>
                  <a:cubicBezTo>
                    <a:pt x="214" y="1174"/>
                    <a:pt x="213" y="1176"/>
                    <a:pt x="213" y="1180"/>
                  </a:cubicBezTo>
                  <a:lnTo>
                    <a:pt x="213" y="1499"/>
                  </a:lnTo>
                  <a:close/>
                  <a:moveTo>
                    <a:pt x="1494" y="2457"/>
                  </a:moveTo>
                  <a:cubicBezTo>
                    <a:pt x="1494" y="2222"/>
                    <a:pt x="1303" y="2030"/>
                    <a:pt x="1067" y="2030"/>
                  </a:cubicBezTo>
                  <a:cubicBezTo>
                    <a:pt x="832" y="2030"/>
                    <a:pt x="640" y="2222"/>
                    <a:pt x="640" y="2457"/>
                  </a:cubicBezTo>
                  <a:cubicBezTo>
                    <a:pt x="640" y="2693"/>
                    <a:pt x="832" y="2884"/>
                    <a:pt x="1067" y="2884"/>
                  </a:cubicBezTo>
                  <a:cubicBezTo>
                    <a:pt x="1303" y="2884"/>
                    <a:pt x="1494" y="2693"/>
                    <a:pt x="1494" y="2457"/>
                  </a:cubicBezTo>
                  <a:close/>
                  <a:moveTo>
                    <a:pt x="5339" y="2457"/>
                  </a:moveTo>
                  <a:cubicBezTo>
                    <a:pt x="5339" y="2222"/>
                    <a:pt x="5147" y="2030"/>
                    <a:pt x="4912" y="2030"/>
                  </a:cubicBezTo>
                  <a:cubicBezTo>
                    <a:pt x="4677" y="2030"/>
                    <a:pt x="4485" y="2222"/>
                    <a:pt x="4485" y="2457"/>
                  </a:cubicBezTo>
                  <a:cubicBezTo>
                    <a:pt x="4485" y="2693"/>
                    <a:pt x="4677" y="2884"/>
                    <a:pt x="4912" y="2884"/>
                  </a:cubicBezTo>
                  <a:cubicBezTo>
                    <a:pt x="5147" y="2884"/>
                    <a:pt x="5339" y="2693"/>
                    <a:pt x="5339" y="2457"/>
                  </a:cubicBezTo>
                  <a:close/>
                  <a:moveTo>
                    <a:pt x="5760" y="1712"/>
                  </a:moveTo>
                  <a:lnTo>
                    <a:pt x="5333" y="1712"/>
                  </a:lnTo>
                  <a:cubicBezTo>
                    <a:pt x="5274" y="1712"/>
                    <a:pt x="5226" y="1664"/>
                    <a:pt x="5226" y="1605"/>
                  </a:cubicBezTo>
                  <a:lnTo>
                    <a:pt x="5226" y="1395"/>
                  </a:lnTo>
                  <a:cubicBezTo>
                    <a:pt x="5226" y="1311"/>
                    <a:pt x="5259" y="1235"/>
                    <a:pt x="5312" y="1178"/>
                  </a:cubicBezTo>
                  <a:lnTo>
                    <a:pt x="4156" y="1178"/>
                  </a:lnTo>
                  <a:lnTo>
                    <a:pt x="1247" y="1178"/>
                  </a:lnTo>
                  <a:cubicBezTo>
                    <a:pt x="1188" y="1178"/>
                    <a:pt x="1140" y="1130"/>
                    <a:pt x="1140" y="1071"/>
                  </a:cubicBezTo>
                  <a:cubicBezTo>
                    <a:pt x="1140" y="1070"/>
                    <a:pt x="1140" y="1070"/>
                    <a:pt x="1140" y="1069"/>
                  </a:cubicBezTo>
                  <a:cubicBezTo>
                    <a:pt x="1140" y="1052"/>
                    <a:pt x="1143" y="1035"/>
                    <a:pt x="1151" y="1019"/>
                  </a:cubicBezTo>
                  <a:lnTo>
                    <a:pt x="1364" y="577"/>
                  </a:lnTo>
                  <a:cubicBezTo>
                    <a:pt x="1448" y="404"/>
                    <a:pt x="1592" y="317"/>
                    <a:pt x="1792" y="317"/>
                  </a:cubicBezTo>
                  <a:lnTo>
                    <a:pt x="3324" y="317"/>
                  </a:lnTo>
                  <a:cubicBezTo>
                    <a:pt x="3248" y="243"/>
                    <a:pt x="3162" y="213"/>
                    <a:pt x="3023" y="213"/>
                  </a:cubicBezTo>
                  <a:lnTo>
                    <a:pt x="320" y="213"/>
                  </a:lnTo>
                  <a:cubicBezTo>
                    <a:pt x="262" y="213"/>
                    <a:pt x="215" y="260"/>
                    <a:pt x="213" y="317"/>
                  </a:cubicBezTo>
                  <a:lnTo>
                    <a:pt x="1168" y="317"/>
                  </a:lnTo>
                  <a:cubicBezTo>
                    <a:pt x="1169" y="317"/>
                    <a:pt x="1170" y="318"/>
                    <a:pt x="1171" y="318"/>
                  </a:cubicBezTo>
                  <a:cubicBezTo>
                    <a:pt x="1173" y="318"/>
                    <a:pt x="1175" y="318"/>
                    <a:pt x="1177" y="318"/>
                  </a:cubicBezTo>
                  <a:cubicBezTo>
                    <a:pt x="1179" y="318"/>
                    <a:pt x="1180" y="318"/>
                    <a:pt x="1182" y="318"/>
                  </a:cubicBezTo>
                  <a:cubicBezTo>
                    <a:pt x="1183" y="319"/>
                    <a:pt x="1185" y="319"/>
                    <a:pt x="1187" y="319"/>
                  </a:cubicBezTo>
                  <a:cubicBezTo>
                    <a:pt x="1189" y="320"/>
                    <a:pt x="1191" y="320"/>
                    <a:pt x="1192" y="320"/>
                  </a:cubicBezTo>
                  <a:cubicBezTo>
                    <a:pt x="1194" y="321"/>
                    <a:pt x="1196" y="321"/>
                    <a:pt x="1197" y="322"/>
                  </a:cubicBezTo>
                  <a:cubicBezTo>
                    <a:pt x="1199" y="322"/>
                    <a:pt x="1201" y="323"/>
                    <a:pt x="1203" y="324"/>
                  </a:cubicBezTo>
                  <a:cubicBezTo>
                    <a:pt x="1205" y="324"/>
                    <a:pt x="1206" y="324"/>
                    <a:pt x="1207" y="325"/>
                  </a:cubicBezTo>
                  <a:cubicBezTo>
                    <a:pt x="1209" y="326"/>
                    <a:pt x="1211" y="327"/>
                    <a:pt x="1213" y="328"/>
                  </a:cubicBezTo>
                  <a:cubicBezTo>
                    <a:pt x="1214" y="328"/>
                    <a:pt x="1215" y="328"/>
                    <a:pt x="1216" y="329"/>
                  </a:cubicBezTo>
                  <a:cubicBezTo>
                    <a:pt x="1216" y="329"/>
                    <a:pt x="1216" y="329"/>
                    <a:pt x="1217" y="329"/>
                  </a:cubicBezTo>
                  <a:cubicBezTo>
                    <a:pt x="1219" y="330"/>
                    <a:pt x="1221" y="332"/>
                    <a:pt x="1223" y="333"/>
                  </a:cubicBezTo>
                  <a:cubicBezTo>
                    <a:pt x="1224" y="333"/>
                    <a:pt x="1225" y="334"/>
                    <a:pt x="1226" y="335"/>
                  </a:cubicBezTo>
                  <a:cubicBezTo>
                    <a:pt x="1228" y="336"/>
                    <a:pt x="1229" y="337"/>
                    <a:pt x="1231" y="338"/>
                  </a:cubicBezTo>
                  <a:cubicBezTo>
                    <a:pt x="1232" y="339"/>
                    <a:pt x="1234" y="340"/>
                    <a:pt x="1235" y="341"/>
                  </a:cubicBezTo>
                  <a:cubicBezTo>
                    <a:pt x="1236" y="342"/>
                    <a:pt x="1237" y="343"/>
                    <a:pt x="1238" y="344"/>
                  </a:cubicBezTo>
                  <a:cubicBezTo>
                    <a:pt x="1240" y="345"/>
                    <a:pt x="1241" y="347"/>
                    <a:pt x="1243" y="348"/>
                  </a:cubicBezTo>
                  <a:cubicBezTo>
                    <a:pt x="1244" y="349"/>
                    <a:pt x="1244" y="350"/>
                    <a:pt x="1245" y="351"/>
                  </a:cubicBezTo>
                  <a:cubicBezTo>
                    <a:pt x="1247" y="352"/>
                    <a:pt x="1248" y="354"/>
                    <a:pt x="1250" y="356"/>
                  </a:cubicBezTo>
                  <a:cubicBezTo>
                    <a:pt x="1251" y="357"/>
                    <a:pt x="1251" y="358"/>
                    <a:pt x="1252" y="359"/>
                  </a:cubicBezTo>
                  <a:cubicBezTo>
                    <a:pt x="1253" y="360"/>
                    <a:pt x="1255" y="362"/>
                    <a:pt x="1256" y="364"/>
                  </a:cubicBezTo>
                  <a:cubicBezTo>
                    <a:pt x="1257" y="365"/>
                    <a:pt x="1258" y="367"/>
                    <a:pt x="1259" y="368"/>
                  </a:cubicBezTo>
                  <a:cubicBezTo>
                    <a:pt x="1259" y="370"/>
                    <a:pt x="1260" y="371"/>
                    <a:pt x="1261" y="372"/>
                  </a:cubicBezTo>
                  <a:cubicBezTo>
                    <a:pt x="1262" y="374"/>
                    <a:pt x="1263" y="376"/>
                    <a:pt x="1264" y="378"/>
                  </a:cubicBezTo>
                  <a:cubicBezTo>
                    <a:pt x="1265" y="379"/>
                    <a:pt x="1265" y="380"/>
                    <a:pt x="1266" y="382"/>
                  </a:cubicBezTo>
                  <a:cubicBezTo>
                    <a:pt x="1267" y="384"/>
                    <a:pt x="1267" y="386"/>
                    <a:pt x="1268" y="388"/>
                  </a:cubicBezTo>
                  <a:cubicBezTo>
                    <a:pt x="1268" y="389"/>
                    <a:pt x="1269" y="390"/>
                    <a:pt x="1269" y="391"/>
                  </a:cubicBezTo>
                  <a:cubicBezTo>
                    <a:pt x="1270" y="393"/>
                    <a:pt x="1270" y="395"/>
                    <a:pt x="1271" y="397"/>
                  </a:cubicBezTo>
                  <a:cubicBezTo>
                    <a:pt x="1271" y="399"/>
                    <a:pt x="1272" y="400"/>
                    <a:pt x="1272" y="401"/>
                  </a:cubicBezTo>
                  <a:cubicBezTo>
                    <a:pt x="1272" y="403"/>
                    <a:pt x="1273" y="405"/>
                    <a:pt x="1273" y="407"/>
                  </a:cubicBezTo>
                  <a:cubicBezTo>
                    <a:pt x="1273" y="408"/>
                    <a:pt x="1273" y="410"/>
                    <a:pt x="1274" y="412"/>
                  </a:cubicBezTo>
                  <a:cubicBezTo>
                    <a:pt x="1274" y="413"/>
                    <a:pt x="1274" y="415"/>
                    <a:pt x="1274" y="416"/>
                  </a:cubicBezTo>
                  <a:cubicBezTo>
                    <a:pt x="1274" y="418"/>
                    <a:pt x="1274" y="421"/>
                    <a:pt x="1274" y="423"/>
                  </a:cubicBezTo>
                  <a:cubicBezTo>
                    <a:pt x="1274" y="423"/>
                    <a:pt x="1274" y="424"/>
                    <a:pt x="1274" y="424"/>
                  </a:cubicBezTo>
                  <a:cubicBezTo>
                    <a:pt x="1274" y="425"/>
                    <a:pt x="1274" y="426"/>
                    <a:pt x="1274" y="427"/>
                  </a:cubicBezTo>
                  <a:cubicBezTo>
                    <a:pt x="1274" y="429"/>
                    <a:pt x="1274" y="431"/>
                    <a:pt x="1274" y="433"/>
                  </a:cubicBezTo>
                  <a:cubicBezTo>
                    <a:pt x="1274" y="435"/>
                    <a:pt x="1274" y="436"/>
                    <a:pt x="1273" y="438"/>
                  </a:cubicBezTo>
                  <a:cubicBezTo>
                    <a:pt x="1273" y="440"/>
                    <a:pt x="1273" y="442"/>
                    <a:pt x="1273" y="444"/>
                  </a:cubicBezTo>
                  <a:cubicBezTo>
                    <a:pt x="1272" y="445"/>
                    <a:pt x="1272" y="447"/>
                    <a:pt x="1271" y="449"/>
                  </a:cubicBezTo>
                  <a:cubicBezTo>
                    <a:pt x="1271" y="450"/>
                    <a:pt x="1271" y="452"/>
                    <a:pt x="1270" y="454"/>
                  </a:cubicBezTo>
                  <a:cubicBezTo>
                    <a:pt x="1270" y="456"/>
                    <a:pt x="1269" y="458"/>
                    <a:pt x="1268" y="460"/>
                  </a:cubicBezTo>
                  <a:cubicBezTo>
                    <a:pt x="1268" y="461"/>
                    <a:pt x="1267" y="462"/>
                    <a:pt x="1267" y="463"/>
                  </a:cubicBezTo>
                  <a:cubicBezTo>
                    <a:pt x="1266" y="466"/>
                    <a:pt x="1265" y="468"/>
                    <a:pt x="1264" y="470"/>
                  </a:cubicBezTo>
                  <a:cubicBezTo>
                    <a:pt x="1264" y="471"/>
                    <a:pt x="1263" y="471"/>
                    <a:pt x="1263" y="472"/>
                  </a:cubicBezTo>
                  <a:lnTo>
                    <a:pt x="940" y="1114"/>
                  </a:lnTo>
                  <a:cubicBezTo>
                    <a:pt x="940" y="1114"/>
                    <a:pt x="939" y="1114"/>
                    <a:pt x="939" y="1115"/>
                  </a:cubicBezTo>
                  <a:cubicBezTo>
                    <a:pt x="937" y="1119"/>
                    <a:pt x="935" y="1123"/>
                    <a:pt x="932" y="1126"/>
                  </a:cubicBezTo>
                  <a:cubicBezTo>
                    <a:pt x="932" y="1127"/>
                    <a:pt x="931" y="1128"/>
                    <a:pt x="931" y="1128"/>
                  </a:cubicBezTo>
                  <a:cubicBezTo>
                    <a:pt x="928" y="1131"/>
                    <a:pt x="926" y="1134"/>
                    <a:pt x="924" y="1137"/>
                  </a:cubicBezTo>
                  <a:cubicBezTo>
                    <a:pt x="923" y="1138"/>
                    <a:pt x="922" y="1139"/>
                    <a:pt x="921" y="1140"/>
                  </a:cubicBezTo>
                  <a:cubicBezTo>
                    <a:pt x="918" y="1143"/>
                    <a:pt x="915" y="1146"/>
                    <a:pt x="912" y="1148"/>
                  </a:cubicBezTo>
                  <a:cubicBezTo>
                    <a:pt x="911" y="1149"/>
                    <a:pt x="911" y="1149"/>
                    <a:pt x="910" y="1150"/>
                  </a:cubicBezTo>
                  <a:cubicBezTo>
                    <a:pt x="907" y="1152"/>
                    <a:pt x="904" y="1154"/>
                    <a:pt x="901" y="1156"/>
                  </a:cubicBezTo>
                  <a:cubicBezTo>
                    <a:pt x="900" y="1157"/>
                    <a:pt x="899" y="1157"/>
                    <a:pt x="898" y="1158"/>
                  </a:cubicBezTo>
                  <a:cubicBezTo>
                    <a:pt x="895" y="1160"/>
                    <a:pt x="891" y="1162"/>
                    <a:pt x="887" y="1163"/>
                  </a:cubicBezTo>
                  <a:cubicBezTo>
                    <a:pt x="887" y="1164"/>
                    <a:pt x="887" y="1164"/>
                    <a:pt x="887" y="1164"/>
                  </a:cubicBezTo>
                  <a:cubicBezTo>
                    <a:pt x="883" y="1165"/>
                    <a:pt x="878" y="1167"/>
                    <a:pt x="874" y="1168"/>
                  </a:cubicBezTo>
                  <a:cubicBezTo>
                    <a:pt x="873" y="1168"/>
                    <a:pt x="872" y="1169"/>
                    <a:pt x="871" y="1169"/>
                  </a:cubicBezTo>
                  <a:cubicBezTo>
                    <a:pt x="868" y="1170"/>
                    <a:pt x="865" y="1170"/>
                    <a:pt x="861" y="1171"/>
                  </a:cubicBezTo>
                  <a:cubicBezTo>
                    <a:pt x="860" y="1171"/>
                    <a:pt x="859" y="1171"/>
                    <a:pt x="857" y="1172"/>
                  </a:cubicBezTo>
                  <a:cubicBezTo>
                    <a:pt x="853" y="1172"/>
                    <a:pt x="849" y="1172"/>
                    <a:pt x="845" y="1172"/>
                  </a:cubicBezTo>
                  <a:cubicBezTo>
                    <a:pt x="845" y="1172"/>
                    <a:pt x="845" y="1172"/>
                    <a:pt x="844" y="1172"/>
                  </a:cubicBezTo>
                  <a:cubicBezTo>
                    <a:pt x="844" y="1172"/>
                    <a:pt x="844" y="1172"/>
                    <a:pt x="844" y="1172"/>
                  </a:cubicBezTo>
                  <a:lnTo>
                    <a:pt x="541" y="1172"/>
                  </a:lnTo>
                  <a:lnTo>
                    <a:pt x="541" y="1499"/>
                  </a:lnTo>
                  <a:cubicBezTo>
                    <a:pt x="541" y="1616"/>
                    <a:pt x="445" y="1712"/>
                    <a:pt x="328" y="1712"/>
                  </a:cubicBezTo>
                  <a:lnTo>
                    <a:pt x="213" y="1712"/>
                  </a:lnTo>
                  <a:lnTo>
                    <a:pt x="213" y="2004"/>
                  </a:lnTo>
                  <a:cubicBezTo>
                    <a:pt x="213" y="2163"/>
                    <a:pt x="356" y="2236"/>
                    <a:pt x="456" y="2267"/>
                  </a:cubicBezTo>
                  <a:cubicBezTo>
                    <a:pt x="537" y="2006"/>
                    <a:pt x="780" y="1817"/>
                    <a:pt x="1067" y="1817"/>
                  </a:cubicBezTo>
                  <a:cubicBezTo>
                    <a:pt x="1384" y="1817"/>
                    <a:pt x="1647" y="2048"/>
                    <a:pt x="1698" y="2351"/>
                  </a:cubicBezTo>
                  <a:lnTo>
                    <a:pt x="4281" y="2351"/>
                  </a:lnTo>
                  <a:cubicBezTo>
                    <a:pt x="4332" y="2048"/>
                    <a:pt x="4595" y="1817"/>
                    <a:pt x="4912" y="1817"/>
                  </a:cubicBezTo>
                  <a:cubicBezTo>
                    <a:pt x="5229" y="1817"/>
                    <a:pt x="5492" y="2048"/>
                    <a:pt x="5543" y="2351"/>
                  </a:cubicBezTo>
                  <a:lnTo>
                    <a:pt x="5760" y="2351"/>
                  </a:lnTo>
                  <a:lnTo>
                    <a:pt x="5760" y="1712"/>
                  </a:lnTo>
                  <a:close/>
                  <a:moveTo>
                    <a:pt x="5760" y="1499"/>
                  </a:moveTo>
                  <a:cubicBezTo>
                    <a:pt x="5760" y="1498"/>
                    <a:pt x="5760" y="1498"/>
                    <a:pt x="5760" y="1498"/>
                  </a:cubicBezTo>
                  <a:cubicBezTo>
                    <a:pt x="5760" y="1418"/>
                    <a:pt x="5731" y="1345"/>
                    <a:pt x="5682" y="1289"/>
                  </a:cubicBezTo>
                  <a:cubicBezTo>
                    <a:pt x="5681" y="1289"/>
                    <a:pt x="5681" y="1289"/>
                    <a:pt x="5680" y="1289"/>
                  </a:cubicBezTo>
                  <a:lnTo>
                    <a:pt x="5546" y="1289"/>
                  </a:lnTo>
                  <a:cubicBezTo>
                    <a:pt x="5487" y="1289"/>
                    <a:pt x="5439" y="1337"/>
                    <a:pt x="5439" y="1395"/>
                  </a:cubicBezTo>
                  <a:lnTo>
                    <a:pt x="5439" y="1499"/>
                  </a:lnTo>
                  <a:lnTo>
                    <a:pt x="5760" y="1499"/>
                  </a:lnTo>
                  <a:close/>
                </a:path>
              </a:pathLst>
            </a:custGeom>
            <a:grpFill/>
            <a:ln w="42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159" name="任意多边形: 形状 158">
              <a:extLst>
                <a:ext uri="{FF2B5EF4-FFF2-40B4-BE49-F238E27FC236}">
                  <a16:creationId xmlns:a16="http://schemas.microsoft.com/office/drawing/2014/main" id="{10A6E1BF-A097-4C0A-8D41-4DAD6792F807}"/>
                </a:ext>
              </a:extLst>
            </p:cNvPr>
            <p:cNvSpPr/>
            <p:nvPr/>
          </p:nvSpPr>
          <p:spPr>
            <a:xfrm>
              <a:off x="10964948" y="2906281"/>
              <a:ext cx="181947" cy="94210"/>
            </a:xfrm>
            <a:custGeom>
              <a:avLst/>
              <a:gdLst>
                <a:gd name="T0" fmla="*/ 1247 w 5973"/>
                <a:gd name="T1" fmla="*/ 1712 h 3098"/>
                <a:gd name="T2" fmla="*/ 4636 w 5973"/>
                <a:gd name="T3" fmla="*/ 1499 h 3098"/>
                <a:gd name="T4" fmla="*/ 1170 w 5973"/>
                <a:gd name="T5" fmla="*/ 2457 h 3098"/>
                <a:gd name="T6" fmla="*/ 1067 w 5973"/>
                <a:gd name="T7" fmla="*/ 2355 h 3098"/>
                <a:gd name="T8" fmla="*/ 751 w 5973"/>
                <a:gd name="T9" fmla="*/ 2457 h 3098"/>
                <a:gd name="T10" fmla="*/ 1276 w 5973"/>
                <a:gd name="T11" fmla="*/ 2351 h 3098"/>
                <a:gd name="T12" fmla="*/ 4912 w 5973"/>
                <a:gd name="T13" fmla="*/ 2560 h 3098"/>
                <a:gd name="T14" fmla="*/ 5019 w 5973"/>
                <a:gd name="T15" fmla="*/ 2248 h 3098"/>
                <a:gd name="T16" fmla="*/ 4912 w 5973"/>
                <a:gd name="T17" fmla="*/ 2773 h 3098"/>
                <a:gd name="T18" fmla="*/ 5972 w 5973"/>
                <a:gd name="T19" fmla="*/ 1514 h 3098"/>
                <a:gd name="T20" fmla="*/ 5867 w 5973"/>
                <a:gd name="T21" fmla="*/ 2564 h 3098"/>
                <a:gd name="T22" fmla="*/ 4281 w 5973"/>
                <a:gd name="T23" fmla="*/ 2564 h 3098"/>
                <a:gd name="T24" fmla="*/ 427 w 5973"/>
                <a:gd name="T25" fmla="*/ 2481 h 3098"/>
                <a:gd name="T26" fmla="*/ 1 w 5973"/>
                <a:gd name="T27" fmla="*/ 1160 h 3098"/>
                <a:gd name="T28" fmla="*/ 320 w 5973"/>
                <a:gd name="T29" fmla="*/ 0 h 3098"/>
                <a:gd name="T30" fmla="*/ 3984 w 5973"/>
                <a:gd name="T31" fmla="*/ 964 h 3098"/>
                <a:gd name="T32" fmla="*/ 5973 w 5973"/>
                <a:gd name="T33" fmla="*/ 1498 h 3098"/>
                <a:gd name="T34" fmla="*/ 1792 w 5973"/>
                <a:gd name="T35" fmla="*/ 531 h 3098"/>
                <a:gd name="T36" fmla="*/ 3735 w 5973"/>
                <a:gd name="T37" fmla="*/ 964 h 3098"/>
                <a:gd name="T38" fmla="*/ 434 w 5973"/>
                <a:gd name="T39" fmla="*/ 959 h 3098"/>
                <a:gd name="T40" fmla="*/ 779 w 5973"/>
                <a:gd name="T41" fmla="*/ 959 h 3098"/>
                <a:gd name="T42" fmla="*/ 213 w 5973"/>
                <a:gd name="T43" fmla="*/ 959 h 3098"/>
                <a:gd name="T44" fmla="*/ 328 w 5973"/>
                <a:gd name="T45" fmla="*/ 1172 h 3098"/>
                <a:gd name="T46" fmla="*/ 213 w 5973"/>
                <a:gd name="T47" fmla="*/ 1499 h 3098"/>
                <a:gd name="T48" fmla="*/ 640 w 5973"/>
                <a:gd name="T49" fmla="*/ 2457 h 3098"/>
                <a:gd name="T50" fmla="*/ 5339 w 5973"/>
                <a:gd name="T51" fmla="*/ 2457 h 3098"/>
                <a:gd name="T52" fmla="*/ 4912 w 5973"/>
                <a:gd name="T53" fmla="*/ 2884 h 3098"/>
                <a:gd name="T54" fmla="*/ 5333 w 5973"/>
                <a:gd name="T55" fmla="*/ 1712 h 3098"/>
                <a:gd name="T56" fmla="*/ 5312 w 5973"/>
                <a:gd name="T57" fmla="*/ 1178 h 3098"/>
                <a:gd name="T58" fmla="*/ 1140 w 5973"/>
                <a:gd name="T59" fmla="*/ 1071 h 3098"/>
                <a:gd name="T60" fmla="*/ 1364 w 5973"/>
                <a:gd name="T61" fmla="*/ 577 h 3098"/>
                <a:gd name="T62" fmla="*/ 3023 w 5973"/>
                <a:gd name="T63" fmla="*/ 213 h 3098"/>
                <a:gd name="T64" fmla="*/ 1168 w 5973"/>
                <a:gd name="T65" fmla="*/ 317 h 3098"/>
                <a:gd name="T66" fmla="*/ 1182 w 5973"/>
                <a:gd name="T67" fmla="*/ 318 h 3098"/>
                <a:gd name="T68" fmla="*/ 1197 w 5973"/>
                <a:gd name="T69" fmla="*/ 322 h 3098"/>
                <a:gd name="T70" fmla="*/ 1213 w 5973"/>
                <a:gd name="T71" fmla="*/ 328 h 3098"/>
                <a:gd name="T72" fmla="*/ 1223 w 5973"/>
                <a:gd name="T73" fmla="*/ 333 h 3098"/>
                <a:gd name="T74" fmla="*/ 1235 w 5973"/>
                <a:gd name="T75" fmla="*/ 341 h 3098"/>
                <a:gd name="T76" fmla="*/ 1245 w 5973"/>
                <a:gd name="T77" fmla="*/ 351 h 3098"/>
                <a:gd name="T78" fmla="*/ 1256 w 5973"/>
                <a:gd name="T79" fmla="*/ 364 h 3098"/>
                <a:gd name="T80" fmla="*/ 1264 w 5973"/>
                <a:gd name="T81" fmla="*/ 378 h 3098"/>
                <a:gd name="T82" fmla="*/ 1269 w 5973"/>
                <a:gd name="T83" fmla="*/ 391 h 3098"/>
                <a:gd name="T84" fmla="*/ 1273 w 5973"/>
                <a:gd name="T85" fmla="*/ 407 h 3098"/>
                <a:gd name="T86" fmla="*/ 1274 w 5973"/>
                <a:gd name="T87" fmla="*/ 423 h 3098"/>
                <a:gd name="T88" fmla="*/ 1274 w 5973"/>
                <a:gd name="T89" fmla="*/ 433 h 3098"/>
                <a:gd name="T90" fmla="*/ 1271 w 5973"/>
                <a:gd name="T91" fmla="*/ 449 h 3098"/>
                <a:gd name="T92" fmla="*/ 1267 w 5973"/>
                <a:gd name="T93" fmla="*/ 463 h 3098"/>
                <a:gd name="T94" fmla="*/ 940 w 5973"/>
                <a:gd name="T95" fmla="*/ 1114 h 3098"/>
                <a:gd name="T96" fmla="*/ 931 w 5973"/>
                <a:gd name="T97" fmla="*/ 1128 h 3098"/>
                <a:gd name="T98" fmla="*/ 912 w 5973"/>
                <a:gd name="T99" fmla="*/ 1148 h 3098"/>
                <a:gd name="T100" fmla="*/ 898 w 5973"/>
                <a:gd name="T101" fmla="*/ 1158 h 3098"/>
                <a:gd name="T102" fmla="*/ 874 w 5973"/>
                <a:gd name="T103" fmla="*/ 1168 h 3098"/>
                <a:gd name="T104" fmla="*/ 857 w 5973"/>
                <a:gd name="T105" fmla="*/ 1172 h 3098"/>
                <a:gd name="T106" fmla="*/ 844 w 5973"/>
                <a:gd name="T107" fmla="*/ 1172 h 3098"/>
                <a:gd name="T108" fmla="*/ 328 w 5973"/>
                <a:gd name="T109" fmla="*/ 1712 h 3098"/>
                <a:gd name="T110" fmla="*/ 456 w 5973"/>
                <a:gd name="T111" fmla="*/ 2267 h 3098"/>
                <a:gd name="T112" fmla="*/ 4281 w 5973"/>
                <a:gd name="T113" fmla="*/ 2351 h 3098"/>
                <a:gd name="T114" fmla="*/ 5760 w 5973"/>
                <a:gd name="T115" fmla="*/ 2351 h 3098"/>
                <a:gd name="T116" fmla="*/ 5760 w 5973"/>
                <a:gd name="T117" fmla="*/ 1498 h 3098"/>
                <a:gd name="T118" fmla="*/ 5546 w 5973"/>
                <a:gd name="T119" fmla="*/ 1289 h 3098"/>
                <a:gd name="T120" fmla="*/ 5760 w 5973"/>
                <a:gd name="T121" fmla="*/ 1499 h 3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73" h="3098">
                  <a:moveTo>
                    <a:pt x="4742" y="1605"/>
                  </a:moveTo>
                  <a:cubicBezTo>
                    <a:pt x="4742" y="1664"/>
                    <a:pt x="4694" y="1712"/>
                    <a:pt x="4636" y="1712"/>
                  </a:cubicBezTo>
                  <a:lnTo>
                    <a:pt x="1247" y="1712"/>
                  </a:lnTo>
                  <a:cubicBezTo>
                    <a:pt x="1188" y="1712"/>
                    <a:pt x="1140" y="1664"/>
                    <a:pt x="1140" y="1605"/>
                  </a:cubicBezTo>
                  <a:cubicBezTo>
                    <a:pt x="1140" y="1546"/>
                    <a:pt x="1188" y="1499"/>
                    <a:pt x="1247" y="1499"/>
                  </a:cubicBezTo>
                  <a:lnTo>
                    <a:pt x="4636" y="1499"/>
                  </a:lnTo>
                  <a:cubicBezTo>
                    <a:pt x="4694" y="1499"/>
                    <a:pt x="4742" y="1546"/>
                    <a:pt x="4742" y="1605"/>
                  </a:cubicBezTo>
                  <a:close/>
                  <a:moveTo>
                    <a:pt x="1276" y="2351"/>
                  </a:moveTo>
                  <a:cubicBezTo>
                    <a:pt x="1217" y="2351"/>
                    <a:pt x="1170" y="2398"/>
                    <a:pt x="1170" y="2457"/>
                  </a:cubicBezTo>
                  <a:cubicBezTo>
                    <a:pt x="1170" y="2514"/>
                    <a:pt x="1124" y="2560"/>
                    <a:pt x="1067" y="2560"/>
                  </a:cubicBezTo>
                  <a:cubicBezTo>
                    <a:pt x="1011" y="2560"/>
                    <a:pt x="965" y="2514"/>
                    <a:pt x="965" y="2457"/>
                  </a:cubicBezTo>
                  <a:cubicBezTo>
                    <a:pt x="965" y="2401"/>
                    <a:pt x="1011" y="2355"/>
                    <a:pt x="1067" y="2355"/>
                  </a:cubicBezTo>
                  <a:cubicBezTo>
                    <a:pt x="1126" y="2355"/>
                    <a:pt x="1174" y="2307"/>
                    <a:pt x="1174" y="2248"/>
                  </a:cubicBezTo>
                  <a:cubicBezTo>
                    <a:pt x="1174" y="2189"/>
                    <a:pt x="1126" y="2142"/>
                    <a:pt x="1067" y="2142"/>
                  </a:cubicBezTo>
                  <a:cubicBezTo>
                    <a:pt x="893" y="2142"/>
                    <a:pt x="751" y="2283"/>
                    <a:pt x="751" y="2457"/>
                  </a:cubicBezTo>
                  <a:cubicBezTo>
                    <a:pt x="751" y="2632"/>
                    <a:pt x="893" y="2773"/>
                    <a:pt x="1067" y="2773"/>
                  </a:cubicBezTo>
                  <a:cubicBezTo>
                    <a:pt x="1241" y="2773"/>
                    <a:pt x="1383" y="2632"/>
                    <a:pt x="1383" y="2457"/>
                  </a:cubicBezTo>
                  <a:cubicBezTo>
                    <a:pt x="1383" y="2398"/>
                    <a:pt x="1335" y="2351"/>
                    <a:pt x="1276" y="2351"/>
                  </a:cubicBezTo>
                  <a:close/>
                  <a:moveTo>
                    <a:pt x="5121" y="2351"/>
                  </a:moveTo>
                  <a:cubicBezTo>
                    <a:pt x="5062" y="2351"/>
                    <a:pt x="5015" y="2398"/>
                    <a:pt x="5015" y="2457"/>
                  </a:cubicBezTo>
                  <a:cubicBezTo>
                    <a:pt x="5015" y="2514"/>
                    <a:pt x="4969" y="2560"/>
                    <a:pt x="4912" y="2560"/>
                  </a:cubicBezTo>
                  <a:cubicBezTo>
                    <a:pt x="4856" y="2560"/>
                    <a:pt x="4810" y="2514"/>
                    <a:pt x="4810" y="2457"/>
                  </a:cubicBezTo>
                  <a:cubicBezTo>
                    <a:pt x="4810" y="2401"/>
                    <a:pt x="4856" y="2355"/>
                    <a:pt x="4912" y="2355"/>
                  </a:cubicBezTo>
                  <a:cubicBezTo>
                    <a:pt x="4971" y="2355"/>
                    <a:pt x="5019" y="2307"/>
                    <a:pt x="5019" y="2248"/>
                  </a:cubicBezTo>
                  <a:cubicBezTo>
                    <a:pt x="5019" y="2189"/>
                    <a:pt x="4971" y="2142"/>
                    <a:pt x="4912" y="2142"/>
                  </a:cubicBezTo>
                  <a:cubicBezTo>
                    <a:pt x="4738" y="2142"/>
                    <a:pt x="4596" y="2283"/>
                    <a:pt x="4596" y="2457"/>
                  </a:cubicBezTo>
                  <a:cubicBezTo>
                    <a:pt x="4596" y="2632"/>
                    <a:pt x="4738" y="2773"/>
                    <a:pt x="4912" y="2773"/>
                  </a:cubicBezTo>
                  <a:cubicBezTo>
                    <a:pt x="5086" y="2773"/>
                    <a:pt x="5228" y="2632"/>
                    <a:pt x="5228" y="2457"/>
                  </a:cubicBezTo>
                  <a:cubicBezTo>
                    <a:pt x="5228" y="2398"/>
                    <a:pt x="5180" y="2351"/>
                    <a:pt x="5121" y="2351"/>
                  </a:cubicBezTo>
                  <a:close/>
                  <a:moveTo>
                    <a:pt x="5972" y="1514"/>
                  </a:moveTo>
                  <a:cubicBezTo>
                    <a:pt x="5973" y="1520"/>
                    <a:pt x="5973" y="1525"/>
                    <a:pt x="5973" y="1531"/>
                  </a:cubicBezTo>
                  <a:lnTo>
                    <a:pt x="5973" y="2457"/>
                  </a:lnTo>
                  <a:cubicBezTo>
                    <a:pt x="5973" y="2516"/>
                    <a:pt x="5926" y="2564"/>
                    <a:pt x="5867" y="2564"/>
                  </a:cubicBezTo>
                  <a:lnTo>
                    <a:pt x="5543" y="2564"/>
                  </a:lnTo>
                  <a:cubicBezTo>
                    <a:pt x="5492" y="2867"/>
                    <a:pt x="5229" y="3098"/>
                    <a:pt x="4912" y="3098"/>
                  </a:cubicBezTo>
                  <a:cubicBezTo>
                    <a:pt x="4595" y="3098"/>
                    <a:pt x="4332" y="2867"/>
                    <a:pt x="4281" y="2564"/>
                  </a:cubicBezTo>
                  <a:lnTo>
                    <a:pt x="1698" y="2564"/>
                  </a:lnTo>
                  <a:cubicBezTo>
                    <a:pt x="1647" y="2867"/>
                    <a:pt x="1384" y="3098"/>
                    <a:pt x="1067" y="3098"/>
                  </a:cubicBezTo>
                  <a:cubicBezTo>
                    <a:pt x="722" y="3098"/>
                    <a:pt x="440" y="2823"/>
                    <a:pt x="427" y="2481"/>
                  </a:cubicBezTo>
                  <a:cubicBezTo>
                    <a:pt x="242" y="2431"/>
                    <a:pt x="0" y="2293"/>
                    <a:pt x="0" y="2004"/>
                  </a:cubicBezTo>
                  <a:lnTo>
                    <a:pt x="0" y="1180"/>
                  </a:lnTo>
                  <a:cubicBezTo>
                    <a:pt x="0" y="1173"/>
                    <a:pt x="0" y="1166"/>
                    <a:pt x="1" y="1160"/>
                  </a:cubicBezTo>
                  <a:cubicBezTo>
                    <a:pt x="0" y="1156"/>
                    <a:pt x="0" y="1151"/>
                    <a:pt x="0" y="1147"/>
                  </a:cubicBezTo>
                  <a:lnTo>
                    <a:pt x="0" y="320"/>
                  </a:lnTo>
                  <a:cubicBezTo>
                    <a:pt x="0" y="143"/>
                    <a:pt x="144" y="0"/>
                    <a:pt x="320" y="0"/>
                  </a:cubicBezTo>
                  <a:lnTo>
                    <a:pt x="3023" y="0"/>
                  </a:lnTo>
                  <a:cubicBezTo>
                    <a:pt x="3346" y="0"/>
                    <a:pt x="3491" y="139"/>
                    <a:pt x="3645" y="397"/>
                  </a:cubicBezTo>
                  <a:lnTo>
                    <a:pt x="3984" y="964"/>
                  </a:lnTo>
                  <a:lnTo>
                    <a:pt x="4156" y="964"/>
                  </a:lnTo>
                  <a:lnTo>
                    <a:pt x="5440" y="964"/>
                  </a:lnTo>
                  <a:cubicBezTo>
                    <a:pt x="5734" y="964"/>
                    <a:pt x="5973" y="1203"/>
                    <a:pt x="5973" y="1498"/>
                  </a:cubicBezTo>
                  <a:cubicBezTo>
                    <a:pt x="5973" y="1503"/>
                    <a:pt x="5973" y="1509"/>
                    <a:pt x="5972" y="1514"/>
                  </a:cubicBezTo>
                  <a:close/>
                  <a:moveTo>
                    <a:pt x="3477" y="531"/>
                  </a:moveTo>
                  <a:lnTo>
                    <a:pt x="1792" y="531"/>
                  </a:lnTo>
                  <a:cubicBezTo>
                    <a:pt x="1674" y="531"/>
                    <a:pt x="1603" y="572"/>
                    <a:pt x="1556" y="670"/>
                  </a:cubicBezTo>
                  <a:lnTo>
                    <a:pt x="1414" y="964"/>
                  </a:lnTo>
                  <a:lnTo>
                    <a:pt x="3735" y="964"/>
                  </a:lnTo>
                  <a:lnTo>
                    <a:pt x="3477" y="531"/>
                  </a:lnTo>
                  <a:close/>
                  <a:moveTo>
                    <a:pt x="213" y="959"/>
                  </a:moveTo>
                  <a:lnTo>
                    <a:pt x="434" y="959"/>
                  </a:lnTo>
                  <a:cubicBezTo>
                    <a:pt x="434" y="959"/>
                    <a:pt x="434" y="959"/>
                    <a:pt x="434" y="959"/>
                  </a:cubicBezTo>
                  <a:cubicBezTo>
                    <a:pt x="435" y="959"/>
                    <a:pt x="435" y="959"/>
                    <a:pt x="435" y="959"/>
                  </a:cubicBezTo>
                  <a:lnTo>
                    <a:pt x="779" y="959"/>
                  </a:lnTo>
                  <a:lnTo>
                    <a:pt x="995" y="531"/>
                  </a:lnTo>
                  <a:lnTo>
                    <a:pt x="213" y="531"/>
                  </a:lnTo>
                  <a:lnTo>
                    <a:pt x="213" y="959"/>
                  </a:lnTo>
                  <a:close/>
                  <a:moveTo>
                    <a:pt x="213" y="1499"/>
                  </a:moveTo>
                  <a:lnTo>
                    <a:pt x="328" y="1499"/>
                  </a:lnTo>
                  <a:lnTo>
                    <a:pt x="328" y="1172"/>
                  </a:lnTo>
                  <a:lnTo>
                    <a:pt x="214" y="1172"/>
                  </a:lnTo>
                  <a:cubicBezTo>
                    <a:pt x="214" y="1174"/>
                    <a:pt x="213" y="1176"/>
                    <a:pt x="213" y="1180"/>
                  </a:cubicBezTo>
                  <a:lnTo>
                    <a:pt x="213" y="1499"/>
                  </a:lnTo>
                  <a:close/>
                  <a:moveTo>
                    <a:pt x="1494" y="2457"/>
                  </a:moveTo>
                  <a:cubicBezTo>
                    <a:pt x="1494" y="2222"/>
                    <a:pt x="1303" y="2030"/>
                    <a:pt x="1067" y="2030"/>
                  </a:cubicBezTo>
                  <a:cubicBezTo>
                    <a:pt x="832" y="2030"/>
                    <a:pt x="640" y="2222"/>
                    <a:pt x="640" y="2457"/>
                  </a:cubicBezTo>
                  <a:cubicBezTo>
                    <a:pt x="640" y="2693"/>
                    <a:pt x="832" y="2884"/>
                    <a:pt x="1067" y="2884"/>
                  </a:cubicBezTo>
                  <a:cubicBezTo>
                    <a:pt x="1303" y="2884"/>
                    <a:pt x="1494" y="2693"/>
                    <a:pt x="1494" y="2457"/>
                  </a:cubicBezTo>
                  <a:close/>
                  <a:moveTo>
                    <a:pt x="5339" y="2457"/>
                  </a:moveTo>
                  <a:cubicBezTo>
                    <a:pt x="5339" y="2222"/>
                    <a:pt x="5147" y="2030"/>
                    <a:pt x="4912" y="2030"/>
                  </a:cubicBezTo>
                  <a:cubicBezTo>
                    <a:pt x="4677" y="2030"/>
                    <a:pt x="4485" y="2222"/>
                    <a:pt x="4485" y="2457"/>
                  </a:cubicBezTo>
                  <a:cubicBezTo>
                    <a:pt x="4485" y="2693"/>
                    <a:pt x="4677" y="2884"/>
                    <a:pt x="4912" y="2884"/>
                  </a:cubicBezTo>
                  <a:cubicBezTo>
                    <a:pt x="5147" y="2884"/>
                    <a:pt x="5339" y="2693"/>
                    <a:pt x="5339" y="2457"/>
                  </a:cubicBezTo>
                  <a:close/>
                  <a:moveTo>
                    <a:pt x="5760" y="1712"/>
                  </a:moveTo>
                  <a:lnTo>
                    <a:pt x="5333" y="1712"/>
                  </a:lnTo>
                  <a:cubicBezTo>
                    <a:pt x="5274" y="1712"/>
                    <a:pt x="5226" y="1664"/>
                    <a:pt x="5226" y="1605"/>
                  </a:cubicBezTo>
                  <a:lnTo>
                    <a:pt x="5226" y="1395"/>
                  </a:lnTo>
                  <a:cubicBezTo>
                    <a:pt x="5226" y="1311"/>
                    <a:pt x="5259" y="1235"/>
                    <a:pt x="5312" y="1178"/>
                  </a:cubicBezTo>
                  <a:lnTo>
                    <a:pt x="4156" y="1178"/>
                  </a:lnTo>
                  <a:lnTo>
                    <a:pt x="1247" y="1178"/>
                  </a:lnTo>
                  <a:cubicBezTo>
                    <a:pt x="1188" y="1178"/>
                    <a:pt x="1140" y="1130"/>
                    <a:pt x="1140" y="1071"/>
                  </a:cubicBezTo>
                  <a:cubicBezTo>
                    <a:pt x="1140" y="1070"/>
                    <a:pt x="1140" y="1070"/>
                    <a:pt x="1140" y="1069"/>
                  </a:cubicBezTo>
                  <a:cubicBezTo>
                    <a:pt x="1140" y="1052"/>
                    <a:pt x="1143" y="1035"/>
                    <a:pt x="1151" y="1019"/>
                  </a:cubicBezTo>
                  <a:lnTo>
                    <a:pt x="1364" y="577"/>
                  </a:lnTo>
                  <a:cubicBezTo>
                    <a:pt x="1448" y="404"/>
                    <a:pt x="1592" y="317"/>
                    <a:pt x="1792" y="317"/>
                  </a:cubicBezTo>
                  <a:lnTo>
                    <a:pt x="3324" y="317"/>
                  </a:lnTo>
                  <a:cubicBezTo>
                    <a:pt x="3248" y="243"/>
                    <a:pt x="3162" y="213"/>
                    <a:pt x="3023" y="213"/>
                  </a:cubicBezTo>
                  <a:lnTo>
                    <a:pt x="320" y="213"/>
                  </a:lnTo>
                  <a:cubicBezTo>
                    <a:pt x="262" y="213"/>
                    <a:pt x="215" y="260"/>
                    <a:pt x="213" y="317"/>
                  </a:cubicBezTo>
                  <a:lnTo>
                    <a:pt x="1168" y="317"/>
                  </a:lnTo>
                  <a:cubicBezTo>
                    <a:pt x="1169" y="317"/>
                    <a:pt x="1170" y="318"/>
                    <a:pt x="1171" y="318"/>
                  </a:cubicBezTo>
                  <a:cubicBezTo>
                    <a:pt x="1173" y="318"/>
                    <a:pt x="1175" y="318"/>
                    <a:pt x="1177" y="318"/>
                  </a:cubicBezTo>
                  <a:cubicBezTo>
                    <a:pt x="1179" y="318"/>
                    <a:pt x="1180" y="318"/>
                    <a:pt x="1182" y="318"/>
                  </a:cubicBezTo>
                  <a:cubicBezTo>
                    <a:pt x="1183" y="319"/>
                    <a:pt x="1185" y="319"/>
                    <a:pt x="1187" y="319"/>
                  </a:cubicBezTo>
                  <a:cubicBezTo>
                    <a:pt x="1189" y="320"/>
                    <a:pt x="1191" y="320"/>
                    <a:pt x="1192" y="320"/>
                  </a:cubicBezTo>
                  <a:cubicBezTo>
                    <a:pt x="1194" y="321"/>
                    <a:pt x="1196" y="321"/>
                    <a:pt x="1197" y="322"/>
                  </a:cubicBezTo>
                  <a:cubicBezTo>
                    <a:pt x="1199" y="322"/>
                    <a:pt x="1201" y="323"/>
                    <a:pt x="1203" y="324"/>
                  </a:cubicBezTo>
                  <a:cubicBezTo>
                    <a:pt x="1205" y="324"/>
                    <a:pt x="1206" y="324"/>
                    <a:pt x="1207" y="325"/>
                  </a:cubicBezTo>
                  <a:cubicBezTo>
                    <a:pt x="1209" y="326"/>
                    <a:pt x="1211" y="327"/>
                    <a:pt x="1213" y="328"/>
                  </a:cubicBezTo>
                  <a:cubicBezTo>
                    <a:pt x="1214" y="328"/>
                    <a:pt x="1215" y="328"/>
                    <a:pt x="1216" y="329"/>
                  </a:cubicBezTo>
                  <a:cubicBezTo>
                    <a:pt x="1216" y="329"/>
                    <a:pt x="1216" y="329"/>
                    <a:pt x="1217" y="329"/>
                  </a:cubicBezTo>
                  <a:cubicBezTo>
                    <a:pt x="1219" y="330"/>
                    <a:pt x="1221" y="332"/>
                    <a:pt x="1223" y="333"/>
                  </a:cubicBezTo>
                  <a:cubicBezTo>
                    <a:pt x="1224" y="333"/>
                    <a:pt x="1225" y="334"/>
                    <a:pt x="1226" y="335"/>
                  </a:cubicBezTo>
                  <a:cubicBezTo>
                    <a:pt x="1228" y="336"/>
                    <a:pt x="1229" y="337"/>
                    <a:pt x="1231" y="338"/>
                  </a:cubicBezTo>
                  <a:cubicBezTo>
                    <a:pt x="1232" y="339"/>
                    <a:pt x="1234" y="340"/>
                    <a:pt x="1235" y="341"/>
                  </a:cubicBezTo>
                  <a:cubicBezTo>
                    <a:pt x="1236" y="342"/>
                    <a:pt x="1237" y="343"/>
                    <a:pt x="1238" y="344"/>
                  </a:cubicBezTo>
                  <a:cubicBezTo>
                    <a:pt x="1240" y="345"/>
                    <a:pt x="1241" y="347"/>
                    <a:pt x="1243" y="348"/>
                  </a:cubicBezTo>
                  <a:cubicBezTo>
                    <a:pt x="1244" y="349"/>
                    <a:pt x="1244" y="350"/>
                    <a:pt x="1245" y="351"/>
                  </a:cubicBezTo>
                  <a:cubicBezTo>
                    <a:pt x="1247" y="352"/>
                    <a:pt x="1248" y="354"/>
                    <a:pt x="1250" y="356"/>
                  </a:cubicBezTo>
                  <a:cubicBezTo>
                    <a:pt x="1251" y="357"/>
                    <a:pt x="1251" y="358"/>
                    <a:pt x="1252" y="359"/>
                  </a:cubicBezTo>
                  <a:cubicBezTo>
                    <a:pt x="1253" y="360"/>
                    <a:pt x="1255" y="362"/>
                    <a:pt x="1256" y="364"/>
                  </a:cubicBezTo>
                  <a:cubicBezTo>
                    <a:pt x="1257" y="365"/>
                    <a:pt x="1258" y="367"/>
                    <a:pt x="1259" y="368"/>
                  </a:cubicBezTo>
                  <a:cubicBezTo>
                    <a:pt x="1259" y="370"/>
                    <a:pt x="1260" y="371"/>
                    <a:pt x="1261" y="372"/>
                  </a:cubicBezTo>
                  <a:cubicBezTo>
                    <a:pt x="1262" y="374"/>
                    <a:pt x="1263" y="376"/>
                    <a:pt x="1264" y="378"/>
                  </a:cubicBezTo>
                  <a:cubicBezTo>
                    <a:pt x="1265" y="379"/>
                    <a:pt x="1265" y="380"/>
                    <a:pt x="1266" y="382"/>
                  </a:cubicBezTo>
                  <a:cubicBezTo>
                    <a:pt x="1267" y="384"/>
                    <a:pt x="1267" y="386"/>
                    <a:pt x="1268" y="388"/>
                  </a:cubicBezTo>
                  <a:cubicBezTo>
                    <a:pt x="1268" y="389"/>
                    <a:pt x="1269" y="390"/>
                    <a:pt x="1269" y="391"/>
                  </a:cubicBezTo>
                  <a:cubicBezTo>
                    <a:pt x="1270" y="393"/>
                    <a:pt x="1270" y="395"/>
                    <a:pt x="1271" y="397"/>
                  </a:cubicBezTo>
                  <a:cubicBezTo>
                    <a:pt x="1271" y="399"/>
                    <a:pt x="1272" y="400"/>
                    <a:pt x="1272" y="401"/>
                  </a:cubicBezTo>
                  <a:cubicBezTo>
                    <a:pt x="1272" y="403"/>
                    <a:pt x="1273" y="405"/>
                    <a:pt x="1273" y="407"/>
                  </a:cubicBezTo>
                  <a:cubicBezTo>
                    <a:pt x="1273" y="408"/>
                    <a:pt x="1273" y="410"/>
                    <a:pt x="1274" y="412"/>
                  </a:cubicBezTo>
                  <a:cubicBezTo>
                    <a:pt x="1274" y="413"/>
                    <a:pt x="1274" y="415"/>
                    <a:pt x="1274" y="416"/>
                  </a:cubicBezTo>
                  <a:cubicBezTo>
                    <a:pt x="1274" y="418"/>
                    <a:pt x="1274" y="421"/>
                    <a:pt x="1274" y="423"/>
                  </a:cubicBezTo>
                  <a:cubicBezTo>
                    <a:pt x="1274" y="423"/>
                    <a:pt x="1274" y="424"/>
                    <a:pt x="1274" y="424"/>
                  </a:cubicBezTo>
                  <a:cubicBezTo>
                    <a:pt x="1274" y="425"/>
                    <a:pt x="1274" y="426"/>
                    <a:pt x="1274" y="427"/>
                  </a:cubicBezTo>
                  <a:cubicBezTo>
                    <a:pt x="1274" y="429"/>
                    <a:pt x="1274" y="431"/>
                    <a:pt x="1274" y="433"/>
                  </a:cubicBezTo>
                  <a:cubicBezTo>
                    <a:pt x="1274" y="435"/>
                    <a:pt x="1274" y="436"/>
                    <a:pt x="1273" y="438"/>
                  </a:cubicBezTo>
                  <a:cubicBezTo>
                    <a:pt x="1273" y="440"/>
                    <a:pt x="1273" y="442"/>
                    <a:pt x="1273" y="444"/>
                  </a:cubicBezTo>
                  <a:cubicBezTo>
                    <a:pt x="1272" y="445"/>
                    <a:pt x="1272" y="447"/>
                    <a:pt x="1271" y="449"/>
                  </a:cubicBezTo>
                  <a:cubicBezTo>
                    <a:pt x="1271" y="450"/>
                    <a:pt x="1271" y="452"/>
                    <a:pt x="1270" y="454"/>
                  </a:cubicBezTo>
                  <a:cubicBezTo>
                    <a:pt x="1270" y="456"/>
                    <a:pt x="1269" y="458"/>
                    <a:pt x="1268" y="460"/>
                  </a:cubicBezTo>
                  <a:cubicBezTo>
                    <a:pt x="1268" y="461"/>
                    <a:pt x="1267" y="462"/>
                    <a:pt x="1267" y="463"/>
                  </a:cubicBezTo>
                  <a:cubicBezTo>
                    <a:pt x="1266" y="466"/>
                    <a:pt x="1265" y="468"/>
                    <a:pt x="1264" y="470"/>
                  </a:cubicBezTo>
                  <a:cubicBezTo>
                    <a:pt x="1264" y="471"/>
                    <a:pt x="1263" y="471"/>
                    <a:pt x="1263" y="472"/>
                  </a:cubicBezTo>
                  <a:lnTo>
                    <a:pt x="940" y="1114"/>
                  </a:lnTo>
                  <a:cubicBezTo>
                    <a:pt x="940" y="1114"/>
                    <a:pt x="939" y="1114"/>
                    <a:pt x="939" y="1115"/>
                  </a:cubicBezTo>
                  <a:cubicBezTo>
                    <a:pt x="937" y="1119"/>
                    <a:pt x="935" y="1123"/>
                    <a:pt x="932" y="1126"/>
                  </a:cubicBezTo>
                  <a:cubicBezTo>
                    <a:pt x="932" y="1127"/>
                    <a:pt x="931" y="1128"/>
                    <a:pt x="931" y="1128"/>
                  </a:cubicBezTo>
                  <a:cubicBezTo>
                    <a:pt x="928" y="1131"/>
                    <a:pt x="926" y="1134"/>
                    <a:pt x="924" y="1137"/>
                  </a:cubicBezTo>
                  <a:cubicBezTo>
                    <a:pt x="923" y="1138"/>
                    <a:pt x="922" y="1139"/>
                    <a:pt x="921" y="1140"/>
                  </a:cubicBezTo>
                  <a:cubicBezTo>
                    <a:pt x="918" y="1143"/>
                    <a:pt x="915" y="1146"/>
                    <a:pt x="912" y="1148"/>
                  </a:cubicBezTo>
                  <a:cubicBezTo>
                    <a:pt x="911" y="1149"/>
                    <a:pt x="911" y="1149"/>
                    <a:pt x="910" y="1150"/>
                  </a:cubicBezTo>
                  <a:cubicBezTo>
                    <a:pt x="907" y="1152"/>
                    <a:pt x="904" y="1154"/>
                    <a:pt x="901" y="1156"/>
                  </a:cubicBezTo>
                  <a:cubicBezTo>
                    <a:pt x="900" y="1157"/>
                    <a:pt x="899" y="1157"/>
                    <a:pt x="898" y="1158"/>
                  </a:cubicBezTo>
                  <a:cubicBezTo>
                    <a:pt x="895" y="1160"/>
                    <a:pt x="891" y="1162"/>
                    <a:pt x="887" y="1163"/>
                  </a:cubicBezTo>
                  <a:cubicBezTo>
                    <a:pt x="887" y="1164"/>
                    <a:pt x="887" y="1164"/>
                    <a:pt x="887" y="1164"/>
                  </a:cubicBezTo>
                  <a:cubicBezTo>
                    <a:pt x="883" y="1165"/>
                    <a:pt x="878" y="1167"/>
                    <a:pt x="874" y="1168"/>
                  </a:cubicBezTo>
                  <a:cubicBezTo>
                    <a:pt x="873" y="1168"/>
                    <a:pt x="872" y="1169"/>
                    <a:pt x="871" y="1169"/>
                  </a:cubicBezTo>
                  <a:cubicBezTo>
                    <a:pt x="868" y="1170"/>
                    <a:pt x="865" y="1170"/>
                    <a:pt x="861" y="1171"/>
                  </a:cubicBezTo>
                  <a:cubicBezTo>
                    <a:pt x="860" y="1171"/>
                    <a:pt x="859" y="1171"/>
                    <a:pt x="857" y="1172"/>
                  </a:cubicBezTo>
                  <a:cubicBezTo>
                    <a:pt x="853" y="1172"/>
                    <a:pt x="849" y="1172"/>
                    <a:pt x="845" y="1172"/>
                  </a:cubicBezTo>
                  <a:cubicBezTo>
                    <a:pt x="845" y="1172"/>
                    <a:pt x="845" y="1172"/>
                    <a:pt x="844" y="1172"/>
                  </a:cubicBezTo>
                  <a:cubicBezTo>
                    <a:pt x="844" y="1172"/>
                    <a:pt x="844" y="1172"/>
                    <a:pt x="844" y="1172"/>
                  </a:cubicBezTo>
                  <a:lnTo>
                    <a:pt x="541" y="1172"/>
                  </a:lnTo>
                  <a:lnTo>
                    <a:pt x="541" y="1499"/>
                  </a:lnTo>
                  <a:cubicBezTo>
                    <a:pt x="541" y="1616"/>
                    <a:pt x="445" y="1712"/>
                    <a:pt x="328" y="1712"/>
                  </a:cubicBezTo>
                  <a:lnTo>
                    <a:pt x="213" y="1712"/>
                  </a:lnTo>
                  <a:lnTo>
                    <a:pt x="213" y="2004"/>
                  </a:lnTo>
                  <a:cubicBezTo>
                    <a:pt x="213" y="2163"/>
                    <a:pt x="356" y="2236"/>
                    <a:pt x="456" y="2267"/>
                  </a:cubicBezTo>
                  <a:cubicBezTo>
                    <a:pt x="537" y="2006"/>
                    <a:pt x="780" y="1817"/>
                    <a:pt x="1067" y="1817"/>
                  </a:cubicBezTo>
                  <a:cubicBezTo>
                    <a:pt x="1384" y="1817"/>
                    <a:pt x="1647" y="2048"/>
                    <a:pt x="1698" y="2351"/>
                  </a:cubicBezTo>
                  <a:lnTo>
                    <a:pt x="4281" y="2351"/>
                  </a:lnTo>
                  <a:cubicBezTo>
                    <a:pt x="4332" y="2048"/>
                    <a:pt x="4595" y="1817"/>
                    <a:pt x="4912" y="1817"/>
                  </a:cubicBezTo>
                  <a:cubicBezTo>
                    <a:pt x="5229" y="1817"/>
                    <a:pt x="5492" y="2048"/>
                    <a:pt x="5543" y="2351"/>
                  </a:cubicBezTo>
                  <a:lnTo>
                    <a:pt x="5760" y="2351"/>
                  </a:lnTo>
                  <a:lnTo>
                    <a:pt x="5760" y="1712"/>
                  </a:lnTo>
                  <a:close/>
                  <a:moveTo>
                    <a:pt x="5760" y="1499"/>
                  </a:moveTo>
                  <a:cubicBezTo>
                    <a:pt x="5760" y="1498"/>
                    <a:pt x="5760" y="1498"/>
                    <a:pt x="5760" y="1498"/>
                  </a:cubicBezTo>
                  <a:cubicBezTo>
                    <a:pt x="5760" y="1418"/>
                    <a:pt x="5731" y="1345"/>
                    <a:pt x="5682" y="1289"/>
                  </a:cubicBezTo>
                  <a:cubicBezTo>
                    <a:pt x="5681" y="1289"/>
                    <a:pt x="5681" y="1289"/>
                    <a:pt x="5680" y="1289"/>
                  </a:cubicBezTo>
                  <a:lnTo>
                    <a:pt x="5546" y="1289"/>
                  </a:lnTo>
                  <a:cubicBezTo>
                    <a:pt x="5487" y="1289"/>
                    <a:pt x="5439" y="1337"/>
                    <a:pt x="5439" y="1395"/>
                  </a:cubicBezTo>
                  <a:lnTo>
                    <a:pt x="5439" y="1499"/>
                  </a:lnTo>
                  <a:lnTo>
                    <a:pt x="5760" y="1499"/>
                  </a:lnTo>
                  <a:close/>
                </a:path>
              </a:pathLst>
            </a:custGeom>
            <a:grpFill/>
            <a:ln w="428"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grpSp>
      <p:sp>
        <p:nvSpPr>
          <p:cNvPr id="34" name="文本框 162">
            <a:extLst>
              <a:ext uri="{FF2B5EF4-FFF2-40B4-BE49-F238E27FC236}">
                <a16:creationId xmlns:a16="http://schemas.microsoft.com/office/drawing/2014/main" id="{BD4EEC65-3E04-4870-8AB0-FC0AA534B92A}"/>
              </a:ext>
            </a:extLst>
          </p:cNvPr>
          <p:cNvSpPr txBox="1"/>
          <p:nvPr/>
        </p:nvSpPr>
        <p:spPr>
          <a:xfrm>
            <a:off x="9479584" y="5470344"/>
            <a:ext cx="877163" cy="276999"/>
          </a:xfrm>
          <a:prstGeom prst="rect">
            <a:avLst/>
          </a:prstGeom>
          <a:noFill/>
        </p:spPr>
        <p:txBody>
          <a:bodyPr wrap="squar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a:gradFill>
                  <a:gsLst>
                    <a:gs pos="100000">
                      <a:schemeClr val="accent2"/>
                    </a:gs>
                    <a:gs pos="0">
                      <a:schemeClr val="accent1"/>
                    </a:gs>
                  </a:gsLst>
                  <a:lin ang="0" scaled="1"/>
                </a:gradFill>
                <a:latin typeface="+mj-ea"/>
                <a:ea typeface="+mj-ea"/>
                <a:sym typeface="微软雅黑" panose="020B0503020204020204" pitchFamily="34" charset="-122"/>
              </a:rPr>
              <a:t>关键词</a:t>
            </a:r>
          </a:p>
        </p:txBody>
      </p:sp>
      <p:sp>
        <p:nvSpPr>
          <p:cNvPr id="167" name="矩形: 圆角 166">
            <a:extLst>
              <a:ext uri="{FF2B5EF4-FFF2-40B4-BE49-F238E27FC236}">
                <a16:creationId xmlns:a16="http://schemas.microsoft.com/office/drawing/2014/main" id="{47424330-55F6-4528-97B2-D14EF2F625AD}"/>
              </a:ext>
            </a:extLst>
          </p:cNvPr>
          <p:cNvSpPr/>
          <p:nvPr/>
        </p:nvSpPr>
        <p:spPr>
          <a:xfrm flipH="1">
            <a:off x="9513946" y="3901355"/>
            <a:ext cx="2179831" cy="436607"/>
          </a:xfrm>
          <a:prstGeom prst="roundRect">
            <a:avLst>
              <a:gd name="adj" fmla="val 22484"/>
            </a:avLst>
          </a:prstGeom>
          <a:gradFill>
            <a:gsLst>
              <a:gs pos="41000">
                <a:schemeClr val="bg1"/>
              </a:gs>
              <a:gs pos="0">
                <a:schemeClr val="bg1">
                  <a:alpha val="0"/>
                </a:schemeClr>
              </a:gs>
            </a:gsLst>
            <a:lin ang="0" scaled="0"/>
          </a:gradFill>
          <a:ln>
            <a:gradFill>
              <a:gsLst>
                <a:gs pos="31000">
                  <a:schemeClr val="accent1">
                    <a:lumMod val="60000"/>
                    <a:lumOff val="40000"/>
                    <a:alpha val="0"/>
                  </a:schemeClr>
                </a:gs>
                <a:gs pos="100000">
                  <a:schemeClr val="accent1">
                    <a:lumMod val="60000"/>
                    <a:lumOff val="40000"/>
                  </a:schemeClr>
                </a:gs>
              </a:gsLst>
              <a:lin ang="0" scaled="0"/>
            </a:gradFill>
          </a:ln>
          <a:effectLst>
            <a:outerShdw blurRad="546100" dist="139700" dir="2700000" sx="97000" sy="97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mn-ea"/>
              <a:sym typeface="微软雅黑" panose="020B0503020204020204" pitchFamily="34" charset="-122"/>
            </a:endParaRPr>
          </a:p>
        </p:txBody>
      </p:sp>
      <p:sp>
        <p:nvSpPr>
          <p:cNvPr id="53" name="任意多边形: 形状 52">
            <a:extLst>
              <a:ext uri="{FF2B5EF4-FFF2-40B4-BE49-F238E27FC236}">
                <a16:creationId xmlns:a16="http://schemas.microsoft.com/office/drawing/2014/main" id="{22CFBF7F-A961-4319-8D8C-DDF2F4872FC0}"/>
              </a:ext>
            </a:extLst>
          </p:cNvPr>
          <p:cNvSpPr/>
          <p:nvPr/>
        </p:nvSpPr>
        <p:spPr>
          <a:xfrm>
            <a:off x="9599777" y="3977285"/>
            <a:ext cx="284743" cy="284743"/>
          </a:xfrm>
          <a:custGeom>
            <a:avLst/>
            <a:gdLst>
              <a:gd name="connsiteX0" fmla="*/ 414984 w 438750"/>
              <a:gd name="connsiteY0" fmla="*/ 58500 h 438750"/>
              <a:gd name="connsiteX1" fmla="*/ 278306 w 438750"/>
              <a:gd name="connsiteY1" fmla="*/ 58500 h 438750"/>
              <a:gd name="connsiteX2" fmla="*/ 226688 w 438750"/>
              <a:gd name="connsiteY2" fmla="*/ 22353 h 438750"/>
              <a:gd name="connsiteX3" fmla="*/ 226688 w 438750"/>
              <a:gd name="connsiteY3" fmla="*/ 14625 h 438750"/>
              <a:gd name="connsiteX4" fmla="*/ 234000 w 438750"/>
              <a:gd name="connsiteY4" fmla="*/ 14625 h 438750"/>
              <a:gd name="connsiteX5" fmla="*/ 241313 w 438750"/>
              <a:gd name="connsiteY5" fmla="*/ 7313 h 438750"/>
              <a:gd name="connsiteX6" fmla="*/ 234000 w 438750"/>
              <a:gd name="connsiteY6" fmla="*/ 0 h 438750"/>
              <a:gd name="connsiteX7" fmla="*/ 204750 w 438750"/>
              <a:gd name="connsiteY7" fmla="*/ 0 h 438750"/>
              <a:gd name="connsiteX8" fmla="*/ 197438 w 438750"/>
              <a:gd name="connsiteY8" fmla="*/ 7313 h 438750"/>
              <a:gd name="connsiteX9" fmla="*/ 204750 w 438750"/>
              <a:gd name="connsiteY9" fmla="*/ 14625 h 438750"/>
              <a:gd name="connsiteX10" fmla="*/ 212063 w 438750"/>
              <a:gd name="connsiteY10" fmla="*/ 14625 h 438750"/>
              <a:gd name="connsiteX11" fmla="*/ 212063 w 438750"/>
              <a:gd name="connsiteY11" fmla="*/ 22353 h 438750"/>
              <a:gd name="connsiteX12" fmla="*/ 160444 w 438750"/>
              <a:gd name="connsiteY12" fmla="*/ 58500 h 438750"/>
              <a:gd name="connsiteX13" fmla="*/ 23766 w 438750"/>
              <a:gd name="connsiteY13" fmla="*/ 58500 h 438750"/>
              <a:gd name="connsiteX14" fmla="*/ 0 w 438750"/>
              <a:gd name="connsiteY14" fmla="*/ 82266 h 438750"/>
              <a:gd name="connsiteX15" fmla="*/ 0 w 438750"/>
              <a:gd name="connsiteY15" fmla="*/ 341859 h 438750"/>
              <a:gd name="connsiteX16" fmla="*/ 23766 w 438750"/>
              <a:gd name="connsiteY16" fmla="*/ 365625 h 438750"/>
              <a:gd name="connsiteX17" fmla="*/ 175500 w 438750"/>
              <a:gd name="connsiteY17" fmla="*/ 365625 h 438750"/>
              <a:gd name="connsiteX18" fmla="*/ 175500 w 438750"/>
              <a:gd name="connsiteY18" fmla="*/ 394875 h 438750"/>
              <a:gd name="connsiteX19" fmla="*/ 153563 w 438750"/>
              <a:gd name="connsiteY19" fmla="*/ 394875 h 438750"/>
              <a:gd name="connsiteX20" fmla="*/ 146468 w 438750"/>
              <a:gd name="connsiteY20" fmla="*/ 400414 h 438750"/>
              <a:gd name="connsiteX21" fmla="*/ 139156 w 438750"/>
              <a:gd name="connsiteY21" fmla="*/ 429664 h 438750"/>
              <a:gd name="connsiteX22" fmla="*/ 144477 w 438750"/>
              <a:gd name="connsiteY22" fmla="*/ 438532 h 438750"/>
              <a:gd name="connsiteX23" fmla="*/ 146250 w 438750"/>
              <a:gd name="connsiteY23" fmla="*/ 438750 h 438750"/>
              <a:gd name="connsiteX24" fmla="*/ 292500 w 438750"/>
              <a:gd name="connsiteY24" fmla="*/ 438750 h 438750"/>
              <a:gd name="connsiteX25" fmla="*/ 299813 w 438750"/>
              <a:gd name="connsiteY25" fmla="*/ 431438 h 438750"/>
              <a:gd name="connsiteX26" fmla="*/ 299594 w 438750"/>
              <a:gd name="connsiteY26" fmla="*/ 429664 h 438750"/>
              <a:gd name="connsiteX27" fmla="*/ 292282 w 438750"/>
              <a:gd name="connsiteY27" fmla="*/ 400414 h 438750"/>
              <a:gd name="connsiteX28" fmla="*/ 285188 w 438750"/>
              <a:gd name="connsiteY28" fmla="*/ 394875 h 438750"/>
              <a:gd name="connsiteX29" fmla="*/ 263250 w 438750"/>
              <a:gd name="connsiteY29" fmla="*/ 394875 h 438750"/>
              <a:gd name="connsiteX30" fmla="*/ 263250 w 438750"/>
              <a:gd name="connsiteY30" fmla="*/ 365625 h 438750"/>
              <a:gd name="connsiteX31" fmla="*/ 414984 w 438750"/>
              <a:gd name="connsiteY31" fmla="*/ 365625 h 438750"/>
              <a:gd name="connsiteX32" fmla="*/ 438750 w 438750"/>
              <a:gd name="connsiteY32" fmla="*/ 341859 h 438750"/>
              <a:gd name="connsiteX33" fmla="*/ 438750 w 438750"/>
              <a:gd name="connsiteY33" fmla="*/ 82266 h 438750"/>
              <a:gd name="connsiteX34" fmla="*/ 414984 w 438750"/>
              <a:gd name="connsiteY34" fmla="*/ 58500 h 438750"/>
              <a:gd name="connsiteX35" fmla="*/ 283529 w 438750"/>
              <a:gd name="connsiteY35" fmla="*/ 102375 h 438750"/>
              <a:gd name="connsiteX36" fmla="*/ 394875 w 438750"/>
              <a:gd name="connsiteY36" fmla="*/ 102375 h 438750"/>
              <a:gd name="connsiteX37" fmla="*/ 394875 w 438750"/>
              <a:gd name="connsiteY37" fmla="*/ 117000 h 438750"/>
              <a:gd name="connsiteX38" fmla="*/ 278306 w 438750"/>
              <a:gd name="connsiteY38" fmla="*/ 117000 h 438750"/>
              <a:gd name="connsiteX39" fmla="*/ 283529 w 438750"/>
              <a:gd name="connsiteY39" fmla="*/ 102375 h 438750"/>
              <a:gd name="connsiteX40" fmla="*/ 219375 w 438750"/>
              <a:gd name="connsiteY40" fmla="*/ 36563 h 438750"/>
              <a:gd name="connsiteX41" fmla="*/ 270563 w 438750"/>
              <a:gd name="connsiteY41" fmla="*/ 87750 h 438750"/>
              <a:gd name="connsiteX42" fmla="*/ 219375 w 438750"/>
              <a:gd name="connsiteY42" fmla="*/ 138938 h 438750"/>
              <a:gd name="connsiteX43" fmla="*/ 168188 w 438750"/>
              <a:gd name="connsiteY43" fmla="*/ 87750 h 438750"/>
              <a:gd name="connsiteX44" fmla="*/ 219375 w 438750"/>
              <a:gd name="connsiteY44" fmla="*/ 36563 h 438750"/>
              <a:gd name="connsiteX45" fmla="*/ 170374 w 438750"/>
              <a:gd name="connsiteY45" fmla="*/ 131625 h 438750"/>
              <a:gd name="connsiteX46" fmla="*/ 263132 w 438750"/>
              <a:gd name="connsiteY46" fmla="*/ 136869 h 438750"/>
              <a:gd name="connsiteX47" fmla="*/ 268376 w 438750"/>
              <a:gd name="connsiteY47" fmla="*/ 131625 h 438750"/>
              <a:gd name="connsiteX48" fmla="*/ 394875 w 438750"/>
              <a:gd name="connsiteY48" fmla="*/ 131625 h 438750"/>
              <a:gd name="connsiteX49" fmla="*/ 394875 w 438750"/>
              <a:gd name="connsiteY49" fmla="*/ 321750 h 438750"/>
              <a:gd name="connsiteX50" fmla="*/ 43875 w 438750"/>
              <a:gd name="connsiteY50" fmla="*/ 321750 h 438750"/>
              <a:gd name="connsiteX51" fmla="*/ 43875 w 438750"/>
              <a:gd name="connsiteY51" fmla="*/ 131625 h 438750"/>
              <a:gd name="connsiteX52" fmla="*/ 43875 w 438750"/>
              <a:gd name="connsiteY52" fmla="*/ 117000 h 438750"/>
              <a:gd name="connsiteX53" fmla="*/ 43875 w 438750"/>
              <a:gd name="connsiteY53" fmla="*/ 102375 h 438750"/>
              <a:gd name="connsiteX54" fmla="*/ 155221 w 438750"/>
              <a:gd name="connsiteY54" fmla="*/ 102375 h 438750"/>
              <a:gd name="connsiteX55" fmla="*/ 160444 w 438750"/>
              <a:gd name="connsiteY55" fmla="*/ 117000 h 438750"/>
              <a:gd name="connsiteX56" fmla="*/ 279478 w 438750"/>
              <a:gd name="connsiteY56" fmla="*/ 409500 h 438750"/>
              <a:gd name="connsiteX57" fmla="*/ 283135 w 438750"/>
              <a:gd name="connsiteY57" fmla="*/ 424125 h 438750"/>
              <a:gd name="connsiteX58" fmla="*/ 155615 w 438750"/>
              <a:gd name="connsiteY58" fmla="*/ 424125 h 438750"/>
              <a:gd name="connsiteX59" fmla="*/ 159272 w 438750"/>
              <a:gd name="connsiteY59" fmla="*/ 409500 h 438750"/>
              <a:gd name="connsiteX60" fmla="*/ 219375 w 438750"/>
              <a:gd name="connsiteY60" fmla="*/ 387563 h 438750"/>
              <a:gd name="connsiteX61" fmla="*/ 241313 w 438750"/>
              <a:gd name="connsiteY61" fmla="*/ 365625 h 438750"/>
              <a:gd name="connsiteX62" fmla="*/ 248625 w 438750"/>
              <a:gd name="connsiteY62" fmla="*/ 365625 h 438750"/>
              <a:gd name="connsiteX63" fmla="*/ 248625 w 438750"/>
              <a:gd name="connsiteY63" fmla="*/ 394875 h 438750"/>
              <a:gd name="connsiteX64" fmla="*/ 190125 w 438750"/>
              <a:gd name="connsiteY64" fmla="*/ 394875 h 438750"/>
              <a:gd name="connsiteX65" fmla="*/ 190125 w 438750"/>
              <a:gd name="connsiteY65" fmla="*/ 365625 h 438750"/>
              <a:gd name="connsiteX66" fmla="*/ 197438 w 438750"/>
              <a:gd name="connsiteY66" fmla="*/ 365625 h 438750"/>
              <a:gd name="connsiteX67" fmla="*/ 219375 w 438750"/>
              <a:gd name="connsiteY67" fmla="*/ 387563 h 438750"/>
              <a:gd name="connsiteX68" fmla="*/ 212063 w 438750"/>
              <a:gd name="connsiteY68" fmla="*/ 365625 h 438750"/>
              <a:gd name="connsiteX69" fmla="*/ 226688 w 438750"/>
              <a:gd name="connsiteY69" fmla="*/ 365625 h 438750"/>
              <a:gd name="connsiteX70" fmla="*/ 219375 w 438750"/>
              <a:gd name="connsiteY70" fmla="*/ 372938 h 438750"/>
              <a:gd name="connsiteX71" fmla="*/ 212063 w 438750"/>
              <a:gd name="connsiteY71" fmla="*/ 365625 h 438750"/>
              <a:gd name="connsiteX72" fmla="*/ 424125 w 438750"/>
              <a:gd name="connsiteY72" fmla="*/ 341859 h 438750"/>
              <a:gd name="connsiteX73" fmla="*/ 414984 w 438750"/>
              <a:gd name="connsiteY73" fmla="*/ 351000 h 438750"/>
              <a:gd name="connsiteX74" fmla="*/ 23766 w 438750"/>
              <a:gd name="connsiteY74" fmla="*/ 351000 h 438750"/>
              <a:gd name="connsiteX75" fmla="*/ 14625 w 438750"/>
              <a:gd name="connsiteY75" fmla="*/ 341859 h 438750"/>
              <a:gd name="connsiteX76" fmla="*/ 14625 w 438750"/>
              <a:gd name="connsiteY76" fmla="*/ 82266 h 438750"/>
              <a:gd name="connsiteX77" fmla="*/ 23766 w 438750"/>
              <a:gd name="connsiteY77" fmla="*/ 73125 h 438750"/>
              <a:gd name="connsiteX78" fmla="*/ 155221 w 438750"/>
              <a:gd name="connsiteY78" fmla="*/ 73125 h 438750"/>
              <a:gd name="connsiteX79" fmla="*/ 153563 w 438750"/>
              <a:gd name="connsiteY79" fmla="*/ 87750 h 438750"/>
              <a:gd name="connsiteX80" fmla="*/ 36563 w 438750"/>
              <a:gd name="connsiteY80" fmla="*/ 87750 h 438750"/>
              <a:gd name="connsiteX81" fmla="*/ 29250 w 438750"/>
              <a:gd name="connsiteY81" fmla="*/ 95063 h 438750"/>
              <a:gd name="connsiteX82" fmla="*/ 29250 w 438750"/>
              <a:gd name="connsiteY82" fmla="*/ 329063 h 438750"/>
              <a:gd name="connsiteX83" fmla="*/ 36563 w 438750"/>
              <a:gd name="connsiteY83" fmla="*/ 336375 h 438750"/>
              <a:gd name="connsiteX84" fmla="*/ 402188 w 438750"/>
              <a:gd name="connsiteY84" fmla="*/ 336375 h 438750"/>
              <a:gd name="connsiteX85" fmla="*/ 409500 w 438750"/>
              <a:gd name="connsiteY85" fmla="*/ 329063 h 438750"/>
              <a:gd name="connsiteX86" fmla="*/ 409500 w 438750"/>
              <a:gd name="connsiteY86" fmla="*/ 95063 h 438750"/>
              <a:gd name="connsiteX87" fmla="*/ 402188 w 438750"/>
              <a:gd name="connsiteY87" fmla="*/ 87750 h 438750"/>
              <a:gd name="connsiteX88" fmla="*/ 285188 w 438750"/>
              <a:gd name="connsiteY88" fmla="*/ 87750 h 438750"/>
              <a:gd name="connsiteX89" fmla="*/ 283529 w 438750"/>
              <a:gd name="connsiteY89" fmla="*/ 73125 h 438750"/>
              <a:gd name="connsiteX90" fmla="*/ 414984 w 438750"/>
              <a:gd name="connsiteY90" fmla="*/ 73125 h 438750"/>
              <a:gd name="connsiteX91" fmla="*/ 424125 w 438750"/>
              <a:gd name="connsiteY91" fmla="*/ 82266 h 43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438750" h="438750">
                <a:moveTo>
                  <a:pt x="414984" y="58500"/>
                </a:moveTo>
                <a:lnTo>
                  <a:pt x="278306" y="58500"/>
                </a:lnTo>
                <a:cubicBezTo>
                  <a:pt x="268343" y="38477"/>
                  <a:pt x="248910" y="24869"/>
                  <a:pt x="226688" y="22353"/>
                </a:cubicBezTo>
                <a:lnTo>
                  <a:pt x="226688" y="14625"/>
                </a:lnTo>
                <a:lnTo>
                  <a:pt x="234000" y="14625"/>
                </a:lnTo>
                <a:cubicBezTo>
                  <a:pt x="238038" y="14625"/>
                  <a:pt x="241313" y="11351"/>
                  <a:pt x="241313" y="7313"/>
                </a:cubicBezTo>
                <a:cubicBezTo>
                  <a:pt x="241313" y="3274"/>
                  <a:pt x="238038" y="0"/>
                  <a:pt x="234000" y="0"/>
                </a:cubicBezTo>
                <a:lnTo>
                  <a:pt x="204750" y="0"/>
                </a:lnTo>
                <a:cubicBezTo>
                  <a:pt x="200712" y="0"/>
                  <a:pt x="197438" y="3274"/>
                  <a:pt x="197438" y="7313"/>
                </a:cubicBezTo>
                <a:cubicBezTo>
                  <a:pt x="197438" y="11351"/>
                  <a:pt x="200712" y="14625"/>
                  <a:pt x="204750" y="14625"/>
                </a:cubicBezTo>
                <a:lnTo>
                  <a:pt x="212063" y="14625"/>
                </a:lnTo>
                <a:lnTo>
                  <a:pt x="212063" y="22353"/>
                </a:lnTo>
                <a:cubicBezTo>
                  <a:pt x="189840" y="24869"/>
                  <a:pt x="170407" y="38477"/>
                  <a:pt x="160444" y="58500"/>
                </a:cubicBezTo>
                <a:lnTo>
                  <a:pt x="23766" y="58500"/>
                </a:lnTo>
                <a:cubicBezTo>
                  <a:pt x="10646" y="58515"/>
                  <a:pt x="15" y="69147"/>
                  <a:pt x="0" y="82266"/>
                </a:cubicBezTo>
                <a:lnTo>
                  <a:pt x="0" y="341859"/>
                </a:lnTo>
                <a:cubicBezTo>
                  <a:pt x="15" y="354979"/>
                  <a:pt x="10646" y="365609"/>
                  <a:pt x="23766" y="365625"/>
                </a:cubicBezTo>
                <a:lnTo>
                  <a:pt x="175500" y="365625"/>
                </a:lnTo>
                <a:lnTo>
                  <a:pt x="175500" y="394875"/>
                </a:lnTo>
                <a:lnTo>
                  <a:pt x="153563" y="394875"/>
                </a:lnTo>
                <a:cubicBezTo>
                  <a:pt x="150207" y="394875"/>
                  <a:pt x="147282" y="397159"/>
                  <a:pt x="146468" y="400414"/>
                </a:cubicBezTo>
                <a:lnTo>
                  <a:pt x="139156" y="429664"/>
                </a:lnTo>
                <a:cubicBezTo>
                  <a:pt x="138177" y="433582"/>
                  <a:pt x="140559" y="437553"/>
                  <a:pt x="144477" y="438532"/>
                </a:cubicBezTo>
                <a:cubicBezTo>
                  <a:pt x="145057" y="438677"/>
                  <a:pt x="145652" y="438750"/>
                  <a:pt x="146250" y="438750"/>
                </a:cubicBezTo>
                <a:lnTo>
                  <a:pt x="292500" y="438750"/>
                </a:lnTo>
                <a:cubicBezTo>
                  <a:pt x="296538" y="438750"/>
                  <a:pt x="299813" y="435476"/>
                  <a:pt x="299813" y="431438"/>
                </a:cubicBezTo>
                <a:cubicBezTo>
                  <a:pt x="299813" y="430840"/>
                  <a:pt x="299739" y="430244"/>
                  <a:pt x="299594" y="429664"/>
                </a:cubicBezTo>
                <a:lnTo>
                  <a:pt x="292282" y="400414"/>
                </a:lnTo>
                <a:cubicBezTo>
                  <a:pt x="291468" y="397159"/>
                  <a:pt x="288543" y="394875"/>
                  <a:pt x="285188" y="394875"/>
                </a:cubicBezTo>
                <a:lnTo>
                  <a:pt x="263250" y="394875"/>
                </a:lnTo>
                <a:lnTo>
                  <a:pt x="263250" y="365625"/>
                </a:lnTo>
                <a:lnTo>
                  <a:pt x="414984" y="365625"/>
                </a:lnTo>
                <a:cubicBezTo>
                  <a:pt x="428104" y="365609"/>
                  <a:pt x="438734" y="354979"/>
                  <a:pt x="438750" y="341859"/>
                </a:cubicBezTo>
                <a:lnTo>
                  <a:pt x="438750" y="82266"/>
                </a:lnTo>
                <a:cubicBezTo>
                  <a:pt x="438734" y="69147"/>
                  <a:pt x="428104" y="58515"/>
                  <a:pt x="414984" y="58500"/>
                </a:cubicBezTo>
                <a:close/>
                <a:moveTo>
                  <a:pt x="283529" y="102375"/>
                </a:moveTo>
                <a:lnTo>
                  <a:pt x="394875" y="102375"/>
                </a:lnTo>
                <a:lnTo>
                  <a:pt x="394875" y="117000"/>
                </a:lnTo>
                <a:lnTo>
                  <a:pt x="278306" y="117000"/>
                </a:lnTo>
                <a:cubicBezTo>
                  <a:pt x="280623" y="112350"/>
                  <a:pt x="282377" y="107441"/>
                  <a:pt x="283529" y="102375"/>
                </a:cubicBezTo>
                <a:close/>
                <a:moveTo>
                  <a:pt x="219375" y="36563"/>
                </a:moveTo>
                <a:cubicBezTo>
                  <a:pt x="247645" y="36563"/>
                  <a:pt x="270563" y="59480"/>
                  <a:pt x="270563" y="87750"/>
                </a:cubicBezTo>
                <a:cubicBezTo>
                  <a:pt x="270563" y="116020"/>
                  <a:pt x="247645" y="138938"/>
                  <a:pt x="219375" y="138938"/>
                </a:cubicBezTo>
                <a:cubicBezTo>
                  <a:pt x="191105" y="138938"/>
                  <a:pt x="168188" y="116020"/>
                  <a:pt x="168188" y="87750"/>
                </a:cubicBezTo>
                <a:cubicBezTo>
                  <a:pt x="168220" y="59493"/>
                  <a:pt x="191119" y="36595"/>
                  <a:pt x="219375" y="36563"/>
                </a:cubicBezTo>
                <a:close/>
                <a:moveTo>
                  <a:pt x="170374" y="131625"/>
                </a:moveTo>
                <a:cubicBezTo>
                  <a:pt x="194540" y="158688"/>
                  <a:pt x="236069" y="161035"/>
                  <a:pt x="263132" y="136869"/>
                </a:cubicBezTo>
                <a:cubicBezTo>
                  <a:pt x="264978" y="135221"/>
                  <a:pt x="266728" y="133470"/>
                  <a:pt x="268376" y="131625"/>
                </a:cubicBezTo>
                <a:lnTo>
                  <a:pt x="394875" y="131625"/>
                </a:lnTo>
                <a:lnTo>
                  <a:pt x="394875" y="321750"/>
                </a:lnTo>
                <a:lnTo>
                  <a:pt x="43875" y="321750"/>
                </a:lnTo>
                <a:lnTo>
                  <a:pt x="43875" y="131625"/>
                </a:lnTo>
                <a:close/>
                <a:moveTo>
                  <a:pt x="43875" y="117000"/>
                </a:moveTo>
                <a:lnTo>
                  <a:pt x="43875" y="102375"/>
                </a:lnTo>
                <a:lnTo>
                  <a:pt x="155221" y="102375"/>
                </a:lnTo>
                <a:cubicBezTo>
                  <a:pt x="156373" y="107441"/>
                  <a:pt x="158127" y="112350"/>
                  <a:pt x="160444" y="117000"/>
                </a:cubicBezTo>
                <a:close/>
                <a:moveTo>
                  <a:pt x="279478" y="409500"/>
                </a:moveTo>
                <a:lnTo>
                  <a:pt x="283135" y="424125"/>
                </a:lnTo>
                <a:lnTo>
                  <a:pt x="155615" y="424125"/>
                </a:lnTo>
                <a:lnTo>
                  <a:pt x="159272" y="409500"/>
                </a:lnTo>
                <a:close/>
                <a:moveTo>
                  <a:pt x="219375" y="387563"/>
                </a:moveTo>
                <a:cubicBezTo>
                  <a:pt x="231485" y="387549"/>
                  <a:pt x="241299" y="377735"/>
                  <a:pt x="241313" y="365625"/>
                </a:cubicBezTo>
                <a:lnTo>
                  <a:pt x="248625" y="365625"/>
                </a:lnTo>
                <a:lnTo>
                  <a:pt x="248625" y="394875"/>
                </a:lnTo>
                <a:lnTo>
                  <a:pt x="190125" y="394875"/>
                </a:lnTo>
                <a:lnTo>
                  <a:pt x="190125" y="365625"/>
                </a:lnTo>
                <a:lnTo>
                  <a:pt x="197438" y="365625"/>
                </a:lnTo>
                <a:cubicBezTo>
                  <a:pt x="197451" y="377735"/>
                  <a:pt x="207265" y="387549"/>
                  <a:pt x="219375" y="387563"/>
                </a:cubicBezTo>
                <a:close/>
                <a:moveTo>
                  <a:pt x="212063" y="365625"/>
                </a:moveTo>
                <a:lnTo>
                  <a:pt x="226688" y="365625"/>
                </a:lnTo>
                <a:cubicBezTo>
                  <a:pt x="226688" y="369663"/>
                  <a:pt x="223413" y="372938"/>
                  <a:pt x="219375" y="372938"/>
                </a:cubicBezTo>
                <a:cubicBezTo>
                  <a:pt x="215337" y="372938"/>
                  <a:pt x="212063" y="369663"/>
                  <a:pt x="212063" y="365625"/>
                </a:cubicBezTo>
                <a:close/>
                <a:moveTo>
                  <a:pt x="424125" y="341859"/>
                </a:moveTo>
                <a:cubicBezTo>
                  <a:pt x="424120" y="346905"/>
                  <a:pt x="420030" y="350995"/>
                  <a:pt x="414984" y="351000"/>
                </a:cubicBezTo>
                <a:lnTo>
                  <a:pt x="23766" y="351000"/>
                </a:lnTo>
                <a:cubicBezTo>
                  <a:pt x="18720" y="350995"/>
                  <a:pt x="14631" y="346905"/>
                  <a:pt x="14625" y="341859"/>
                </a:cubicBezTo>
                <a:lnTo>
                  <a:pt x="14625" y="82266"/>
                </a:lnTo>
                <a:cubicBezTo>
                  <a:pt x="14631" y="77220"/>
                  <a:pt x="18720" y="73131"/>
                  <a:pt x="23766" y="73125"/>
                </a:cubicBezTo>
                <a:lnTo>
                  <a:pt x="155221" y="73125"/>
                </a:lnTo>
                <a:cubicBezTo>
                  <a:pt x="154123" y="77923"/>
                  <a:pt x="153566" y="82829"/>
                  <a:pt x="153563" y="87750"/>
                </a:cubicBezTo>
                <a:lnTo>
                  <a:pt x="36563" y="87750"/>
                </a:lnTo>
                <a:cubicBezTo>
                  <a:pt x="32524" y="87750"/>
                  <a:pt x="29250" y="91024"/>
                  <a:pt x="29250" y="95063"/>
                </a:cubicBezTo>
                <a:lnTo>
                  <a:pt x="29250" y="329063"/>
                </a:lnTo>
                <a:cubicBezTo>
                  <a:pt x="29250" y="333101"/>
                  <a:pt x="32524" y="336375"/>
                  <a:pt x="36563" y="336375"/>
                </a:cubicBezTo>
                <a:lnTo>
                  <a:pt x="402188" y="336375"/>
                </a:lnTo>
                <a:cubicBezTo>
                  <a:pt x="406226" y="336375"/>
                  <a:pt x="409500" y="333101"/>
                  <a:pt x="409500" y="329063"/>
                </a:cubicBezTo>
                <a:lnTo>
                  <a:pt x="409500" y="95063"/>
                </a:lnTo>
                <a:cubicBezTo>
                  <a:pt x="409500" y="91024"/>
                  <a:pt x="406226" y="87750"/>
                  <a:pt x="402188" y="87750"/>
                </a:cubicBezTo>
                <a:lnTo>
                  <a:pt x="285188" y="87750"/>
                </a:lnTo>
                <a:cubicBezTo>
                  <a:pt x="285184" y="82829"/>
                  <a:pt x="284627" y="77923"/>
                  <a:pt x="283529" y="73125"/>
                </a:cubicBezTo>
                <a:lnTo>
                  <a:pt x="414984" y="73125"/>
                </a:lnTo>
                <a:cubicBezTo>
                  <a:pt x="420030" y="73131"/>
                  <a:pt x="424120" y="77220"/>
                  <a:pt x="424125" y="82266"/>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54" name="任意多边形: 形状 53">
            <a:extLst>
              <a:ext uri="{FF2B5EF4-FFF2-40B4-BE49-F238E27FC236}">
                <a16:creationId xmlns:a16="http://schemas.microsoft.com/office/drawing/2014/main" id="{8A7497B6-C731-4156-BD07-643F9F8A1582}"/>
              </a:ext>
            </a:extLst>
          </p:cNvPr>
          <p:cNvSpPr/>
          <p:nvPr/>
        </p:nvSpPr>
        <p:spPr>
          <a:xfrm>
            <a:off x="9737402" y="4010505"/>
            <a:ext cx="19017" cy="33237"/>
          </a:xfrm>
          <a:custGeom>
            <a:avLst/>
            <a:gdLst>
              <a:gd name="connsiteX0" fmla="*/ 4042 w 29302"/>
              <a:gd name="connsiteY0" fmla="*/ 43103 h 51214"/>
              <a:gd name="connsiteX1" fmla="*/ 18667 w 29302"/>
              <a:gd name="connsiteY1" fmla="*/ 50415 h 51214"/>
              <a:gd name="connsiteX2" fmla="*/ 28503 w 29302"/>
              <a:gd name="connsiteY2" fmla="*/ 47222 h 51214"/>
              <a:gd name="connsiteX3" fmla="*/ 25310 w 29302"/>
              <a:gd name="connsiteY3" fmla="*/ 37386 h 51214"/>
              <a:gd name="connsiteX4" fmla="*/ 25208 w 29302"/>
              <a:gd name="connsiteY4" fmla="*/ 37335 h 51214"/>
              <a:gd name="connsiteX5" fmla="*/ 14625 w 29302"/>
              <a:gd name="connsiteY5" fmla="*/ 32043 h 51214"/>
              <a:gd name="connsiteX6" fmla="*/ 14625 w 29302"/>
              <a:gd name="connsiteY6" fmla="*/ 7313 h 51214"/>
              <a:gd name="connsiteX7" fmla="*/ 7313 w 29302"/>
              <a:gd name="connsiteY7" fmla="*/ 0 h 51214"/>
              <a:gd name="connsiteX8" fmla="*/ 0 w 29302"/>
              <a:gd name="connsiteY8" fmla="*/ 7313 h 51214"/>
              <a:gd name="connsiteX9" fmla="*/ 0 w 29302"/>
              <a:gd name="connsiteY9" fmla="*/ 36563 h 51214"/>
              <a:gd name="connsiteX10" fmla="*/ 4042 w 29302"/>
              <a:gd name="connsiteY10" fmla="*/ 43103 h 5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02" h="51214">
                <a:moveTo>
                  <a:pt x="4042" y="43103"/>
                </a:moveTo>
                <a:lnTo>
                  <a:pt x="18667" y="50415"/>
                </a:lnTo>
                <a:cubicBezTo>
                  <a:pt x="22265" y="52250"/>
                  <a:pt x="26669" y="50820"/>
                  <a:pt x="28503" y="47222"/>
                </a:cubicBezTo>
                <a:cubicBezTo>
                  <a:pt x="30338" y="43625"/>
                  <a:pt x="28908" y="39221"/>
                  <a:pt x="25310" y="37386"/>
                </a:cubicBezTo>
                <a:cubicBezTo>
                  <a:pt x="25277" y="37369"/>
                  <a:pt x="25242" y="37351"/>
                  <a:pt x="25208" y="37335"/>
                </a:cubicBezTo>
                <a:lnTo>
                  <a:pt x="14625" y="32043"/>
                </a:lnTo>
                <a:lnTo>
                  <a:pt x="14625" y="7313"/>
                </a:lnTo>
                <a:cubicBezTo>
                  <a:pt x="14625" y="3274"/>
                  <a:pt x="11351" y="0"/>
                  <a:pt x="7313" y="0"/>
                </a:cubicBezTo>
                <a:cubicBezTo>
                  <a:pt x="3274" y="0"/>
                  <a:pt x="0" y="3274"/>
                  <a:pt x="0" y="7313"/>
                </a:cubicBezTo>
                <a:lnTo>
                  <a:pt x="0" y="36563"/>
                </a:lnTo>
                <a:cubicBezTo>
                  <a:pt x="0" y="39332"/>
                  <a:pt x="1565" y="41864"/>
                  <a:pt x="4042" y="43103"/>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55" name="任意多边形: 形状 54">
            <a:extLst>
              <a:ext uri="{FF2B5EF4-FFF2-40B4-BE49-F238E27FC236}">
                <a16:creationId xmlns:a16="http://schemas.microsoft.com/office/drawing/2014/main" id="{450FD092-77F6-45C7-B346-93BDFBC9B974}"/>
              </a:ext>
            </a:extLst>
          </p:cNvPr>
          <p:cNvSpPr/>
          <p:nvPr/>
        </p:nvSpPr>
        <p:spPr>
          <a:xfrm>
            <a:off x="9713672" y="4010428"/>
            <a:ext cx="42749" cy="52275"/>
          </a:xfrm>
          <a:custGeom>
            <a:avLst/>
            <a:gdLst>
              <a:gd name="connsiteX0" fmla="*/ 43878 w 65870"/>
              <a:gd name="connsiteY0" fmla="*/ 80548 h 80548"/>
              <a:gd name="connsiteX1" fmla="*/ 61428 w 65870"/>
              <a:gd name="connsiteY1" fmla="*/ 76892 h 80548"/>
              <a:gd name="connsiteX2" fmla="*/ 65281 w 65870"/>
              <a:gd name="connsiteY2" fmla="*/ 67295 h 80548"/>
              <a:gd name="connsiteX3" fmla="*/ 55686 w 65870"/>
              <a:gd name="connsiteY3" fmla="*/ 63442 h 80548"/>
              <a:gd name="connsiteX4" fmla="*/ 55572 w 65870"/>
              <a:gd name="connsiteY4" fmla="*/ 63491 h 80548"/>
              <a:gd name="connsiteX5" fmla="*/ 17065 w 65870"/>
              <a:gd name="connsiteY5" fmla="*/ 48358 h 80548"/>
              <a:gd name="connsiteX6" fmla="*/ 26328 w 65870"/>
              <a:gd name="connsiteY6" fmla="*/ 13268 h 80548"/>
              <a:gd name="connsiteX7" fmla="*/ 28038 w 65870"/>
              <a:gd name="connsiteY7" fmla="*/ 3069 h 80548"/>
              <a:gd name="connsiteX8" fmla="*/ 17839 w 65870"/>
              <a:gd name="connsiteY8" fmla="*/ 1358 h 80548"/>
              <a:gd name="connsiteX9" fmla="*/ 17553 w 65870"/>
              <a:gd name="connsiteY9" fmla="*/ 1573 h 80548"/>
              <a:gd name="connsiteX10" fmla="*/ 8778 w 65870"/>
              <a:gd name="connsiteY10" fmla="*/ 62998 h 80548"/>
              <a:gd name="connsiteX11" fmla="*/ 43878 w 65870"/>
              <a:gd name="connsiteY11" fmla="*/ 80548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70" h="80548">
                <a:moveTo>
                  <a:pt x="43878" y="80548"/>
                </a:moveTo>
                <a:cubicBezTo>
                  <a:pt x="49918" y="80559"/>
                  <a:pt x="55894" y="79314"/>
                  <a:pt x="61428" y="76892"/>
                </a:cubicBezTo>
                <a:cubicBezTo>
                  <a:pt x="65142" y="75306"/>
                  <a:pt x="66867" y="71010"/>
                  <a:pt x="65281" y="67295"/>
                </a:cubicBezTo>
                <a:cubicBezTo>
                  <a:pt x="63696" y="63581"/>
                  <a:pt x="59399" y="61856"/>
                  <a:pt x="55686" y="63442"/>
                </a:cubicBezTo>
                <a:cubicBezTo>
                  <a:pt x="55647" y="63458"/>
                  <a:pt x="55610" y="63475"/>
                  <a:pt x="55572" y="63491"/>
                </a:cubicBezTo>
                <a:cubicBezTo>
                  <a:pt x="40760" y="69946"/>
                  <a:pt x="23519" y="63170"/>
                  <a:pt x="17065" y="48358"/>
                </a:cubicBezTo>
                <a:cubicBezTo>
                  <a:pt x="11648" y="35927"/>
                  <a:pt x="15481" y="21405"/>
                  <a:pt x="26328" y="13268"/>
                </a:cubicBezTo>
                <a:cubicBezTo>
                  <a:pt x="29617" y="10924"/>
                  <a:pt x="30383" y="6358"/>
                  <a:pt x="28038" y="3069"/>
                </a:cubicBezTo>
                <a:cubicBezTo>
                  <a:pt x="25694" y="-220"/>
                  <a:pt x="21128" y="-986"/>
                  <a:pt x="17839" y="1358"/>
                </a:cubicBezTo>
                <a:cubicBezTo>
                  <a:pt x="17742" y="1428"/>
                  <a:pt x="17647" y="1499"/>
                  <a:pt x="17553" y="1573"/>
                </a:cubicBezTo>
                <a:cubicBezTo>
                  <a:pt x="-1833" y="16112"/>
                  <a:pt x="-5761" y="43613"/>
                  <a:pt x="8778" y="62998"/>
                </a:cubicBezTo>
                <a:cubicBezTo>
                  <a:pt x="17064" y="74047"/>
                  <a:pt x="30068" y="80548"/>
                  <a:pt x="43878" y="80548"/>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56" name="任意多边形: 形状 55">
            <a:extLst>
              <a:ext uri="{FF2B5EF4-FFF2-40B4-BE49-F238E27FC236}">
                <a16:creationId xmlns:a16="http://schemas.microsoft.com/office/drawing/2014/main" id="{FB31DA6B-A9CD-4BAF-AB01-71C46AAE3403}"/>
              </a:ext>
            </a:extLst>
          </p:cNvPr>
          <p:cNvSpPr/>
          <p:nvPr/>
        </p:nvSpPr>
        <p:spPr>
          <a:xfrm>
            <a:off x="9647234" y="4133888"/>
            <a:ext cx="37966" cy="37966"/>
          </a:xfrm>
          <a:custGeom>
            <a:avLst/>
            <a:gdLst>
              <a:gd name="connsiteX0" fmla="*/ 29250 w 58500"/>
              <a:gd name="connsiteY0" fmla="*/ 58500 h 58500"/>
              <a:gd name="connsiteX1" fmla="*/ 58500 w 58500"/>
              <a:gd name="connsiteY1" fmla="*/ 29250 h 58500"/>
              <a:gd name="connsiteX2" fmla="*/ 29250 w 58500"/>
              <a:gd name="connsiteY2" fmla="*/ 0 h 58500"/>
              <a:gd name="connsiteX3" fmla="*/ 0 w 58500"/>
              <a:gd name="connsiteY3" fmla="*/ 29250 h 58500"/>
              <a:gd name="connsiteX4" fmla="*/ 29250 w 58500"/>
              <a:gd name="connsiteY4" fmla="*/ 58500 h 58500"/>
              <a:gd name="connsiteX5" fmla="*/ 29250 w 58500"/>
              <a:gd name="connsiteY5" fmla="*/ 14625 h 58500"/>
              <a:gd name="connsiteX6" fmla="*/ 43875 w 58500"/>
              <a:gd name="connsiteY6" fmla="*/ 29250 h 58500"/>
              <a:gd name="connsiteX7" fmla="*/ 29250 w 58500"/>
              <a:gd name="connsiteY7" fmla="*/ 43875 h 58500"/>
              <a:gd name="connsiteX8" fmla="*/ 14625 w 58500"/>
              <a:gd name="connsiteY8" fmla="*/ 29250 h 58500"/>
              <a:gd name="connsiteX9" fmla="*/ 29250 w 58500"/>
              <a:gd name="connsiteY9" fmla="*/ 14625 h 5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500" h="58500">
                <a:moveTo>
                  <a:pt x="29250" y="58500"/>
                </a:moveTo>
                <a:cubicBezTo>
                  <a:pt x="45404" y="58500"/>
                  <a:pt x="58500" y="45404"/>
                  <a:pt x="58500" y="29250"/>
                </a:cubicBezTo>
                <a:cubicBezTo>
                  <a:pt x="58500" y="13096"/>
                  <a:pt x="45404" y="0"/>
                  <a:pt x="29250" y="0"/>
                </a:cubicBezTo>
                <a:cubicBezTo>
                  <a:pt x="13096" y="0"/>
                  <a:pt x="0" y="13096"/>
                  <a:pt x="0" y="29250"/>
                </a:cubicBezTo>
                <a:cubicBezTo>
                  <a:pt x="18" y="45397"/>
                  <a:pt x="13103" y="58482"/>
                  <a:pt x="29250" y="58500"/>
                </a:cubicBezTo>
                <a:close/>
                <a:moveTo>
                  <a:pt x="29250" y="14625"/>
                </a:moveTo>
                <a:cubicBezTo>
                  <a:pt x="37328" y="14625"/>
                  <a:pt x="43875" y="21172"/>
                  <a:pt x="43875" y="29250"/>
                </a:cubicBezTo>
                <a:cubicBezTo>
                  <a:pt x="43875" y="37328"/>
                  <a:pt x="37328" y="43875"/>
                  <a:pt x="29250" y="43875"/>
                </a:cubicBezTo>
                <a:cubicBezTo>
                  <a:pt x="21172" y="43875"/>
                  <a:pt x="14625" y="37328"/>
                  <a:pt x="14625" y="29250"/>
                </a:cubicBezTo>
                <a:cubicBezTo>
                  <a:pt x="14634" y="21177"/>
                  <a:pt x="21177" y="14634"/>
                  <a:pt x="29250" y="14625"/>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57" name="任意多边形: 形状 56">
            <a:extLst>
              <a:ext uri="{FF2B5EF4-FFF2-40B4-BE49-F238E27FC236}">
                <a16:creationId xmlns:a16="http://schemas.microsoft.com/office/drawing/2014/main" id="{6D3497B8-BF2B-4555-8CDD-0A8D43B3E27D}"/>
              </a:ext>
            </a:extLst>
          </p:cNvPr>
          <p:cNvSpPr/>
          <p:nvPr/>
        </p:nvSpPr>
        <p:spPr>
          <a:xfrm>
            <a:off x="9647227" y="4067449"/>
            <a:ext cx="52201" cy="47457"/>
          </a:xfrm>
          <a:custGeom>
            <a:avLst/>
            <a:gdLst>
              <a:gd name="connsiteX0" fmla="*/ 29250 w 80434"/>
              <a:gd name="connsiteY0" fmla="*/ 73126 h 73125"/>
              <a:gd name="connsiteX1" fmla="*/ 58500 w 80434"/>
              <a:gd name="connsiteY1" fmla="*/ 43898 h 73125"/>
              <a:gd name="connsiteX2" fmla="*/ 55683 w 80434"/>
              <a:gd name="connsiteY2" fmla="*/ 31367 h 73125"/>
              <a:gd name="connsiteX3" fmla="*/ 77804 w 80434"/>
              <a:gd name="connsiteY3" fmla="*/ 12931 h 73125"/>
              <a:gd name="connsiteX4" fmla="*/ 78740 w 80434"/>
              <a:gd name="connsiteY4" fmla="*/ 2631 h 73125"/>
              <a:gd name="connsiteX5" fmla="*/ 68440 w 80434"/>
              <a:gd name="connsiteY5" fmla="*/ 1695 h 73125"/>
              <a:gd name="connsiteX6" fmla="*/ 46308 w 80434"/>
              <a:gd name="connsiteY6" fmla="*/ 20139 h 73125"/>
              <a:gd name="connsiteX7" fmla="*/ 19343 w 80434"/>
              <a:gd name="connsiteY7" fmla="*/ 16356 h 73125"/>
              <a:gd name="connsiteX8" fmla="*/ 9046 w 80434"/>
              <a:gd name="connsiteY8" fmla="*/ 17211 h 73125"/>
              <a:gd name="connsiteX9" fmla="*/ 7664 w 80434"/>
              <a:gd name="connsiteY9" fmla="*/ 24160 h 73125"/>
              <a:gd name="connsiteX10" fmla="*/ 9502 w 80434"/>
              <a:gd name="connsiteY10" fmla="*/ 65462 h 73125"/>
              <a:gd name="connsiteX11" fmla="*/ 29250 w 80434"/>
              <a:gd name="connsiteY11" fmla="*/ 73126 h 73125"/>
              <a:gd name="connsiteX12" fmla="*/ 29250 w 80434"/>
              <a:gd name="connsiteY12" fmla="*/ 29251 h 73125"/>
              <a:gd name="connsiteX13" fmla="*/ 34283 w 80434"/>
              <a:gd name="connsiteY13" fmla="*/ 30165 h 73125"/>
              <a:gd name="connsiteX14" fmla="*/ 30820 w 80434"/>
              <a:gd name="connsiteY14" fmla="*/ 33051 h 73125"/>
              <a:gd name="connsiteX15" fmla="*/ 28319 w 80434"/>
              <a:gd name="connsiteY15" fmla="*/ 29304 h 73125"/>
              <a:gd name="connsiteX16" fmla="*/ 29250 w 80434"/>
              <a:gd name="connsiteY16" fmla="*/ 29251 h 73125"/>
              <a:gd name="connsiteX17" fmla="*/ 16151 w 80434"/>
              <a:gd name="connsiteY17" fmla="*/ 37410 h 73125"/>
              <a:gd name="connsiteX18" fmla="*/ 23166 w 80434"/>
              <a:gd name="connsiteY18" fmla="*/ 47932 h 73125"/>
              <a:gd name="connsiteX19" fmla="*/ 28200 w 80434"/>
              <a:gd name="connsiteY19" fmla="*/ 51112 h 73125"/>
              <a:gd name="connsiteX20" fmla="*/ 29250 w 80434"/>
              <a:gd name="connsiteY20" fmla="*/ 51188 h 73125"/>
              <a:gd name="connsiteX21" fmla="*/ 33931 w 80434"/>
              <a:gd name="connsiteY21" fmla="*/ 49493 h 73125"/>
              <a:gd name="connsiteX22" fmla="*/ 43648 w 80434"/>
              <a:gd name="connsiteY22" fmla="*/ 41396 h 73125"/>
              <a:gd name="connsiteX23" fmla="*/ 31775 w 80434"/>
              <a:gd name="connsiteY23" fmla="*/ 58332 h 73125"/>
              <a:gd name="connsiteX24" fmla="*/ 14839 w 80434"/>
              <a:gd name="connsiteY24" fmla="*/ 46460 h 73125"/>
              <a:gd name="connsiteX25" fmla="*/ 16151 w 80434"/>
              <a:gd name="connsiteY25" fmla="*/ 37410 h 7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0434" h="73125">
                <a:moveTo>
                  <a:pt x="29250" y="73126"/>
                </a:moveTo>
                <a:cubicBezTo>
                  <a:pt x="45397" y="73132"/>
                  <a:pt x="58493" y="60045"/>
                  <a:pt x="58500" y="43898"/>
                </a:cubicBezTo>
                <a:cubicBezTo>
                  <a:pt x="58501" y="39563"/>
                  <a:pt x="57539" y="35283"/>
                  <a:pt x="55683" y="31367"/>
                </a:cubicBezTo>
                <a:lnTo>
                  <a:pt x="77804" y="12931"/>
                </a:lnTo>
                <a:cubicBezTo>
                  <a:pt x="80906" y="10345"/>
                  <a:pt x="81326" y="5734"/>
                  <a:pt x="78740" y="2631"/>
                </a:cubicBezTo>
                <a:cubicBezTo>
                  <a:pt x="76154" y="-471"/>
                  <a:pt x="71542" y="-891"/>
                  <a:pt x="68440" y="1695"/>
                </a:cubicBezTo>
                <a:lnTo>
                  <a:pt x="46308" y="20139"/>
                </a:lnTo>
                <a:cubicBezTo>
                  <a:pt x="38495" y="14505"/>
                  <a:pt x="28405" y="13089"/>
                  <a:pt x="19343" y="16356"/>
                </a:cubicBezTo>
                <a:cubicBezTo>
                  <a:pt x="16263" y="13749"/>
                  <a:pt x="11653" y="14131"/>
                  <a:pt x="9046" y="17211"/>
                </a:cubicBezTo>
                <a:cubicBezTo>
                  <a:pt x="7418" y="19134"/>
                  <a:pt x="6895" y="21761"/>
                  <a:pt x="7664" y="24160"/>
                </a:cubicBezTo>
                <a:cubicBezTo>
                  <a:pt x="-3234" y="36073"/>
                  <a:pt x="-2411" y="54564"/>
                  <a:pt x="9502" y="65462"/>
                </a:cubicBezTo>
                <a:cubicBezTo>
                  <a:pt x="14895" y="70395"/>
                  <a:pt x="21941" y="73129"/>
                  <a:pt x="29250" y="73126"/>
                </a:cubicBezTo>
                <a:close/>
                <a:moveTo>
                  <a:pt x="29250" y="29251"/>
                </a:moveTo>
                <a:cubicBezTo>
                  <a:pt x="30968" y="29255"/>
                  <a:pt x="32673" y="29565"/>
                  <a:pt x="34283" y="30165"/>
                </a:cubicBezTo>
                <a:lnTo>
                  <a:pt x="30820" y="33051"/>
                </a:lnTo>
                <a:lnTo>
                  <a:pt x="28319" y="29304"/>
                </a:lnTo>
                <a:cubicBezTo>
                  <a:pt x="28629" y="29278"/>
                  <a:pt x="28935" y="29251"/>
                  <a:pt x="29250" y="29251"/>
                </a:cubicBezTo>
                <a:close/>
                <a:moveTo>
                  <a:pt x="16151" y="37410"/>
                </a:moveTo>
                <a:lnTo>
                  <a:pt x="23166" y="47932"/>
                </a:lnTo>
                <a:cubicBezTo>
                  <a:pt x="24316" y="49659"/>
                  <a:pt x="26147" y="50814"/>
                  <a:pt x="28200" y="51112"/>
                </a:cubicBezTo>
                <a:cubicBezTo>
                  <a:pt x="28548" y="51163"/>
                  <a:pt x="28899" y="51188"/>
                  <a:pt x="29250" y="51188"/>
                </a:cubicBezTo>
                <a:cubicBezTo>
                  <a:pt x="30961" y="51188"/>
                  <a:pt x="32617" y="50588"/>
                  <a:pt x="33931" y="49493"/>
                </a:cubicBezTo>
                <a:lnTo>
                  <a:pt x="43648" y="41396"/>
                </a:lnTo>
                <a:cubicBezTo>
                  <a:pt x="45046" y="49351"/>
                  <a:pt x="39731" y="56934"/>
                  <a:pt x="31775" y="58332"/>
                </a:cubicBezTo>
                <a:cubicBezTo>
                  <a:pt x="23820" y="59730"/>
                  <a:pt x="16238" y="54415"/>
                  <a:pt x="14839" y="46460"/>
                </a:cubicBezTo>
                <a:cubicBezTo>
                  <a:pt x="14298" y="43380"/>
                  <a:pt x="14758" y="40209"/>
                  <a:pt x="16151" y="37410"/>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58" name="任意多边形: 形状 57">
            <a:extLst>
              <a:ext uri="{FF2B5EF4-FFF2-40B4-BE49-F238E27FC236}">
                <a16:creationId xmlns:a16="http://schemas.microsoft.com/office/drawing/2014/main" id="{96E58C09-4F40-4D92-9C8A-F46EAB12D022}"/>
              </a:ext>
            </a:extLst>
          </p:cNvPr>
          <p:cNvSpPr/>
          <p:nvPr/>
        </p:nvSpPr>
        <p:spPr>
          <a:xfrm>
            <a:off x="9704176" y="4095924"/>
            <a:ext cx="28474" cy="9491"/>
          </a:xfrm>
          <a:custGeom>
            <a:avLst/>
            <a:gdLst>
              <a:gd name="connsiteX0" fmla="*/ 7313 w 43875"/>
              <a:gd name="connsiteY0" fmla="*/ 14625 h 14625"/>
              <a:gd name="connsiteX1" fmla="*/ 36563 w 43875"/>
              <a:gd name="connsiteY1" fmla="*/ 14625 h 14625"/>
              <a:gd name="connsiteX2" fmla="*/ 43875 w 43875"/>
              <a:gd name="connsiteY2" fmla="*/ 7313 h 14625"/>
              <a:gd name="connsiteX3" fmla="*/ 36563 w 43875"/>
              <a:gd name="connsiteY3" fmla="*/ 0 h 14625"/>
              <a:gd name="connsiteX4" fmla="*/ 7313 w 43875"/>
              <a:gd name="connsiteY4" fmla="*/ 0 h 14625"/>
              <a:gd name="connsiteX5" fmla="*/ 0 w 43875"/>
              <a:gd name="connsiteY5" fmla="*/ 7313 h 14625"/>
              <a:gd name="connsiteX6" fmla="*/ 7313 w 43875"/>
              <a:gd name="connsiteY6" fmla="*/ 14625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5" h="14625">
                <a:moveTo>
                  <a:pt x="7313" y="14625"/>
                </a:moveTo>
                <a:lnTo>
                  <a:pt x="36563" y="14625"/>
                </a:lnTo>
                <a:cubicBezTo>
                  <a:pt x="40601" y="14625"/>
                  <a:pt x="43875" y="11351"/>
                  <a:pt x="43875" y="7313"/>
                </a:cubicBezTo>
                <a:cubicBezTo>
                  <a:pt x="43875" y="3274"/>
                  <a:pt x="40601" y="0"/>
                  <a:pt x="36563" y="0"/>
                </a:cubicBezTo>
                <a:lnTo>
                  <a:pt x="7313" y="0"/>
                </a:lnTo>
                <a:cubicBezTo>
                  <a:pt x="3274" y="0"/>
                  <a:pt x="0" y="3274"/>
                  <a:pt x="0" y="7313"/>
                </a:cubicBezTo>
                <a:cubicBezTo>
                  <a:pt x="0" y="11351"/>
                  <a:pt x="3274" y="14625"/>
                  <a:pt x="7313" y="14625"/>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59" name="任意多边形: 形状 58">
            <a:extLst>
              <a:ext uri="{FF2B5EF4-FFF2-40B4-BE49-F238E27FC236}">
                <a16:creationId xmlns:a16="http://schemas.microsoft.com/office/drawing/2014/main" id="{FC7CE7F7-7E9D-4251-8280-10346C528A3A}"/>
              </a:ext>
            </a:extLst>
          </p:cNvPr>
          <p:cNvSpPr/>
          <p:nvPr/>
        </p:nvSpPr>
        <p:spPr>
          <a:xfrm>
            <a:off x="9742142" y="4095924"/>
            <a:ext cx="56949" cy="9491"/>
          </a:xfrm>
          <a:custGeom>
            <a:avLst/>
            <a:gdLst>
              <a:gd name="connsiteX0" fmla="*/ 7313 w 87750"/>
              <a:gd name="connsiteY0" fmla="*/ 14625 h 14625"/>
              <a:gd name="connsiteX1" fmla="*/ 80438 w 87750"/>
              <a:gd name="connsiteY1" fmla="*/ 14625 h 14625"/>
              <a:gd name="connsiteX2" fmla="*/ 87750 w 87750"/>
              <a:gd name="connsiteY2" fmla="*/ 7313 h 14625"/>
              <a:gd name="connsiteX3" fmla="*/ 80438 w 87750"/>
              <a:gd name="connsiteY3" fmla="*/ 0 h 14625"/>
              <a:gd name="connsiteX4" fmla="*/ 7313 w 87750"/>
              <a:gd name="connsiteY4" fmla="*/ 0 h 14625"/>
              <a:gd name="connsiteX5" fmla="*/ 0 w 87750"/>
              <a:gd name="connsiteY5" fmla="*/ 7313 h 14625"/>
              <a:gd name="connsiteX6" fmla="*/ 7313 w 87750"/>
              <a:gd name="connsiteY6" fmla="*/ 14625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750" h="14625">
                <a:moveTo>
                  <a:pt x="7313" y="14625"/>
                </a:moveTo>
                <a:lnTo>
                  <a:pt x="80438" y="14625"/>
                </a:lnTo>
                <a:cubicBezTo>
                  <a:pt x="84476" y="14625"/>
                  <a:pt x="87750" y="11351"/>
                  <a:pt x="87750" y="7313"/>
                </a:cubicBezTo>
                <a:cubicBezTo>
                  <a:pt x="87750" y="3274"/>
                  <a:pt x="84476" y="0"/>
                  <a:pt x="80438" y="0"/>
                </a:cubicBezTo>
                <a:lnTo>
                  <a:pt x="7313" y="0"/>
                </a:lnTo>
                <a:cubicBezTo>
                  <a:pt x="3274" y="0"/>
                  <a:pt x="0" y="3274"/>
                  <a:pt x="0" y="7313"/>
                </a:cubicBezTo>
                <a:cubicBezTo>
                  <a:pt x="0" y="11351"/>
                  <a:pt x="3274" y="14625"/>
                  <a:pt x="7313" y="14625"/>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60" name="任意多边形: 形状 59">
            <a:extLst>
              <a:ext uri="{FF2B5EF4-FFF2-40B4-BE49-F238E27FC236}">
                <a16:creationId xmlns:a16="http://schemas.microsoft.com/office/drawing/2014/main" id="{331D1FA1-FF2B-45F8-A511-58C51C7B6F2F}"/>
              </a:ext>
            </a:extLst>
          </p:cNvPr>
          <p:cNvSpPr/>
          <p:nvPr/>
        </p:nvSpPr>
        <p:spPr>
          <a:xfrm>
            <a:off x="9704155" y="4114906"/>
            <a:ext cx="47457" cy="9491"/>
          </a:xfrm>
          <a:custGeom>
            <a:avLst/>
            <a:gdLst>
              <a:gd name="connsiteX0" fmla="*/ 7313 w 73125"/>
              <a:gd name="connsiteY0" fmla="*/ 14625 h 14625"/>
              <a:gd name="connsiteX1" fmla="*/ 65813 w 73125"/>
              <a:gd name="connsiteY1" fmla="*/ 14625 h 14625"/>
              <a:gd name="connsiteX2" fmla="*/ 73125 w 73125"/>
              <a:gd name="connsiteY2" fmla="*/ 7313 h 14625"/>
              <a:gd name="connsiteX3" fmla="*/ 65813 w 73125"/>
              <a:gd name="connsiteY3" fmla="*/ 0 h 14625"/>
              <a:gd name="connsiteX4" fmla="*/ 7313 w 73125"/>
              <a:gd name="connsiteY4" fmla="*/ 0 h 14625"/>
              <a:gd name="connsiteX5" fmla="*/ 0 w 73125"/>
              <a:gd name="connsiteY5" fmla="*/ 7313 h 14625"/>
              <a:gd name="connsiteX6" fmla="*/ 7313 w 73125"/>
              <a:gd name="connsiteY6" fmla="*/ 14625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125" h="14625">
                <a:moveTo>
                  <a:pt x="7313" y="14625"/>
                </a:moveTo>
                <a:lnTo>
                  <a:pt x="65813" y="14625"/>
                </a:lnTo>
                <a:cubicBezTo>
                  <a:pt x="69851" y="14625"/>
                  <a:pt x="73125" y="11351"/>
                  <a:pt x="73125" y="7313"/>
                </a:cubicBezTo>
                <a:cubicBezTo>
                  <a:pt x="73125" y="3274"/>
                  <a:pt x="69851" y="0"/>
                  <a:pt x="65813" y="0"/>
                </a:cubicBezTo>
                <a:lnTo>
                  <a:pt x="7313" y="0"/>
                </a:lnTo>
                <a:cubicBezTo>
                  <a:pt x="3274" y="0"/>
                  <a:pt x="0" y="3274"/>
                  <a:pt x="0" y="7313"/>
                </a:cubicBezTo>
                <a:cubicBezTo>
                  <a:pt x="0" y="11351"/>
                  <a:pt x="3274" y="14625"/>
                  <a:pt x="7313" y="14625"/>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61" name="任意多边形: 形状 60">
            <a:extLst>
              <a:ext uri="{FF2B5EF4-FFF2-40B4-BE49-F238E27FC236}">
                <a16:creationId xmlns:a16="http://schemas.microsoft.com/office/drawing/2014/main" id="{7B8060F8-DA5A-4D7B-BA2D-D403E64D1583}"/>
              </a:ext>
            </a:extLst>
          </p:cNvPr>
          <p:cNvSpPr/>
          <p:nvPr/>
        </p:nvSpPr>
        <p:spPr>
          <a:xfrm>
            <a:off x="9704179" y="4143381"/>
            <a:ext cx="94914" cy="9491"/>
          </a:xfrm>
          <a:custGeom>
            <a:avLst/>
            <a:gdLst>
              <a:gd name="connsiteX0" fmla="*/ 7313 w 146250"/>
              <a:gd name="connsiteY0" fmla="*/ 14625 h 14625"/>
              <a:gd name="connsiteX1" fmla="*/ 138938 w 146250"/>
              <a:gd name="connsiteY1" fmla="*/ 14625 h 14625"/>
              <a:gd name="connsiteX2" fmla="*/ 146250 w 146250"/>
              <a:gd name="connsiteY2" fmla="*/ 7313 h 14625"/>
              <a:gd name="connsiteX3" fmla="*/ 138938 w 146250"/>
              <a:gd name="connsiteY3" fmla="*/ 0 h 14625"/>
              <a:gd name="connsiteX4" fmla="*/ 7313 w 146250"/>
              <a:gd name="connsiteY4" fmla="*/ 0 h 14625"/>
              <a:gd name="connsiteX5" fmla="*/ 0 w 146250"/>
              <a:gd name="connsiteY5" fmla="*/ 7313 h 14625"/>
              <a:gd name="connsiteX6" fmla="*/ 7313 w 146250"/>
              <a:gd name="connsiteY6" fmla="*/ 14625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6250" h="14625">
                <a:moveTo>
                  <a:pt x="7313" y="14625"/>
                </a:moveTo>
                <a:lnTo>
                  <a:pt x="138938" y="14625"/>
                </a:lnTo>
                <a:cubicBezTo>
                  <a:pt x="142976" y="14625"/>
                  <a:pt x="146250" y="11351"/>
                  <a:pt x="146250" y="7313"/>
                </a:cubicBezTo>
                <a:cubicBezTo>
                  <a:pt x="146250" y="3274"/>
                  <a:pt x="142976" y="0"/>
                  <a:pt x="138938" y="0"/>
                </a:cubicBezTo>
                <a:lnTo>
                  <a:pt x="7313" y="0"/>
                </a:lnTo>
                <a:cubicBezTo>
                  <a:pt x="3274" y="0"/>
                  <a:pt x="0" y="3274"/>
                  <a:pt x="0" y="7313"/>
                </a:cubicBezTo>
                <a:cubicBezTo>
                  <a:pt x="0" y="11351"/>
                  <a:pt x="3274" y="14625"/>
                  <a:pt x="7313" y="14625"/>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62" name="任意多边形: 形状 61">
            <a:extLst>
              <a:ext uri="{FF2B5EF4-FFF2-40B4-BE49-F238E27FC236}">
                <a16:creationId xmlns:a16="http://schemas.microsoft.com/office/drawing/2014/main" id="{4D788571-C0E8-4996-B604-173366D65427}"/>
              </a:ext>
            </a:extLst>
          </p:cNvPr>
          <p:cNvSpPr/>
          <p:nvPr/>
        </p:nvSpPr>
        <p:spPr>
          <a:xfrm>
            <a:off x="9704169" y="4162374"/>
            <a:ext cx="28474" cy="9491"/>
          </a:xfrm>
          <a:custGeom>
            <a:avLst/>
            <a:gdLst>
              <a:gd name="connsiteX0" fmla="*/ 7313 w 43875"/>
              <a:gd name="connsiteY0" fmla="*/ 14625 h 14625"/>
              <a:gd name="connsiteX1" fmla="*/ 36563 w 43875"/>
              <a:gd name="connsiteY1" fmla="*/ 14625 h 14625"/>
              <a:gd name="connsiteX2" fmla="*/ 43875 w 43875"/>
              <a:gd name="connsiteY2" fmla="*/ 7313 h 14625"/>
              <a:gd name="connsiteX3" fmla="*/ 36563 w 43875"/>
              <a:gd name="connsiteY3" fmla="*/ 0 h 14625"/>
              <a:gd name="connsiteX4" fmla="*/ 7313 w 43875"/>
              <a:gd name="connsiteY4" fmla="*/ 0 h 14625"/>
              <a:gd name="connsiteX5" fmla="*/ 0 w 43875"/>
              <a:gd name="connsiteY5" fmla="*/ 7313 h 14625"/>
              <a:gd name="connsiteX6" fmla="*/ 7313 w 43875"/>
              <a:gd name="connsiteY6" fmla="*/ 14625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875" h="14625">
                <a:moveTo>
                  <a:pt x="7313" y="14625"/>
                </a:moveTo>
                <a:lnTo>
                  <a:pt x="36563" y="14625"/>
                </a:lnTo>
                <a:cubicBezTo>
                  <a:pt x="40601" y="14625"/>
                  <a:pt x="43875" y="11351"/>
                  <a:pt x="43875" y="7313"/>
                </a:cubicBezTo>
                <a:cubicBezTo>
                  <a:pt x="43875" y="3274"/>
                  <a:pt x="40601" y="0"/>
                  <a:pt x="36563" y="0"/>
                </a:cubicBezTo>
                <a:lnTo>
                  <a:pt x="7313" y="0"/>
                </a:lnTo>
                <a:cubicBezTo>
                  <a:pt x="3274" y="0"/>
                  <a:pt x="0" y="3274"/>
                  <a:pt x="0" y="7313"/>
                </a:cubicBezTo>
                <a:cubicBezTo>
                  <a:pt x="0" y="11351"/>
                  <a:pt x="3274" y="14625"/>
                  <a:pt x="7313" y="14625"/>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63" name="任意多边形: 形状 62">
            <a:extLst>
              <a:ext uri="{FF2B5EF4-FFF2-40B4-BE49-F238E27FC236}">
                <a16:creationId xmlns:a16="http://schemas.microsoft.com/office/drawing/2014/main" id="{48099348-4A6B-4492-ACA0-CD78B270457D}"/>
              </a:ext>
            </a:extLst>
          </p:cNvPr>
          <p:cNvSpPr/>
          <p:nvPr/>
        </p:nvSpPr>
        <p:spPr>
          <a:xfrm>
            <a:off x="9746841" y="4162366"/>
            <a:ext cx="52203" cy="9491"/>
          </a:xfrm>
          <a:custGeom>
            <a:avLst/>
            <a:gdLst>
              <a:gd name="connsiteX0" fmla="*/ 73125 w 80437"/>
              <a:gd name="connsiteY0" fmla="*/ 0 h 14625"/>
              <a:gd name="connsiteX1" fmla="*/ 7313 w 80437"/>
              <a:gd name="connsiteY1" fmla="*/ 0 h 14625"/>
              <a:gd name="connsiteX2" fmla="*/ 0 w 80437"/>
              <a:gd name="connsiteY2" fmla="*/ 7313 h 14625"/>
              <a:gd name="connsiteX3" fmla="*/ 7313 w 80437"/>
              <a:gd name="connsiteY3" fmla="*/ 14625 h 14625"/>
              <a:gd name="connsiteX4" fmla="*/ 73125 w 80437"/>
              <a:gd name="connsiteY4" fmla="*/ 14625 h 14625"/>
              <a:gd name="connsiteX5" fmla="*/ 80438 w 80437"/>
              <a:gd name="connsiteY5" fmla="*/ 7313 h 14625"/>
              <a:gd name="connsiteX6" fmla="*/ 73125 w 80437"/>
              <a:gd name="connsiteY6" fmla="*/ 0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437" h="14625">
                <a:moveTo>
                  <a:pt x="73125" y="0"/>
                </a:moveTo>
                <a:lnTo>
                  <a:pt x="7313" y="0"/>
                </a:lnTo>
                <a:cubicBezTo>
                  <a:pt x="3274" y="0"/>
                  <a:pt x="0" y="3274"/>
                  <a:pt x="0" y="7313"/>
                </a:cubicBezTo>
                <a:cubicBezTo>
                  <a:pt x="0" y="11351"/>
                  <a:pt x="3274" y="14625"/>
                  <a:pt x="7313" y="14625"/>
                </a:cubicBezTo>
                <a:lnTo>
                  <a:pt x="73125" y="14625"/>
                </a:lnTo>
                <a:cubicBezTo>
                  <a:pt x="77163" y="14625"/>
                  <a:pt x="80438" y="11351"/>
                  <a:pt x="80438" y="7313"/>
                </a:cubicBezTo>
                <a:cubicBezTo>
                  <a:pt x="80438" y="3274"/>
                  <a:pt x="77163" y="0"/>
                  <a:pt x="73125" y="0"/>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64" name="任意多边形: 形状 63">
            <a:extLst>
              <a:ext uri="{FF2B5EF4-FFF2-40B4-BE49-F238E27FC236}">
                <a16:creationId xmlns:a16="http://schemas.microsoft.com/office/drawing/2014/main" id="{D9AF1295-85F6-44A0-83D6-FFD65BA76C54}"/>
              </a:ext>
            </a:extLst>
          </p:cNvPr>
          <p:cNvSpPr/>
          <p:nvPr/>
        </p:nvSpPr>
        <p:spPr>
          <a:xfrm>
            <a:off x="9761000" y="4114967"/>
            <a:ext cx="23728" cy="9491"/>
          </a:xfrm>
          <a:custGeom>
            <a:avLst/>
            <a:gdLst>
              <a:gd name="connsiteX0" fmla="*/ 7313 w 36562"/>
              <a:gd name="connsiteY0" fmla="*/ 0 h 14625"/>
              <a:gd name="connsiteX1" fmla="*/ 0 w 36562"/>
              <a:gd name="connsiteY1" fmla="*/ 7313 h 14625"/>
              <a:gd name="connsiteX2" fmla="*/ 7313 w 36562"/>
              <a:gd name="connsiteY2" fmla="*/ 14625 h 14625"/>
              <a:gd name="connsiteX3" fmla="*/ 29250 w 36562"/>
              <a:gd name="connsiteY3" fmla="*/ 14625 h 14625"/>
              <a:gd name="connsiteX4" fmla="*/ 36563 w 36562"/>
              <a:gd name="connsiteY4" fmla="*/ 7313 h 14625"/>
              <a:gd name="connsiteX5" fmla="*/ 29250 w 36562"/>
              <a:gd name="connsiteY5" fmla="*/ 0 h 1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62" h="14625">
                <a:moveTo>
                  <a:pt x="7313" y="0"/>
                </a:moveTo>
                <a:cubicBezTo>
                  <a:pt x="3274" y="0"/>
                  <a:pt x="0" y="3274"/>
                  <a:pt x="0" y="7313"/>
                </a:cubicBezTo>
                <a:cubicBezTo>
                  <a:pt x="0" y="11351"/>
                  <a:pt x="3274" y="14625"/>
                  <a:pt x="7313" y="14625"/>
                </a:cubicBezTo>
                <a:lnTo>
                  <a:pt x="29250" y="14625"/>
                </a:lnTo>
                <a:cubicBezTo>
                  <a:pt x="33288" y="14625"/>
                  <a:pt x="36563" y="11351"/>
                  <a:pt x="36563" y="7313"/>
                </a:cubicBezTo>
                <a:cubicBezTo>
                  <a:pt x="36563" y="3274"/>
                  <a:pt x="33288" y="0"/>
                  <a:pt x="29250" y="0"/>
                </a:cubicBezTo>
                <a:close/>
              </a:path>
            </a:pathLst>
          </a:custGeom>
          <a:gradFill>
            <a:gsLst>
              <a:gs pos="0">
                <a:schemeClr val="accent1"/>
              </a:gs>
              <a:gs pos="100000">
                <a:schemeClr val="accent2"/>
              </a:gs>
            </a:gsLst>
            <a:lin ang="5400000" scaled="1"/>
          </a:gradFill>
          <a:ln w="912"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35" name="文本框 163">
            <a:extLst>
              <a:ext uri="{FF2B5EF4-FFF2-40B4-BE49-F238E27FC236}">
                <a16:creationId xmlns:a16="http://schemas.microsoft.com/office/drawing/2014/main" id="{BDCA3184-C650-46DF-93EE-F5A18192C6A0}"/>
              </a:ext>
            </a:extLst>
          </p:cNvPr>
          <p:cNvSpPr txBox="1"/>
          <p:nvPr/>
        </p:nvSpPr>
        <p:spPr>
          <a:xfrm>
            <a:off x="10101496" y="3981159"/>
            <a:ext cx="692497" cy="276999"/>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a:gradFill>
                  <a:gsLst>
                    <a:gs pos="100000">
                      <a:schemeClr val="accent2"/>
                    </a:gs>
                    <a:gs pos="0">
                      <a:schemeClr val="accent1"/>
                    </a:gs>
                  </a:gsLst>
                  <a:lin ang="0" scaled="1"/>
                </a:gradFill>
                <a:latin typeface="+mj-ea"/>
                <a:ea typeface="+mj-ea"/>
                <a:sym typeface="微软雅黑" panose="020B0503020204020204" pitchFamily="34" charset="-122"/>
              </a:rPr>
              <a:t>关键词</a:t>
            </a:r>
          </a:p>
        </p:txBody>
      </p:sp>
      <p:sp>
        <p:nvSpPr>
          <p:cNvPr id="164" name="矩形: 圆角 163">
            <a:extLst>
              <a:ext uri="{FF2B5EF4-FFF2-40B4-BE49-F238E27FC236}">
                <a16:creationId xmlns:a16="http://schemas.microsoft.com/office/drawing/2014/main" id="{E02C788E-165B-4E74-8BDE-EEBE4575021C}"/>
              </a:ext>
            </a:extLst>
          </p:cNvPr>
          <p:cNvSpPr/>
          <p:nvPr/>
        </p:nvSpPr>
        <p:spPr>
          <a:xfrm>
            <a:off x="496779" y="3911376"/>
            <a:ext cx="2179831" cy="436607"/>
          </a:xfrm>
          <a:prstGeom prst="roundRect">
            <a:avLst>
              <a:gd name="adj" fmla="val 22484"/>
            </a:avLst>
          </a:prstGeom>
          <a:gradFill>
            <a:gsLst>
              <a:gs pos="41000">
                <a:schemeClr val="bg1"/>
              </a:gs>
              <a:gs pos="0">
                <a:schemeClr val="bg1">
                  <a:alpha val="0"/>
                </a:schemeClr>
              </a:gs>
            </a:gsLst>
            <a:lin ang="0" scaled="0"/>
          </a:gradFill>
          <a:ln>
            <a:gradFill>
              <a:gsLst>
                <a:gs pos="31000">
                  <a:schemeClr val="accent1">
                    <a:lumMod val="60000"/>
                    <a:lumOff val="40000"/>
                    <a:alpha val="0"/>
                  </a:schemeClr>
                </a:gs>
                <a:gs pos="100000">
                  <a:schemeClr val="accent1">
                    <a:lumMod val="60000"/>
                    <a:lumOff val="40000"/>
                  </a:schemeClr>
                </a:gs>
              </a:gsLst>
              <a:lin ang="0" scaled="0"/>
            </a:gradFill>
          </a:ln>
          <a:effectLst>
            <a:outerShdw blurRad="546100" dist="139700" dir="2700000" sx="97000" sy="97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mn-ea"/>
              <a:sym typeface="微软雅黑" panose="020B0503020204020204" pitchFamily="34" charset="-122"/>
            </a:endParaRPr>
          </a:p>
        </p:txBody>
      </p:sp>
      <p:sp>
        <p:nvSpPr>
          <p:cNvPr id="137" name="Freeform 26">
            <a:extLst>
              <a:ext uri="{FF2B5EF4-FFF2-40B4-BE49-F238E27FC236}">
                <a16:creationId xmlns:a16="http://schemas.microsoft.com/office/drawing/2014/main" id="{1E630303-8BD4-4B2B-9941-E2800A34532A}"/>
              </a:ext>
            </a:extLst>
          </p:cNvPr>
          <p:cNvSpPr/>
          <p:nvPr/>
        </p:nvSpPr>
        <p:spPr>
          <a:xfrm>
            <a:off x="2273925" y="3971106"/>
            <a:ext cx="291789" cy="317147"/>
          </a:xfrm>
          <a:custGeom>
            <a:avLst/>
            <a:gdLst>
              <a:gd name="T0" fmla="*/ 1080 w 2453"/>
              <a:gd name="T1" fmla="*/ 2671 h 2671"/>
              <a:gd name="T2" fmla="*/ 1040 w 2453"/>
              <a:gd name="T3" fmla="*/ 1573 h 2671"/>
              <a:gd name="T4" fmla="*/ 0 w 2453"/>
              <a:gd name="T5" fmla="*/ 1533 h 2671"/>
              <a:gd name="T6" fmla="*/ 40 w 2453"/>
              <a:gd name="T7" fmla="*/ 343 h 2671"/>
              <a:gd name="T8" fmla="*/ 408 w 2453"/>
              <a:gd name="T9" fmla="*/ 163 h 2671"/>
              <a:gd name="T10" fmla="*/ 360 w 2453"/>
              <a:gd name="T11" fmla="*/ 251 h 2671"/>
              <a:gd name="T12" fmla="*/ 191 w 2453"/>
              <a:gd name="T13" fmla="*/ 234 h 2671"/>
              <a:gd name="T14" fmla="*/ 254 w 2453"/>
              <a:gd name="T15" fmla="*/ 26 h 2671"/>
              <a:gd name="T16" fmla="*/ 386 w 2453"/>
              <a:gd name="T17" fmla="*/ 0 h 2671"/>
              <a:gd name="T18" fmla="*/ 396 w 2453"/>
              <a:gd name="T19" fmla="*/ 1 h 2671"/>
              <a:gd name="T20" fmla="*/ 397 w 2453"/>
              <a:gd name="T21" fmla="*/ 1 h 2671"/>
              <a:gd name="T22" fmla="*/ 399 w 2453"/>
              <a:gd name="T23" fmla="*/ 2 h 2671"/>
              <a:gd name="T24" fmla="*/ 422 w 2453"/>
              <a:gd name="T25" fmla="*/ 21 h 2671"/>
              <a:gd name="T26" fmla="*/ 1856 w 2453"/>
              <a:gd name="T27" fmla="*/ 343 h 2671"/>
              <a:gd name="T28" fmla="*/ 2032 w 2453"/>
              <a:gd name="T29" fmla="*/ 20 h 2671"/>
              <a:gd name="T30" fmla="*/ 2053 w 2453"/>
              <a:gd name="T31" fmla="*/ 2 h 2671"/>
              <a:gd name="T32" fmla="*/ 2057 w 2453"/>
              <a:gd name="T33" fmla="*/ 1 h 2671"/>
              <a:gd name="T34" fmla="*/ 2057 w 2453"/>
              <a:gd name="T35" fmla="*/ 1 h 2671"/>
              <a:gd name="T36" fmla="*/ 2162 w 2453"/>
              <a:gd name="T37" fmla="*/ 0 h 2671"/>
              <a:gd name="T38" fmla="*/ 2266 w 2453"/>
              <a:gd name="T39" fmla="*/ 197 h 2671"/>
              <a:gd name="T40" fmla="*/ 2229 w 2453"/>
              <a:gd name="T41" fmla="*/ 251 h 2671"/>
              <a:gd name="T42" fmla="*/ 2054 w 2453"/>
              <a:gd name="T43" fmla="*/ 218 h 2671"/>
              <a:gd name="T44" fmla="*/ 1947 w 2453"/>
              <a:gd name="T45" fmla="*/ 343 h 2671"/>
              <a:gd name="T46" fmla="*/ 2453 w 2453"/>
              <a:gd name="T47" fmla="*/ 383 h 2671"/>
              <a:gd name="T48" fmla="*/ 2413 w 2453"/>
              <a:gd name="T49" fmla="*/ 1573 h 2671"/>
              <a:gd name="T50" fmla="*/ 1413 w 2453"/>
              <a:gd name="T51" fmla="*/ 2631 h 2671"/>
              <a:gd name="T52" fmla="*/ 1120 w 2453"/>
              <a:gd name="T53" fmla="*/ 2591 h 2671"/>
              <a:gd name="T54" fmla="*/ 1333 w 2453"/>
              <a:gd name="T55" fmla="*/ 1573 h 2671"/>
              <a:gd name="T56" fmla="*/ 1120 w 2453"/>
              <a:gd name="T57" fmla="*/ 2591 h 2671"/>
              <a:gd name="T58" fmla="*/ 2373 w 2453"/>
              <a:gd name="T59" fmla="*/ 1493 h 2671"/>
              <a:gd name="T60" fmla="*/ 1881 w 2453"/>
              <a:gd name="T61" fmla="*/ 423 h 2671"/>
              <a:gd name="T62" fmla="*/ 574 w 2453"/>
              <a:gd name="T63" fmla="*/ 423 h 2671"/>
              <a:gd name="T64" fmla="*/ 80 w 2453"/>
              <a:gd name="T65" fmla="*/ 423 h 2671"/>
              <a:gd name="T66" fmla="*/ 1373 w 2453"/>
              <a:gd name="T67" fmla="*/ 1493 h 2671"/>
              <a:gd name="T68" fmla="*/ 2170 w 2453"/>
              <a:gd name="T69" fmla="*/ 171 h 2671"/>
              <a:gd name="T70" fmla="*/ 2113 w 2453"/>
              <a:gd name="T71" fmla="*/ 80 h 2671"/>
              <a:gd name="T72" fmla="*/ 283 w 2453"/>
              <a:gd name="T73" fmla="*/ 171 h 2671"/>
              <a:gd name="T74" fmla="*/ 340 w 2453"/>
              <a:gd name="T75" fmla="*/ 80 h 2671"/>
              <a:gd name="T76" fmla="*/ 283 w 2453"/>
              <a:gd name="T77" fmla="*/ 171 h 2671"/>
              <a:gd name="T78" fmla="*/ 151 w 2453"/>
              <a:gd name="T79" fmla="*/ 1431 h 2671"/>
              <a:gd name="T80" fmla="*/ 111 w 2453"/>
              <a:gd name="T81" fmla="*/ 524 h 2671"/>
              <a:gd name="T82" fmla="*/ 2302 w 2453"/>
              <a:gd name="T83" fmla="*/ 484 h 2671"/>
              <a:gd name="T84" fmla="*/ 2342 w 2453"/>
              <a:gd name="T85" fmla="*/ 1391 h 2671"/>
              <a:gd name="T86" fmla="*/ 191 w 2453"/>
              <a:gd name="T87" fmla="*/ 1351 h 2671"/>
              <a:gd name="T88" fmla="*/ 2262 w 2453"/>
              <a:gd name="T89" fmla="*/ 564 h 2671"/>
              <a:gd name="T90" fmla="*/ 191 w 2453"/>
              <a:gd name="T91" fmla="*/ 1351 h 2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53" h="2671">
                <a:moveTo>
                  <a:pt x="1373" y="2671"/>
                </a:moveTo>
                <a:lnTo>
                  <a:pt x="1080" y="2671"/>
                </a:lnTo>
                <a:cubicBezTo>
                  <a:pt x="1058" y="2671"/>
                  <a:pt x="1040" y="2653"/>
                  <a:pt x="1040" y="2631"/>
                </a:cubicBezTo>
                <a:lnTo>
                  <a:pt x="1040" y="1573"/>
                </a:lnTo>
                <a:lnTo>
                  <a:pt x="40" y="1573"/>
                </a:lnTo>
                <a:cubicBezTo>
                  <a:pt x="18" y="1573"/>
                  <a:pt x="0" y="1555"/>
                  <a:pt x="0" y="1533"/>
                </a:cubicBezTo>
                <a:lnTo>
                  <a:pt x="0" y="383"/>
                </a:lnTo>
                <a:cubicBezTo>
                  <a:pt x="0" y="361"/>
                  <a:pt x="18" y="343"/>
                  <a:pt x="40" y="343"/>
                </a:cubicBezTo>
                <a:lnTo>
                  <a:pt x="506" y="343"/>
                </a:lnTo>
                <a:lnTo>
                  <a:pt x="408" y="163"/>
                </a:lnTo>
                <a:lnTo>
                  <a:pt x="399" y="218"/>
                </a:lnTo>
                <a:cubicBezTo>
                  <a:pt x="396" y="237"/>
                  <a:pt x="380" y="251"/>
                  <a:pt x="360" y="251"/>
                </a:cubicBezTo>
                <a:lnTo>
                  <a:pt x="224" y="251"/>
                </a:lnTo>
                <a:cubicBezTo>
                  <a:pt x="211" y="251"/>
                  <a:pt x="199" y="245"/>
                  <a:pt x="191" y="234"/>
                </a:cubicBezTo>
                <a:cubicBezTo>
                  <a:pt x="184" y="223"/>
                  <a:pt x="182" y="209"/>
                  <a:pt x="187" y="197"/>
                </a:cubicBezTo>
                <a:lnTo>
                  <a:pt x="254" y="26"/>
                </a:lnTo>
                <a:cubicBezTo>
                  <a:pt x="260" y="10"/>
                  <a:pt x="274" y="0"/>
                  <a:pt x="291" y="0"/>
                </a:cubicBezTo>
                <a:lnTo>
                  <a:pt x="386" y="0"/>
                </a:lnTo>
                <a:cubicBezTo>
                  <a:pt x="389" y="0"/>
                  <a:pt x="393" y="0"/>
                  <a:pt x="396" y="1"/>
                </a:cubicBezTo>
                <a:lnTo>
                  <a:pt x="396" y="1"/>
                </a:lnTo>
                <a:cubicBezTo>
                  <a:pt x="397" y="1"/>
                  <a:pt x="397" y="1"/>
                  <a:pt x="397" y="1"/>
                </a:cubicBezTo>
                <a:lnTo>
                  <a:pt x="397" y="1"/>
                </a:lnTo>
                <a:cubicBezTo>
                  <a:pt x="397" y="1"/>
                  <a:pt x="398" y="2"/>
                  <a:pt x="399" y="2"/>
                </a:cubicBezTo>
                <a:cubicBezTo>
                  <a:pt x="399" y="2"/>
                  <a:pt x="399" y="2"/>
                  <a:pt x="399" y="2"/>
                </a:cubicBezTo>
                <a:cubicBezTo>
                  <a:pt x="408" y="5"/>
                  <a:pt x="416" y="11"/>
                  <a:pt x="421" y="20"/>
                </a:cubicBezTo>
                <a:cubicBezTo>
                  <a:pt x="421" y="20"/>
                  <a:pt x="421" y="21"/>
                  <a:pt x="422" y="21"/>
                </a:cubicBezTo>
                <a:lnTo>
                  <a:pt x="597" y="343"/>
                </a:lnTo>
                <a:lnTo>
                  <a:pt x="1856" y="343"/>
                </a:lnTo>
                <a:lnTo>
                  <a:pt x="2031" y="21"/>
                </a:lnTo>
                <a:cubicBezTo>
                  <a:pt x="2032" y="21"/>
                  <a:pt x="2032" y="20"/>
                  <a:pt x="2032" y="20"/>
                </a:cubicBezTo>
                <a:cubicBezTo>
                  <a:pt x="2037" y="11"/>
                  <a:pt x="2045" y="5"/>
                  <a:pt x="2053" y="2"/>
                </a:cubicBezTo>
                <a:lnTo>
                  <a:pt x="2053" y="2"/>
                </a:lnTo>
                <a:cubicBezTo>
                  <a:pt x="2053" y="2"/>
                  <a:pt x="2053" y="2"/>
                  <a:pt x="2053" y="2"/>
                </a:cubicBezTo>
                <a:cubicBezTo>
                  <a:pt x="2055" y="2"/>
                  <a:pt x="2056" y="1"/>
                  <a:pt x="2057" y="1"/>
                </a:cubicBezTo>
                <a:lnTo>
                  <a:pt x="2057" y="1"/>
                </a:lnTo>
                <a:lnTo>
                  <a:pt x="2057" y="1"/>
                </a:lnTo>
                <a:cubicBezTo>
                  <a:pt x="2061" y="0"/>
                  <a:pt x="2064" y="0"/>
                  <a:pt x="2067" y="0"/>
                </a:cubicBezTo>
                <a:lnTo>
                  <a:pt x="2162" y="0"/>
                </a:lnTo>
                <a:cubicBezTo>
                  <a:pt x="2179" y="0"/>
                  <a:pt x="2193" y="10"/>
                  <a:pt x="2199" y="25"/>
                </a:cubicBezTo>
                <a:lnTo>
                  <a:pt x="2266" y="197"/>
                </a:lnTo>
                <a:cubicBezTo>
                  <a:pt x="2271" y="209"/>
                  <a:pt x="2269" y="223"/>
                  <a:pt x="2262" y="234"/>
                </a:cubicBezTo>
                <a:cubicBezTo>
                  <a:pt x="2254" y="245"/>
                  <a:pt x="2242" y="251"/>
                  <a:pt x="2229" y="251"/>
                </a:cubicBezTo>
                <a:lnTo>
                  <a:pt x="2093" y="251"/>
                </a:lnTo>
                <a:cubicBezTo>
                  <a:pt x="2074" y="251"/>
                  <a:pt x="2057" y="237"/>
                  <a:pt x="2054" y="218"/>
                </a:cubicBezTo>
                <a:lnTo>
                  <a:pt x="2045" y="163"/>
                </a:lnTo>
                <a:lnTo>
                  <a:pt x="1947" y="343"/>
                </a:lnTo>
                <a:lnTo>
                  <a:pt x="2413" y="343"/>
                </a:lnTo>
                <a:cubicBezTo>
                  <a:pt x="2435" y="343"/>
                  <a:pt x="2453" y="361"/>
                  <a:pt x="2453" y="383"/>
                </a:cubicBezTo>
                <a:lnTo>
                  <a:pt x="2453" y="1533"/>
                </a:lnTo>
                <a:cubicBezTo>
                  <a:pt x="2453" y="1555"/>
                  <a:pt x="2435" y="1573"/>
                  <a:pt x="2413" y="1573"/>
                </a:cubicBezTo>
                <a:lnTo>
                  <a:pt x="1413" y="1573"/>
                </a:lnTo>
                <a:lnTo>
                  <a:pt x="1413" y="2631"/>
                </a:lnTo>
                <a:cubicBezTo>
                  <a:pt x="1413" y="2653"/>
                  <a:pt x="1395" y="2671"/>
                  <a:pt x="1373" y="2671"/>
                </a:cubicBezTo>
                <a:close/>
                <a:moveTo>
                  <a:pt x="1120" y="2591"/>
                </a:moveTo>
                <a:lnTo>
                  <a:pt x="1333" y="2591"/>
                </a:lnTo>
                <a:lnTo>
                  <a:pt x="1333" y="1573"/>
                </a:lnTo>
                <a:lnTo>
                  <a:pt x="1120" y="1573"/>
                </a:lnTo>
                <a:lnTo>
                  <a:pt x="1120" y="2591"/>
                </a:lnTo>
                <a:close/>
                <a:moveTo>
                  <a:pt x="1373" y="1493"/>
                </a:moveTo>
                <a:lnTo>
                  <a:pt x="2373" y="1493"/>
                </a:lnTo>
                <a:lnTo>
                  <a:pt x="2373" y="423"/>
                </a:lnTo>
                <a:lnTo>
                  <a:pt x="1881" y="423"/>
                </a:lnTo>
                <a:cubicBezTo>
                  <a:pt x="1880" y="423"/>
                  <a:pt x="1880" y="423"/>
                  <a:pt x="1879" y="423"/>
                </a:cubicBezTo>
                <a:lnTo>
                  <a:pt x="574" y="423"/>
                </a:lnTo>
                <a:lnTo>
                  <a:pt x="572" y="423"/>
                </a:lnTo>
                <a:lnTo>
                  <a:pt x="80" y="423"/>
                </a:lnTo>
                <a:lnTo>
                  <a:pt x="80" y="1493"/>
                </a:lnTo>
                <a:lnTo>
                  <a:pt x="1373" y="1493"/>
                </a:lnTo>
                <a:close/>
                <a:moveTo>
                  <a:pt x="2128" y="171"/>
                </a:moveTo>
                <a:lnTo>
                  <a:pt x="2170" y="171"/>
                </a:lnTo>
                <a:lnTo>
                  <a:pt x="2135" y="80"/>
                </a:lnTo>
                <a:lnTo>
                  <a:pt x="2113" y="80"/>
                </a:lnTo>
                <a:lnTo>
                  <a:pt x="2128" y="171"/>
                </a:lnTo>
                <a:close/>
                <a:moveTo>
                  <a:pt x="283" y="171"/>
                </a:moveTo>
                <a:lnTo>
                  <a:pt x="326" y="171"/>
                </a:lnTo>
                <a:lnTo>
                  <a:pt x="340" y="80"/>
                </a:lnTo>
                <a:lnTo>
                  <a:pt x="318" y="80"/>
                </a:lnTo>
                <a:lnTo>
                  <a:pt x="283" y="171"/>
                </a:lnTo>
                <a:close/>
                <a:moveTo>
                  <a:pt x="2302" y="1431"/>
                </a:moveTo>
                <a:lnTo>
                  <a:pt x="151" y="1431"/>
                </a:lnTo>
                <a:cubicBezTo>
                  <a:pt x="129" y="1431"/>
                  <a:pt x="111" y="1413"/>
                  <a:pt x="111" y="1391"/>
                </a:cubicBezTo>
                <a:lnTo>
                  <a:pt x="111" y="524"/>
                </a:lnTo>
                <a:cubicBezTo>
                  <a:pt x="111" y="502"/>
                  <a:pt x="129" y="484"/>
                  <a:pt x="151" y="484"/>
                </a:cubicBezTo>
                <a:lnTo>
                  <a:pt x="2302" y="484"/>
                </a:lnTo>
                <a:cubicBezTo>
                  <a:pt x="2324" y="484"/>
                  <a:pt x="2342" y="502"/>
                  <a:pt x="2342" y="524"/>
                </a:cubicBezTo>
                <a:lnTo>
                  <a:pt x="2342" y="1391"/>
                </a:lnTo>
                <a:cubicBezTo>
                  <a:pt x="2342" y="1413"/>
                  <a:pt x="2324" y="1431"/>
                  <a:pt x="2302" y="1431"/>
                </a:cubicBezTo>
                <a:close/>
                <a:moveTo>
                  <a:pt x="191" y="1351"/>
                </a:moveTo>
                <a:lnTo>
                  <a:pt x="2262" y="1351"/>
                </a:lnTo>
                <a:lnTo>
                  <a:pt x="2262" y="564"/>
                </a:lnTo>
                <a:lnTo>
                  <a:pt x="191" y="564"/>
                </a:lnTo>
                <a:lnTo>
                  <a:pt x="191" y="1351"/>
                </a:lnTo>
                <a:close/>
              </a:path>
            </a:pathLst>
          </a:custGeom>
          <a:gradFill>
            <a:gsLst>
              <a:gs pos="0">
                <a:schemeClr val="accent1"/>
              </a:gs>
              <a:gs pos="100000">
                <a:schemeClr val="accent2"/>
              </a:gs>
            </a:gsLst>
            <a:lin ang="5400000" scaled="1"/>
          </a:gradFill>
          <a:ln w="6846"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36" name="文本框 164">
            <a:extLst>
              <a:ext uri="{FF2B5EF4-FFF2-40B4-BE49-F238E27FC236}">
                <a16:creationId xmlns:a16="http://schemas.microsoft.com/office/drawing/2014/main" id="{04AEDE09-B3B3-409A-8FD8-F675C8C8CC99}"/>
              </a:ext>
            </a:extLst>
          </p:cNvPr>
          <p:cNvSpPr txBox="1"/>
          <p:nvPr/>
        </p:nvSpPr>
        <p:spPr>
          <a:xfrm>
            <a:off x="1281925" y="3945013"/>
            <a:ext cx="877163" cy="36933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a:gradFill>
                  <a:gsLst>
                    <a:gs pos="100000">
                      <a:schemeClr val="accent2"/>
                    </a:gs>
                    <a:gs pos="0">
                      <a:schemeClr val="accent1"/>
                    </a:gs>
                  </a:gsLst>
                  <a:lin ang="0" scaled="1"/>
                </a:gradFill>
                <a:latin typeface="+mj-ea"/>
                <a:ea typeface="+mj-ea"/>
                <a:sym typeface="微软雅黑" panose="020B0503020204020204" pitchFamily="34" charset="-122"/>
              </a:rPr>
              <a:t>关键词</a:t>
            </a:r>
          </a:p>
        </p:txBody>
      </p:sp>
      <p:sp>
        <p:nvSpPr>
          <p:cNvPr id="165" name="矩形: 圆角 164">
            <a:extLst>
              <a:ext uri="{FF2B5EF4-FFF2-40B4-BE49-F238E27FC236}">
                <a16:creationId xmlns:a16="http://schemas.microsoft.com/office/drawing/2014/main" id="{A6047835-A432-430B-A99E-82379A09FDC6}"/>
              </a:ext>
            </a:extLst>
          </p:cNvPr>
          <p:cNvSpPr/>
          <p:nvPr/>
        </p:nvSpPr>
        <p:spPr>
          <a:xfrm>
            <a:off x="1043456" y="5404302"/>
            <a:ext cx="2179831" cy="436607"/>
          </a:xfrm>
          <a:prstGeom prst="roundRect">
            <a:avLst>
              <a:gd name="adj" fmla="val 22484"/>
            </a:avLst>
          </a:prstGeom>
          <a:gradFill>
            <a:gsLst>
              <a:gs pos="41000">
                <a:schemeClr val="bg1"/>
              </a:gs>
              <a:gs pos="0">
                <a:schemeClr val="bg1">
                  <a:alpha val="0"/>
                </a:schemeClr>
              </a:gs>
            </a:gsLst>
            <a:lin ang="0" scaled="0"/>
          </a:gradFill>
          <a:ln>
            <a:gradFill>
              <a:gsLst>
                <a:gs pos="31000">
                  <a:schemeClr val="accent1">
                    <a:lumMod val="60000"/>
                    <a:lumOff val="40000"/>
                    <a:alpha val="0"/>
                  </a:schemeClr>
                </a:gs>
                <a:gs pos="100000">
                  <a:schemeClr val="accent1">
                    <a:lumMod val="60000"/>
                    <a:lumOff val="40000"/>
                  </a:schemeClr>
                </a:gs>
              </a:gsLst>
              <a:lin ang="0" scaled="0"/>
            </a:gradFill>
          </a:ln>
          <a:effectLst>
            <a:outerShdw blurRad="546100" dist="139700" dir="2700000" sx="97000" sy="97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rgbClr val="FFFFFF"/>
              </a:solidFill>
              <a:latin typeface="+mn-ea"/>
              <a:sym typeface="微软雅黑" panose="020B0503020204020204" pitchFamily="34" charset="-122"/>
            </a:endParaRPr>
          </a:p>
        </p:txBody>
      </p:sp>
      <p:sp>
        <p:nvSpPr>
          <p:cNvPr id="134" name="任意多边形: 形状 133">
            <a:extLst>
              <a:ext uri="{FF2B5EF4-FFF2-40B4-BE49-F238E27FC236}">
                <a16:creationId xmlns:a16="http://schemas.microsoft.com/office/drawing/2014/main" id="{23E75278-E4DF-4188-A00C-2F09B880877D}"/>
              </a:ext>
            </a:extLst>
          </p:cNvPr>
          <p:cNvSpPr/>
          <p:nvPr/>
        </p:nvSpPr>
        <p:spPr>
          <a:xfrm>
            <a:off x="2864893" y="5499408"/>
            <a:ext cx="282007" cy="213493"/>
          </a:xfrm>
          <a:custGeom>
            <a:avLst/>
            <a:gdLst>
              <a:gd name="connsiteX0" fmla="*/ 459728 w 584905"/>
              <a:gd name="connsiteY0" fmla="*/ 107617 h 442801"/>
              <a:gd name="connsiteX1" fmla="*/ 416505 w 584905"/>
              <a:gd name="connsiteY1" fmla="*/ 173757 h 442801"/>
              <a:gd name="connsiteX2" fmla="*/ 416505 w 584905"/>
              <a:gd name="connsiteY2" fmla="*/ 257834 h 442801"/>
              <a:gd name="connsiteX3" fmla="*/ 448501 w 584905"/>
              <a:gd name="connsiteY3" fmla="*/ 257834 h 442801"/>
              <a:gd name="connsiteX4" fmla="*/ 454115 w 584905"/>
              <a:gd name="connsiteY4" fmla="*/ 257834 h 442801"/>
              <a:gd name="connsiteX5" fmla="*/ 465341 w 584905"/>
              <a:gd name="connsiteY5" fmla="*/ 269044 h 442801"/>
              <a:gd name="connsiteX6" fmla="*/ 465341 w 584905"/>
              <a:gd name="connsiteY6" fmla="*/ 411413 h 442801"/>
              <a:gd name="connsiteX7" fmla="*/ 474884 w 584905"/>
              <a:gd name="connsiteY7" fmla="*/ 420381 h 442801"/>
              <a:gd name="connsiteX8" fmla="*/ 483865 w 584905"/>
              <a:gd name="connsiteY8" fmla="*/ 411413 h 442801"/>
              <a:gd name="connsiteX9" fmla="*/ 495092 w 584905"/>
              <a:gd name="connsiteY9" fmla="*/ 400202 h 442801"/>
              <a:gd name="connsiteX10" fmla="*/ 506318 w 584905"/>
              <a:gd name="connsiteY10" fmla="*/ 411413 h 442801"/>
              <a:gd name="connsiteX11" fmla="*/ 515861 w 584905"/>
              <a:gd name="connsiteY11" fmla="*/ 420381 h 442801"/>
              <a:gd name="connsiteX12" fmla="*/ 524842 w 584905"/>
              <a:gd name="connsiteY12" fmla="*/ 411413 h 442801"/>
              <a:gd name="connsiteX13" fmla="*/ 524842 w 584905"/>
              <a:gd name="connsiteY13" fmla="*/ 269044 h 442801"/>
              <a:gd name="connsiteX14" fmla="*/ 536069 w 584905"/>
              <a:gd name="connsiteY14" fmla="*/ 257834 h 442801"/>
              <a:gd name="connsiteX15" fmla="*/ 562452 w 584905"/>
              <a:gd name="connsiteY15" fmla="*/ 257834 h 442801"/>
              <a:gd name="connsiteX16" fmla="*/ 562452 w 584905"/>
              <a:gd name="connsiteY16" fmla="*/ 173757 h 442801"/>
              <a:gd name="connsiteX17" fmla="*/ 519790 w 584905"/>
              <a:gd name="connsiteY17" fmla="*/ 107617 h 442801"/>
              <a:gd name="connsiteX18" fmla="*/ 518106 w 584905"/>
              <a:gd name="connsiteY18" fmla="*/ 108178 h 442801"/>
              <a:gd name="connsiteX19" fmla="*/ 514738 w 584905"/>
              <a:gd name="connsiteY19" fmla="*/ 109860 h 442801"/>
              <a:gd name="connsiteX20" fmla="*/ 510809 w 584905"/>
              <a:gd name="connsiteY20" fmla="*/ 111541 h 442801"/>
              <a:gd name="connsiteX21" fmla="*/ 506318 w 584905"/>
              <a:gd name="connsiteY21" fmla="*/ 113223 h 442801"/>
              <a:gd name="connsiteX22" fmla="*/ 503512 w 584905"/>
              <a:gd name="connsiteY22" fmla="*/ 113783 h 442801"/>
              <a:gd name="connsiteX23" fmla="*/ 489479 w 584905"/>
              <a:gd name="connsiteY23" fmla="*/ 116025 h 442801"/>
              <a:gd name="connsiteX24" fmla="*/ 476007 w 584905"/>
              <a:gd name="connsiteY24" fmla="*/ 113783 h 442801"/>
              <a:gd name="connsiteX25" fmla="*/ 473200 w 584905"/>
              <a:gd name="connsiteY25" fmla="*/ 113223 h 442801"/>
              <a:gd name="connsiteX26" fmla="*/ 468709 w 584905"/>
              <a:gd name="connsiteY26" fmla="*/ 111541 h 442801"/>
              <a:gd name="connsiteX27" fmla="*/ 464219 w 584905"/>
              <a:gd name="connsiteY27" fmla="*/ 109860 h 442801"/>
              <a:gd name="connsiteX28" fmla="*/ 460851 w 584905"/>
              <a:gd name="connsiteY28" fmla="*/ 108178 h 442801"/>
              <a:gd name="connsiteX29" fmla="*/ 459728 w 584905"/>
              <a:gd name="connsiteY29" fmla="*/ 107617 h 442801"/>
              <a:gd name="connsiteX30" fmla="*/ 65115 w 584905"/>
              <a:gd name="connsiteY30" fmla="*/ 107617 h 442801"/>
              <a:gd name="connsiteX31" fmla="*/ 22453 w 584905"/>
              <a:gd name="connsiteY31" fmla="*/ 173757 h 442801"/>
              <a:gd name="connsiteX32" fmla="*/ 22453 w 584905"/>
              <a:gd name="connsiteY32" fmla="*/ 257834 h 442801"/>
              <a:gd name="connsiteX33" fmla="*/ 54449 w 584905"/>
              <a:gd name="connsiteY33" fmla="*/ 257834 h 442801"/>
              <a:gd name="connsiteX34" fmla="*/ 60063 w 584905"/>
              <a:gd name="connsiteY34" fmla="*/ 257834 h 442801"/>
              <a:gd name="connsiteX35" fmla="*/ 71289 w 584905"/>
              <a:gd name="connsiteY35" fmla="*/ 269044 h 442801"/>
              <a:gd name="connsiteX36" fmla="*/ 71289 w 584905"/>
              <a:gd name="connsiteY36" fmla="*/ 411413 h 442801"/>
              <a:gd name="connsiteX37" fmla="*/ 80832 w 584905"/>
              <a:gd name="connsiteY37" fmla="*/ 420381 h 442801"/>
              <a:gd name="connsiteX38" fmla="*/ 89813 w 584905"/>
              <a:gd name="connsiteY38" fmla="*/ 411413 h 442801"/>
              <a:gd name="connsiteX39" fmla="*/ 101040 w 584905"/>
              <a:gd name="connsiteY39" fmla="*/ 400202 h 442801"/>
              <a:gd name="connsiteX40" fmla="*/ 112266 w 584905"/>
              <a:gd name="connsiteY40" fmla="*/ 411413 h 442801"/>
              <a:gd name="connsiteX41" fmla="*/ 121248 w 584905"/>
              <a:gd name="connsiteY41" fmla="*/ 420381 h 442801"/>
              <a:gd name="connsiteX42" fmla="*/ 130790 w 584905"/>
              <a:gd name="connsiteY42" fmla="*/ 411413 h 442801"/>
              <a:gd name="connsiteX43" fmla="*/ 130790 w 584905"/>
              <a:gd name="connsiteY43" fmla="*/ 269044 h 442801"/>
              <a:gd name="connsiteX44" fmla="*/ 142017 w 584905"/>
              <a:gd name="connsiteY44" fmla="*/ 257834 h 442801"/>
              <a:gd name="connsiteX45" fmla="*/ 168400 w 584905"/>
              <a:gd name="connsiteY45" fmla="*/ 257834 h 442801"/>
              <a:gd name="connsiteX46" fmla="*/ 168400 w 584905"/>
              <a:gd name="connsiteY46" fmla="*/ 173757 h 442801"/>
              <a:gd name="connsiteX47" fmla="*/ 125177 w 584905"/>
              <a:gd name="connsiteY47" fmla="*/ 107617 h 442801"/>
              <a:gd name="connsiteX48" fmla="*/ 124054 w 584905"/>
              <a:gd name="connsiteY48" fmla="*/ 108178 h 442801"/>
              <a:gd name="connsiteX49" fmla="*/ 120686 w 584905"/>
              <a:gd name="connsiteY49" fmla="*/ 109860 h 442801"/>
              <a:gd name="connsiteX50" fmla="*/ 116757 w 584905"/>
              <a:gd name="connsiteY50" fmla="*/ 111541 h 442801"/>
              <a:gd name="connsiteX51" fmla="*/ 111705 w 584905"/>
              <a:gd name="connsiteY51" fmla="*/ 113223 h 442801"/>
              <a:gd name="connsiteX52" fmla="*/ 108898 w 584905"/>
              <a:gd name="connsiteY52" fmla="*/ 113783 h 442801"/>
              <a:gd name="connsiteX53" fmla="*/ 95427 w 584905"/>
              <a:gd name="connsiteY53" fmla="*/ 116025 h 442801"/>
              <a:gd name="connsiteX54" fmla="*/ 81393 w 584905"/>
              <a:gd name="connsiteY54" fmla="*/ 113783 h 442801"/>
              <a:gd name="connsiteX55" fmla="*/ 79148 w 584905"/>
              <a:gd name="connsiteY55" fmla="*/ 113223 h 442801"/>
              <a:gd name="connsiteX56" fmla="*/ 74096 w 584905"/>
              <a:gd name="connsiteY56" fmla="*/ 111541 h 442801"/>
              <a:gd name="connsiteX57" fmla="*/ 70167 w 584905"/>
              <a:gd name="connsiteY57" fmla="*/ 109860 h 442801"/>
              <a:gd name="connsiteX58" fmla="*/ 66799 w 584905"/>
              <a:gd name="connsiteY58" fmla="*/ 108178 h 442801"/>
              <a:gd name="connsiteX59" fmla="*/ 65115 w 584905"/>
              <a:gd name="connsiteY59" fmla="*/ 107617 h 442801"/>
              <a:gd name="connsiteX60" fmla="*/ 263267 w 584905"/>
              <a:gd name="connsiteY60" fmla="*/ 107617 h 442801"/>
              <a:gd name="connsiteX61" fmla="*/ 220044 w 584905"/>
              <a:gd name="connsiteY61" fmla="*/ 173757 h 442801"/>
              <a:gd name="connsiteX62" fmla="*/ 220044 w 584905"/>
              <a:gd name="connsiteY62" fmla="*/ 257834 h 442801"/>
              <a:gd name="connsiteX63" fmla="*/ 252040 w 584905"/>
              <a:gd name="connsiteY63" fmla="*/ 257834 h 442801"/>
              <a:gd name="connsiteX64" fmla="*/ 258215 w 584905"/>
              <a:gd name="connsiteY64" fmla="*/ 257834 h 442801"/>
              <a:gd name="connsiteX65" fmla="*/ 269441 w 584905"/>
              <a:gd name="connsiteY65" fmla="*/ 269044 h 442801"/>
              <a:gd name="connsiteX66" fmla="*/ 269441 w 584905"/>
              <a:gd name="connsiteY66" fmla="*/ 411413 h 442801"/>
              <a:gd name="connsiteX67" fmla="*/ 278423 w 584905"/>
              <a:gd name="connsiteY67" fmla="*/ 420381 h 442801"/>
              <a:gd name="connsiteX68" fmla="*/ 287404 w 584905"/>
              <a:gd name="connsiteY68" fmla="*/ 411413 h 442801"/>
              <a:gd name="connsiteX69" fmla="*/ 298631 w 584905"/>
              <a:gd name="connsiteY69" fmla="*/ 400202 h 442801"/>
              <a:gd name="connsiteX70" fmla="*/ 309857 w 584905"/>
              <a:gd name="connsiteY70" fmla="*/ 411413 h 442801"/>
              <a:gd name="connsiteX71" fmla="*/ 319400 w 584905"/>
              <a:gd name="connsiteY71" fmla="*/ 420381 h 442801"/>
              <a:gd name="connsiteX72" fmla="*/ 328381 w 584905"/>
              <a:gd name="connsiteY72" fmla="*/ 411413 h 442801"/>
              <a:gd name="connsiteX73" fmla="*/ 328381 w 584905"/>
              <a:gd name="connsiteY73" fmla="*/ 269044 h 442801"/>
              <a:gd name="connsiteX74" fmla="*/ 339608 w 584905"/>
              <a:gd name="connsiteY74" fmla="*/ 257834 h 442801"/>
              <a:gd name="connsiteX75" fmla="*/ 366552 w 584905"/>
              <a:gd name="connsiteY75" fmla="*/ 257834 h 442801"/>
              <a:gd name="connsiteX76" fmla="*/ 366552 w 584905"/>
              <a:gd name="connsiteY76" fmla="*/ 173757 h 442801"/>
              <a:gd name="connsiteX77" fmla="*/ 323329 w 584905"/>
              <a:gd name="connsiteY77" fmla="*/ 107617 h 442801"/>
              <a:gd name="connsiteX78" fmla="*/ 322206 w 584905"/>
              <a:gd name="connsiteY78" fmla="*/ 108178 h 442801"/>
              <a:gd name="connsiteX79" fmla="*/ 318838 w 584905"/>
              <a:gd name="connsiteY79" fmla="*/ 109860 h 442801"/>
              <a:gd name="connsiteX80" fmla="*/ 314348 w 584905"/>
              <a:gd name="connsiteY80" fmla="*/ 111541 h 442801"/>
              <a:gd name="connsiteX81" fmla="*/ 309857 w 584905"/>
              <a:gd name="connsiteY81" fmla="*/ 113223 h 442801"/>
              <a:gd name="connsiteX82" fmla="*/ 307050 w 584905"/>
              <a:gd name="connsiteY82" fmla="*/ 113783 h 442801"/>
              <a:gd name="connsiteX83" fmla="*/ 293579 w 584905"/>
              <a:gd name="connsiteY83" fmla="*/ 116025 h 442801"/>
              <a:gd name="connsiteX84" fmla="*/ 279545 w 584905"/>
              <a:gd name="connsiteY84" fmla="*/ 113783 h 442801"/>
              <a:gd name="connsiteX85" fmla="*/ 276739 w 584905"/>
              <a:gd name="connsiteY85" fmla="*/ 113223 h 442801"/>
              <a:gd name="connsiteX86" fmla="*/ 272248 w 584905"/>
              <a:gd name="connsiteY86" fmla="*/ 111541 h 442801"/>
              <a:gd name="connsiteX87" fmla="*/ 267757 w 584905"/>
              <a:gd name="connsiteY87" fmla="*/ 109860 h 442801"/>
              <a:gd name="connsiteX88" fmla="*/ 264951 w 584905"/>
              <a:gd name="connsiteY88" fmla="*/ 108178 h 442801"/>
              <a:gd name="connsiteX89" fmla="*/ 263267 w 584905"/>
              <a:gd name="connsiteY89" fmla="*/ 107617 h 442801"/>
              <a:gd name="connsiteX90" fmla="*/ 489479 w 584905"/>
              <a:gd name="connsiteY90" fmla="*/ 22420 h 442801"/>
              <a:gd name="connsiteX91" fmla="*/ 454115 w 584905"/>
              <a:gd name="connsiteY91" fmla="*/ 57732 h 442801"/>
              <a:gd name="connsiteX92" fmla="*/ 467587 w 584905"/>
              <a:gd name="connsiteY92" fmla="*/ 85758 h 442801"/>
              <a:gd name="connsiteX93" fmla="*/ 511370 w 584905"/>
              <a:gd name="connsiteY93" fmla="*/ 85758 h 442801"/>
              <a:gd name="connsiteX94" fmla="*/ 525404 w 584905"/>
              <a:gd name="connsiteY94" fmla="*/ 57732 h 442801"/>
              <a:gd name="connsiteX95" fmla="*/ 489479 w 584905"/>
              <a:gd name="connsiteY95" fmla="*/ 22420 h 442801"/>
              <a:gd name="connsiteX96" fmla="*/ 95427 w 584905"/>
              <a:gd name="connsiteY96" fmla="*/ 22420 h 442801"/>
              <a:gd name="connsiteX97" fmla="*/ 60063 w 584905"/>
              <a:gd name="connsiteY97" fmla="*/ 57732 h 442801"/>
              <a:gd name="connsiteX98" fmla="*/ 73535 w 584905"/>
              <a:gd name="connsiteY98" fmla="*/ 85758 h 442801"/>
              <a:gd name="connsiteX99" fmla="*/ 84200 w 584905"/>
              <a:gd name="connsiteY99" fmla="*/ 91363 h 442801"/>
              <a:gd name="connsiteX100" fmla="*/ 95427 w 584905"/>
              <a:gd name="connsiteY100" fmla="*/ 93044 h 442801"/>
              <a:gd name="connsiteX101" fmla="*/ 117318 w 584905"/>
              <a:gd name="connsiteY101" fmla="*/ 85758 h 442801"/>
              <a:gd name="connsiteX102" fmla="*/ 130790 w 584905"/>
              <a:gd name="connsiteY102" fmla="*/ 57732 h 442801"/>
              <a:gd name="connsiteX103" fmla="*/ 95427 w 584905"/>
              <a:gd name="connsiteY103" fmla="*/ 22420 h 442801"/>
              <a:gd name="connsiteX104" fmla="*/ 293579 w 584905"/>
              <a:gd name="connsiteY104" fmla="*/ 22420 h 442801"/>
              <a:gd name="connsiteX105" fmla="*/ 257653 w 584905"/>
              <a:gd name="connsiteY105" fmla="*/ 57732 h 442801"/>
              <a:gd name="connsiteX106" fmla="*/ 271687 w 584905"/>
              <a:gd name="connsiteY106" fmla="*/ 85758 h 442801"/>
              <a:gd name="connsiteX107" fmla="*/ 281791 w 584905"/>
              <a:gd name="connsiteY107" fmla="*/ 91363 h 442801"/>
              <a:gd name="connsiteX108" fmla="*/ 293579 w 584905"/>
              <a:gd name="connsiteY108" fmla="*/ 93044 h 442801"/>
              <a:gd name="connsiteX109" fmla="*/ 309857 w 584905"/>
              <a:gd name="connsiteY109" fmla="*/ 89121 h 442801"/>
              <a:gd name="connsiteX110" fmla="*/ 314909 w 584905"/>
              <a:gd name="connsiteY110" fmla="*/ 85758 h 442801"/>
              <a:gd name="connsiteX111" fmla="*/ 328942 w 584905"/>
              <a:gd name="connsiteY111" fmla="*/ 57732 h 442801"/>
              <a:gd name="connsiteX112" fmla="*/ 293579 w 584905"/>
              <a:gd name="connsiteY112" fmla="*/ 22420 h 442801"/>
              <a:gd name="connsiteX113" fmla="*/ 489479 w 584905"/>
              <a:gd name="connsiteY113" fmla="*/ 0 h 442801"/>
              <a:gd name="connsiteX114" fmla="*/ 547857 w 584905"/>
              <a:gd name="connsiteY114" fmla="*/ 57732 h 442801"/>
              <a:gd name="connsiteX115" fmla="*/ 537192 w 584905"/>
              <a:gd name="connsiteY115" fmla="*/ 91363 h 442801"/>
              <a:gd name="connsiteX116" fmla="*/ 584905 w 584905"/>
              <a:gd name="connsiteY116" fmla="*/ 173757 h 442801"/>
              <a:gd name="connsiteX117" fmla="*/ 584905 w 584905"/>
              <a:gd name="connsiteY117" fmla="*/ 269044 h 442801"/>
              <a:gd name="connsiteX118" fmla="*/ 573678 w 584905"/>
              <a:gd name="connsiteY118" fmla="*/ 280254 h 442801"/>
              <a:gd name="connsiteX119" fmla="*/ 547296 w 584905"/>
              <a:gd name="connsiteY119" fmla="*/ 280254 h 442801"/>
              <a:gd name="connsiteX120" fmla="*/ 547296 w 584905"/>
              <a:gd name="connsiteY120" fmla="*/ 411413 h 442801"/>
              <a:gd name="connsiteX121" fmla="*/ 547296 w 584905"/>
              <a:gd name="connsiteY121" fmla="*/ 413655 h 442801"/>
              <a:gd name="connsiteX122" fmla="*/ 515861 w 584905"/>
              <a:gd name="connsiteY122" fmla="*/ 442801 h 442801"/>
              <a:gd name="connsiteX123" fmla="*/ 495092 w 584905"/>
              <a:gd name="connsiteY123" fmla="*/ 435514 h 442801"/>
              <a:gd name="connsiteX124" fmla="*/ 474884 w 584905"/>
              <a:gd name="connsiteY124" fmla="*/ 442801 h 442801"/>
              <a:gd name="connsiteX125" fmla="*/ 443449 w 584905"/>
              <a:gd name="connsiteY125" fmla="*/ 413655 h 442801"/>
              <a:gd name="connsiteX126" fmla="*/ 443449 w 584905"/>
              <a:gd name="connsiteY126" fmla="*/ 411413 h 442801"/>
              <a:gd name="connsiteX127" fmla="*/ 443449 w 584905"/>
              <a:gd name="connsiteY127" fmla="*/ 280254 h 442801"/>
              <a:gd name="connsiteX128" fmla="*/ 405279 w 584905"/>
              <a:gd name="connsiteY128" fmla="*/ 280254 h 442801"/>
              <a:gd name="connsiteX129" fmla="*/ 394052 w 584905"/>
              <a:gd name="connsiteY129" fmla="*/ 269044 h 442801"/>
              <a:gd name="connsiteX130" fmla="*/ 394052 w 584905"/>
              <a:gd name="connsiteY130" fmla="*/ 173757 h 442801"/>
              <a:gd name="connsiteX131" fmla="*/ 442327 w 584905"/>
              <a:gd name="connsiteY131" fmla="*/ 91363 h 442801"/>
              <a:gd name="connsiteX132" fmla="*/ 431661 w 584905"/>
              <a:gd name="connsiteY132" fmla="*/ 57732 h 442801"/>
              <a:gd name="connsiteX133" fmla="*/ 489479 w 584905"/>
              <a:gd name="connsiteY133" fmla="*/ 0 h 442801"/>
              <a:gd name="connsiteX134" fmla="*/ 95427 w 584905"/>
              <a:gd name="connsiteY134" fmla="*/ 0 h 442801"/>
              <a:gd name="connsiteX135" fmla="*/ 153244 w 584905"/>
              <a:gd name="connsiteY135" fmla="*/ 57732 h 442801"/>
              <a:gd name="connsiteX136" fmla="*/ 142578 w 584905"/>
              <a:gd name="connsiteY136" fmla="*/ 91363 h 442801"/>
              <a:gd name="connsiteX137" fmla="*/ 190853 w 584905"/>
              <a:gd name="connsiteY137" fmla="*/ 173757 h 442801"/>
              <a:gd name="connsiteX138" fmla="*/ 190853 w 584905"/>
              <a:gd name="connsiteY138" fmla="*/ 269044 h 442801"/>
              <a:gd name="connsiteX139" fmla="*/ 179626 w 584905"/>
              <a:gd name="connsiteY139" fmla="*/ 280254 h 442801"/>
              <a:gd name="connsiteX140" fmla="*/ 153244 w 584905"/>
              <a:gd name="connsiteY140" fmla="*/ 280254 h 442801"/>
              <a:gd name="connsiteX141" fmla="*/ 153244 w 584905"/>
              <a:gd name="connsiteY141" fmla="*/ 411413 h 442801"/>
              <a:gd name="connsiteX142" fmla="*/ 152682 w 584905"/>
              <a:gd name="connsiteY142" fmla="*/ 413655 h 442801"/>
              <a:gd name="connsiteX143" fmla="*/ 121248 w 584905"/>
              <a:gd name="connsiteY143" fmla="*/ 442801 h 442801"/>
              <a:gd name="connsiteX144" fmla="*/ 101040 w 584905"/>
              <a:gd name="connsiteY144" fmla="*/ 435514 h 442801"/>
              <a:gd name="connsiteX145" fmla="*/ 80832 w 584905"/>
              <a:gd name="connsiteY145" fmla="*/ 442801 h 442801"/>
              <a:gd name="connsiteX146" fmla="*/ 49397 w 584905"/>
              <a:gd name="connsiteY146" fmla="*/ 413655 h 442801"/>
              <a:gd name="connsiteX147" fmla="*/ 48836 w 584905"/>
              <a:gd name="connsiteY147" fmla="*/ 411413 h 442801"/>
              <a:gd name="connsiteX148" fmla="*/ 48836 w 584905"/>
              <a:gd name="connsiteY148" fmla="*/ 280254 h 442801"/>
              <a:gd name="connsiteX149" fmla="*/ 11227 w 584905"/>
              <a:gd name="connsiteY149" fmla="*/ 280254 h 442801"/>
              <a:gd name="connsiteX150" fmla="*/ 0 w 584905"/>
              <a:gd name="connsiteY150" fmla="*/ 269044 h 442801"/>
              <a:gd name="connsiteX151" fmla="*/ 0 w 584905"/>
              <a:gd name="connsiteY151" fmla="*/ 173757 h 442801"/>
              <a:gd name="connsiteX152" fmla="*/ 48275 w 584905"/>
              <a:gd name="connsiteY152" fmla="*/ 91363 h 442801"/>
              <a:gd name="connsiteX153" fmla="*/ 37609 w 584905"/>
              <a:gd name="connsiteY153" fmla="*/ 57732 h 442801"/>
              <a:gd name="connsiteX154" fmla="*/ 95427 w 584905"/>
              <a:gd name="connsiteY154" fmla="*/ 0 h 442801"/>
              <a:gd name="connsiteX155" fmla="*/ 293579 w 584905"/>
              <a:gd name="connsiteY155" fmla="*/ 0 h 442801"/>
              <a:gd name="connsiteX156" fmla="*/ 351396 w 584905"/>
              <a:gd name="connsiteY156" fmla="*/ 57732 h 442801"/>
              <a:gd name="connsiteX157" fmla="*/ 340730 w 584905"/>
              <a:gd name="connsiteY157" fmla="*/ 91363 h 442801"/>
              <a:gd name="connsiteX158" fmla="*/ 389005 w 584905"/>
              <a:gd name="connsiteY158" fmla="*/ 173757 h 442801"/>
              <a:gd name="connsiteX159" fmla="*/ 389005 w 584905"/>
              <a:gd name="connsiteY159" fmla="*/ 269044 h 442801"/>
              <a:gd name="connsiteX160" fmla="*/ 377778 w 584905"/>
              <a:gd name="connsiteY160" fmla="*/ 280254 h 442801"/>
              <a:gd name="connsiteX161" fmla="*/ 350834 w 584905"/>
              <a:gd name="connsiteY161" fmla="*/ 280254 h 442801"/>
              <a:gd name="connsiteX162" fmla="*/ 350834 w 584905"/>
              <a:gd name="connsiteY162" fmla="*/ 411413 h 442801"/>
              <a:gd name="connsiteX163" fmla="*/ 350834 w 584905"/>
              <a:gd name="connsiteY163" fmla="*/ 413655 h 442801"/>
              <a:gd name="connsiteX164" fmla="*/ 319400 w 584905"/>
              <a:gd name="connsiteY164" fmla="*/ 442801 h 442801"/>
              <a:gd name="connsiteX165" fmla="*/ 299192 w 584905"/>
              <a:gd name="connsiteY165" fmla="*/ 435514 h 442801"/>
              <a:gd name="connsiteX166" fmla="*/ 278423 w 584905"/>
              <a:gd name="connsiteY166" fmla="*/ 442801 h 442801"/>
              <a:gd name="connsiteX167" fmla="*/ 246988 w 584905"/>
              <a:gd name="connsiteY167" fmla="*/ 413655 h 442801"/>
              <a:gd name="connsiteX168" fmla="*/ 246988 w 584905"/>
              <a:gd name="connsiteY168" fmla="*/ 411413 h 442801"/>
              <a:gd name="connsiteX169" fmla="*/ 246988 w 584905"/>
              <a:gd name="connsiteY169" fmla="*/ 280254 h 442801"/>
              <a:gd name="connsiteX170" fmla="*/ 209379 w 584905"/>
              <a:gd name="connsiteY170" fmla="*/ 280254 h 442801"/>
              <a:gd name="connsiteX171" fmla="*/ 198152 w 584905"/>
              <a:gd name="connsiteY171" fmla="*/ 269044 h 442801"/>
              <a:gd name="connsiteX172" fmla="*/ 198152 w 584905"/>
              <a:gd name="connsiteY172" fmla="*/ 173757 h 442801"/>
              <a:gd name="connsiteX173" fmla="*/ 245865 w 584905"/>
              <a:gd name="connsiteY173" fmla="*/ 91363 h 442801"/>
              <a:gd name="connsiteX174" fmla="*/ 235200 w 584905"/>
              <a:gd name="connsiteY174" fmla="*/ 57732 h 442801"/>
              <a:gd name="connsiteX175" fmla="*/ 293579 w 584905"/>
              <a:gd name="connsiteY175" fmla="*/ 0 h 44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584905" h="442801">
                <a:moveTo>
                  <a:pt x="459728" y="107617"/>
                </a:moveTo>
                <a:cubicBezTo>
                  <a:pt x="433907" y="118828"/>
                  <a:pt x="416505" y="145171"/>
                  <a:pt x="416505" y="173757"/>
                </a:cubicBezTo>
                <a:lnTo>
                  <a:pt x="416505" y="257834"/>
                </a:lnTo>
                <a:lnTo>
                  <a:pt x="448501" y="257834"/>
                </a:lnTo>
                <a:lnTo>
                  <a:pt x="454115" y="257834"/>
                </a:lnTo>
                <a:cubicBezTo>
                  <a:pt x="460851" y="257834"/>
                  <a:pt x="465341" y="262878"/>
                  <a:pt x="465341" y="269044"/>
                </a:cubicBezTo>
                <a:lnTo>
                  <a:pt x="465341" y="411413"/>
                </a:lnTo>
                <a:cubicBezTo>
                  <a:pt x="465341" y="416457"/>
                  <a:pt x="469832" y="420381"/>
                  <a:pt x="474884" y="420381"/>
                </a:cubicBezTo>
                <a:cubicBezTo>
                  <a:pt x="479936" y="420381"/>
                  <a:pt x="483865" y="416457"/>
                  <a:pt x="483865" y="411413"/>
                </a:cubicBezTo>
                <a:cubicBezTo>
                  <a:pt x="483865" y="405247"/>
                  <a:pt x="488917" y="400202"/>
                  <a:pt x="495092" y="400202"/>
                </a:cubicBezTo>
                <a:cubicBezTo>
                  <a:pt x="501266" y="400202"/>
                  <a:pt x="506318" y="405247"/>
                  <a:pt x="506318" y="411413"/>
                </a:cubicBezTo>
                <a:cubicBezTo>
                  <a:pt x="506318" y="416457"/>
                  <a:pt x="510809" y="420381"/>
                  <a:pt x="515861" y="420381"/>
                </a:cubicBezTo>
                <a:cubicBezTo>
                  <a:pt x="520913" y="420381"/>
                  <a:pt x="524842" y="416457"/>
                  <a:pt x="524842" y="411413"/>
                </a:cubicBezTo>
                <a:lnTo>
                  <a:pt x="524842" y="269044"/>
                </a:lnTo>
                <a:cubicBezTo>
                  <a:pt x="524842" y="262878"/>
                  <a:pt x="529894" y="257834"/>
                  <a:pt x="536069" y="257834"/>
                </a:cubicBezTo>
                <a:lnTo>
                  <a:pt x="562452" y="257834"/>
                </a:lnTo>
                <a:lnTo>
                  <a:pt x="562452" y="173757"/>
                </a:lnTo>
                <a:cubicBezTo>
                  <a:pt x="562452" y="145171"/>
                  <a:pt x="545612" y="118828"/>
                  <a:pt x="519790" y="107617"/>
                </a:cubicBezTo>
                <a:cubicBezTo>
                  <a:pt x="519229" y="107617"/>
                  <a:pt x="518668" y="107617"/>
                  <a:pt x="518106" y="108178"/>
                </a:cubicBezTo>
                <a:cubicBezTo>
                  <a:pt x="516984" y="108738"/>
                  <a:pt x="515861" y="109299"/>
                  <a:pt x="514738" y="109860"/>
                </a:cubicBezTo>
                <a:cubicBezTo>
                  <a:pt x="513616" y="110420"/>
                  <a:pt x="511932" y="110981"/>
                  <a:pt x="510809" y="111541"/>
                </a:cubicBezTo>
                <a:cubicBezTo>
                  <a:pt x="509125" y="112102"/>
                  <a:pt x="507441" y="112662"/>
                  <a:pt x="506318" y="113223"/>
                </a:cubicBezTo>
                <a:cubicBezTo>
                  <a:pt x="505196" y="113783"/>
                  <a:pt x="504073" y="113783"/>
                  <a:pt x="503512" y="113783"/>
                </a:cubicBezTo>
                <a:cubicBezTo>
                  <a:pt x="499021" y="114904"/>
                  <a:pt x="494531" y="116025"/>
                  <a:pt x="489479" y="116025"/>
                </a:cubicBezTo>
                <a:cubicBezTo>
                  <a:pt x="484988" y="116025"/>
                  <a:pt x="480497" y="114904"/>
                  <a:pt x="476007" y="113783"/>
                </a:cubicBezTo>
                <a:cubicBezTo>
                  <a:pt x="474884" y="113783"/>
                  <a:pt x="473761" y="113783"/>
                  <a:pt x="473200" y="113223"/>
                </a:cubicBezTo>
                <a:cubicBezTo>
                  <a:pt x="471516" y="112662"/>
                  <a:pt x="469832" y="112102"/>
                  <a:pt x="468709" y="111541"/>
                </a:cubicBezTo>
                <a:cubicBezTo>
                  <a:pt x="467025" y="110981"/>
                  <a:pt x="465341" y="110420"/>
                  <a:pt x="464219" y="109860"/>
                </a:cubicBezTo>
                <a:cubicBezTo>
                  <a:pt x="463096" y="109299"/>
                  <a:pt x="461973" y="108738"/>
                  <a:pt x="460851" y="108178"/>
                </a:cubicBezTo>
                <a:cubicBezTo>
                  <a:pt x="460289" y="107617"/>
                  <a:pt x="460289" y="107617"/>
                  <a:pt x="459728" y="107617"/>
                </a:cubicBezTo>
                <a:close/>
                <a:moveTo>
                  <a:pt x="65115" y="107617"/>
                </a:moveTo>
                <a:cubicBezTo>
                  <a:pt x="39293" y="118828"/>
                  <a:pt x="22453" y="145171"/>
                  <a:pt x="22453" y="173757"/>
                </a:cubicBezTo>
                <a:lnTo>
                  <a:pt x="22453" y="257834"/>
                </a:lnTo>
                <a:lnTo>
                  <a:pt x="54449" y="257834"/>
                </a:lnTo>
                <a:lnTo>
                  <a:pt x="60063" y="257834"/>
                </a:lnTo>
                <a:cubicBezTo>
                  <a:pt x="66237" y="257834"/>
                  <a:pt x="71289" y="262878"/>
                  <a:pt x="71289" y="269044"/>
                </a:cubicBezTo>
                <a:lnTo>
                  <a:pt x="71289" y="411413"/>
                </a:lnTo>
                <a:cubicBezTo>
                  <a:pt x="71289" y="416457"/>
                  <a:pt x="75780" y="420381"/>
                  <a:pt x="80832" y="420381"/>
                </a:cubicBezTo>
                <a:cubicBezTo>
                  <a:pt x="85884" y="420381"/>
                  <a:pt x="89813" y="416457"/>
                  <a:pt x="89813" y="411413"/>
                </a:cubicBezTo>
                <a:cubicBezTo>
                  <a:pt x="89813" y="405247"/>
                  <a:pt x="94865" y="400202"/>
                  <a:pt x="101040" y="400202"/>
                </a:cubicBezTo>
                <a:cubicBezTo>
                  <a:pt x="107214" y="400202"/>
                  <a:pt x="112266" y="405247"/>
                  <a:pt x="112266" y="411413"/>
                </a:cubicBezTo>
                <a:cubicBezTo>
                  <a:pt x="112266" y="416457"/>
                  <a:pt x="116196" y="420381"/>
                  <a:pt x="121248" y="420381"/>
                </a:cubicBezTo>
                <a:cubicBezTo>
                  <a:pt x="126300" y="420381"/>
                  <a:pt x="130790" y="416457"/>
                  <a:pt x="130790" y="411413"/>
                </a:cubicBezTo>
                <a:lnTo>
                  <a:pt x="130790" y="269044"/>
                </a:lnTo>
                <a:cubicBezTo>
                  <a:pt x="130790" y="262878"/>
                  <a:pt x="135842" y="257834"/>
                  <a:pt x="142017" y="257834"/>
                </a:cubicBezTo>
                <a:lnTo>
                  <a:pt x="168400" y="257834"/>
                </a:lnTo>
                <a:lnTo>
                  <a:pt x="168400" y="173757"/>
                </a:lnTo>
                <a:cubicBezTo>
                  <a:pt x="168400" y="145171"/>
                  <a:pt x="151560" y="118828"/>
                  <a:pt x="125177" y="107617"/>
                </a:cubicBezTo>
                <a:cubicBezTo>
                  <a:pt x="125177" y="107617"/>
                  <a:pt x="124616" y="107617"/>
                  <a:pt x="124054" y="108178"/>
                </a:cubicBezTo>
                <a:cubicBezTo>
                  <a:pt x="122932" y="108738"/>
                  <a:pt x="121809" y="109299"/>
                  <a:pt x="120686" y="109860"/>
                </a:cubicBezTo>
                <a:cubicBezTo>
                  <a:pt x="119564" y="110420"/>
                  <a:pt x="117880" y="110981"/>
                  <a:pt x="116757" y="111541"/>
                </a:cubicBezTo>
                <a:cubicBezTo>
                  <a:pt x="115073" y="112102"/>
                  <a:pt x="113389" y="112662"/>
                  <a:pt x="111705" y="113223"/>
                </a:cubicBezTo>
                <a:cubicBezTo>
                  <a:pt x="111144" y="113783"/>
                  <a:pt x="110021" y="113783"/>
                  <a:pt x="108898" y="113783"/>
                </a:cubicBezTo>
                <a:cubicBezTo>
                  <a:pt x="104408" y="114904"/>
                  <a:pt x="99917" y="116025"/>
                  <a:pt x="95427" y="116025"/>
                </a:cubicBezTo>
                <a:cubicBezTo>
                  <a:pt x="90936" y="116025"/>
                  <a:pt x="85884" y="114904"/>
                  <a:pt x="81393" y="113783"/>
                </a:cubicBezTo>
                <a:cubicBezTo>
                  <a:pt x="80832" y="113783"/>
                  <a:pt x="79709" y="113783"/>
                  <a:pt x="79148" y="113223"/>
                </a:cubicBezTo>
                <a:cubicBezTo>
                  <a:pt x="77464" y="112662"/>
                  <a:pt x="75780" y="112102"/>
                  <a:pt x="74096" y="111541"/>
                </a:cubicBezTo>
                <a:cubicBezTo>
                  <a:pt x="72973" y="110981"/>
                  <a:pt x="71289" y="110420"/>
                  <a:pt x="70167" y="109860"/>
                </a:cubicBezTo>
                <a:cubicBezTo>
                  <a:pt x="69044" y="109299"/>
                  <a:pt x="67921" y="108738"/>
                  <a:pt x="66799" y="108178"/>
                </a:cubicBezTo>
                <a:cubicBezTo>
                  <a:pt x="66237" y="107617"/>
                  <a:pt x="65676" y="107617"/>
                  <a:pt x="65115" y="107617"/>
                </a:cubicBezTo>
                <a:close/>
                <a:moveTo>
                  <a:pt x="263267" y="107617"/>
                </a:moveTo>
                <a:cubicBezTo>
                  <a:pt x="237445" y="118828"/>
                  <a:pt x="220605" y="145171"/>
                  <a:pt x="220044" y="173757"/>
                </a:cubicBezTo>
                <a:lnTo>
                  <a:pt x="220044" y="257834"/>
                </a:lnTo>
                <a:lnTo>
                  <a:pt x="252040" y="257834"/>
                </a:lnTo>
                <a:lnTo>
                  <a:pt x="258215" y="257834"/>
                </a:lnTo>
                <a:cubicBezTo>
                  <a:pt x="264389" y="257834"/>
                  <a:pt x="269441" y="262878"/>
                  <a:pt x="269441" y="269044"/>
                </a:cubicBezTo>
                <a:lnTo>
                  <a:pt x="269441" y="411413"/>
                </a:lnTo>
                <a:cubicBezTo>
                  <a:pt x="269441" y="416457"/>
                  <a:pt x="273371" y="420381"/>
                  <a:pt x="278423" y="420381"/>
                </a:cubicBezTo>
                <a:cubicBezTo>
                  <a:pt x="283475" y="420381"/>
                  <a:pt x="287404" y="416457"/>
                  <a:pt x="287404" y="411413"/>
                </a:cubicBezTo>
                <a:cubicBezTo>
                  <a:pt x="287404" y="405247"/>
                  <a:pt x="292456" y="400202"/>
                  <a:pt x="298631" y="400202"/>
                </a:cubicBezTo>
                <a:cubicBezTo>
                  <a:pt x="305366" y="400202"/>
                  <a:pt x="309857" y="405247"/>
                  <a:pt x="309857" y="411413"/>
                </a:cubicBezTo>
                <a:cubicBezTo>
                  <a:pt x="309857" y="416457"/>
                  <a:pt x="314348" y="420381"/>
                  <a:pt x="319400" y="420381"/>
                </a:cubicBezTo>
                <a:cubicBezTo>
                  <a:pt x="324452" y="420381"/>
                  <a:pt x="328381" y="416457"/>
                  <a:pt x="328381" y="411413"/>
                </a:cubicBezTo>
                <a:lnTo>
                  <a:pt x="328381" y="269044"/>
                </a:lnTo>
                <a:cubicBezTo>
                  <a:pt x="328381" y="262878"/>
                  <a:pt x="333433" y="257834"/>
                  <a:pt x="339608" y="257834"/>
                </a:cubicBezTo>
                <a:lnTo>
                  <a:pt x="366552" y="257834"/>
                </a:lnTo>
                <a:lnTo>
                  <a:pt x="366552" y="173757"/>
                </a:lnTo>
                <a:cubicBezTo>
                  <a:pt x="366552" y="145171"/>
                  <a:pt x="349150" y="118828"/>
                  <a:pt x="323329" y="107617"/>
                </a:cubicBezTo>
                <a:cubicBezTo>
                  <a:pt x="322768" y="107617"/>
                  <a:pt x="322206" y="107617"/>
                  <a:pt x="322206" y="108178"/>
                </a:cubicBezTo>
                <a:cubicBezTo>
                  <a:pt x="321084" y="108738"/>
                  <a:pt x="319961" y="109299"/>
                  <a:pt x="318838" y="109860"/>
                </a:cubicBezTo>
                <a:cubicBezTo>
                  <a:pt x="317154" y="110420"/>
                  <a:pt x="316032" y="110981"/>
                  <a:pt x="314348" y="111541"/>
                </a:cubicBezTo>
                <a:cubicBezTo>
                  <a:pt x="312664" y="112102"/>
                  <a:pt x="311541" y="112662"/>
                  <a:pt x="309857" y="113223"/>
                </a:cubicBezTo>
                <a:cubicBezTo>
                  <a:pt x="308734" y="113783"/>
                  <a:pt x="308173" y="113783"/>
                  <a:pt x="307050" y="113783"/>
                </a:cubicBezTo>
                <a:cubicBezTo>
                  <a:pt x="302560" y="114904"/>
                  <a:pt x="298069" y="116025"/>
                  <a:pt x="293579" y="116025"/>
                </a:cubicBezTo>
                <a:cubicBezTo>
                  <a:pt x="288527" y="116025"/>
                  <a:pt x="284036" y="114904"/>
                  <a:pt x="279545" y="113783"/>
                </a:cubicBezTo>
                <a:cubicBezTo>
                  <a:pt x="278423" y="113783"/>
                  <a:pt x="277861" y="113783"/>
                  <a:pt x="276739" y="113223"/>
                </a:cubicBezTo>
                <a:cubicBezTo>
                  <a:pt x="275055" y="112662"/>
                  <a:pt x="273932" y="112102"/>
                  <a:pt x="272248" y="111541"/>
                </a:cubicBezTo>
                <a:cubicBezTo>
                  <a:pt x="270564" y="110981"/>
                  <a:pt x="269441" y="110420"/>
                  <a:pt x="267757" y="109860"/>
                </a:cubicBezTo>
                <a:cubicBezTo>
                  <a:pt x="266635" y="109299"/>
                  <a:pt x="265512" y="108738"/>
                  <a:pt x="264951" y="108178"/>
                </a:cubicBezTo>
                <a:cubicBezTo>
                  <a:pt x="264389" y="107617"/>
                  <a:pt x="263828" y="107617"/>
                  <a:pt x="263267" y="107617"/>
                </a:cubicBezTo>
                <a:close/>
                <a:moveTo>
                  <a:pt x="489479" y="22420"/>
                </a:moveTo>
                <a:cubicBezTo>
                  <a:pt x="469832" y="22420"/>
                  <a:pt x="454115" y="38115"/>
                  <a:pt x="454115" y="57732"/>
                </a:cubicBezTo>
                <a:cubicBezTo>
                  <a:pt x="454115" y="68942"/>
                  <a:pt x="459167" y="79032"/>
                  <a:pt x="467587" y="85758"/>
                </a:cubicBezTo>
                <a:cubicBezTo>
                  <a:pt x="480497" y="95847"/>
                  <a:pt x="499021" y="95847"/>
                  <a:pt x="511370" y="85758"/>
                </a:cubicBezTo>
                <a:cubicBezTo>
                  <a:pt x="520352" y="79032"/>
                  <a:pt x="525404" y="68942"/>
                  <a:pt x="525404" y="57732"/>
                </a:cubicBezTo>
                <a:cubicBezTo>
                  <a:pt x="525404" y="38115"/>
                  <a:pt x="509125" y="22420"/>
                  <a:pt x="489479" y="22420"/>
                </a:cubicBezTo>
                <a:close/>
                <a:moveTo>
                  <a:pt x="95427" y="22420"/>
                </a:moveTo>
                <a:cubicBezTo>
                  <a:pt x="75780" y="22420"/>
                  <a:pt x="60063" y="38115"/>
                  <a:pt x="60063" y="57732"/>
                </a:cubicBezTo>
                <a:cubicBezTo>
                  <a:pt x="60063" y="68942"/>
                  <a:pt x="65115" y="79032"/>
                  <a:pt x="73535" y="85758"/>
                </a:cubicBezTo>
                <a:cubicBezTo>
                  <a:pt x="76903" y="88560"/>
                  <a:pt x="80271" y="90242"/>
                  <a:pt x="84200" y="91363"/>
                </a:cubicBezTo>
                <a:cubicBezTo>
                  <a:pt x="87568" y="92484"/>
                  <a:pt x="91497" y="93044"/>
                  <a:pt x="95427" y="93044"/>
                </a:cubicBezTo>
                <a:cubicBezTo>
                  <a:pt x="103285" y="93044"/>
                  <a:pt x="111144" y="90802"/>
                  <a:pt x="117318" y="85758"/>
                </a:cubicBezTo>
                <a:cubicBezTo>
                  <a:pt x="125738" y="79032"/>
                  <a:pt x="130790" y="68942"/>
                  <a:pt x="130790" y="57732"/>
                </a:cubicBezTo>
                <a:cubicBezTo>
                  <a:pt x="130790" y="38115"/>
                  <a:pt x="115073" y="22420"/>
                  <a:pt x="95427" y="22420"/>
                </a:cubicBezTo>
                <a:close/>
                <a:moveTo>
                  <a:pt x="293579" y="22420"/>
                </a:moveTo>
                <a:cubicBezTo>
                  <a:pt x="273932" y="22420"/>
                  <a:pt x="257653" y="38115"/>
                  <a:pt x="257653" y="57732"/>
                </a:cubicBezTo>
                <a:cubicBezTo>
                  <a:pt x="257653" y="68942"/>
                  <a:pt x="262705" y="79032"/>
                  <a:pt x="271687" y="85758"/>
                </a:cubicBezTo>
                <a:cubicBezTo>
                  <a:pt x="274493" y="88560"/>
                  <a:pt x="278423" y="90242"/>
                  <a:pt x="281791" y="91363"/>
                </a:cubicBezTo>
                <a:cubicBezTo>
                  <a:pt x="285720" y="92484"/>
                  <a:pt x="289649" y="93044"/>
                  <a:pt x="293579" y="93044"/>
                </a:cubicBezTo>
                <a:cubicBezTo>
                  <a:pt x="299192" y="93044"/>
                  <a:pt x="304805" y="91923"/>
                  <a:pt x="309857" y="89121"/>
                </a:cubicBezTo>
                <a:cubicBezTo>
                  <a:pt x="312102" y="88000"/>
                  <a:pt x="313225" y="86879"/>
                  <a:pt x="314909" y="85758"/>
                </a:cubicBezTo>
                <a:cubicBezTo>
                  <a:pt x="323890" y="79032"/>
                  <a:pt x="328942" y="68942"/>
                  <a:pt x="328942" y="57732"/>
                </a:cubicBezTo>
                <a:cubicBezTo>
                  <a:pt x="328942" y="38115"/>
                  <a:pt x="312664" y="22420"/>
                  <a:pt x="293579" y="22420"/>
                </a:cubicBezTo>
                <a:close/>
                <a:moveTo>
                  <a:pt x="489479" y="0"/>
                </a:moveTo>
                <a:cubicBezTo>
                  <a:pt x="521474" y="0"/>
                  <a:pt x="547857" y="25783"/>
                  <a:pt x="547857" y="57732"/>
                </a:cubicBezTo>
                <a:cubicBezTo>
                  <a:pt x="547857" y="70063"/>
                  <a:pt x="543928" y="81274"/>
                  <a:pt x="537192" y="91363"/>
                </a:cubicBezTo>
                <a:cubicBezTo>
                  <a:pt x="566381" y="108178"/>
                  <a:pt x="584905" y="139566"/>
                  <a:pt x="584905" y="173757"/>
                </a:cubicBezTo>
                <a:lnTo>
                  <a:pt x="584905" y="269044"/>
                </a:lnTo>
                <a:cubicBezTo>
                  <a:pt x="584905" y="275209"/>
                  <a:pt x="579853" y="280254"/>
                  <a:pt x="573678" y="280254"/>
                </a:cubicBezTo>
                <a:lnTo>
                  <a:pt x="547296" y="280254"/>
                </a:lnTo>
                <a:lnTo>
                  <a:pt x="547296" y="411413"/>
                </a:lnTo>
                <a:cubicBezTo>
                  <a:pt x="547296" y="411973"/>
                  <a:pt x="547296" y="413094"/>
                  <a:pt x="547296" y="413655"/>
                </a:cubicBezTo>
                <a:cubicBezTo>
                  <a:pt x="545612" y="429909"/>
                  <a:pt x="532140" y="442801"/>
                  <a:pt x="515861" y="442801"/>
                </a:cubicBezTo>
                <a:cubicBezTo>
                  <a:pt x="508002" y="442801"/>
                  <a:pt x="500705" y="439998"/>
                  <a:pt x="495092" y="435514"/>
                </a:cubicBezTo>
                <a:cubicBezTo>
                  <a:pt x="489479" y="439998"/>
                  <a:pt x="482743" y="442801"/>
                  <a:pt x="474884" y="442801"/>
                </a:cubicBezTo>
                <a:cubicBezTo>
                  <a:pt x="458044" y="442801"/>
                  <a:pt x="444572" y="429909"/>
                  <a:pt x="443449" y="413655"/>
                </a:cubicBezTo>
                <a:cubicBezTo>
                  <a:pt x="443449" y="413094"/>
                  <a:pt x="443449" y="411973"/>
                  <a:pt x="443449" y="411413"/>
                </a:cubicBezTo>
                <a:lnTo>
                  <a:pt x="443449" y="280254"/>
                </a:lnTo>
                <a:lnTo>
                  <a:pt x="405279" y="280254"/>
                </a:lnTo>
                <a:cubicBezTo>
                  <a:pt x="399104" y="280254"/>
                  <a:pt x="394052" y="275209"/>
                  <a:pt x="394052" y="269044"/>
                </a:cubicBezTo>
                <a:lnTo>
                  <a:pt x="394052" y="173757"/>
                </a:lnTo>
                <a:cubicBezTo>
                  <a:pt x="394052" y="139566"/>
                  <a:pt x="413137" y="108178"/>
                  <a:pt x="442327" y="91363"/>
                </a:cubicBezTo>
                <a:cubicBezTo>
                  <a:pt x="435591" y="81274"/>
                  <a:pt x="431661" y="70063"/>
                  <a:pt x="431661" y="57732"/>
                </a:cubicBezTo>
                <a:cubicBezTo>
                  <a:pt x="431661" y="25783"/>
                  <a:pt x="457483" y="0"/>
                  <a:pt x="489479" y="0"/>
                </a:cubicBezTo>
                <a:close/>
                <a:moveTo>
                  <a:pt x="95427" y="0"/>
                </a:moveTo>
                <a:cubicBezTo>
                  <a:pt x="127422" y="0"/>
                  <a:pt x="153244" y="25783"/>
                  <a:pt x="153244" y="57732"/>
                </a:cubicBezTo>
                <a:cubicBezTo>
                  <a:pt x="153244" y="70063"/>
                  <a:pt x="149876" y="81274"/>
                  <a:pt x="142578" y="91363"/>
                </a:cubicBezTo>
                <a:cubicBezTo>
                  <a:pt x="172329" y="108178"/>
                  <a:pt x="190853" y="139566"/>
                  <a:pt x="190853" y="173757"/>
                </a:cubicBezTo>
                <a:lnTo>
                  <a:pt x="190853" y="269044"/>
                </a:lnTo>
                <a:cubicBezTo>
                  <a:pt x="190853" y="275209"/>
                  <a:pt x="185801" y="280254"/>
                  <a:pt x="179626" y="280254"/>
                </a:cubicBezTo>
                <a:lnTo>
                  <a:pt x="153244" y="280254"/>
                </a:lnTo>
                <a:lnTo>
                  <a:pt x="153244" y="411413"/>
                </a:lnTo>
                <a:cubicBezTo>
                  <a:pt x="153244" y="411973"/>
                  <a:pt x="153244" y="413094"/>
                  <a:pt x="152682" y="413655"/>
                </a:cubicBezTo>
                <a:cubicBezTo>
                  <a:pt x="151560" y="429909"/>
                  <a:pt x="138088" y="442801"/>
                  <a:pt x="121248" y="442801"/>
                </a:cubicBezTo>
                <a:cubicBezTo>
                  <a:pt x="113389" y="442801"/>
                  <a:pt x="106653" y="439998"/>
                  <a:pt x="101040" y="435514"/>
                </a:cubicBezTo>
                <a:cubicBezTo>
                  <a:pt x="95427" y="439998"/>
                  <a:pt x="88691" y="442801"/>
                  <a:pt x="80832" y="442801"/>
                </a:cubicBezTo>
                <a:cubicBezTo>
                  <a:pt x="63992" y="442801"/>
                  <a:pt x="50520" y="429909"/>
                  <a:pt x="49397" y="413655"/>
                </a:cubicBezTo>
                <a:cubicBezTo>
                  <a:pt x="48836" y="413094"/>
                  <a:pt x="48836" y="411973"/>
                  <a:pt x="48836" y="411413"/>
                </a:cubicBezTo>
                <a:lnTo>
                  <a:pt x="48836" y="280254"/>
                </a:lnTo>
                <a:lnTo>
                  <a:pt x="11227" y="280254"/>
                </a:lnTo>
                <a:cubicBezTo>
                  <a:pt x="5052" y="280254"/>
                  <a:pt x="0" y="275209"/>
                  <a:pt x="0" y="269044"/>
                </a:cubicBezTo>
                <a:lnTo>
                  <a:pt x="0" y="173757"/>
                </a:lnTo>
                <a:cubicBezTo>
                  <a:pt x="0" y="139566"/>
                  <a:pt x="19085" y="108178"/>
                  <a:pt x="48275" y="91363"/>
                </a:cubicBezTo>
                <a:cubicBezTo>
                  <a:pt x="40977" y="81274"/>
                  <a:pt x="37609" y="70063"/>
                  <a:pt x="37609" y="57732"/>
                </a:cubicBezTo>
                <a:cubicBezTo>
                  <a:pt x="37609" y="25783"/>
                  <a:pt x="63431" y="0"/>
                  <a:pt x="95427" y="0"/>
                </a:cubicBezTo>
                <a:close/>
                <a:moveTo>
                  <a:pt x="293579" y="0"/>
                </a:moveTo>
                <a:cubicBezTo>
                  <a:pt x="325013" y="0"/>
                  <a:pt x="351396" y="25783"/>
                  <a:pt x="351396" y="57732"/>
                </a:cubicBezTo>
                <a:cubicBezTo>
                  <a:pt x="351396" y="70063"/>
                  <a:pt x="347466" y="81274"/>
                  <a:pt x="340730" y="91363"/>
                </a:cubicBezTo>
                <a:cubicBezTo>
                  <a:pt x="369920" y="108178"/>
                  <a:pt x="389005" y="139566"/>
                  <a:pt x="389005" y="173757"/>
                </a:cubicBezTo>
                <a:lnTo>
                  <a:pt x="389005" y="269044"/>
                </a:lnTo>
                <a:cubicBezTo>
                  <a:pt x="389005" y="275209"/>
                  <a:pt x="383953" y="280254"/>
                  <a:pt x="377778" y="280254"/>
                </a:cubicBezTo>
                <a:lnTo>
                  <a:pt x="350834" y="280254"/>
                </a:lnTo>
                <a:lnTo>
                  <a:pt x="350834" y="411413"/>
                </a:lnTo>
                <a:cubicBezTo>
                  <a:pt x="350834" y="411973"/>
                  <a:pt x="350834" y="413094"/>
                  <a:pt x="350834" y="413655"/>
                </a:cubicBezTo>
                <a:cubicBezTo>
                  <a:pt x="349712" y="429909"/>
                  <a:pt x="336240" y="442801"/>
                  <a:pt x="319400" y="442801"/>
                </a:cubicBezTo>
                <a:cubicBezTo>
                  <a:pt x="311541" y="442801"/>
                  <a:pt x="304244" y="439998"/>
                  <a:pt x="299192" y="435514"/>
                </a:cubicBezTo>
                <a:cubicBezTo>
                  <a:pt x="293579" y="439998"/>
                  <a:pt x="286281" y="442801"/>
                  <a:pt x="278423" y="442801"/>
                </a:cubicBezTo>
                <a:cubicBezTo>
                  <a:pt x="261583" y="442801"/>
                  <a:pt x="248111" y="429909"/>
                  <a:pt x="246988" y="413655"/>
                </a:cubicBezTo>
                <a:cubicBezTo>
                  <a:pt x="246988" y="413094"/>
                  <a:pt x="246988" y="411973"/>
                  <a:pt x="246988" y="411413"/>
                </a:cubicBezTo>
                <a:lnTo>
                  <a:pt x="246988" y="280254"/>
                </a:lnTo>
                <a:lnTo>
                  <a:pt x="209379" y="280254"/>
                </a:lnTo>
                <a:cubicBezTo>
                  <a:pt x="202643" y="280254"/>
                  <a:pt x="198152" y="275209"/>
                  <a:pt x="198152" y="269044"/>
                </a:cubicBezTo>
                <a:lnTo>
                  <a:pt x="198152" y="173757"/>
                </a:lnTo>
                <a:cubicBezTo>
                  <a:pt x="198152" y="139566"/>
                  <a:pt x="216676" y="108178"/>
                  <a:pt x="245865" y="91363"/>
                </a:cubicBezTo>
                <a:cubicBezTo>
                  <a:pt x="239129" y="81274"/>
                  <a:pt x="235200" y="70063"/>
                  <a:pt x="235200" y="57732"/>
                </a:cubicBezTo>
                <a:cubicBezTo>
                  <a:pt x="235200" y="25783"/>
                  <a:pt x="261583" y="0"/>
                  <a:pt x="293579" y="0"/>
                </a:cubicBezTo>
                <a:close/>
              </a:path>
            </a:pathLst>
          </a:custGeom>
          <a:gradFill>
            <a:gsLst>
              <a:gs pos="0">
                <a:schemeClr val="accent1"/>
              </a:gs>
              <a:gs pos="100000">
                <a:schemeClr val="accent2"/>
              </a:gs>
            </a:gsLst>
            <a:lin ang="5400000" scaled="1"/>
          </a:gradFill>
          <a:ln w="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135" name="任意多边形: 形状 134">
            <a:extLst>
              <a:ext uri="{FF2B5EF4-FFF2-40B4-BE49-F238E27FC236}">
                <a16:creationId xmlns:a16="http://schemas.microsoft.com/office/drawing/2014/main" id="{669E5B39-91B9-4AA5-93A5-B882A5660B30}"/>
              </a:ext>
            </a:extLst>
          </p:cNvPr>
          <p:cNvSpPr/>
          <p:nvPr/>
        </p:nvSpPr>
        <p:spPr>
          <a:xfrm>
            <a:off x="2986024" y="5662954"/>
            <a:ext cx="66891" cy="50639"/>
          </a:xfrm>
          <a:custGeom>
            <a:avLst/>
            <a:gdLst>
              <a:gd name="connsiteX0" fmla="*/ 459728 w 584905"/>
              <a:gd name="connsiteY0" fmla="*/ 107617 h 442801"/>
              <a:gd name="connsiteX1" fmla="*/ 416505 w 584905"/>
              <a:gd name="connsiteY1" fmla="*/ 173757 h 442801"/>
              <a:gd name="connsiteX2" fmla="*/ 416505 w 584905"/>
              <a:gd name="connsiteY2" fmla="*/ 257834 h 442801"/>
              <a:gd name="connsiteX3" fmla="*/ 448501 w 584905"/>
              <a:gd name="connsiteY3" fmla="*/ 257834 h 442801"/>
              <a:gd name="connsiteX4" fmla="*/ 454115 w 584905"/>
              <a:gd name="connsiteY4" fmla="*/ 257834 h 442801"/>
              <a:gd name="connsiteX5" fmla="*/ 465341 w 584905"/>
              <a:gd name="connsiteY5" fmla="*/ 269044 h 442801"/>
              <a:gd name="connsiteX6" fmla="*/ 465341 w 584905"/>
              <a:gd name="connsiteY6" fmla="*/ 411413 h 442801"/>
              <a:gd name="connsiteX7" fmla="*/ 474884 w 584905"/>
              <a:gd name="connsiteY7" fmla="*/ 420381 h 442801"/>
              <a:gd name="connsiteX8" fmla="*/ 483865 w 584905"/>
              <a:gd name="connsiteY8" fmla="*/ 411413 h 442801"/>
              <a:gd name="connsiteX9" fmla="*/ 495092 w 584905"/>
              <a:gd name="connsiteY9" fmla="*/ 400202 h 442801"/>
              <a:gd name="connsiteX10" fmla="*/ 506318 w 584905"/>
              <a:gd name="connsiteY10" fmla="*/ 411413 h 442801"/>
              <a:gd name="connsiteX11" fmla="*/ 515861 w 584905"/>
              <a:gd name="connsiteY11" fmla="*/ 420381 h 442801"/>
              <a:gd name="connsiteX12" fmla="*/ 524842 w 584905"/>
              <a:gd name="connsiteY12" fmla="*/ 411413 h 442801"/>
              <a:gd name="connsiteX13" fmla="*/ 524842 w 584905"/>
              <a:gd name="connsiteY13" fmla="*/ 269044 h 442801"/>
              <a:gd name="connsiteX14" fmla="*/ 536069 w 584905"/>
              <a:gd name="connsiteY14" fmla="*/ 257834 h 442801"/>
              <a:gd name="connsiteX15" fmla="*/ 562452 w 584905"/>
              <a:gd name="connsiteY15" fmla="*/ 257834 h 442801"/>
              <a:gd name="connsiteX16" fmla="*/ 562452 w 584905"/>
              <a:gd name="connsiteY16" fmla="*/ 173757 h 442801"/>
              <a:gd name="connsiteX17" fmla="*/ 519790 w 584905"/>
              <a:gd name="connsiteY17" fmla="*/ 107617 h 442801"/>
              <a:gd name="connsiteX18" fmla="*/ 518106 w 584905"/>
              <a:gd name="connsiteY18" fmla="*/ 108178 h 442801"/>
              <a:gd name="connsiteX19" fmla="*/ 514738 w 584905"/>
              <a:gd name="connsiteY19" fmla="*/ 109860 h 442801"/>
              <a:gd name="connsiteX20" fmla="*/ 510809 w 584905"/>
              <a:gd name="connsiteY20" fmla="*/ 111541 h 442801"/>
              <a:gd name="connsiteX21" fmla="*/ 506318 w 584905"/>
              <a:gd name="connsiteY21" fmla="*/ 113223 h 442801"/>
              <a:gd name="connsiteX22" fmla="*/ 503512 w 584905"/>
              <a:gd name="connsiteY22" fmla="*/ 113783 h 442801"/>
              <a:gd name="connsiteX23" fmla="*/ 489479 w 584905"/>
              <a:gd name="connsiteY23" fmla="*/ 116025 h 442801"/>
              <a:gd name="connsiteX24" fmla="*/ 476007 w 584905"/>
              <a:gd name="connsiteY24" fmla="*/ 113783 h 442801"/>
              <a:gd name="connsiteX25" fmla="*/ 473200 w 584905"/>
              <a:gd name="connsiteY25" fmla="*/ 113223 h 442801"/>
              <a:gd name="connsiteX26" fmla="*/ 468709 w 584905"/>
              <a:gd name="connsiteY26" fmla="*/ 111541 h 442801"/>
              <a:gd name="connsiteX27" fmla="*/ 464219 w 584905"/>
              <a:gd name="connsiteY27" fmla="*/ 109860 h 442801"/>
              <a:gd name="connsiteX28" fmla="*/ 460851 w 584905"/>
              <a:gd name="connsiteY28" fmla="*/ 108178 h 442801"/>
              <a:gd name="connsiteX29" fmla="*/ 459728 w 584905"/>
              <a:gd name="connsiteY29" fmla="*/ 107617 h 442801"/>
              <a:gd name="connsiteX30" fmla="*/ 65115 w 584905"/>
              <a:gd name="connsiteY30" fmla="*/ 107617 h 442801"/>
              <a:gd name="connsiteX31" fmla="*/ 22453 w 584905"/>
              <a:gd name="connsiteY31" fmla="*/ 173757 h 442801"/>
              <a:gd name="connsiteX32" fmla="*/ 22453 w 584905"/>
              <a:gd name="connsiteY32" fmla="*/ 257834 h 442801"/>
              <a:gd name="connsiteX33" fmla="*/ 54449 w 584905"/>
              <a:gd name="connsiteY33" fmla="*/ 257834 h 442801"/>
              <a:gd name="connsiteX34" fmla="*/ 60063 w 584905"/>
              <a:gd name="connsiteY34" fmla="*/ 257834 h 442801"/>
              <a:gd name="connsiteX35" fmla="*/ 71289 w 584905"/>
              <a:gd name="connsiteY35" fmla="*/ 269044 h 442801"/>
              <a:gd name="connsiteX36" fmla="*/ 71289 w 584905"/>
              <a:gd name="connsiteY36" fmla="*/ 411413 h 442801"/>
              <a:gd name="connsiteX37" fmla="*/ 80832 w 584905"/>
              <a:gd name="connsiteY37" fmla="*/ 420381 h 442801"/>
              <a:gd name="connsiteX38" fmla="*/ 89813 w 584905"/>
              <a:gd name="connsiteY38" fmla="*/ 411413 h 442801"/>
              <a:gd name="connsiteX39" fmla="*/ 101040 w 584905"/>
              <a:gd name="connsiteY39" fmla="*/ 400202 h 442801"/>
              <a:gd name="connsiteX40" fmla="*/ 112266 w 584905"/>
              <a:gd name="connsiteY40" fmla="*/ 411413 h 442801"/>
              <a:gd name="connsiteX41" fmla="*/ 121248 w 584905"/>
              <a:gd name="connsiteY41" fmla="*/ 420381 h 442801"/>
              <a:gd name="connsiteX42" fmla="*/ 130790 w 584905"/>
              <a:gd name="connsiteY42" fmla="*/ 411413 h 442801"/>
              <a:gd name="connsiteX43" fmla="*/ 130790 w 584905"/>
              <a:gd name="connsiteY43" fmla="*/ 269044 h 442801"/>
              <a:gd name="connsiteX44" fmla="*/ 142017 w 584905"/>
              <a:gd name="connsiteY44" fmla="*/ 257834 h 442801"/>
              <a:gd name="connsiteX45" fmla="*/ 168400 w 584905"/>
              <a:gd name="connsiteY45" fmla="*/ 257834 h 442801"/>
              <a:gd name="connsiteX46" fmla="*/ 168400 w 584905"/>
              <a:gd name="connsiteY46" fmla="*/ 173757 h 442801"/>
              <a:gd name="connsiteX47" fmla="*/ 125177 w 584905"/>
              <a:gd name="connsiteY47" fmla="*/ 107617 h 442801"/>
              <a:gd name="connsiteX48" fmla="*/ 124054 w 584905"/>
              <a:gd name="connsiteY48" fmla="*/ 108178 h 442801"/>
              <a:gd name="connsiteX49" fmla="*/ 120686 w 584905"/>
              <a:gd name="connsiteY49" fmla="*/ 109860 h 442801"/>
              <a:gd name="connsiteX50" fmla="*/ 116757 w 584905"/>
              <a:gd name="connsiteY50" fmla="*/ 111541 h 442801"/>
              <a:gd name="connsiteX51" fmla="*/ 111705 w 584905"/>
              <a:gd name="connsiteY51" fmla="*/ 113223 h 442801"/>
              <a:gd name="connsiteX52" fmla="*/ 108898 w 584905"/>
              <a:gd name="connsiteY52" fmla="*/ 113783 h 442801"/>
              <a:gd name="connsiteX53" fmla="*/ 95427 w 584905"/>
              <a:gd name="connsiteY53" fmla="*/ 116025 h 442801"/>
              <a:gd name="connsiteX54" fmla="*/ 81393 w 584905"/>
              <a:gd name="connsiteY54" fmla="*/ 113783 h 442801"/>
              <a:gd name="connsiteX55" fmla="*/ 79148 w 584905"/>
              <a:gd name="connsiteY55" fmla="*/ 113223 h 442801"/>
              <a:gd name="connsiteX56" fmla="*/ 74096 w 584905"/>
              <a:gd name="connsiteY56" fmla="*/ 111541 h 442801"/>
              <a:gd name="connsiteX57" fmla="*/ 70167 w 584905"/>
              <a:gd name="connsiteY57" fmla="*/ 109860 h 442801"/>
              <a:gd name="connsiteX58" fmla="*/ 66799 w 584905"/>
              <a:gd name="connsiteY58" fmla="*/ 108178 h 442801"/>
              <a:gd name="connsiteX59" fmla="*/ 65115 w 584905"/>
              <a:gd name="connsiteY59" fmla="*/ 107617 h 442801"/>
              <a:gd name="connsiteX60" fmla="*/ 263267 w 584905"/>
              <a:gd name="connsiteY60" fmla="*/ 107617 h 442801"/>
              <a:gd name="connsiteX61" fmla="*/ 220044 w 584905"/>
              <a:gd name="connsiteY61" fmla="*/ 173757 h 442801"/>
              <a:gd name="connsiteX62" fmla="*/ 220044 w 584905"/>
              <a:gd name="connsiteY62" fmla="*/ 257834 h 442801"/>
              <a:gd name="connsiteX63" fmla="*/ 252040 w 584905"/>
              <a:gd name="connsiteY63" fmla="*/ 257834 h 442801"/>
              <a:gd name="connsiteX64" fmla="*/ 258215 w 584905"/>
              <a:gd name="connsiteY64" fmla="*/ 257834 h 442801"/>
              <a:gd name="connsiteX65" fmla="*/ 269441 w 584905"/>
              <a:gd name="connsiteY65" fmla="*/ 269044 h 442801"/>
              <a:gd name="connsiteX66" fmla="*/ 269441 w 584905"/>
              <a:gd name="connsiteY66" fmla="*/ 411413 h 442801"/>
              <a:gd name="connsiteX67" fmla="*/ 278423 w 584905"/>
              <a:gd name="connsiteY67" fmla="*/ 420381 h 442801"/>
              <a:gd name="connsiteX68" fmla="*/ 287404 w 584905"/>
              <a:gd name="connsiteY68" fmla="*/ 411413 h 442801"/>
              <a:gd name="connsiteX69" fmla="*/ 298631 w 584905"/>
              <a:gd name="connsiteY69" fmla="*/ 400202 h 442801"/>
              <a:gd name="connsiteX70" fmla="*/ 309857 w 584905"/>
              <a:gd name="connsiteY70" fmla="*/ 411413 h 442801"/>
              <a:gd name="connsiteX71" fmla="*/ 319400 w 584905"/>
              <a:gd name="connsiteY71" fmla="*/ 420381 h 442801"/>
              <a:gd name="connsiteX72" fmla="*/ 328381 w 584905"/>
              <a:gd name="connsiteY72" fmla="*/ 411413 h 442801"/>
              <a:gd name="connsiteX73" fmla="*/ 328381 w 584905"/>
              <a:gd name="connsiteY73" fmla="*/ 269044 h 442801"/>
              <a:gd name="connsiteX74" fmla="*/ 339608 w 584905"/>
              <a:gd name="connsiteY74" fmla="*/ 257834 h 442801"/>
              <a:gd name="connsiteX75" fmla="*/ 366552 w 584905"/>
              <a:gd name="connsiteY75" fmla="*/ 257834 h 442801"/>
              <a:gd name="connsiteX76" fmla="*/ 366552 w 584905"/>
              <a:gd name="connsiteY76" fmla="*/ 173757 h 442801"/>
              <a:gd name="connsiteX77" fmla="*/ 323329 w 584905"/>
              <a:gd name="connsiteY77" fmla="*/ 107617 h 442801"/>
              <a:gd name="connsiteX78" fmla="*/ 322206 w 584905"/>
              <a:gd name="connsiteY78" fmla="*/ 108178 h 442801"/>
              <a:gd name="connsiteX79" fmla="*/ 318838 w 584905"/>
              <a:gd name="connsiteY79" fmla="*/ 109860 h 442801"/>
              <a:gd name="connsiteX80" fmla="*/ 314348 w 584905"/>
              <a:gd name="connsiteY80" fmla="*/ 111541 h 442801"/>
              <a:gd name="connsiteX81" fmla="*/ 309857 w 584905"/>
              <a:gd name="connsiteY81" fmla="*/ 113223 h 442801"/>
              <a:gd name="connsiteX82" fmla="*/ 307050 w 584905"/>
              <a:gd name="connsiteY82" fmla="*/ 113783 h 442801"/>
              <a:gd name="connsiteX83" fmla="*/ 293579 w 584905"/>
              <a:gd name="connsiteY83" fmla="*/ 116025 h 442801"/>
              <a:gd name="connsiteX84" fmla="*/ 279545 w 584905"/>
              <a:gd name="connsiteY84" fmla="*/ 113783 h 442801"/>
              <a:gd name="connsiteX85" fmla="*/ 276739 w 584905"/>
              <a:gd name="connsiteY85" fmla="*/ 113223 h 442801"/>
              <a:gd name="connsiteX86" fmla="*/ 272248 w 584905"/>
              <a:gd name="connsiteY86" fmla="*/ 111541 h 442801"/>
              <a:gd name="connsiteX87" fmla="*/ 267757 w 584905"/>
              <a:gd name="connsiteY87" fmla="*/ 109860 h 442801"/>
              <a:gd name="connsiteX88" fmla="*/ 264951 w 584905"/>
              <a:gd name="connsiteY88" fmla="*/ 108178 h 442801"/>
              <a:gd name="connsiteX89" fmla="*/ 263267 w 584905"/>
              <a:gd name="connsiteY89" fmla="*/ 107617 h 442801"/>
              <a:gd name="connsiteX90" fmla="*/ 489479 w 584905"/>
              <a:gd name="connsiteY90" fmla="*/ 22420 h 442801"/>
              <a:gd name="connsiteX91" fmla="*/ 454115 w 584905"/>
              <a:gd name="connsiteY91" fmla="*/ 57732 h 442801"/>
              <a:gd name="connsiteX92" fmla="*/ 467587 w 584905"/>
              <a:gd name="connsiteY92" fmla="*/ 85758 h 442801"/>
              <a:gd name="connsiteX93" fmla="*/ 511370 w 584905"/>
              <a:gd name="connsiteY93" fmla="*/ 85758 h 442801"/>
              <a:gd name="connsiteX94" fmla="*/ 525404 w 584905"/>
              <a:gd name="connsiteY94" fmla="*/ 57732 h 442801"/>
              <a:gd name="connsiteX95" fmla="*/ 489479 w 584905"/>
              <a:gd name="connsiteY95" fmla="*/ 22420 h 442801"/>
              <a:gd name="connsiteX96" fmla="*/ 95427 w 584905"/>
              <a:gd name="connsiteY96" fmla="*/ 22420 h 442801"/>
              <a:gd name="connsiteX97" fmla="*/ 60063 w 584905"/>
              <a:gd name="connsiteY97" fmla="*/ 57732 h 442801"/>
              <a:gd name="connsiteX98" fmla="*/ 73535 w 584905"/>
              <a:gd name="connsiteY98" fmla="*/ 85758 h 442801"/>
              <a:gd name="connsiteX99" fmla="*/ 84200 w 584905"/>
              <a:gd name="connsiteY99" fmla="*/ 91363 h 442801"/>
              <a:gd name="connsiteX100" fmla="*/ 95427 w 584905"/>
              <a:gd name="connsiteY100" fmla="*/ 93044 h 442801"/>
              <a:gd name="connsiteX101" fmla="*/ 117318 w 584905"/>
              <a:gd name="connsiteY101" fmla="*/ 85758 h 442801"/>
              <a:gd name="connsiteX102" fmla="*/ 130790 w 584905"/>
              <a:gd name="connsiteY102" fmla="*/ 57732 h 442801"/>
              <a:gd name="connsiteX103" fmla="*/ 95427 w 584905"/>
              <a:gd name="connsiteY103" fmla="*/ 22420 h 442801"/>
              <a:gd name="connsiteX104" fmla="*/ 293579 w 584905"/>
              <a:gd name="connsiteY104" fmla="*/ 22420 h 442801"/>
              <a:gd name="connsiteX105" fmla="*/ 257653 w 584905"/>
              <a:gd name="connsiteY105" fmla="*/ 57732 h 442801"/>
              <a:gd name="connsiteX106" fmla="*/ 271687 w 584905"/>
              <a:gd name="connsiteY106" fmla="*/ 85758 h 442801"/>
              <a:gd name="connsiteX107" fmla="*/ 281791 w 584905"/>
              <a:gd name="connsiteY107" fmla="*/ 91363 h 442801"/>
              <a:gd name="connsiteX108" fmla="*/ 293579 w 584905"/>
              <a:gd name="connsiteY108" fmla="*/ 93044 h 442801"/>
              <a:gd name="connsiteX109" fmla="*/ 309857 w 584905"/>
              <a:gd name="connsiteY109" fmla="*/ 89121 h 442801"/>
              <a:gd name="connsiteX110" fmla="*/ 314909 w 584905"/>
              <a:gd name="connsiteY110" fmla="*/ 85758 h 442801"/>
              <a:gd name="connsiteX111" fmla="*/ 328942 w 584905"/>
              <a:gd name="connsiteY111" fmla="*/ 57732 h 442801"/>
              <a:gd name="connsiteX112" fmla="*/ 293579 w 584905"/>
              <a:gd name="connsiteY112" fmla="*/ 22420 h 442801"/>
              <a:gd name="connsiteX113" fmla="*/ 489479 w 584905"/>
              <a:gd name="connsiteY113" fmla="*/ 0 h 442801"/>
              <a:gd name="connsiteX114" fmla="*/ 547857 w 584905"/>
              <a:gd name="connsiteY114" fmla="*/ 57732 h 442801"/>
              <a:gd name="connsiteX115" fmla="*/ 537192 w 584905"/>
              <a:gd name="connsiteY115" fmla="*/ 91363 h 442801"/>
              <a:gd name="connsiteX116" fmla="*/ 584905 w 584905"/>
              <a:gd name="connsiteY116" fmla="*/ 173757 h 442801"/>
              <a:gd name="connsiteX117" fmla="*/ 584905 w 584905"/>
              <a:gd name="connsiteY117" fmla="*/ 269044 h 442801"/>
              <a:gd name="connsiteX118" fmla="*/ 573678 w 584905"/>
              <a:gd name="connsiteY118" fmla="*/ 280254 h 442801"/>
              <a:gd name="connsiteX119" fmla="*/ 547296 w 584905"/>
              <a:gd name="connsiteY119" fmla="*/ 280254 h 442801"/>
              <a:gd name="connsiteX120" fmla="*/ 547296 w 584905"/>
              <a:gd name="connsiteY120" fmla="*/ 411413 h 442801"/>
              <a:gd name="connsiteX121" fmla="*/ 547296 w 584905"/>
              <a:gd name="connsiteY121" fmla="*/ 413655 h 442801"/>
              <a:gd name="connsiteX122" fmla="*/ 515861 w 584905"/>
              <a:gd name="connsiteY122" fmla="*/ 442801 h 442801"/>
              <a:gd name="connsiteX123" fmla="*/ 495092 w 584905"/>
              <a:gd name="connsiteY123" fmla="*/ 435514 h 442801"/>
              <a:gd name="connsiteX124" fmla="*/ 474884 w 584905"/>
              <a:gd name="connsiteY124" fmla="*/ 442801 h 442801"/>
              <a:gd name="connsiteX125" fmla="*/ 443449 w 584905"/>
              <a:gd name="connsiteY125" fmla="*/ 413655 h 442801"/>
              <a:gd name="connsiteX126" fmla="*/ 443449 w 584905"/>
              <a:gd name="connsiteY126" fmla="*/ 411413 h 442801"/>
              <a:gd name="connsiteX127" fmla="*/ 443449 w 584905"/>
              <a:gd name="connsiteY127" fmla="*/ 280254 h 442801"/>
              <a:gd name="connsiteX128" fmla="*/ 405279 w 584905"/>
              <a:gd name="connsiteY128" fmla="*/ 280254 h 442801"/>
              <a:gd name="connsiteX129" fmla="*/ 394052 w 584905"/>
              <a:gd name="connsiteY129" fmla="*/ 269044 h 442801"/>
              <a:gd name="connsiteX130" fmla="*/ 394052 w 584905"/>
              <a:gd name="connsiteY130" fmla="*/ 173757 h 442801"/>
              <a:gd name="connsiteX131" fmla="*/ 442327 w 584905"/>
              <a:gd name="connsiteY131" fmla="*/ 91363 h 442801"/>
              <a:gd name="connsiteX132" fmla="*/ 431661 w 584905"/>
              <a:gd name="connsiteY132" fmla="*/ 57732 h 442801"/>
              <a:gd name="connsiteX133" fmla="*/ 489479 w 584905"/>
              <a:gd name="connsiteY133" fmla="*/ 0 h 442801"/>
              <a:gd name="connsiteX134" fmla="*/ 95427 w 584905"/>
              <a:gd name="connsiteY134" fmla="*/ 0 h 442801"/>
              <a:gd name="connsiteX135" fmla="*/ 153244 w 584905"/>
              <a:gd name="connsiteY135" fmla="*/ 57732 h 442801"/>
              <a:gd name="connsiteX136" fmla="*/ 142578 w 584905"/>
              <a:gd name="connsiteY136" fmla="*/ 91363 h 442801"/>
              <a:gd name="connsiteX137" fmla="*/ 190853 w 584905"/>
              <a:gd name="connsiteY137" fmla="*/ 173757 h 442801"/>
              <a:gd name="connsiteX138" fmla="*/ 190853 w 584905"/>
              <a:gd name="connsiteY138" fmla="*/ 269044 h 442801"/>
              <a:gd name="connsiteX139" fmla="*/ 179626 w 584905"/>
              <a:gd name="connsiteY139" fmla="*/ 280254 h 442801"/>
              <a:gd name="connsiteX140" fmla="*/ 153244 w 584905"/>
              <a:gd name="connsiteY140" fmla="*/ 280254 h 442801"/>
              <a:gd name="connsiteX141" fmla="*/ 153244 w 584905"/>
              <a:gd name="connsiteY141" fmla="*/ 411413 h 442801"/>
              <a:gd name="connsiteX142" fmla="*/ 152682 w 584905"/>
              <a:gd name="connsiteY142" fmla="*/ 413655 h 442801"/>
              <a:gd name="connsiteX143" fmla="*/ 121248 w 584905"/>
              <a:gd name="connsiteY143" fmla="*/ 442801 h 442801"/>
              <a:gd name="connsiteX144" fmla="*/ 101040 w 584905"/>
              <a:gd name="connsiteY144" fmla="*/ 435514 h 442801"/>
              <a:gd name="connsiteX145" fmla="*/ 80832 w 584905"/>
              <a:gd name="connsiteY145" fmla="*/ 442801 h 442801"/>
              <a:gd name="connsiteX146" fmla="*/ 49397 w 584905"/>
              <a:gd name="connsiteY146" fmla="*/ 413655 h 442801"/>
              <a:gd name="connsiteX147" fmla="*/ 48836 w 584905"/>
              <a:gd name="connsiteY147" fmla="*/ 411413 h 442801"/>
              <a:gd name="connsiteX148" fmla="*/ 48836 w 584905"/>
              <a:gd name="connsiteY148" fmla="*/ 280254 h 442801"/>
              <a:gd name="connsiteX149" fmla="*/ 11227 w 584905"/>
              <a:gd name="connsiteY149" fmla="*/ 280254 h 442801"/>
              <a:gd name="connsiteX150" fmla="*/ 0 w 584905"/>
              <a:gd name="connsiteY150" fmla="*/ 269044 h 442801"/>
              <a:gd name="connsiteX151" fmla="*/ 0 w 584905"/>
              <a:gd name="connsiteY151" fmla="*/ 173757 h 442801"/>
              <a:gd name="connsiteX152" fmla="*/ 48275 w 584905"/>
              <a:gd name="connsiteY152" fmla="*/ 91363 h 442801"/>
              <a:gd name="connsiteX153" fmla="*/ 37609 w 584905"/>
              <a:gd name="connsiteY153" fmla="*/ 57732 h 442801"/>
              <a:gd name="connsiteX154" fmla="*/ 95427 w 584905"/>
              <a:gd name="connsiteY154" fmla="*/ 0 h 442801"/>
              <a:gd name="connsiteX155" fmla="*/ 293579 w 584905"/>
              <a:gd name="connsiteY155" fmla="*/ 0 h 442801"/>
              <a:gd name="connsiteX156" fmla="*/ 351396 w 584905"/>
              <a:gd name="connsiteY156" fmla="*/ 57732 h 442801"/>
              <a:gd name="connsiteX157" fmla="*/ 340730 w 584905"/>
              <a:gd name="connsiteY157" fmla="*/ 91363 h 442801"/>
              <a:gd name="connsiteX158" fmla="*/ 389005 w 584905"/>
              <a:gd name="connsiteY158" fmla="*/ 173757 h 442801"/>
              <a:gd name="connsiteX159" fmla="*/ 389005 w 584905"/>
              <a:gd name="connsiteY159" fmla="*/ 269044 h 442801"/>
              <a:gd name="connsiteX160" fmla="*/ 377778 w 584905"/>
              <a:gd name="connsiteY160" fmla="*/ 280254 h 442801"/>
              <a:gd name="connsiteX161" fmla="*/ 350834 w 584905"/>
              <a:gd name="connsiteY161" fmla="*/ 280254 h 442801"/>
              <a:gd name="connsiteX162" fmla="*/ 350834 w 584905"/>
              <a:gd name="connsiteY162" fmla="*/ 411413 h 442801"/>
              <a:gd name="connsiteX163" fmla="*/ 350834 w 584905"/>
              <a:gd name="connsiteY163" fmla="*/ 413655 h 442801"/>
              <a:gd name="connsiteX164" fmla="*/ 319400 w 584905"/>
              <a:gd name="connsiteY164" fmla="*/ 442801 h 442801"/>
              <a:gd name="connsiteX165" fmla="*/ 299192 w 584905"/>
              <a:gd name="connsiteY165" fmla="*/ 435514 h 442801"/>
              <a:gd name="connsiteX166" fmla="*/ 278423 w 584905"/>
              <a:gd name="connsiteY166" fmla="*/ 442801 h 442801"/>
              <a:gd name="connsiteX167" fmla="*/ 246988 w 584905"/>
              <a:gd name="connsiteY167" fmla="*/ 413655 h 442801"/>
              <a:gd name="connsiteX168" fmla="*/ 246988 w 584905"/>
              <a:gd name="connsiteY168" fmla="*/ 411413 h 442801"/>
              <a:gd name="connsiteX169" fmla="*/ 246988 w 584905"/>
              <a:gd name="connsiteY169" fmla="*/ 280254 h 442801"/>
              <a:gd name="connsiteX170" fmla="*/ 209379 w 584905"/>
              <a:gd name="connsiteY170" fmla="*/ 280254 h 442801"/>
              <a:gd name="connsiteX171" fmla="*/ 198152 w 584905"/>
              <a:gd name="connsiteY171" fmla="*/ 269044 h 442801"/>
              <a:gd name="connsiteX172" fmla="*/ 198152 w 584905"/>
              <a:gd name="connsiteY172" fmla="*/ 173757 h 442801"/>
              <a:gd name="connsiteX173" fmla="*/ 245865 w 584905"/>
              <a:gd name="connsiteY173" fmla="*/ 91363 h 442801"/>
              <a:gd name="connsiteX174" fmla="*/ 235200 w 584905"/>
              <a:gd name="connsiteY174" fmla="*/ 57732 h 442801"/>
              <a:gd name="connsiteX175" fmla="*/ 293579 w 584905"/>
              <a:gd name="connsiteY175" fmla="*/ 0 h 44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584905" h="442801">
                <a:moveTo>
                  <a:pt x="459728" y="107617"/>
                </a:moveTo>
                <a:cubicBezTo>
                  <a:pt x="433907" y="118828"/>
                  <a:pt x="416505" y="145171"/>
                  <a:pt x="416505" y="173757"/>
                </a:cubicBezTo>
                <a:lnTo>
                  <a:pt x="416505" y="257834"/>
                </a:lnTo>
                <a:lnTo>
                  <a:pt x="448501" y="257834"/>
                </a:lnTo>
                <a:lnTo>
                  <a:pt x="454115" y="257834"/>
                </a:lnTo>
                <a:cubicBezTo>
                  <a:pt x="460851" y="257834"/>
                  <a:pt x="465341" y="262878"/>
                  <a:pt x="465341" y="269044"/>
                </a:cubicBezTo>
                <a:lnTo>
                  <a:pt x="465341" y="411413"/>
                </a:lnTo>
                <a:cubicBezTo>
                  <a:pt x="465341" y="416457"/>
                  <a:pt x="469832" y="420381"/>
                  <a:pt x="474884" y="420381"/>
                </a:cubicBezTo>
                <a:cubicBezTo>
                  <a:pt x="479936" y="420381"/>
                  <a:pt x="483865" y="416457"/>
                  <a:pt x="483865" y="411413"/>
                </a:cubicBezTo>
                <a:cubicBezTo>
                  <a:pt x="483865" y="405247"/>
                  <a:pt x="488917" y="400202"/>
                  <a:pt x="495092" y="400202"/>
                </a:cubicBezTo>
                <a:cubicBezTo>
                  <a:pt x="501266" y="400202"/>
                  <a:pt x="506318" y="405247"/>
                  <a:pt x="506318" y="411413"/>
                </a:cubicBezTo>
                <a:cubicBezTo>
                  <a:pt x="506318" y="416457"/>
                  <a:pt x="510809" y="420381"/>
                  <a:pt x="515861" y="420381"/>
                </a:cubicBezTo>
                <a:cubicBezTo>
                  <a:pt x="520913" y="420381"/>
                  <a:pt x="524842" y="416457"/>
                  <a:pt x="524842" y="411413"/>
                </a:cubicBezTo>
                <a:lnTo>
                  <a:pt x="524842" y="269044"/>
                </a:lnTo>
                <a:cubicBezTo>
                  <a:pt x="524842" y="262878"/>
                  <a:pt x="529894" y="257834"/>
                  <a:pt x="536069" y="257834"/>
                </a:cubicBezTo>
                <a:lnTo>
                  <a:pt x="562452" y="257834"/>
                </a:lnTo>
                <a:lnTo>
                  <a:pt x="562452" y="173757"/>
                </a:lnTo>
                <a:cubicBezTo>
                  <a:pt x="562452" y="145171"/>
                  <a:pt x="545612" y="118828"/>
                  <a:pt x="519790" y="107617"/>
                </a:cubicBezTo>
                <a:cubicBezTo>
                  <a:pt x="519229" y="107617"/>
                  <a:pt x="518668" y="107617"/>
                  <a:pt x="518106" y="108178"/>
                </a:cubicBezTo>
                <a:cubicBezTo>
                  <a:pt x="516984" y="108738"/>
                  <a:pt x="515861" y="109299"/>
                  <a:pt x="514738" y="109860"/>
                </a:cubicBezTo>
                <a:cubicBezTo>
                  <a:pt x="513616" y="110420"/>
                  <a:pt x="511932" y="110981"/>
                  <a:pt x="510809" y="111541"/>
                </a:cubicBezTo>
                <a:cubicBezTo>
                  <a:pt x="509125" y="112102"/>
                  <a:pt x="507441" y="112662"/>
                  <a:pt x="506318" y="113223"/>
                </a:cubicBezTo>
                <a:cubicBezTo>
                  <a:pt x="505196" y="113783"/>
                  <a:pt x="504073" y="113783"/>
                  <a:pt x="503512" y="113783"/>
                </a:cubicBezTo>
                <a:cubicBezTo>
                  <a:pt x="499021" y="114904"/>
                  <a:pt x="494531" y="116025"/>
                  <a:pt x="489479" y="116025"/>
                </a:cubicBezTo>
                <a:cubicBezTo>
                  <a:pt x="484988" y="116025"/>
                  <a:pt x="480497" y="114904"/>
                  <a:pt x="476007" y="113783"/>
                </a:cubicBezTo>
                <a:cubicBezTo>
                  <a:pt x="474884" y="113783"/>
                  <a:pt x="473761" y="113783"/>
                  <a:pt x="473200" y="113223"/>
                </a:cubicBezTo>
                <a:cubicBezTo>
                  <a:pt x="471516" y="112662"/>
                  <a:pt x="469832" y="112102"/>
                  <a:pt x="468709" y="111541"/>
                </a:cubicBezTo>
                <a:cubicBezTo>
                  <a:pt x="467025" y="110981"/>
                  <a:pt x="465341" y="110420"/>
                  <a:pt x="464219" y="109860"/>
                </a:cubicBezTo>
                <a:cubicBezTo>
                  <a:pt x="463096" y="109299"/>
                  <a:pt x="461973" y="108738"/>
                  <a:pt x="460851" y="108178"/>
                </a:cubicBezTo>
                <a:cubicBezTo>
                  <a:pt x="460289" y="107617"/>
                  <a:pt x="460289" y="107617"/>
                  <a:pt x="459728" y="107617"/>
                </a:cubicBezTo>
                <a:close/>
                <a:moveTo>
                  <a:pt x="65115" y="107617"/>
                </a:moveTo>
                <a:cubicBezTo>
                  <a:pt x="39293" y="118828"/>
                  <a:pt x="22453" y="145171"/>
                  <a:pt x="22453" y="173757"/>
                </a:cubicBezTo>
                <a:lnTo>
                  <a:pt x="22453" y="257834"/>
                </a:lnTo>
                <a:lnTo>
                  <a:pt x="54449" y="257834"/>
                </a:lnTo>
                <a:lnTo>
                  <a:pt x="60063" y="257834"/>
                </a:lnTo>
                <a:cubicBezTo>
                  <a:pt x="66237" y="257834"/>
                  <a:pt x="71289" y="262878"/>
                  <a:pt x="71289" y="269044"/>
                </a:cubicBezTo>
                <a:lnTo>
                  <a:pt x="71289" y="411413"/>
                </a:lnTo>
                <a:cubicBezTo>
                  <a:pt x="71289" y="416457"/>
                  <a:pt x="75780" y="420381"/>
                  <a:pt x="80832" y="420381"/>
                </a:cubicBezTo>
                <a:cubicBezTo>
                  <a:pt x="85884" y="420381"/>
                  <a:pt x="89813" y="416457"/>
                  <a:pt x="89813" y="411413"/>
                </a:cubicBezTo>
                <a:cubicBezTo>
                  <a:pt x="89813" y="405247"/>
                  <a:pt x="94865" y="400202"/>
                  <a:pt x="101040" y="400202"/>
                </a:cubicBezTo>
                <a:cubicBezTo>
                  <a:pt x="107214" y="400202"/>
                  <a:pt x="112266" y="405247"/>
                  <a:pt x="112266" y="411413"/>
                </a:cubicBezTo>
                <a:cubicBezTo>
                  <a:pt x="112266" y="416457"/>
                  <a:pt x="116196" y="420381"/>
                  <a:pt x="121248" y="420381"/>
                </a:cubicBezTo>
                <a:cubicBezTo>
                  <a:pt x="126300" y="420381"/>
                  <a:pt x="130790" y="416457"/>
                  <a:pt x="130790" y="411413"/>
                </a:cubicBezTo>
                <a:lnTo>
                  <a:pt x="130790" y="269044"/>
                </a:lnTo>
                <a:cubicBezTo>
                  <a:pt x="130790" y="262878"/>
                  <a:pt x="135842" y="257834"/>
                  <a:pt x="142017" y="257834"/>
                </a:cubicBezTo>
                <a:lnTo>
                  <a:pt x="168400" y="257834"/>
                </a:lnTo>
                <a:lnTo>
                  <a:pt x="168400" y="173757"/>
                </a:lnTo>
                <a:cubicBezTo>
                  <a:pt x="168400" y="145171"/>
                  <a:pt x="151560" y="118828"/>
                  <a:pt x="125177" y="107617"/>
                </a:cubicBezTo>
                <a:cubicBezTo>
                  <a:pt x="125177" y="107617"/>
                  <a:pt x="124616" y="107617"/>
                  <a:pt x="124054" y="108178"/>
                </a:cubicBezTo>
                <a:cubicBezTo>
                  <a:pt x="122932" y="108738"/>
                  <a:pt x="121809" y="109299"/>
                  <a:pt x="120686" y="109860"/>
                </a:cubicBezTo>
                <a:cubicBezTo>
                  <a:pt x="119564" y="110420"/>
                  <a:pt x="117880" y="110981"/>
                  <a:pt x="116757" y="111541"/>
                </a:cubicBezTo>
                <a:cubicBezTo>
                  <a:pt x="115073" y="112102"/>
                  <a:pt x="113389" y="112662"/>
                  <a:pt x="111705" y="113223"/>
                </a:cubicBezTo>
                <a:cubicBezTo>
                  <a:pt x="111144" y="113783"/>
                  <a:pt x="110021" y="113783"/>
                  <a:pt x="108898" y="113783"/>
                </a:cubicBezTo>
                <a:cubicBezTo>
                  <a:pt x="104408" y="114904"/>
                  <a:pt x="99917" y="116025"/>
                  <a:pt x="95427" y="116025"/>
                </a:cubicBezTo>
                <a:cubicBezTo>
                  <a:pt x="90936" y="116025"/>
                  <a:pt x="85884" y="114904"/>
                  <a:pt x="81393" y="113783"/>
                </a:cubicBezTo>
                <a:cubicBezTo>
                  <a:pt x="80832" y="113783"/>
                  <a:pt x="79709" y="113783"/>
                  <a:pt x="79148" y="113223"/>
                </a:cubicBezTo>
                <a:cubicBezTo>
                  <a:pt x="77464" y="112662"/>
                  <a:pt x="75780" y="112102"/>
                  <a:pt x="74096" y="111541"/>
                </a:cubicBezTo>
                <a:cubicBezTo>
                  <a:pt x="72973" y="110981"/>
                  <a:pt x="71289" y="110420"/>
                  <a:pt x="70167" y="109860"/>
                </a:cubicBezTo>
                <a:cubicBezTo>
                  <a:pt x="69044" y="109299"/>
                  <a:pt x="67921" y="108738"/>
                  <a:pt x="66799" y="108178"/>
                </a:cubicBezTo>
                <a:cubicBezTo>
                  <a:pt x="66237" y="107617"/>
                  <a:pt x="65676" y="107617"/>
                  <a:pt x="65115" y="107617"/>
                </a:cubicBezTo>
                <a:close/>
                <a:moveTo>
                  <a:pt x="263267" y="107617"/>
                </a:moveTo>
                <a:cubicBezTo>
                  <a:pt x="237445" y="118828"/>
                  <a:pt x="220605" y="145171"/>
                  <a:pt x="220044" y="173757"/>
                </a:cubicBezTo>
                <a:lnTo>
                  <a:pt x="220044" y="257834"/>
                </a:lnTo>
                <a:lnTo>
                  <a:pt x="252040" y="257834"/>
                </a:lnTo>
                <a:lnTo>
                  <a:pt x="258215" y="257834"/>
                </a:lnTo>
                <a:cubicBezTo>
                  <a:pt x="264389" y="257834"/>
                  <a:pt x="269441" y="262878"/>
                  <a:pt x="269441" y="269044"/>
                </a:cubicBezTo>
                <a:lnTo>
                  <a:pt x="269441" y="411413"/>
                </a:lnTo>
                <a:cubicBezTo>
                  <a:pt x="269441" y="416457"/>
                  <a:pt x="273371" y="420381"/>
                  <a:pt x="278423" y="420381"/>
                </a:cubicBezTo>
                <a:cubicBezTo>
                  <a:pt x="283475" y="420381"/>
                  <a:pt x="287404" y="416457"/>
                  <a:pt x="287404" y="411413"/>
                </a:cubicBezTo>
                <a:cubicBezTo>
                  <a:pt x="287404" y="405247"/>
                  <a:pt x="292456" y="400202"/>
                  <a:pt x="298631" y="400202"/>
                </a:cubicBezTo>
                <a:cubicBezTo>
                  <a:pt x="305366" y="400202"/>
                  <a:pt x="309857" y="405247"/>
                  <a:pt x="309857" y="411413"/>
                </a:cubicBezTo>
                <a:cubicBezTo>
                  <a:pt x="309857" y="416457"/>
                  <a:pt x="314348" y="420381"/>
                  <a:pt x="319400" y="420381"/>
                </a:cubicBezTo>
                <a:cubicBezTo>
                  <a:pt x="324452" y="420381"/>
                  <a:pt x="328381" y="416457"/>
                  <a:pt x="328381" y="411413"/>
                </a:cubicBezTo>
                <a:lnTo>
                  <a:pt x="328381" y="269044"/>
                </a:lnTo>
                <a:cubicBezTo>
                  <a:pt x="328381" y="262878"/>
                  <a:pt x="333433" y="257834"/>
                  <a:pt x="339608" y="257834"/>
                </a:cubicBezTo>
                <a:lnTo>
                  <a:pt x="366552" y="257834"/>
                </a:lnTo>
                <a:lnTo>
                  <a:pt x="366552" y="173757"/>
                </a:lnTo>
                <a:cubicBezTo>
                  <a:pt x="366552" y="145171"/>
                  <a:pt x="349150" y="118828"/>
                  <a:pt x="323329" y="107617"/>
                </a:cubicBezTo>
                <a:cubicBezTo>
                  <a:pt x="322768" y="107617"/>
                  <a:pt x="322206" y="107617"/>
                  <a:pt x="322206" y="108178"/>
                </a:cubicBezTo>
                <a:cubicBezTo>
                  <a:pt x="321084" y="108738"/>
                  <a:pt x="319961" y="109299"/>
                  <a:pt x="318838" y="109860"/>
                </a:cubicBezTo>
                <a:cubicBezTo>
                  <a:pt x="317154" y="110420"/>
                  <a:pt x="316032" y="110981"/>
                  <a:pt x="314348" y="111541"/>
                </a:cubicBezTo>
                <a:cubicBezTo>
                  <a:pt x="312664" y="112102"/>
                  <a:pt x="311541" y="112662"/>
                  <a:pt x="309857" y="113223"/>
                </a:cubicBezTo>
                <a:cubicBezTo>
                  <a:pt x="308734" y="113783"/>
                  <a:pt x="308173" y="113783"/>
                  <a:pt x="307050" y="113783"/>
                </a:cubicBezTo>
                <a:cubicBezTo>
                  <a:pt x="302560" y="114904"/>
                  <a:pt x="298069" y="116025"/>
                  <a:pt x="293579" y="116025"/>
                </a:cubicBezTo>
                <a:cubicBezTo>
                  <a:pt x="288527" y="116025"/>
                  <a:pt x="284036" y="114904"/>
                  <a:pt x="279545" y="113783"/>
                </a:cubicBezTo>
                <a:cubicBezTo>
                  <a:pt x="278423" y="113783"/>
                  <a:pt x="277861" y="113783"/>
                  <a:pt x="276739" y="113223"/>
                </a:cubicBezTo>
                <a:cubicBezTo>
                  <a:pt x="275055" y="112662"/>
                  <a:pt x="273932" y="112102"/>
                  <a:pt x="272248" y="111541"/>
                </a:cubicBezTo>
                <a:cubicBezTo>
                  <a:pt x="270564" y="110981"/>
                  <a:pt x="269441" y="110420"/>
                  <a:pt x="267757" y="109860"/>
                </a:cubicBezTo>
                <a:cubicBezTo>
                  <a:pt x="266635" y="109299"/>
                  <a:pt x="265512" y="108738"/>
                  <a:pt x="264951" y="108178"/>
                </a:cubicBezTo>
                <a:cubicBezTo>
                  <a:pt x="264389" y="107617"/>
                  <a:pt x="263828" y="107617"/>
                  <a:pt x="263267" y="107617"/>
                </a:cubicBezTo>
                <a:close/>
                <a:moveTo>
                  <a:pt x="489479" y="22420"/>
                </a:moveTo>
                <a:cubicBezTo>
                  <a:pt x="469832" y="22420"/>
                  <a:pt x="454115" y="38115"/>
                  <a:pt x="454115" y="57732"/>
                </a:cubicBezTo>
                <a:cubicBezTo>
                  <a:pt x="454115" y="68942"/>
                  <a:pt x="459167" y="79032"/>
                  <a:pt x="467587" y="85758"/>
                </a:cubicBezTo>
                <a:cubicBezTo>
                  <a:pt x="480497" y="95847"/>
                  <a:pt x="499021" y="95847"/>
                  <a:pt x="511370" y="85758"/>
                </a:cubicBezTo>
                <a:cubicBezTo>
                  <a:pt x="520352" y="79032"/>
                  <a:pt x="525404" y="68942"/>
                  <a:pt x="525404" y="57732"/>
                </a:cubicBezTo>
                <a:cubicBezTo>
                  <a:pt x="525404" y="38115"/>
                  <a:pt x="509125" y="22420"/>
                  <a:pt x="489479" y="22420"/>
                </a:cubicBezTo>
                <a:close/>
                <a:moveTo>
                  <a:pt x="95427" y="22420"/>
                </a:moveTo>
                <a:cubicBezTo>
                  <a:pt x="75780" y="22420"/>
                  <a:pt x="60063" y="38115"/>
                  <a:pt x="60063" y="57732"/>
                </a:cubicBezTo>
                <a:cubicBezTo>
                  <a:pt x="60063" y="68942"/>
                  <a:pt x="65115" y="79032"/>
                  <a:pt x="73535" y="85758"/>
                </a:cubicBezTo>
                <a:cubicBezTo>
                  <a:pt x="76903" y="88560"/>
                  <a:pt x="80271" y="90242"/>
                  <a:pt x="84200" y="91363"/>
                </a:cubicBezTo>
                <a:cubicBezTo>
                  <a:pt x="87568" y="92484"/>
                  <a:pt x="91497" y="93044"/>
                  <a:pt x="95427" y="93044"/>
                </a:cubicBezTo>
                <a:cubicBezTo>
                  <a:pt x="103285" y="93044"/>
                  <a:pt x="111144" y="90802"/>
                  <a:pt x="117318" y="85758"/>
                </a:cubicBezTo>
                <a:cubicBezTo>
                  <a:pt x="125738" y="79032"/>
                  <a:pt x="130790" y="68942"/>
                  <a:pt x="130790" y="57732"/>
                </a:cubicBezTo>
                <a:cubicBezTo>
                  <a:pt x="130790" y="38115"/>
                  <a:pt x="115073" y="22420"/>
                  <a:pt x="95427" y="22420"/>
                </a:cubicBezTo>
                <a:close/>
                <a:moveTo>
                  <a:pt x="293579" y="22420"/>
                </a:moveTo>
                <a:cubicBezTo>
                  <a:pt x="273932" y="22420"/>
                  <a:pt x="257653" y="38115"/>
                  <a:pt x="257653" y="57732"/>
                </a:cubicBezTo>
                <a:cubicBezTo>
                  <a:pt x="257653" y="68942"/>
                  <a:pt x="262705" y="79032"/>
                  <a:pt x="271687" y="85758"/>
                </a:cubicBezTo>
                <a:cubicBezTo>
                  <a:pt x="274493" y="88560"/>
                  <a:pt x="278423" y="90242"/>
                  <a:pt x="281791" y="91363"/>
                </a:cubicBezTo>
                <a:cubicBezTo>
                  <a:pt x="285720" y="92484"/>
                  <a:pt x="289649" y="93044"/>
                  <a:pt x="293579" y="93044"/>
                </a:cubicBezTo>
                <a:cubicBezTo>
                  <a:pt x="299192" y="93044"/>
                  <a:pt x="304805" y="91923"/>
                  <a:pt x="309857" y="89121"/>
                </a:cubicBezTo>
                <a:cubicBezTo>
                  <a:pt x="312102" y="88000"/>
                  <a:pt x="313225" y="86879"/>
                  <a:pt x="314909" y="85758"/>
                </a:cubicBezTo>
                <a:cubicBezTo>
                  <a:pt x="323890" y="79032"/>
                  <a:pt x="328942" y="68942"/>
                  <a:pt x="328942" y="57732"/>
                </a:cubicBezTo>
                <a:cubicBezTo>
                  <a:pt x="328942" y="38115"/>
                  <a:pt x="312664" y="22420"/>
                  <a:pt x="293579" y="22420"/>
                </a:cubicBezTo>
                <a:close/>
                <a:moveTo>
                  <a:pt x="489479" y="0"/>
                </a:moveTo>
                <a:cubicBezTo>
                  <a:pt x="521474" y="0"/>
                  <a:pt x="547857" y="25783"/>
                  <a:pt x="547857" y="57732"/>
                </a:cubicBezTo>
                <a:cubicBezTo>
                  <a:pt x="547857" y="70063"/>
                  <a:pt x="543928" y="81274"/>
                  <a:pt x="537192" y="91363"/>
                </a:cubicBezTo>
                <a:cubicBezTo>
                  <a:pt x="566381" y="108178"/>
                  <a:pt x="584905" y="139566"/>
                  <a:pt x="584905" y="173757"/>
                </a:cubicBezTo>
                <a:lnTo>
                  <a:pt x="584905" y="269044"/>
                </a:lnTo>
                <a:cubicBezTo>
                  <a:pt x="584905" y="275209"/>
                  <a:pt x="579853" y="280254"/>
                  <a:pt x="573678" y="280254"/>
                </a:cubicBezTo>
                <a:lnTo>
                  <a:pt x="547296" y="280254"/>
                </a:lnTo>
                <a:lnTo>
                  <a:pt x="547296" y="411413"/>
                </a:lnTo>
                <a:cubicBezTo>
                  <a:pt x="547296" y="411973"/>
                  <a:pt x="547296" y="413094"/>
                  <a:pt x="547296" y="413655"/>
                </a:cubicBezTo>
                <a:cubicBezTo>
                  <a:pt x="545612" y="429909"/>
                  <a:pt x="532140" y="442801"/>
                  <a:pt x="515861" y="442801"/>
                </a:cubicBezTo>
                <a:cubicBezTo>
                  <a:pt x="508002" y="442801"/>
                  <a:pt x="500705" y="439998"/>
                  <a:pt x="495092" y="435514"/>
                </a:cubicBezTo>
                <a:cubicBezTo>
                  <a:pt x="489479" y="439998"/>
                  <a:pt x="482743" y="442801"/>
                  <a:pt x="474884" y="442801"/>
                </a:cubicBezTo>
                <a:cubicBezTo>
                  <a:pt x="458044" y="442801"/>
                  <a:pt x="444572" y="429909"/>
                  <a:pt x="443449" y="413655"/>
                </a:cubicBezTo>
                <a:cubicBezTo>
                  <a:pt x="443449" y="413094"/>
                  <a:pt x="443449" y="411973"/>
                  <a:pt x="443449" y="411413"/>
                </a:cubicBezTo>
                <a:lnTo>
                  <a:pt x="443449" y="280254"/>
                </a:lnTo>
                <a:lnTo>
                  <a:pt x="405279" y="280254"/>
                </a:lnTo>
                <a:cubicBezTo>
                  <a:pt x="399104" y="280254"/>
                  <a:pt x="394052" y="275209"/>
                  <a:pt x="394052" y="269044"/>
                </a:cubicBezTo>
                <a:lnTo>
                  <a:pt x="394052" y="173757"/>
                </a:lnTo>
                <a:cubicBezTo>
                  <a:pt x="394052" y="139566"/>
                  <a:pt x="413137" y="108178"/>
                  <a:pt x="442327" y="91363"/>
                </a:cubicBezTo>
                <a:cubicBezTo>
                  <a:pt x="435591" y="81274"/>
                  <a:pt x="431661" y="70063"/>
                  <a:pt x="431661" y="57732"/>
                </a:cubicBezTo>
                <a:cubicBezTo>
                  <a:pt x="431661" y="25783"/>
                  <a:pt x="457483" y="0"/>
                  <a:pt x="489479" y="0"/>
                </a:cubicBezTo>
                <a:close/>
                <a:moveTo>
                  <a:pt x="95427" y="0"/>
                </a:moveTo>
                <a:cubicBezTo>
                  <a:pt x="127422" y="0"/>
                  <a:pt x="153244" y="25783"/>
                  <a:pt x="153244" y="57732"/>
                </a:cubicBezTo>
                <a:cubicBezTo>
                  <a:pt x="153244" y="70063"/>
                  <a:pt x="149876" y="81274"/>
                  <a:pt x="142578" y="91363"/>
                </a:cubicBezTo>
                <a:cubicBezTo>
                  <a:pt x="172329" y="108178"/>
                  <a:pt x="190853" y="139566"/>
                  <a:pt x="190853" y="173757"/>
                </a:cubicBezTo>
                <a:lnTo>
                  <a:pt x="190853" y="269044"/>
                </a:lnTo>
                <a:cubicBezTo>
                  <a:pt x="190853" y="275209"/>
                  <a:pt x="185801" y="280254"/>
                  <a:pt x="179626" y="280254"/>
                </a:cubicBezTo>
                <a:lnTo>
                  <a:pt x="153244" y="280254"/>
                </a:lnTo>
                <a:lnTo>
                  <a:pt x="153244" y="411413"/>
                </a:lnTo>
                <a:cubicBezTo>
                  <a:pt x="153244" y="411973"/>
                  <a:pt x="153244" y="413094"/>
                  <a:pt x="152682" y="413655"/>
                </a:cubicBezTo>
                <a:cubicBezTo>
                  <a:pt x="151560" y="429909"/>
                  <a:pt x="138088" y="442801"/>
                  <a:pt x="121248" y="442801"/>
                </a:cubicBezTo>
                <a:cubicBezTo>
                  <a:pt x="113389" y="442801"/>
                  <a:pt x="106653" y="439998"/>
                  <a:pt x="101040" y="435514"/>
                </a:cubicBezTo>
                <a:cubicBezTo>
                  <a:pt x="95427" y="439998"/>
                  <a:pt x="88691" y="442801"/>
                  <a:pt x="80832" y="442801"/>
                </a:cubicBezTo>
                <a:cubicBezTo>
                  <a:pt x="63992" y="442801"/>
                  <a:pt x="50520" y="429909"/>
                  <a:pt x="49397" y="413655"/>
                </a:cubicBezTo>
                <a:cubicBezTo>
                  <a:pt x="48836" y="413094"/>
                  <a:pt x="48836" y="411973"/>
                  <a:pt x="48836" y="411413"/>
                </a:cubicBezTo>
                <a:lnTo>
                  <a:pt x="48836" y="280254"/>
                </a:lnTo>
                <a:lnTo>
                  <a:pt x="11227" y="280254"/>
                </a:lnTo>
                <a:cubicBezTo>
                  <a:pt x="5052" y="280254"/>
                  <a:pt x="0" y="275209"/>
                  <a:pt x="0" y="269044"/>
                </a:cubicBezTo>
                <a:lnTo>
                  <a:pt x="0" y="173757"/>
                </a:lnTo>
                <a:cubicBezTo>
                  <a:pt x="0" y="139566"/>
                  <a:pt x="19085" y="108178"/>
                  <a:pt x="48275" y="91363"/>
                </a:cubicBezTo>
                <a:cubicBezTo>
                  <a:pt x="40977" y="81274"/>
                  <a:pt x="37609" y="70063"/>
                  <a:pt x="37609" y="57732"/>
                </a:cubicBezTo>
                <a:cubicBezTo>
                  <a:pt x="37609" y="25783"/>
                  <a:pt x="63431" y="0"/>
                  <a:pt x="95427" y="0"/>
                </a:cubicBezTo>
                <a:close/>
                <a:moveTo>
                  <a:pt x="293579" y="0"/>
                </a:moveTo>
                <a:cubicBezTo>
                  <a:pt x="325013" y="0"/>
                  <a:pt x="351396" y="25783"/>
                  <a:pt x="351396" y="57732"/>
                </a:cubicBezTo>
                <a:cubicBezTo>
                  <a:pt x="351396" y="70063"/>
                  <a:pt x="347466" y="81274"/>
                  <a:pt x="340730" y="91363"/>
                </a:cubicBezTo>
                <a:cubicBezTo>
                  <a:pt x="369920" y="108178"/>
                  <a:pt x="389005" y="139566"/>
                  <a:pt x="389005" y="173757"/>
                </a:cubicBezTo>
                <a:lnTo>
                  <a:pt x="389005" y="269044"/>
                </a:lnTo>
                <a:cubicBezTo>
                  <a:pt x="389005" y="275209"/>
                  <a:pt x="383953" y="280254"/>
                  <a:pt x="377778" y="280254"/>
                </a:cubicBezTo>
                <a:lnTo>
                  <a:pt x="350834" y="280254"/>
                </a:lnTo>
                <a:lnTo>
                  <a:pt x="350834" y="411413"/>
                </a:lnTo>
                <a:cubicBezTo>
                  <a:pt x="350834" y="411973"/>
                  <a:pt x="350834" y="413094"/>
                  <a:pt x="350834" y="413655"/>
                </a:cubicBezTo>
                <a:cubicBezTo>
                  <a:pt x="349712" y="429909"/>
                  <a:pt x="336240" y="442801"/>
                  <a:pt x="319400" y="442801"/>
                </a:cubicBezTo>
                <a:cubicBezTo>
                  <a:pt x="311541" y="442801"/>
                  <a:pt x="304244" y="439998"/>
                  <a:pt x="299192" y="435514"/>
                </a:cubicBezTo>
                <a:cubicBezTo>
                  <a:pt x="293579" y="439998"/>
                  <a:pt x="286281" y="442801"/>
                  <a:pt x="278423" y="442801"/>
                </a:cubicBezTo>
                <a:cubicBezTo>
                  <a:pt x="261583" y="442801"/>
                  <a:pt x="248111" y="429909"/>
                  <a:pt x="246988" y="413655"/>
                </a:cubicBezTo>
                <a:cubicBezTo>
                  <a:pt x="246988" y="413094"/>
                  <a:pt x="246988" y="411973"/>
                  <a:pt x="246988" y="411413"/>
                </a:cubicBezTo>
                <a:lnTo>
                  <a:pt x="246988" y="280254"/>
                </a:lnTo>
                <a:lnTo>
                  <a:pt x="209379" y="280254"/>
                </a:lnTo>
                <a:cubicBezTo>
                  <a:pt x="202643" y="280254"/>
                  <a:pt x="198152" y="275209"/>
                  <a:pt x="198152" y="269044"/>
                </a:cubicBezTo>
                <a:lnTo>
                  <a:pt x="198152" y="173757"/>
                </a:lnTo>
                <a:cubicBezTo>
                  <a:pt x="198152" y="139566"/>
                  <a:pt x="216676" y="108178"/>
                  <a:pt x="245865" y="91363"/>
                </a:cubicBezTo>
                <a:cubicBezTo>
                  <a:pt x="239129" y="81274"/>
                  <a:pt x="235200" y="70063"/>
                  <a:pt x="235200" y="57732"/>
                </a:cubicBezTo>
                <a:cubicBezTo>
                  <a:pt x="235200" y="25783"/>
                  <a:pt x="261583" y="0"/>
                  <a:pt x="293579" y="0"/>
                </a:cubicBezTo>
                <a:close/>
              </a:path>
            </a:pathLst>
          </a:custGeom>
          <a:gradFill>
            <a:gsLst>
              <a:gs pos="0">
                <a:schemeClr val="accent1"/>
              </a:gs>
              <a:gs pos="100000">
                <a:schemeClr val="accent2"/>
              </a:gs>
            </a:gsLst>
            <a:lin ang="5400000" scaled="1"/>
          </a:gradFill>
          <a:ln w="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136" name="任意多边形: 形状 135">
            <a:extLst>
              <a:ext uri="{FF2B5EF4-FFF2-40B4-BE49-F238E27FC236}">
                <a16:creationId xmlns:a16="http://schemas.microsoft.com/office/drawing/2014/main" id="{E4E764EE-929F-4F59-85F6-D864AB380A86}"/>
              </a:ext>
            </a:extLst>
          </p:cNvPr>
          <p:cNvSpPr/>
          <p:nvPr/>
        </p:nvSpPr>
        <p:spPr>
          <a:xfrm>
            <a:off x="3005557" y="5737463"/>
            <a:ext cx="11016" cy="8339"/>
          </a:xfrm>
          <a:custGeom>
            <a:avLst/>
            <a:gdLst>
              <a:gd name="connsiteX0" fmla="*/ 459728 w 584905"/>
              <a:gd name="connsiteY0" fmla="*/ 107617 h 442801"/>
              <a:gd name="connsiteX1" fmla="*/ 416505 w 584905"/>
              <a:gd name="connsiteY1" fmla="*/ 173757 h 442801"/>
              <a:gd name="connsiteX2" fmla="*/ 416505 w 584905"/>
              <a:gd name="connsiteY2" fmla="*/ 257834 h 442801"/>
              <a:gd name="connsiteX3" fmla="*/ 448501 w 584905"/>
              <a:gd name="connsiteY3" fmla="*/ 257834 h 442801"/>
              <a:gd name="connsiteX4" fmla="*/ 454115 w 584905"/>
              <a:gd name="connsiteY4" fmla="*/ 257834 h 442801"/>
              <a:gd name="connsiteX5" fmla="*/ 465341 w 584905"/>
              <a:gd name="connsiteY5" fmla="*/ 269044 h 442801"/>
              <a:gd name="connsiteX6" fmla="*/ 465341 w 584905"/>
              <a:gd name="connsiteY6" fmla="*/ 411413 h 442801"/>
              <a:gd name="connsiteX7" fmla="*/ 474884 w 584905"/>
              <a:gd name="connsiteY7" fmla="*/ 420381 h 442801"/>
              <a:gd name="connsiteX8" fmla="*/ 483865 w 584905"/>
              <a:gd name="connsiteY8" fmla="*/ 411413 h 442801"/>
              <a:gd name="connsiteX9" fmla="*/ 495092 w 584905"/>
              <a:gd name="connsiteY9" fmla="*/ 400202 h 442801"/>
              <a:gd name="connsiteX10" fmla="*/ 506318 w 584905"/>
              <a:gd name="connsiteY10" fmla="*/ 411413 h 442801"/>
              <a:gd name="connsiteX11" fmla="*/ 515861 w 584905"/>
              <a:gd name="connsiteY11" fmla="*/ 420381 h 442801"/>
              <a:gd name="connsiteX12" fmla="*/ 524842 w 584905"/>
              <a:gd name="connsiteY12" fmla="*/ 411413 h 442801"/>
              <a:gd name="connsiteX13" fmla="*/ 524842 w 584905"/>
              <a:gd name="connsiteY13" fmla="*/ 269044 h 442801"/>
              <a:gd name="connsiteX14" fmla="*/ 536069 w 584905"/>
              <a:gd name="connsiteY14" fmla="*/ 257834 h 442801"/>
              <a:gd name="connsiteX15" fmla="*/ 562452 w 584905"/>
              <a:gd name="connsiteY15" fmla="*/ 257834 h 442801"/>
              <a:gd name="connsiteX16" fmla="*/ 562452 w 584905"/>
              <a:gd name="connsiteY16" fmla="*/ 173757 h 442801"/>
              <a:gd name="connsiteX17" fmla="*/ 519790 w 584905"/>
              <a:gd name="connsiteY17" fmla="*/ 107617 h 442801"/>
              <a:gd name="connsiteX18" fmla="*/ 518106 w 584905"/>
              <a:gd name="connsiteY18" fmla="*/ 108178 h 442801"/>
              <a:gd name="connsiteX19" fmla="*/ 514738 w 584905"/>
              <a:gd name="connsiteY19" fmla="*/ 109860 h 442801"/>
              <a:gd name="connsiteX20" fmla="*/ 510809 w 584905"/>
              <a:gd name="connsiteY20" fmla="*/ 111541 h 442801"/>
              <a:gd name="connsiteX21" fmla="*/ 506318 w 584905"/>
              <a:gd name="connsiteY21" fmla="*/ 113223 h 442801"/>
              <a:gd name="connsiteX22" fmla="*/ 503512 w 584905"/>
              <a:gd name="connsiteY22" fmla="*/ 113783 h 442801"/>
              <a:gd name="connsiteX23" fmla="*/ 489479 w 584905"/>
              <a:gd name="connsiteY23" fmla="*/ 116025 h 442801"/>
              <a:gd name="connsiteX24" fmla="*/ 476007 w 584905"/>
              <a:gd name="connsiteY24" fmla="*/ 113783 h 442801"/>
              <a:gd name="connsiteX25" fmla="*/ 473200 w 584905"/>
              <a:gd name="connsiteY25" fmla="*/ 113223 h 442801"/>
              <a:gd name="connsiteX26" fmla="*/ 468709 w 584905"/>
              <a:gd name="connsiteY26" fmla="*/ 111541 h 442801"/>
              <a:gd name="connsiteX27" fmla="*/ 464219 w 584905"/>
              <a:gd name="connsiteY27" fmla="*/ 109860 h 442801"/>
              <a:gd name="connsiteX28" fmla="*/ 460851 w 584905"/>
              <a:gd name="connsiteY28" fmla="*/ 108178 h 442801"/>
              <a:gd name="connsiteX29" fmla="*/ 459728 w 584905"/>
              <a:gd name="connsiteY29" fmla="*/ 107617 h 442801"/>
              <a:gd name="connsiteX30" fmla="*/ 65115 w 584905"/>
              <a:gd name="connsiteY30" fmla="*/ 107617 h 442801"/>
              <a:gd name="connsiteX31" fmla="*/ 22453 w 584905"/>
              <a:gd name="connsiteY31" fmla="*/ 173757 h 442801"/>
              <a:gd name="connsiteX32" fmla="*/ 22453 w 584905"/>
              <a:gd name="connsiteY32" fmla="*/ 257834 h 442801"/>
              <a:gd name="connsiteX33" fmla="*/ 54449 w 584905"/>
              <a:gd name="connsiteY33" fmla="*/ 257834 h 442801"/>
              <a:gd name="connsiteX34" fmla="*/ 60063 w 584905"/>
              <a:gd name="connsiteY34" fmla="*/ 257834 h 442801"/>
              <a:gd name="connsiteX35" fmla="*/ 71289 w 584905"/>
              <a:gd name="connsiteY35" fmla="*/ 269044 h 442801"/>
              <a:gd name="connsiteX36" fmla="*/ 71289 w 584905"/>
              <a:gd name="connsiteY36" fmla="*/ 411413 h 442801"/>
              <a:gd name="connsiteX37" fmla="*/ 80832 w 584905"/>
              <a:gd name="connsiteY37" fmla="*/ 420381 h 442801"/>
              <a:gd name="connsiteX38" fmla="*/ 89813 w 584905"/>
              <a:gd name="connsiteY38" fmla="*/ 411413 h 442801"/>
              <a:gd name="connsiteX39" fmla="*/ 101040 w 584905"/>
              <a:gd name="connsiteY39" fmla="*/ 400202 h 442801"/>
              <a:gd name="connsiteX40" fmla="*/ 112266 w 584905"/>
              <a:gd name="connsiteY40" fmla="*/ 411413 h 442801"/>
              <a:gd name="connsiteX41" fmla="*/ 121248 w 584905"/>
              <a:gd name="connsiteY41" fmla="*/ 420381 h 442801"/>
              <a:gd name="connsiteX42" fmla="*/ 130790 w 584905"/>
              <a:gd name="connsiteY42" fmla="*/ 411413 h 442801"/>
              <a:gd name="connsiteX43" fmla="*/ 130790 w 584905"/>
              <a:gd name="connsiteY43" fmla="*/ 269044 h 442801"/>
              <a:gd name="connsiteX44" fmla="*/ 142017 w 584905"/>
              <a:gd name="connsiteY44" fmla="*/ 257834 h 442801"/>
              <a:gd name="connsiteX45" fmla="*/ 168400 w 584905"/>
              <a:gd name="connsiteY45" fmla="*/ 257834 h 442801"/>
              <a:gd name="connsiteX46" fmla="*/ 168400 w 584905"/>
              <a:gd name="connsiteY46" fmla="*/ 173757 h 442801"/>
              <a:gd name="connsiteX47" fmla="*/ 125177 w 584905"/>
              <a:gd name="connsiteY47" fmla="*/ 107617 h 442801"/>
              <a:gd name="connsiteX48" fmla="*/ 124054 w 584905"/>
              <a:gd name="connsiteY48" fmla="*/ 108178 h 442801"/>
              <a:gd name="connsiteX49" fmla="*/ 120686 w 584905"/>
              <a:gd name="connsiteY49" fmla="*/ 109860 h 442801"/>
              <a:gd name="connsiteX50" fmla="*/ 116757 w 584905"/>
              <a:gd name="connsiteY50" fmla="*/ 111541 h 442801"/>
              <a:gd name="connsiteX51" fmla="*/ 111705 w 584905"/>
              <a:gd name="connsiteY51" fmla="*/ 113223 h 442801"/>
              <a:gd name="connsiteX52" fmla="*/ 108898 w 584905"/>
              <a:gd name="connsiteY52" fmla="*/ 113783 h 442801"/>
              <a:gd name="connsiteX53" fmla="*/ 95427 w 584905"/>
              <a:gd name="connsiteY53" fmla="*/ 116025 h 442801"/>
              <a:gd name="connsiteX54" fmla="*/ 81393 w 584905"/>
              <a:gd name="connsiteY54" fmla="*/ 113783 h 442801"/>
              <a:gd name="connsiteX55" fmla="*/ 79148 w 584905"/>
              <a:gd name="connsiteY55" fmla="*/ 113223 h 442801"/>
              <a:gd name="connsiteX56" fmla="*/ 74096 w 584905"/>
              <a:gd name="connsiteY56" fmla="*/ 111541 h 442801"/>
              <a:gd name="connsiteX57" fmla="*/ 70167 w 584905"/>
              <a:gd name="connsiteY57" fmla="*/ 109860 h 442801"/>
              <a:gd name="connsiteX58" fmla="*/ 66799 w 584905"/>
              <a:gd name="connsiteY58" fmla="*/ 108178 h 442801"/>
              <a:gd name="connsiteX59" fmla="*/ 65115 w 584905"/>
              <a:gd name="connsiteY59" fmla="*/ 107617 h 442801"/>
              <a:gd name="connsiteX60" fmla="*/ 263267 w 584905"/>
              <a:gd name="connsiteY60" fmla="*/ 107617 h 442801"/>
              <a:gd name="connsiteX61" fmla="*/ 220044 w 584905"/>
              <a:gd name="connsiteY61" fmla="*/ 173757 h 442801"/>
              <a:gd name="connsiteX62" fmla="*/ 220044 w 584905"/>
              <a:gd name="connsiteY62" fmla="*/ 257834 h 442801"/>
              <a:gd name="connsiteX63" fmla="*/ 252040 w 584905"/>
              <a:gd name="connsiteY63" fmla="*/ 257834 h 442801"/>
              <a:gd name="connsiteX64" fmla="*/ 258215 w 584905"/>
              <a:gd name="connsiteY64" fmla="*/ 257834 h 442801"/>
              <a:gd name="connsiteX65" fmla="*/ 269441 w 584905"/>
              <a:gd name="connsiteY65" fmla="*/ 269044 h 442801"/>
              <a:gd name="connsiteX66" fmla="*/ 269441 w 584905"/>
              <a:gd name="connsiteY66" fmla="*/ 411413 h 442801"/>
              <a:gd name="connsiteX67" fmla="*/ 278423 w 584905"/>
              <a:gd name="connsiteY67" fmla="*/ 420381 h 442801"/>
              <a:gd name="connsiteX68" fmla="*/ 287404 w 584905"/>
              <a:gd name="connsiteY68" fmla="*/ 411413 h 442801"/>
              <a:gd name="connsiteX69" fmla="*/ 298631 w 584905"/>
              <a:gd name="connsiteY69" fmla="*/ 400202 h 442801"/>
              <a:gd name="connsiteX70" fmla="*/ 309857 w 584905"/>
              <a:gd name="connsiteY70" fmla="*/ 411413 h 442801"/>
              <a:gd name="connsiteX71" fmla="*/ 319400 w 584905"/>
              <a:gd name="connsiteY71" fmla="*/ 420381 h 442801"/>
              <a:gd name="connsiteX72" fmla="*/ 328381 w 584905"/>
              <a:gd name="connsiteY72" fmla="*/ 411413 h 442801"/>
              <a:gd name="connsiteX73" fmla="*/ 328381 w 584905"/>
              <a:gd name="connsiteY73" fmla="*/ 269044 h 442801"/>
              <a:gd name="connsiteX74" fmla="*/ 339608 w 584905"/>
              <a:gd name="connsiteY74" fmla="*/ 257834 h 442801"/>
              <a:gd name="connsiteX75" fmla="*/ 366552 w 584905"/>
              <a:gd name="connsiteY75" fmla="*/ 257834 h 442801"/>
              <a:gd name="connsiteX76" fmla="*/ 366552 w 584905"/>
              <a:gd name="connsiteY76" fmla="*/ 173757 h 442801"/>
              <a:gd name="connsiteX77" fmla="*/ 323329 w 584905"/>
              <a:gd name="connsiteY77" fmla="*/ 107617 h 442801"/>
              <a:gd name="connsiteX78" fmla="*/ 322206 w 584905"/>
              <a:gd name="connsiteY78" fmla="*/ 108178 h 442801"/>
              <a:gd name="connsiteX79" fmla="*/ 318838 w 584905"/>
              <a:gd name="connsiteY79" fmla="*/ 109860 h 442801"/>
              <a:gd name="connsiteX80" fmla="*/ 314348 w 584905"/>
              <a:gd name="connsiteY80" fmla="*/ 111541 h 442801"/>
              <a:gd name="connsiteX81" fmla="*/ 309857 w 584905"/>
              <a:gd name="connsiteY81" fmla="*/ 113223 h 442801"/>
              <a:gd name="connsiteX82" fmla="*/ 307050 w 584905"/>
              <a:gd name="connsiteY82" fmla="*/ 113783 h 442801"/>
              <a:gd name="connsiteX83" fmla="*/ 293579 w 584905"/>
              <a:gd name="connsiteY83" fmla="*/ 116025 h 442801"/>
              <a:gd name="connsiteX84" fmla="*/ 279545 w 584905"/>
              <a:gd name="connsiteY84" fmla="*/ 113783 h 442801"/>
              <a:gd name="connsiteX85" fmla="*/ 276739 w 584905"/>
              <a:gd name="connsiteY85" fmla="*/ 113223 h 442801"/>
              <a:gd name="connsiteX86" fmla="*/ 272248 w 584905"/>
              <a:gd name="connsiteY86" fmla="*/ 111541 h 442801"/>
              <a:gd name="connsiteX87" fmla="*/ 267757 w 584905"/>
              <a:gd name="connsiteY87" fmla="*/ 109860 h 442801"/>
              <a:gd name="connsiteX88" fmla="*/ 264951 w 584905"/>
              <a:gd name="connsiteY88" fmla="*/ 108178 h 442801"/>
              <a:gd name="connsiteX89" fmla="*/ 263267 w 584905"/>
              <a:gd name="connsiteY89" fmla="*/ 107617 h 442801"/>
              <a:gd name="connsiteX90" fmla="*/ 489479 w 584905"/>
              <a:gd name="connsiteY90" fmla="*/ 22420 h 442801"/>
              <a:gd name="connsiteX91" fmla="*/ 454115 w 584905"/>
              <a:gd name="connsiteY91" fmla="*/ 57732 h 442801"/>
              <a:gd name="connsiteX92" fmla="*/ 467587 w 584905"/>
              <a:gd name="connsiteY92" fmla="*/ 85758 h 442801"/>
              <a:gd name="connsiteX93" fmla="*/ 511370 w 584905"/>
              <a:gd name="connsiteY93" fmla="*/ 85758 h 442801"/>
              <a:gd name="connsiteX94" fmla="*/ 525404 w 584905"/>
              <a:gd name="connsiteY94" fmla="*/ 57732 h 442801"/>
              <a:gd name="connsiteX95" fmla="*/ 489479 w 584905"/>
              <a:gd name="connsiteY95" fmla="*/ 22420 h 442801"/>
              <a:gd name="connsiteX96" fmla="*/ 95427 w 584905"/>
              <a:gd name="connsiteY96" fmla="*/ 22420 h 442801"/>
              <a:gd name="connsiteX97" fmla="*/ 60063 w 584905"/>
              <a:gd name="connsiteY97" fmla="*/ 57732 h 442801"/>
              <a:gd name="connsiteX98" fmla="*/ 73535 w 584905"/>
              <a:gd name="connsiteY98" fmla="*/ 85758 h 442801"/>
              <a:gd name="connsiteX99" fmla="*/ 84200 w 584905"/>
              <a:gd name="connsiteY99" fmla="*/ 91363 h 442801"/>
              <a:gd name="connsiteX100" fmla="*/ 95427 w 584905"/>
              <a:gd name="connsiteY100" fmla="*/ 93044 h 442801"/>
              <a:gd name="connsiteX101" fmla="*/ 117318 w 584905"/>
              <a:gd name="connsiteY101" fmla="*/ 85758 h 442801"/>
              <a:gd name="connsiteX102" fmla="*/ 130790 w 584905"/>
              <a:gd name="connsiteY102" fmla="*/ 57732 h 442801"/>
              <a:gd name="connsiteX103" fmla="*/ 95427 w 584905"/>
              <a:gd name="connsiteY103" fmla="*/ 22420 h 442801"/>
              <a:gd name="connsiteX104" fmla="*/ 293579 w 584905"/>
              <a:gd name="connsiteY104" fmla="*/ 22420 h 442801"/>
              <a:gd name="connsiteX105" fmla="*/ 257653 w 584905"/>
              <a:gd name="connsiteY105" fmla="*/ 57732 h 442801"/>
              <a:gd name="connsiteX106" fmla="*/ 271687 w 584905"/>
              <a:gd name="connsiteY106" fmla="*/ 85758 h 442801"/>
              <a:gd name="connsiteX107" fmla="*/ 281791 w 584905"/>
              <a:gd name="connsiteY107" fmla="*/ 91363 h 442801"/>
              <a:gd name="connsiteX108" fmla="*/ 293579 w 584905"/>
              <a:gd name="connsiteY108" fmla="*/ 93044 h 442801"/>
              <a:gd name="connsiteX109" fmla="*/ 309857 w 584905"/>
              <a:gd name="connsiteY109" fmla="*/ 89121 h 442801"/>
              <a:gd name="connsiteX110" fmla="*/ 314909 w 584905"/>
              <a:gd name="connsiteY110" fmla="*/ 85758 h 442801"/>
              <a:gd name="connsiteX111" fmla="*/ 328942 w 584905"/>
              <a:gd name="connsiteY111" fmla="*/ 57732 h 442801"/>
              <a:gd name="connsiteX112" fmla="*/ 293579 w 584905"/>
              <a:gd name="connsiteY112" fmla="*/ 22420 h 442801"/>
              <a:gd name="connsiteX113" fmla="*/ 489479 w 584905"/>
              <a:gd name="connsiteY113" fmla="*/ 0 h 442801"/>
              <a:gd name="connsiteX114" fmla="*/ 547857 w 584905"/>
              <a:gd name="connsiteY114" fmla="*/ 57732 h 442801"/>
              <a:gd name="connsiteX115" fmla="*/ 537192 w 584905"/>
              <a:gd name="connsiteY115" fmla="*/ 91363 h 442801"/>
              <a:gd name="connsiteX116" fmla="*/ 584905 w 584905"/>
              <a:gd name="connsiteY116" fmla="*/ 173757 h 442801"/>
              <a:gd name="connsiteX117" fmla="*/ 584905 w 584905"/>
              <a:gd name="connsiteY117" fmla="*/ 269044 h 442801"/>
              <a:gd name="connsiteX118" fmla="*/ 573678 w 584905"/>
              <a:gd name="connsiteY118" fmla="*/ 280254 h 442801"/>
              <a:gd name="connsiteX119" fmla="*/ 547296 w 584905"/>
              <a:gd name="connsiteY119" fmla="*/ 280254 h 442801"/>
              <a:gd name="connsiteX120" fmla="*/ 547296 w 584905"/>
              <a:gd name="connsiteY120" fmla="*/ 411413 h 442801"/>
              <a:gd name="connsiteX121" fmla="*/ 547296 w 584905"/>
              <a:gd name="connsiteY121" fmla="*/ 413655 h 442801"/>
              <a:gd name="connsiteX122" fmla="*/ 515861 w 584905"/>
              <a:gd name="connsiteY122" fmla="*/ 442801 h 442801"/>
              <a:gd name="connsiteX123" fmla="*/ 495092 w 584905"/>
              <a:gd name="connsiteY123" fmla="*/ 435514 h 442801"/>
              <a:gd name="connsiteX124" fmla="*/ 474884 w 584905"/>
              <a:gd name="connsiteY124" fmla="*/ 442801 h 442801"/>
              <a:gd name="connsiteX125" fmla="*/ 443449 w 584905"/>
              <a:gd name="connsiteY125" fmla="*/ 413655 h 442801"/>
              <a:gd name="connsiteX126" fmla="*/ 443449 w 584905"/>
              <a:gd name="connsiteY126" fmla="*/ 411413 h 442801"/>
              <a:gd name="connsiteX127" fmla="*/ 443449 w 584905"/>
              <a:gd name="connsiteY127" fmla="*/ 280254 h 442801"/>
              <a:gd name="connsiteX128" fmla="*/ 405279 w 584905"/>
              <a:gd name="connsiteY128" fmla="*/ 280254 h 442801"/>
              <a:gd name="connsiteX129" fmla="*/ 394052 w 584905"/>
              <a:gd name="connsiteY129" fmla="*/ 269044 h 442801"/>
              <a:gd name="connsiteX130" fmla="*/ 394052 w 584905"/>
              <a:gd name="connsiteY130" fmla="*/ 173757 h 442801"/>
              <a:gd name="connsiteX131" fmla="*/ 442327 w 584905"/>
              <a:gd name="connsiteY131" fmla="*/ 91363 h 442801"/>
              <a:gd name="connsiteX132" fmla="*/ 431661 w 584905"/>
              <a:gd name="connsiteY132" fmla="*/ 57732 h 442801"/>
              <a:gd name="connsiteX133" fmla="*/ 489479 w 584905"/>
              <a:gd name="connsiteY133" fmla="*/ 0 h 442801"/>
              <a:gd name="connsiteX134" fmla="*/ 95427 w 584905"/>
              <a:gd name="connsiteY134" fmla="*/ 0 h 442801"/>
              <a:gd name="connsiteX135" fmla="*/ 153244 w 584905"/>
              <a:gd name="connsiteY135" fmla="*/ 57732 h 442801"/>
              <a:gd name="connsiteX136" fmla="*/ 142578 w 584905"/>
              <a:gd name="connsiteY136" fmla="*/ 91363 h 442801"/>
              <a:gd name="connsiteX137" fmla="*/ 190853 w 584905"/>
              <a:gd name="connsiteY137" fmla="*/ 173757 h 442801"/>
              <a:gd name="connsiteX138" fmla="*/ 190853 w 584905"/>
              <a:gd name="connsiteY138" fmla="*/ 269044 h 442801"/>
              <a:gd name="connsiteX139" fmla="*/ 179626 w 584905"/>
              <a:gd name="connsiteY139" fmla="*/ 280254 h 442801"/>
              <a:gd name="connsiteX140" fmla="*/ 153244 w 584905"/>
              <a:gd name="connsiteY140" fmla="*/ 280254 h 442801"/>
              <a:gd name="connsiteX141" fmla="*/ 153244 w 584905"/>
              <a:gd name="connsiteY141" fmla="*/ 411413 h 442801"/>
              <a:gd name="connsiteX142" fmla="*/ 152682 w 584905"/>
              <a:gd name="connsiteY142" fmla="*/ 413655 h 442801"/>
              <a:gd name="connsiteX143" fmla="*/ 121248 w 584905"/>
              <a:gd name="connsiteY143" fmla="*/ 442801 h 442801"/>
              <a:gd name="connsiteX144" fmla="*/ 101040 w 584905"/>
              <a:gd name="connsiteY144" fmla="*/ 435514 h 442801"/>
              <a:gd name="connsiteX145" fmla="*/ 80832 w 584905"/>
              <a:gd name="connsiteY145" fmla="*/ 442801 h 442801"/>
              <a:gd name="connsiteX146" fmla="*/ 49397 w 584905"/>
              <a:gd name="connsiteY146" fmla="*/ 413655 h 442801"/>
              <a:gd name="connsiteX147" fmla="*/ 48836 w 584905"/>
              <a:gd name="connsiteY147" fmla="*/ 411413 h 442801"/>
              <a:gd name="connsiteX148" fmla="*/ 48836 w 584905"/>
              <a:gd name="connsiteY148" fmla="*/ 280254 h 442801"/>
              <a:gd name="connsiteX149" fmla="*/ 11227 w 584905"/>
              <a:gd name="connsiteY149" fmla="*/ 280254 h 442801"/>
              <a:gd name="connsiteX150" fmla="*/ 0 w 584905"/>
              <a:gd name="connsiteY150" fmla="*/ 269044 h 442801"/>
              <a:gd name="connsiteX151" fmla="*/ 0 w 584905"/>
              <a:gd name="connsiteY151" fmla="*/ 173757 h 442801"/>
              <a:gd name="connsiteX152" fmla="*/ 48275 w 584905"/>
              <a:gd name="connsiteY152" fmla="*/ 91363 h 442801"/>
              <a:gd name="connsiteX153" fmla="*/ 37609 w 584905"/>
              <a:gd name="connsiteY153" fmla="*/ 57732 h 442801"/>
              <a:gd name="connsiteX154" fmla="*/ 95427 w 584905"/>
              <a:gd name="connsiteY154" fmla="*/ 0 h 442801"/>
              <a:gd name="connsiteX155" fmla="*/ 293579 w 584905"/>
              <a:gd name="connsiteY155" fmla="*/ 0 h 442801"/>
              <a:gd name="connsiteX156" fmla="*/ 351396 w 584905"/>
              <a:gd name="connsiteY156" fmla="*/ 57732 h 442801"/>
              <a:gd name="connsiteX157" fmla="*/ 340730 w 584905"/>
              <a:gd name="connsiteY157" fmla="*/ 91363 h 442801"/>
              <a:gd name="connsiteX158" fmla="*/ 389005 w 584905"/>
              <a:gd name="connsiteY158" fmla="*/ 173757 h 442801"/>
              <a:gd name="connsiteX159" fmla="*/ 389005 w 584905"/>
              <a:gd name="connsiteY159" fmla="*/ 269044 h 442801"/>
              <a:gd name="connsiteX160" fmla="*/ 377778 w 584905"/>
              <a:gd name="connsiteY160" fmla="*/ 280254 h 442801"/>
              <a:gd name="connsiteX161" fmla="*/ 350834 w 584905"/>
              <a:gd name="connsiteY161" fmla="*/ 280254 h 442801"/>
              <a:gd name="connsiteX162" fmla="*/ 350834 w 584905"/>
              <a:gd name="connsiteY162" fmla="*/ 411413 h 442801"/>
              <a:gd name="connsiteX163" fmla="*/ 350834 w 584905"/>
              <a:gd name="connsiteY163" fmla="*/ 413655 h 442801"/>
              <a:gd name="connsiteX164" fmla="*/ 319400 w 584905"/>
              <a:gd name="connsiteY164" fmla="*/ 442801 h 442801"/>
              <a:gd name="connsiteX165" fmla="*/ 299192 w 584905"/>
              <a:gd name="connsiteY165" fmla="*/ 435514 h 442801"/>
              <a:gd name="connsiteX166" fmla="*/ 278423 w 584905"/>
              <a:gd name="connsiteY166" fmla="*/ 442801 h 442801"/>
              <a:gd name="connsiteX167" fmla="*/ 246988 w 584905"/>
              <a:gd name="connsiteY167" fmla="*/ 413655 h 442801"/>
              <a:gd name="connsiteX168" fmla="*/ 246988 w 584905"/>
              <a:gd name="connsiteY168" fmla="*/ 411413 h 442801"/>
              <a:gd name="connsiteX169" fmla="*/ 246988 w 584905"/>
              <a:gd name="connsiteY169" fmla="*/ 280254 h 442801"/>
              <a:gd name="connsiteX170" fmla="*/ 209379 w 584905"/>
              <a:gd name="connsiteY170" fmla="*/ 280254 h 442801"/>
              <a:gd name="connsiteX171" fmla="*/ 198152 w 584905"/>
              <a:gd name="connsiteY171" fmla="*/ 269044 h 442801"/>
              <a:gd name="connsiteX172" fmla="*/ 198152 w 584905"/>
              <a:gd name="connsiteY172" fmla="*/ 173757 h 442801"/>
              <a:gd name="connsiteX173" fmla="*/ 245865 w 584905"/>
              <a:gd name="connsiteY173" fmla="*/ 91363 h 442801"/>
              <a:gd name="connsiteX174" fmla="*/ 235200 w 584905"/>
              <a:gd name="connsiteY174" fmla="*/ 57732 h 442801"/>
              <a:gd name="connsiteX175" fmla="*/ 293579 w 584905"/>
              <a:gd name="connsiteY175" fmla="*/ 0 h 442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Lst>
            <a:rect l="l" t="t" r="r" b="b"/>
            <a:pathLst>
              <a:path w="584905" h="442801">
                <a:moveTo>
                  <a:pt x="459728" y="107617"/>
                </a:moveTo>
                <a:cubicBezTo>
                  <a:pt x="433907" y="118828"/>
                  <a:pt x="416505" y="145171"/>
                  <a:pt x="416505" y="173757"/>
                </a:cubicBezTo>
                <a:lnTo>
                  <a:pt x="416505" y="257834"/>
                </a:lnTo>
                <a:lnTo>
                  <a:pt x="448501" y="257834"/>
                </a:lnTo>
                <a:lnTo>
                  <a:pt x="454115" y="257834"/>
                </a:lnTo>
                <a:cubicBezTo>
                  <a:pt x="460851" y="257834"/>
                  <a:pt x="465341" y="262878"/>
                  <a:pt x="465341" y="269044"/>
                </a:cubicBezTo>
                <a:lnTo>
                  <a:pt x="465341" y="411413"/>
                </a:lnTo>
                <a:cubicBezTo>
                  <a:pt x="465341" y="416457"/>
                  <a:pt x="469832" y="420381"/>
                  <a:pt x="474884" y="420381"/>
                </a:cubicBezTo>
                <a:cubicBezTo>
                  <a:pt x="479936" y="420381"/>
                  <a:pt x="483865" y="416457"/>
                  <a:pt x="483865" y="411413"/>
                </a:cubicBezTo>
                <a:cubicBezTo>
                  <a:pt x="483865" y="405247"/>
                  <a:pt x="488917" y="400202"/>
                  <a:pt x="495092" y="400202"/>
                </a:cubicBezTo>
                <a:cubicBezTo>
                  <a:pt x="501266" y="400202"/>
                  <a:pt x="506318" y="405247"/>
                  <a:pt x="506318" y="411413"/>
                </a:cubicBezTo>
                <a:cubicBezTo>
                  <a:pt x="506318" y="416457"/>
                  <a:pt x="510809" y="420381"/>
                  <a:pt x="515861" y="420381"/>
                </a:cubicBezTo>
                <a:cubicBezTo>
                  <a:pt x="520913" y="420381"/>
                  <a:pt x="524842" y="416457"/>
                  <a:pt x="524842" y="411413"/>
                </a:cubicBezTo>
                <a:lnTo>
                  <a:pt x="524842" y="269044"/>
                </a:lnTo>
                <a:cubicBezTo>
                  <a:pt x="524842" y="262878"/>
                  <a:pt x="529894" y="257834"/>
                  <a:pt x="536069" y="257834"/>
                </a:cubicBezTo>
                <a:lnTo>
                  <a:pt x="562452" y="257834"/>
                </a:lnTo>
                <a:lnTo>
                  <a:pt x="562452" y="173757"/>
                </a:lnTo>
                <a:cubicBezTo>
                  <a:pt x="562452" y="145171"/>
                  <a:pt x="545612" y="118828"/>
                  <a:pt x="519790" y="107617"/>
                </a:cubicBezTo>
                <a:cubicBezTo>
                  <a:pt x="519229" y="107617"/>
                  <a:pt x="518668" y="107617"/>
                  <a:pt x="518106" y="108178"/>
                </a:cubicBezTo>
                <a:cubicBezTo>
                  <a:pt x="516984" y="108738"/>
                  <a:pt x="515861" y="109299"/>
                  <a:pt x="514738" y="109860"/>
                </a:cubicBezTo>
                <a:cubicBezTo>
                  <a:pt x="513616" y="110420"/>
                  <a:pt x="511932" y="110981"/>
                  <a:pt x="510809" y="111541"/>
                </a:cubicBezTo>
                <a:cubicBezTo>
                  <a:pt x="509125" y="112102"/>
                  <a:pt x="507441" y="112662"/>
                  <a:pt x="506318" y="113223"/>
                </a:cubicBezTo>
                <a:cubicBezTo>
                  <a:pt x="505196" y="113783"/>
                  <a:pt x="504073" y="113783"/>
                  <a:pt x="503512" y="113783"/>
                </a:cubicBezTo>
                <a:cubicBezTo>
                  <a:pt x="499021" y="114904"/>
                  <a:pt x="494531" y="116025"/>
                  <a:pt x="489479" y="116025"/>
                </a:cubicBezTo>
                <a:cubicBezTo>
                  <a:pt x="484988" y="116025"/>
                  <a:pt x="480497" y="114904"/>
                  <a:pt x="476007" y="113783"/>
                </a:cubicBezTo>
                <a:cubicBezTo>
                  <a:pt x="474884" y="113783"/>
                  <a:pt x="473761" y="113783"/>
                  <a:pt x="473200" y="113223"/>
                </a:cubicBezTo>
                <a:cubicBezTo>
                  <a:pt x="471516" y="112662"/>
                  <a:pt x="469832" y="112102"/>
                  <a:pt x="468709" y="111541"/>
                </a:cubicBezTo>
                <a:cubicBezTo>
                  <a:pt x="467025" y="110981"/>
                  <a:pt x="465341" y="110420"/>
                  <a:pt x="464219" y="109860"/>
                </a:cubicBezTo>
                <a:cubicBezTo>
                  <a:pt x="463096" y="109299"/>
                  <a:pt x="461973" y="108738"/>
                  <a:pt x="460851" y="108178"/>
                </a:cubicBezTo>
                <a:cubicBezTo>
                  <a:pt x="460289" y="107617"/>
                  <a:pt x="460289" y="107617"/>
                  <a:pt x="459728" y="107617"/>
                </a:cubicBezTo>
                <a:close/>
                <a:moveTo>
                  <a:pt x="65115" y="107617"/>
                </a:moveTo>
                <a:cubicBezTo>
                  <a:pt x="39293" y="118828"/>
                  <a:pt x="22453" y="145171"/>
                  <a:pt x="22453" y="173757"/>
                </a:cubicBezTo>
                <a:lnTo>
                  <a:pt x="22453" y="257834"/>
                </a:lnTo>
                <a:lnTo>
                  <a:pt x="54449" y="257834"/>
                </a:lnTo>
                <a:lnTo>
                  <a:pt x="60063" y="257834"/>
                </a:lnTo>
                <a:cubicBezTo>
                  <a:pt x="66237" y="257834"/>
                  <a:pt x="71289" y="262878"/>
                  <a:pt x="71289" y="269044"/>
                </a:cubicBezTo>
                <a:lnTo>
                  <a:pt x="71289" y="411413"/>
                </a:lnTo>
                <a:cubicBezTo>
                  <a:pt x="71289" y="416457"/>
                  <a:pt x="75780" y="420381"/>
                  <a:pt x="80832" y="420381"/>
                </a:cubicBezTo>
                <a:cubicBezTo>
                  <a:pt x="85884" y="420381"/>
                  <a:pt x="89813" y="416457"/>
                  <a:pt x="89813" y="411413"/>
                </a:cubicBezTo>
                <a:cubicBezTo>
                  <a:pt x="89813" y="405247"/>
                  <a:pt x="94865" y="400202"/>
                  <a:pt x="101040" y="400202"/>
                </a:cubicBezTo>
                <a:cubicBezTo>
                  <a:pt x="107214" y="400202"/>
                  <a:pt x="112266" y="405247"/>
                  <a:pt x="112266" y="411413"/>
                </a:cubicBezTo>
                <a:cubicBezTo>
                  <a:pt x="112266" y="416457"/>
                  <a:pt x="116196" y="420381"/>
                  <a:pt x="121248" y="420381"/>
                </a:cubicBezTo>
                <a:cubicBezTo>
                  <a:pt x="126300" y="420381"/>
                  <a:pt x="130790" y="416457"/>
                  <a:pt x="130790" y="411413"/>
                </a:cubicBezTo>
                <a:lnTo>
                  <a:pt x="130790" y="269044"/>
                </a:lnTo>
                <a:cubicBezTo>
                  <a:pt x="130790" y="262878"/>
                  <a:pt x="135842" y="257834"/>
                  <a:pt x="142017" y="257834"/>
                </a:cubicBezTo>
                <a:lnTo>
                  <a:pt x="168400" y="257834"/>
                </a:lnTo>
                <a:lnTo>
                  <a:pt x="168400" y="173757"/>
                </a:lnTo>
                <a:cubicBezTo>
                  <a:pt x="168400" y="145171"/>
                  <a:pt x="151560" y="118828"/>
                  <a:pt x="125177" y="107617"/>
                </a:cubicBezTo>
                <a:cubicBezTo>
                  <a:pt x="125177" y="107617"/>
                  <a:pt x="124616" y="107617"/>
                  <a:pt x="124054" y="108178"/>
                </a:cubicBezTo>
                <a:cubicBezTo>
                  <a:pt x="122932" y="108738"/>
                  <a:pt x="121809" y="109299"/>
                  <a:pt x="120686" y="109860"/>
                </a:cubicBezTo>
                <a:cubicBezTo>
                  <a:pt x="119564" y="110420"/>
                  <a:pt x="117880" y="110981"/>
                  <a:pt x="116757" y="111541"/>
                </a:cubicBezTo>
                <a:cubicBezTo>
                  <a:pt x="115073" y="112102"/>
                  <a:pt x="113389" y="112662"/>
                  <a:pt x="111705" y="113223"/>
                </a:cubicBezTo>
                <a:cubicBezTo>
                  <a:pt x="111144" y="113783"/>
                  <a:pt x="110021" y="113783"/>
                  <a:pt x="108898" y="113783"/>
                </a:cubicBezTo>
                <a:cubicBezTo>
                  <a:pt x="104408" y="114904"/>
                  <a:pt x="99917" y="116025"/>
                  <a:pt x="95427" y="116025"/>
                </a:cubicBezTo>
                <a:cubicBezTo>
                  <a:pt x="90936" y="116025"/>
                  <a:pt x="85884" y="114904"/>
                  <a:pt x="81393" y="113783"/>
                </a:cubicBezTo>
                <a:cubicBezTo>
                  <a:pt x="80832" y="113783"/>
                  <a:pt x="79709" y="113783"/>
                  <a:pt x="79148" y="113223"/>
                </a:cubicBezTo>
                <a:cubicBezTo>
                  <a:pt x="77464" y="112662"/>
                  <a:pt x="75780" y="112102"/>
                  <a:pt x="74096" y="111541"/>
                </a:cubicBezTo>
                <a:cubicBezTo>
                  <a:pt x="72973" y="110981"/>
                  <a:pt x="71289" y="110420"/>
                  <a:pt x="70167" y="109860"/>
                </a:cubicBezTo>
                <a:cubicBezTo>
                  <a:pt x="69044" y="109299"/>
                  <a:pt x="67921" y="108738"/>
                  <a:pt x="66799" y="108178"/>
                </a:cubicBezTo>
                <a:cubicBezTo>
                  <a:pt x="66237" y="107617"/>
                  <a:pt x="65676" y="107617"/>
                  <a:pt x="65115" y="107617"/>
                </a:cubicBezTo>
                <a:close/>
                <a:moveTo>
                  <a:pt x="263267" y="107617"/>
                </a:moveTo>
                <a:cubicBezTo>
                  <a:pt x="237445" y="118828"/>
                  <a:pt x="220605" y="145171"/>
                  <a:pt x="220044" y="173757"/>
                </a:cubicBezTo>
                <a:lnTo>
                  <a:pt x="220044" y="257834"/>
                </a:lnTo>
                <a:lnTo>
                  <a:pt x="252040" y="257834"/>
                </a:lnTo>
                <a:lnTo>
                  <a:pt x="258215" y="257834"/>
                </a:lnTo>
                <a:cubicBezTo>
                  <a:pt x="264389" y="257834"/>
                  <a:pt x="269441" y="262878"/>
                  <a:pt x="269441" y="269044"/>
                </a:cubicBezTo>
                <a:lnTo>
                  <a:pt x="269441" y="411413"/>
                </a:lnTo>
                <a:cubicBezTo>
                  <a:pt x="269441" y="416457"/>
                  <a:pt x="273371" y="420381"/>
                  <a:pt x="278423" y="420381"/>
                </a:cubicBezTo>
                <a:cubicBezTo>
                  <a:pt x="283475" y="420381"/>
                  <a:pt x="287404" y="416457"/>
                  <a:pt x="287404" y="411413"/>
                </a:cubicBezTo>
                <a:cubicBezTo>
                  <a:pt x="287404" y="405247"/>
                  <a:pt x="292456" y="400202"/>
                  <a:pt x="298631" y="400202"/>
                </a:cubicBezTo>
                <a:cubicBezTo>
                  <a:pt x="305366" y="400202"/>
                  <a:pt x="309857" y="405247"/>
                  <a:pt x="309857" y="411413"/>
                </a:cubicBezTo>
                <a:cubicBezTo>
                  <a:pt x="309857" y="416457"/>
                  <a:pt x="314348" y="420381"/>
                  <a:pt x="319400" y="420381"/>
                </a:cubicBezTo>
                <a:cubicBezTo>
                  <a:pt x="324452" y="420381"/>
                  <a:pt x="328381" y="416457"/>
                  <a:pt x="328381" y="411413"/>
                </a:cubicBezTo>
                <a:lnTo>
                  <a:pt x="328381" y="269044"/>
                </a:lnTo>
                <a:cubicBezTo>
                  <a:pt x="328381" y="262878"/>
                  <a:pt x="333433" y="257834"/>
                  <a:pt x="339608" y="257834"/>
                </a:cubicBezTo>
                <a:lnTo>
                  <a:pt x="366552" y="257834"/>
                </a:lnTo>
                <a:lnTo>
                  <a:pt x="366552" y="173757"/>
                </a:lnTo>
                <a:cubicBezTo>
                  <a:pt x="366552" y="145171"/>
                  <a:pt x="349150" y="118828"/>
                  <a:pt x="323329" y="107617"/>
                </a:cubicBezTo>
                <a:cubicBezTo>
                  <a:pt x="322768" y="107617"/>
                  <a:pt x="322206" y="107617"/>
                  <a:pt x="322206" y="108178"/>
                </a:cubicBezTo>
                <a:cubicBezTo>
                  <a:pt x="321084" y="108738"/>
                  <a:pt x="319961" y="109299"/>
                  <a:pt x="318838" y="109860"/>
                </a:cubicBezTo>
                <a:cubicBezTo>
                  <a:pt x="317154" y="110420"/>
                  <a:pt x="316032" y="110981"/>
                  <a:pt x="314348" y="111541"/>
                </a:cubicBezTo>
                <a:cubicBezTo>
                  <a:pt x="312664" y="112102"/>
                  <a:pt x="311541" y="112662"/>
                  <a:pt x="309857" y="113223"/>
                </a:cubicBezTo>
                <a:cubicBezTo>
                  <a:pt x="308734" y="113783"/>
                  <a:pt x="308173" y="113783"/>
                  <a:pt x="307050" y="113783"/>
                </a:cubicBezTo>
                <a:cubicBezTo>
                  <a:pt x="302560" y="114904"/>
                  <a:pt x="298069" y="116025"/>
                  <a:pt x="293579" y="116025"/>
                </a:cubicBezTo>
                <a:cubicBezTo>
                  <a:pt x="288527" y="116025"/>
                  <a:pt x="284036" y="114904"/>
                  <a:pt x="279545" y="113783"/>
                </a:cubicBezTo>
                <a:cubicBezTo>
                  <a:pt x="278423" y="113783"/>
                  <a:pt x="277861" y="113783"/>
                  <a:pt x="276739" y="113223"/>
                </a:cubicBezTo>
                <a:cubicBezTo>
                  <a:pt x="275055" y="112662"/>
                  <a:pt x="273932" y="112102"/>
                  <a:pt x="272248" y="111541"/>
                </a:cubicBezTo>
                <a:cubicBezTo>
                  <a:pt x="270564" y="110981"/>
                  <a:pt x="269441" y="110420"/>
                  <a:pt x="267757" y="109860"/>
                </a:cubicBezTo>
                <a:cubicBezTo>
                  <a:pt x="266635" y="109299"/>
                  <a:pt x="265512" y="108738"/>
                  <a:pt x="264951" y="108178"/>
                </a:cubicBezTo>
                <a:cubicBezTo>
                  <a:pt x="264389" y="107617"/>
                  <a:pt x="263828" y="107617"/>
                  <a:pt x="263267" y="107617"/>
                </a:cubicBezTo>
                <a:close/>
                <a:moveTo>
                  <a:pt x="489479" y="22420"/>
                </a:moveTo>
                <a:cubicBezTo>
                  <a:pt x="469832" y="22420"/>
                  <a:pt x="454115" y="38115"/>
                  <a:pt x="454115" y="57732"/>
                </a:cubicBezTo>
                <a:cubicBezTo>
                  <a:pt x="454115" y="68942"/>
                  <a:pt x="459167" y="79032"/>
                  <a:pt x="467587" y="85758"/>
                </a:cubicBezTo>
                <a:cubicBezTo>
                  <a:pt x="480497" y="95847"/>
                  <a:pt x="499021" y="95847"/>
                  <a:pt x="511370" y="85758"/>
                </a:cubicBezTo>
                <a:cubicBezTo>
                  <a:pt x="520352" y="79032"/>
                  <a:pt x="525404" y="68942"/>
                  <a:pt x="525404" y="57732"/>
                </a:cubicBezTo>
                <a:cubicBezTo>
                  <a:pt x="525404" y="38115"/>
                  <a:pt x="509125" y="22420"/>
                  <a:pt x="489479" y="22420"/>
                </a:cubicBezTo>
                <a:close/>
                <a:moveTo>
                  <a:pt x="95427" y="22420"/>
                </a:moveTo>
                <a:cubicBezTo>
                  <a:pt x="75780" y="22420"/>
                  <a:pt x="60063" y="38115"/>
                  <a:pt x="60063" y="57732"/>
                </a:cubicBezTo>
                <a:cubicBezTo>
                  <a:pt x="60063" y="68942"/>
                  <a:pt x="65115" y="79032"/>
                  <a:pt x="73535" y="85758"/>
                </a:cubicBezTo>
                <a:cubicBezTo>
                  <a:pt x="76903" y="88560"/>
                  <a:pt x="80271" y="90242"/>
                  <a:pt x="84200" y="91363"/>
                </a:cubicBezTo>
                <a:cubicBezTo>
                  <a:pt x="87568" y="92484"/>
                  <a:pt x="91497" y="93044"/>
                  <a:pt x="95427" y="93044"/>
                </a:cubicBezTo>
                <a:cubicBezTo>
                  <a:pt x="103285" y="93044"/>
                  <a:pt x="111144" y="90802"/>
                  <a:pt x="117318" y="85758"/>
                </a:cubicBezTo>
                <a:cubicBezTo>
                  <a:pt x="125738" y="79032"/>
                  <a:pt x="130790" y="68942"/>
                  <a:pt x="130790" y="57732"/>
                </a:cubicBezTo>
                <a:cubicBezTo>
                  <a:pt x="130790" y="38115"/>
                  <a:pt x="115073" y="22420"/>
                  <a:pt x="95427" y="22420"/>
                </a:cubicBezTo>
                <a:close/>
                <a:moveTo>
                  <a:pt x="293579" y="22420"/>
                </a:moveTo>
                <a:cubicBezTo>
                  <a:pt x="273932" y="22420"/>
                  <a:pt x="257653" y="38115"/>
                  <a:pt x="257653" y="57732"/>
                </a:cubicBezTo>
                <a:cubicBezTo>
                  <a:pt x="257653" y="68942"/>
                  <a:pt x="262705" y="79032"/>
                  <a:pt x="271687" y="85758"/>
                </a:cubicBezTo>
                <a:cubicBezTo>
                  <a:pt x="274493" y="88560"/>
                  <a:pt x="278423" y="90242"/>
                  <a:pt x="281791" y="91363"/>
                </a:cubicBezTo>
                <a:cubicBezTo>
                  <a:pt x="285720" y="92484"/>
                  <a:pt x="289649" y="93044"/>
                  <a:pt x="293579" y="93044"/>
                </a:cubicBezTo>
                <a:cubicBezTo>
                  <a:pt x="299192" y="93044"/>
                  <a:pt x="304805" y="91923"/>
                  <a:pt x="309857" y="89121"/>
                </a:cubicBezTo>
                <a:cubicBezTo>
                  <a:pt x="312102" y="88000"/>
                  <a:pt x="313225" y="86879"/>
                  <a:pt x="314909" y="85758"/>
                </a:cubicBezTo>
                <a:cubicBezTo>
                  <a:pt x="323890" y="79032"/>
                  <a:pt x="328942" y="68942"/>
                  <a:pt x="328942" y="57732"/>
                </a:cubicBezTo>
                <a:cubicBezTo>
                  <a:pt x="328942" y="38115"/>
                  <a:pt x="312664" y="22420"/>
                  <a:pt x="293579" y="22420"/>
                </a:cubicBezTo>
                <a:close/>
                <a:moveTo>
                  <a:pt x="489479" y="0"/>
                </a:moveTo>
                <a:cubicBezTo>
                  <a:pt x="521474" y="0"/>
                  <a:pt x="547857" y="25783"/>
                  <a:pt x="547857" y="57732"/>
                </a:cubicBezTo>
                <a:cubicBezTo>
                  <a:pt x="547857" y="70063"/>
                  <a:pt x="543928" y="81274"/>
                  <a:pt x="537192" y="91363"/>
                </a:cubicBezTo>
                <a:cubicBezTo>
                  <a:pt x="566381" y="108178"/>
                  <a:pt x="584905" y="139566"/>
                  <a:pt x="584905" y="173757"/>
                </a:cubicBezTo>
                <a:lnTo>
                  <a:pt x="584905" y="269044"/>
                </a:lnTo>
                <a:cubicBezTo>
                  <a:pt x="584905" y="275209"/>
                  <a:pt x="579853" y="280254"/>
                  <a:pt x="573678" y="280254"/>
                </a:cubicBezTo>
                <a:lnTo>
                  <a:pt x="547296" y="280254"/>
                </a:lnTo>
                <a:lnTo>
                  <a:pt x="547296" y="411413"/>
                </a:lnTo>
                <a:cubicBezTo>
                  <a:pt x="547296" y="411973"/>
                  <a:pt x="547296" y="413094"/>
                  <a:pt x="547296" y="413655"/>
                </a:cubicBezTo>
                <a:cubicBezTo>
                  <a:pt x="545612" y="429909"/>
                  <a:pt x="532140" y="442801"/>
                  <a:pt x="515861" y="442801"/>
                </a:cubicBezTo>
                <a:cubicBezTo>
                  <a:pt x="508002" y="442801"/>
                  <a:pt x="500705" y="439998"/>
                  <a:pt x="495092" y="435514"/>
                </a:cubicBezTo>
                <a:cubicBezTo>
                  <a:pt x="489479" y="439998"/>
                  <a:pt x="482743" y="442801"/>
                  <a:pt x="474884" y="442801"/>
                </a:cubicBezTo>
                <a:cubicBezTo>
                  <a:pt x="458044" y="442801"/>
                  <a:pt x="444572" y="429909"/>
                  <a:pt x="443449" y="413655"/>
                </a:cubicBezTo>
                <a:cubicBezTo>
                  <a:pt x="443449" y="413094"/>
                  <a:pt x="443449" y="411973"/>
                  <a:pt x="443449" y="411413"/>
                </a:cubicBezTo>
                <a:lnTo>
                  <a:pt x="443449" y="280254"/>
                </a:lnTo>
                <a:lnTo>
                  <a:pt x="405279" y="280254"/>
                </a:lnTo>
                <a:cubicBezTo>
                  <a:pt x="399104" y="280254"/>
                  <a:pt x="394052" y="275209"/>
                  <a:pt x="394052" y="269044"/>
                </a:cubicBezTo>
                <a:lnTo>
                  <a:pt x="394052" y="173757"/>
                </a:lnTo>
                <a:cubicBezTo>
                  <a:pt x="394052" y="139566"/>
                  <a:pt x="413137" y="108178"/>
                  <a:pt x="442327" y="91363"/>
                </a:cubicBezTo>
                <a:cubicBezTo>
                  <a:pt x="435591" y="81274"/>
                  <a:pt x="431661" y="70063"/>
                  <a:pt x="431661" y="57732"/>
                </a:cubicBezTo>
                <a:cubicBezTo>
                  <a:pt x="431661" y="25783"/>
                  <a:pt x="457483" y="0"/>
                  <a:pt x="489479" y="0"/>
                </a:cubicBezTo>
                <a:close/>
                <a:moveTo>
                  <a:pt x="95427" y="0"/>
                </a:moveTo>
                <a:cubicBezTo>
                  <a:pt x="127422" y="0"/>
                  <a:pt x="153244" y="25783"/>
                  <a:pt x="153244" y="57732"/>
                </a:cubicBezTo>
                <a:cubicBezTo>
                  <a:pt x="153244" y="70063"/>
                  <a:pt x="149876" y="81274"/>
                  <a:pt x="142578" y="91363"/>
                </a:cubicBezTo>
                <a:cubicBezTo>
                  <a:pt x="172329" y="108178"/>
                  <a:pt x="190853" y="139566"/>
                  <a:pt x="190853" y="173757"/>
                </a:cubicBezTo>
                <a:lnTo>
                  <a:pt x="190853" y="269044"/>
                </a:lnTo>
                <a:cubicBezTo>
                  <a:pt x="190853" y="275209"/>
                  <a:pt x="185801" y="280254"/>
                  <a:pt x="179626" y="280254"/>
                </a:cubicBezTo>
                <a:lnTo>
                  <a:pt x="153244" y="280254"/>
                </a:lnTo>
                <a:lnTo>
                  <a:pt x="153244" y="411413"/>
                </a:lnTo>
                <a:cubicBezTo>
                  <a:pt x="153244" y="411973"/>
                  <a:pt x="153244" y="413094"/>
                  <a:pt x="152682" y="413655"/>
                </a:cubicBezTo>
                <a:cubicBezTo>
                  <a:pt x="151560" y="429909"/>
                  <a:pt x="138088" y="442801"/>
                  <a:pt x="121248" y="442801"/>
                </a:cubicBezTo>
                <a:cubicBezTo>
                  <a:pt x="113389" y="442801"/>
                  <a:pt x="106653" y="439998"/>
                  <a:pt x="101040" y="435514"/>
                </a:cubicBezTo>
                <a:cubicBezTo>
                  <a:pt x="95427" y="439998"/>
                  <a:pt x="88691" y="442801"/>
                  <a:pt x="80832" y="442801"/>
                </a:cubicBezTo>
                <a:cubicBezTo>
                  <a:pt x="63992" y="442801"/>
                  <a:pt x="50520" y="429909"/>
                  <a:pt x="49397" y="413655"/>
                </a:cubicBezTo>
                <a:cubicBezTo>
                  <a:pt x="48836" y="413094"/>
                  <a:pt x="48836" y="411973"/>
                  <a:pt x="48836" y="411413"/>
                </a:cubicBezTo>
                <a:lnTo>
                  <a:pt x="48836" y="280254"/>
                </a:lnTo>
                <a:lnTo>
                  <a:pt x="11227" y="280254"/>
                </a:lnTo>
                <a:cubicBezTo>
                  <a:pt x="5052" y="280254"/>
                  <a:pt x="0" y="275209"/>
                  <a:pt x="0" y="269044"/>
                </a:cubicBezTo>
                <a:lnTo>
                  <a:pt x="0" y="173757"/>
                </a:lnTo>
                <a:cubicBezTo>
                  <a:pt x="0" y="139566"/>
                  <a:pt x="19085" y="108178"/>
                  <a:pt x="48275" y="91363"/>
                </a:cubicBezTo>
                <a:cubicBezTo>
                  <a:pt x="40977" y="81274"/>
                  <a:pt x="37609" y="70063"/>
                  <a:pt x="37609" y="57732"/>
                </a:cubicBezTo>
                <a:cubicBezTo>
                  <a:pt x="37609" y="25783"/>
                  <a:pt x="63431" y="0"/>
                  <a:pt x="95427" y="0"/>
                </a:cubicBezTo>
                <a:close/>
                <a:moveTo>
                  <a:pt x="293579" y="0"/>
                </a:moveTo>
                <a:cubicBezTo>
                  <a:pt x="325013" y="0"/>
                  <a:pt x="351396" y="25783"/>
                  <a:pt x="351396" y="57732"/>
                </a:cubicBezTo>
                <a:cubicBezTo>
                  <a:pt x="351396" y="70063"/>
                  <a:pt x="347466" y="81274"/>
                  <a:pt x="340730" y="91363"/>
                </a:cubicBezTo>
                <a:cubicBezTo>
                  <a:pt x="369920" y="108178"/>
                  <a:pt x="389005" y="139566"/>
                  <a:pt x="389005" y="173757"/>
                </a:cubicBezTo>
                <a:lnTo>
                  <a:pt x="389005" y="269044"/>
                </a:lnTo>
                <a:cubicBezTo>
                  <a:pt x="389005" y="275209"/>
                  <a:pt x="383953" y="280254"/>
                  <a:pt x="377778" y="280254"/>
                </a:cubicBezTo>
                <a:lnTo>
                  <a:pt x="350834" y="280254"/>
                </a:lnTo>
                <a:lnTo>
                  <a:pt x="350834" y="411413"/>
                </a:lnTo>
                <a:cubicBezTo>
                  <a:pt x="350834" y="411973"/>
                  <a:pt x="350834" y="413094"/>
                  <a:pt x="350834" y="413655"/>
                </a:cubicBezTo>
                <a:cubicBezTo>
                  <a:pt x="349712" y="429909"/>
                  <a:pt x="336240" y="442801"/>
                  <a:pt x="319400" y="442801"/>
                </a:cubicBezTo>
                <a:cubicBezTo>
                  <a:pt x="311541" y="442801"/>
                  <a:pt x="304244" y="439998"/>
                  <a:pt x="299192" y="435514"/>
                </a:cubicBezTo>
                <a:cubicBezTo>
                  <a:pt x="293579" y="439998"/>
                  <a:pt x="286281" y="442801"/>
                  <a:pt x="278423" y="442801"/>
                </a:cubicBezTo>
                <a:cubicBezTo>
                  <a:pt x="261583" y="442801"/>
                  <a:pt x="248111" y="429909"/>
                  <a:pt x="246988" y="413655"/>
                </a:cubicBezTo>
                <a:cubicBezTo>
                  <a:pt x="246988" y="413094"/>
                  <a:pt x="246988" y="411973"/>
                  <a:pt x="246988" y="411413"/>
                </a:cubicBezTo>
                <a:lnTo>
                  <a:pt x="246988" y="280254"/>
                </a:lnTo>
                <a:lnTo>
                  <a:pt x="209379" y="280254"/>
                </a:lnTo>
                <a:cubicBezTo>
                  <a:pt x="202643" y="280254"/>
                  <a:pt x="198152" y="275209"/>
                  <a:pt x="198152" y="269044"/>
                </a:cubicBezTo>
                <a:lnTo>
                  <a:pt x="198152" y="173757"/>
                </a:lnTo>
                <a:cubicBezTo>
                  <a:pt x="198152" y="139566"/>
                  <a:pt x="216676" y="108178"/>
                  <a:pt x="245865" y="91363"/>
                </a:cubicBezTo>
                <a:cubicBezTo>
                  <a:pt x="239129" y="81274"/>
                  <a:pt x="235200" y="70063"/>
                  <a:pt x="235200" y="57732"/>
                </a:cubicBezTo>
                <a:cubicBezTo>
                  <a:pt x="235200" y="25783"/>
                  <a:pt x="261583" y="0"/>
                  <a:pt x="293579" y="0"/>
                </a:cubicBezTo>
                <a:close/>
              </a:path>
            </a:pathLst>
          </a:custGeom>
          <a:gradFill>
            <a:gsLst>
              <a:gs pos="0">
                <a:schemeClr val="accent1"/>
              </a:gs>
              <a:gs pos="100000">
                <a:schemeClr val="accent2"/>
              </a:gs>
            </a:gsLst>
            <a:lin ang="5400000" scaled="1"/>
          </a:gradFill>
          <a:ln w="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37" name="文本框 165">
            <a:extLst>
              <a:ext uri="{FF2B5EF4-FFF2-40B4-BE49-F238E27FC236}">
                <a16:creationId xmlns:a16="http://schemas.microsoft.com/office/drawing/2014/main" id="{9C3CC51B-A71E-421A-8D1E-E1617654F078}"/>
              </a:ext>
            </a:extLst>
          </p:cNvPr>
          <p:cNvSpPr txBox="1"/>
          <p:nvPr/>
        </p:nvSpPr>
        <p:spPr>
          <a:xfrm>
            <a:off x="1862055" y="5437939"/>
            <a:ext cx="877163" cy="369332"/>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a:gradFill>
                  <a:gsLst>
                    <a:gs pos="100000">
                      <a:schemeClr val="accent2"/>
                    </a:gs>
                    <a:gs pos="0">
                      <a:schemeClr val="accent1"/>
                    </a:gs>
                  </a:gsLst>
                  <a:lin ang="0" scaled="1"/>
                </a:gradFill>
                <a:latin typeface="+mj-ea"/>
                <a:ea typeface="+mj-ea"/>
                <a:sym typeface="微软雅黑" panose="020B0503020204020204" pitchFamily="34" charset="-122"/>
              </a:rPr>
              <a:t>关键词</a:t>
            </a:r>
          </a:p>
        </p:txBody>
      </p:sp>
      <p:sp>
        <p:nvSpPr>
          <p:cNvPr id="168" name="矩形: 圆角 167">
            <a:extLst>
              <a:ext uri="{FF2B5EF4-FFF2-40B4-BE49-F238E27FC236}">
                <a16:creationId xmlns:a16="http://schemas.microsoft.com/office/drawing/2014/main" id="{744C20C8-9799-4551-9850-82DBFFFD4B9F}"/>
              </a:ext>
            </a:extLst>
          </p:cNvPr>
          <p:cNvSpPr/>
          <p:nvPr/>
        </p:nvSpPr>
        <p:spPr>
          <a:xfrm flipH="1">
            <a:off x="8975437" y="2430183"/>
            <a:ext cx="2179831" cy="436607"/>
          </a:xfrm>
          <a:prstGeom prst="roundRect">
            <a:avLst>
              <a:gd name="adj" fmla="val 22484"/>
            </a:avLst>
          </a:prstGeom>
          <a:gradFill>
            <a:gsLst>
              <a:gs pos="41000">
                <a:schemeClr val="bg1"/>
              </a:gs>
              <a:gs pos="0">
                <a:schemeClr val="bg1">
                  <a:alpha val="0"/>
                </a:schemeClr>
              </a:gs>
            </a:gsLst>
            <a:lin ang="0" scaled="0"/>
          </a:gradFill>
          <a:ln>
            <a:gradFill>
              <a:gsLst>
                <a:gs pos="31000">
                  <a:schemeClr val="accent1">
                    <a:lumMod val="60000"/>
                    <a:lumOff val="40000"/>
                    <a:alpha val="0"/>
                  </a:schemeClr>
                </a:gs>
                <a:gs pos="100000">
                  <a:schemeClr val="accent1">
                    <a:lumMod val="60000"/>
                    <a:lumOff val="40000"/>
                  </a:schemeClr>
                </a:gs>
              </a:gsLst>
              <a:lin ang="0" scaled="0"/>
            </a:gradFill>
          </a:ln>
          <a:effectLst>
            <a:outerShdw blurRad="546100" dist="139700" dir="2700000" sx="97000" sy="97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mn-ea"/>
              <a:sym typeface="微软雅黑" panose="020B0503020204020204" pitchFamily="34" charset="-122"/>
            </a:endParaRPr>
          </a:p>
        </p:txBody>
      </p:sp>
      <p:sp>
        <p:nvSpPr>
          <p:cNvPr id="139" name="任意多边形: 形状 138">
            <a:extLst>
              <a:ext uri="{FF2B5EF4-FFF2-40B4-BE49-F238E27FC236}">
                <a16:creationId xmlns:a16="http://schemas.microsoft.com/office/drawing/2014/main" id="{7BC53EA9-E7A9-49D9-BD35-A91DA3323EAA}"/>
              </a:ext>
            </a:extLst>
          </p:cNvPr>
          <p:cNvSpPr/>
          <p:nvPr/>
        </p:nvSpPr>
        <p:spPr>
          <a:xfrm>
            <a:off x="9091432" y="2495255"/>
            <a:ext cx="242305" cy="306463"/>
          </a:xfrm>
          <a:custGeom>
            <a:avLst/>
            <a:gdLst>
              <a:gd name="T0" fmla="*/ 8425 w 8825"/>
              <a:gd name="T1" fmla="*/ 7776 h 11163"/>
              <a:gd name="T2" fmla="*/ 400 w 8825"/>
              <a:gd name="T3" fmla="*/ 7776 h 11163"/>
              <a:gd name="T4" fmla="*/ 0 w 8825"/>
              <a:gd name="T5" fmla="*/ 7376 h 11163"/>
              <a:gd name="T6" fmla="*/ 0 w 8825"/>
              <a:gd name="T7" fmla="*/ 6201 h 11163"/>
              <a:gd name="T8" fmla="*/ 1500 w 8825"/>
              <a:gd name="T9" fmla="*/ 4701 h 11163"/>
              <a:gd name="T10" fmla="*/ 7325 w 8825"/>
              <a:gd name="T11" fmla="*/ 4701 h 11163"/>
              <a:gd name="T12" fmla="*/ 8825 w 8825"/>
              <a:gd name="T13" fmla="*/ 6201 h 11163"/>
              <a:gd name="T14" fmla="*/ 8825 w 8825"/>
              <a:gd name="T15" fmla="*/ 7376 h 11163"/>
              <a:gd name="T16" fmla="*/ 8425 w 8825"/>
              <a:gd name="T17" fmla="*/ 7776 h 11163"/>
              <a:gd name="T18" fmla="*/ 500 w 8825"/>
              <a:gd name="T19" fmla="*/ 7276 h 11163"/>
              <a:gd name="T20" fmla="*/ 8325 w 8825"/>
              <a:gd name="T21" fmla="*/ 7276 h 11163"/>
              <a:gd name="T22" fmla="*/ 8325 w 8825"/>
              <a:gd name="T23" fmla="*/ 6201 h 11163"/>
              <a:gd name="T24" fmla="*/ 7325 w 8825"/>
              <a:gd name="T25" fmla="*/ 5201 h 11163"/>
              <a:gd name="T26" fmla="*/ 1500 w 8825"/>
              <a:gd name="T27" fmla="*/ 5201 h 11163"/>
              <a:gd name="T28" fmla="*/ 500 w 8825"/>
              <a:gd name="T29" fmla="*/ 6201 h 11163"/>
              <a:gd name="T30" fmla="*/ 500 w 8825"/>
              <a:gd name="T31" fmla="*/ 7276 h 11163"/>
              <a:gd name="T32" fmla="*/ 250 w 8825"/>
              <a:gd name="T33" fmla="*/ 11163 h 11163"/>
              <a:gd name="T34" fmla="*/ 0 w 8825"/>
              <a:gd name="T35" fmla="*/ 10913 h 11163"/>
              <a:gd name="T36" fmla="*/ 0 w 8825"/>
              <a:gd name="T37" fmla="*/ 7376 h 11163"/>
              <a:gd name="T38" fmla="*/ 250 w 8825"/>
              <a:gd name="T39" fmla="*/ 7126 h 11163"/>
              <a:gd name="T40" fmla="*/ 500 w 8825"/>
              <a:gd name="T41" fmla="*/ 7376 h 11163"/>
              <a:gd name="T42" fmla="*/ 500 w 8825"/>
              <a:gd name="T43" fmla="*/ 10913 h 11163"/>
              <a:gd name="T44" fmla="*/ 250 w 8825"/>
              <a:gd name="T45" fmla="*/ 11163 h 11163"/>
              <a:gd name="T46" fmla="*/ 8575 w 8825"/>
              <a:gd name="T47" fmla="*/ 11163 h 11163"/>
              <a:gd name="T48" fmla="*/ 8325 w 8825"/>
              <a:gd name="T49" fmla="*/ 10913 h 11163"/>
              <a:gd name="T50" fmla="*/ 8325 w 8825"/>
              <a:gd name="T51" fmla="*/ 7376 h 11163"/>
              <a:gd name="T52" fmla="*/ 8575 w 8825"/>
              <a:gd name="T53" fmla="*/ 7126 h 11163"/>
              <a:gd name="T54" fmla="*/ 8825 w 8825"/>
              <a:gd name="T55" fmla="*/ 7376 h 11163"/>
              <a:gd name="T56" fmla="*/ 8825 w 8825"/>
              <a:gd name="T57" fmla="*/ 10913 h 11163"/>
              <a:gd name="T58" fmla="*/ 8575 w 8825"/>
              <a:gd name="T59" fmla="*/ 11163 h 11163"/>
              <a:gd name="T60" fmla="*/ 1725 w 8825"/>
              <a:gd name="T61" fmla="*/ 9851 h 11163"/>
              <a:gd name="T62" fmla="*/ 1475 w 8825"/>
              <a:gd name="T63" fmla="*/ 9601 h 11163"/>
              <a:gd name="T64" fmla="*/ 1475 w 8825"/>
              <a:gd name="T65" fmla="*/ 7526 h 11163"/>
              <a:gd name="T66" fmla="*/ 1725 w 8825"/>
              <a:gd name="T67" fmla="*/ 7276 h 11163"/>
              <a:gd name="T68" fmla="*/ 1975 w 8825"/>
              <a:gd name="T69" fmla="*/ 7526 h 11163"/>
              <a:gd name="T70" fmla="*/ 1975 w 8825"/>
              <a:gd name="T71" fmla="*/ 9601 h 11163"/>
              <a:gd name="T72" fmla="*/ 1725 w 8825"/>
              <a:gd name="T73" fmla="*/ 9851 h 11163"/>
              <a:gd name="T74" fmla="*/ 7412 w 8825"/>
              <a:gd name="T75" fmla="*/ 9851 h 11163"/>
              <a:gd name="T76" fmla="*/ 7162 w 8825"/>
              <a:gd name="T77" fmla="*/ 9601 h 11163"/>
              <a:gd name="T78" fmla="*/ 7162 w 8825"/>
              <a:gd name="T79" fmla="*/ 7526 h 11163"/>
              <a:gd name="T80" fmla="*/ 7412 w 8825"/>
              <a:gd name="T81" fmla="*/ 7276 h 11163"/>
              <a:gd name="T82" fmla="*/ 7662 w 8825"/>
              <a:gd name="T83" fmla="*/ 7526 h 11163"/>
              <a:gd name="T84" fmla="*/ 7662 w 8825"/>
              <a:gd name="T85" fmla="*/ 9601 h 11163"/>
              <a:gd name="T86" fmla="*/ 7412 w 8825"/>
              <a:gd name="T87" fmla="*/ 9851 h 11163"/>
              <a:gd name="T88" fmla="*/ 7918 w 8825"/>
              <a:gd name="T89" fmla="*/ 5238 h 11163"/>
              <a:gd name="T90" fmla="*/ 7668 w 8825"/>
              <a:gd name="T91" fmla="*/ 4988 h 11163"/>
              <a:gd name="T92" fmla="*/ 7668 w 8825"/>
              <a:gd name="T93" fmla="*/ 500 h 11163"/>
              <a:gd name="T94" fmla="*/ 1156 w 8825"/>
              <a:gd name="T95" fmla="*/ 500 h 11163"/>
              <a:gd name="T96" fmla="*/ 1156 w 8825"/>
              <a:gd name="T97" fmla="*/ 4988 h 11163"/>
              <a:gd name="T98" fmla="*/ 906 w 8825"/>
              <a:gd name="T99" fmla="*/ 5238 h 11163"/>
              <a:gd name="T100" fmla="*/ 656 w 8825"/>
              <a:gd name="T101" fmla="*/ 4988 h 11163"/>
              <a:gd name="T102" fmla="*/ 656 w 8825"/>
              <a:gd name="T103" fmla="*/ 458 h 11163"/>
              <a:gd name="T104" fmla="*/ 1057 w 8825"/>
              <a:gd name="T105" fmla="*/ 0 h 11163"/>
              <a:gd name="T106" fmla="*/ 7766 w 8825"/>
              <a:gd name="T107" fmla="*/ 0 h 11163"/>
              <a:gd name="T108" fmla="*/ 8167 w 8825"/>
              <a:gd name="T109" fmla="*/ 458 h 11163"/>
              <a:gd name="T110" fmla="*/ 8167 w 8825"/>
              <a:gd name="T111" fmla="*/ 4988 h 11163"/>
              <a:gd name="T112" fmla="*/ 7918 w 8825"/>
              <a:gd name="T113" fmla="*/ 5238 h 1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825" h="11163">
                <a:moveTo>
                  <a:pt x="8425" y="7776"/>
                </a:moveTo>
                <a:lnTo>
                  <a:pt x="400" y="7776"/>
                </a:lnTo>
                <a:cubicBezTo>
                  <a:pt x="180" y="7776"/>
                  <a:pt x="0" y="7596"/>
                  <a:pt x="0" y="7376"/>
                </a:cubicBezTo>
                <a:lnTo>
                  <a:pt x="0" y="6201"/>
                </a:lnTo>
                <a:cubicBezTo>
                  <a:pt x="0" y="5373"/>
                  <a:pt x="672" y="4701"/>
                  <a:pt x="1500" y="4701"/>
                </a:cubicBezTo>
                <a:lnTo>
                  <a:pt x="7325" y="4701"/>
                </a:lnTo>
                <a:cubicBezTo>
                  <a:pt x="8152" y="4701"/>
                  <a:pt x="8825" y="5373"/>
                  <a:pt x="8825" y="6201"/>
                </a:cubicBezTo>
                <a:lnTo>
                  <a:pt x="8825" y="7376"/>
                </a:lnTo>
                <a:cubicBezTo>
                  <a:pt x="8825" y="7597"/>
                  <a:pt x="8646" y="7776"/>
                  <a:pt x="8425" y="7776"/>
                </a:cubicBezTo>
                <a:close/>
                <a:moveTo>
                  <a:pt x="500" y="7276"/>
                </a:moveTo>
                <a:lnTo>
                  <a:pt x="8325" y="7276"/>
                </a:lnTo>
                <a:lnTo>
                  <a:pt x="8325" y="6201"/>
                </a:lnTo>
                <a:cubicBezTo>
                  <a:pt x="8325" y="5649"/>
                  <a:pt x="7876" y="5201"/>
                  <a:pt x="7325" y="5201"/>
                </a:cubicBezTo>
                <a:lnTo>
                  <a:pt x="1500" y="5201"/>
                </a:lnTo>
                <a:cubicBezTo>
                  <a:pt x="948" y="5201"/>
                  <a:pt x="500" y="5649"/>
                  <a:pt x="500" y="6201"/>
                </a:cubicBezTo>
                <a:lnTo>
                  <a:pt x="500" y="7276"/>
                </a:lnTo>
                <a:close/>
                <a:moveTo>
                  <a:pt x="250" y="11163"/>
                </a:moveTo>
                <a:cubicBezTo>
                  <a:pt x="112" y="11163"/>
                  <a:pt x="0" y="11051"/>
                  <a:pt x="0" y="10913"/>
                </a:cubicBezTo>
                <a:lnTo>
                  <a:pt x="0" y="7376"/>
                </a:lnTo>
                <a:cubicBezTo>
                  <a:pt x="0" y="7238"/>
                  <a:pt x="112" y="7126"/>
                  <a:pt x="250" y="7126"/>
                </a:cubicBezTo>
                <a:cubicBezTo>
                  <a:pt x="387" y="7126"/>
                  <a:pt x="500" y="7238"/>
                  <a:pt x="500" y="7376"/>
                </a:cubicBezTo>
                <a:lnTo>
                  <a:pt x="500" y="10913"/>
                </a:lnTo>
                <a:cubicBezTo>
                  <a:pt x="500" y="11052"/>
                  <a:pt x="388" y="11163"/>
                  <a:pt x="250" y="11163"/>
                </a:cubicBezTo>
                <a:close/>
                <a:moveTo>
                  <a:pt x="8575" y="11163"/>
                </a:moveTo>
                <a:cubicBezTo>
                  <a:pt x="8437" y="11163"/>
                  <a:pt x="8325" y="11051"/>
                  <a:pt x="8325" y="10913"/>
                </a:cubicBezTo>
                <a:lnTo>
                  <a:pt x="8325" y="7376"/>
                </a:lnTo>
                <a:cubicBezTo>
                  <a:pt x="8325" y="7238"/>
                  <a:pt x="8437" y="7126"/>
                  <a:pt x="8575" y="7126"/>
                </a:cubicBezTo>
                <a:cubicBezTo>
                  <a:pt x="8712" y="7126"/>
                  <a:pt x="8825" y="7238"/>
                  <a:pt x="8825" y="7376"/>
                </a:cubicBezTo>
                <a:lnTo>
                  <a:pt x="8825" y="10913"/>
                </a:lnTo>
                <a:cubicBezTo>
                  <a:pt x="8825" y="11052"/>
                  <a:pt x="8713" y="11163"/>
                  <a:pt x="8575" y="11163"/>
                </a:cubicBezTo>
                <a:close/>
                <a:moveTo>
                  <a:pt x="1725" y="9851"/>
                </a:moveTo>
                <a:cubicBezTo>
                  <a:pt x="1587" y="9851"/>
                  <a:pt x="1475" y="9738"/>
                  <a:pt x="1475" y="9601"/>
                </a:cubicBezTo>
                <a:lnTo>
                  <a:pt x="1475" y="7526"/>
                </a:lnTo>
                <a:cubicBezTo>
                  <a:pt x="1475" y="7388"/>
                  <a:pt x="1587" y="7276"/>
                  <a:pt x="1725" y="7276"/>
                </a:cubicBezTo>
                <a:cubicBezTo>
                  <a:pt x="1862" y="7276"/>
                  <a:pt x="1975" y="7388"/>
                  <a:pt x="1975" y="7526"/>
                </a:cubicBezTo>
                <a:lnTo>
                  <a:pt x="1975" y="9601"/>
                </a:lnTo>
                <a:cubicBezTo>
                  <a:pt x="1975" y="9739"/>
                  <a:pt x="1863" y="9851"/>
                  <a:pt x="1725" y="9851"/>
                </a:cubicBezTo>
                <a:close/>
                <a:moveTo>
                  <a:pt x="7412" y="9851"/>
                </a:moveTo>
                <a:cubicBezTo>
                  <a:pt x="7275" y="9851"/>
                  <a:pt x="7162" y="9738"/>
                  <a:pt x="7162" y="9601"/>
                </a:cubicBezTo>
                <a:lnTo>
                  <a:pt x="7162" y="7526"/>
                </a:lnTo>
                <a:cubicBezTo>
                  <a:pt x="7162" y="7388"/>
                  <a:pt x="7275" y="7276"/>
                  <a:pt x="7412" y="7276"/>
                </a:cubicBezTo>
                <a:cubicBezTo>
                  <a:pt x="7550" y="7276"/>
                  <a:pt x="7662" y="7388"/>
                  <a:pt x="7662" y="7526"/>
                </a:cubicBezTo>
                <a:lnTo>
                  <a:pt x="7662" y="9601"/>
                </a:lnTo>
                <a:cubicBezTo>
                  <a:pt x="7662" y="9739"/>
                  <a:pt x="7551" y="9851"/>
                  <a:pt x="7412" y="9851"/>
                </a:cubicBezTo>
                <a:close/>
                <a:moveTo>
                  <a:pt x="7918" y="5238"/>
                </a:moveTo>
                <a:cubicBezTo>
                  <a:pt x="7781" y="5238"/>
                  <a:pt x="7668" y="5126"/>
                  <a:pt x="7668" y="4988"/>
                </a:cubicBezTo>
                <a:lnTo>
                  <a:pt x="7668" y="500"/>
                </a:lnTo>
                <a:lnTo>
                  <a:pt x="1156" y="500"/>
                </a:lnTo>
                <a:lnTo>
                  <a:pt x="1156" y="4988"/>
                </a:lnTo>
                <a:cubicBezTo>
                  <a:pt x="1156" y="5126"/>
                  <a:pt x="1043" y="5238"/>
                  <a:pt x="906" y="5238"/>
                </a:cubicBezTo>
                <a:cubicBezTo>
                  <a:pt x="768" y="5238"/>
                  <a:pt x="656" y="5126"/>
                  <a:pt x="656" y="4988"/>
                </a:cubicBezTo>
                <a:lnTo>
                  <a:pt x="656" y="458"/>
                </a:lnTo>
                <a:cubicBezTo>
                  <a:pt x="656" y="202"/>
                  <a:pt x="832" y="0"/>
                  <a:pt x="1057" y="0"/>
                </a:cubicBezTo>
                <a:lnTo>
                  <a:pt x="7766" y="0"/>
                </a:lnTo>
                <a:cubicBezTo>
                  <a:pt x="7991" y="0"/>
                  <a:pt x="8167" y="202"/>
                  <a:pt x="8167" y="458"/>
                </a:cubicBezTo>
                <a:lnTo>
                  <a:pt x="8167" y="4988"/>
                </a:lnTo>
                <a:cubicBezTo>
                  <a:pt x="8168" y="5127"/>
                  <a:pt x="8057" y="5238"/>
                  <a:pt x="7918" y="5238"/>
                </a:cubicBezTo>
                <a:close/>
              </a:path>
            </a:pathLst>
          </a:custGeom>
          <a:gradFill>
            <a:gsLst>
              <a:gs pos="0">
                <a:schemeClr val="accent1"/>
              </a:gs>
              <a:gs pos="100000">
                <a:schemeClr val="accent2"/>
              </a:gs>
            </a:gsLst>
            <a:lin ang="5400000" scaled="1"/>
          </a:gradFill>
          <a:ln w="15329"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000000"/>
              </a:solidFill>
              <a:effectLst/>
              <a:uLnTx/>
              <a:uFillTx/>
              <a:latin typeface="+mn-ea"/>
              <a:sym typeface="微软雅黑" panose="020B0503020204020204" pitchFamily="34" charset="-122"/>
            </a:endParaRPr>
          </a:p>
        </p:txBody>
      </p:sp>
      <p:sp>
        <p:nvSpPr>
          <p:cNvPr id="38" name="文本框 166">
            <a:extLst>
              <a:ext uri="{FF2B5EF4-FFF2-40B4-BE49-F238E27FC236}">
                <a16:creationId xmlns:a16="http://schemas.microsoft.com/office/drawing/2014/main" id="{5A5E6951-F796-42C6-8A19-61B51A938285}"/>
              </a:ext>
            </a:extLst>
          </p:cNvPr>
          <p:cNvSpPr txBox="1"/>
          <p:nvPr/>
        </p:nvSpPr>
        <p:spPr>
          <a:xfrm>
            <a:off x="9562990" y="2509987"/>
            <a:ext cx="692497" cy="276999"/>
          </a:xfrm>
          <a:prstGeom prst="rect">
            <a:avLst/>
          </a:prstGeom>
          <a:noFill/>
        </p:spPr>
        <p:txBody>
          <a:bodyPr wrap="none"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dirty="0">
                <a:gradFill>
                  <a:gsLst>
                    <a:gs pos="100000">
                      <a:schemeClr val="accent2"/>
                    </a:gs>
                    <a:gs pos="0">
                      <a:schemeClr val="accent1"/>
                    </a:gs>
                  </a:gsLst>
                  <a:lin ang="0" scaled="1"/>
                </a:gradFill>
                <a:latin typeface="+mj-ea"/>
                <a:ea typeface="+mj-ea"/>
                <a:sym typeface="微软雅黑" panose="020B0503020204020204" pitchFamily="34" charset="-122"/>
              </a:rPr>
              <a:t>关键词</a:t>
            </a:r>
          </a:p>
        </p:txBody>
      </p:sp>
      <p:sp>
        <p:nvSpPr>
          <p:cNvPr id="96" name="文本框 25">
            <a:extLst>
              <a:ext uri="{FF2B5EF4-FFF2-40B4-BE49-F238E27FC236}">
                <a16:creationId xmlns:a16="http://schemas.microsoft.com/office/drawing/2014/main" id="{B9D2B7A9-9D29-428F-924C-3E38AB709738}"/>
              </a:ext>
            </a:extLst>
          </p:cNvPr>
          <p:cNvSpPr txBox="1"/>
          <p:nvPr/>
        </p:nvSpPr>
        <p:spPr>
          <a:xfrm>
            <a:off x="1298127" y="301818"/>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成本结构</a:t>
            </a:r>
          </a:p>
        </p:txBody>
      </p:sp>
      <p:sp>
        <p:nvSpPr>
          <p:cNvPr id="104" name="矩形 103">
            <a:extLst>
              <a:ext uri="{FF2B5EF4-FFF2-40B4-BE49-F238E27FC236}">
                <a16:creationId xmlns:a16="http://schemas.microsoft.com/office/drawing/2014/main" id="{7821D3E2-895D-49DC-AD0A-D162A5007F80}"/>
              </a:ext>
            </a:extLst>
          </p:cNvPr>
          <p:cNvSpPr/>
          <p:nvPr/>
        </p:nvSpPr>
        <p:spPr>
          <a:xfrm>
            <a:off x="3957612" y="3203141"/>
            <a:ext cx="2071042" cy="51443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sp>
        <p:nvSpPr>
          <p:cNvPr id="105" name="椭圆 104">
            <a:extLst>
              <a:ext uri="{FF2B5EF4-FFF2-40B4-BE49-F238E27FC236}">
                <a16:creationId xmlns:a16="http://schemas.microsoft.com/office/drawing/2014/main" id="{AD64C327-9250-4FAF-8E48-77343E23C4E8}"/>
              </a:ext>
            </a:extLst>
          </p:cNvPr>
          <p:cNvSpPr/>
          <p:nvPr/>
        </p:nvSpPr>
        <p:spPr>
          <a:xfrm>
            <a:off x="5029717" y="3123730"/>
            <a:ext cx="2126567" cy="2126567"/>
          </a:xfrm>
          <a:prstGeom prst="ellipse">
            <a:avLst/>
          </a:prstGeom>
          <a:gradFill flip="none" rotWithShape="1">
            <a:gsLst>
              <a:gs pos="0">
                <a:schemeClr val="accent1">
                  <a:lumMod val="40000"/>
                  <a:lumOff val="60000"/>
                </a:schemeClr>
              </a:gs>
              <a:gs pos="46000">
                <a:schemeClr val="accent1">
                  <a:lumMod val="95000"/>
                  <a:lumOff val="5000"/>
                </a:schemeClr>
              </a:gs>
              <a:gs pos="100000">
                <a:schemeClr val="accent1">
                  <a:lumMod val="60000"/>
                </a:schemeClr>
              </a:gs>
            </a:gsLst>
            <a:path path="circle">
              <a:fillToRect r="100000" b="100000"/>
            </a:path>
            <a:tileRect l="-100000" t="-100000"/>
          </a:gradFill>
          <a:ln>
            <a:noFill/>
          </a:ln>
          <a:effectLst>
            <a:outerShdw blurRad="2286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sp>
        <p:nvSpPr>
          <p:cNvPr id="106" name="椭圆 105">
            <a:extLst>
              <a:ext uri="{FF2B5EF4-FFF2-40B4-BE49-F238E27FC236}">
                <a16:creationId xmlns:a16="http://schemas.microsoft.com/office/drawing/2014/main" id="{8E368ECE-50E5-48DD-85D4-3338821582EF}"/>
              </a:ext>
            </a:extLst>
          </p:cNvPr>
          <p:cNvSpPr/>
          <p:nvPr/>
        </p:nvSpPr>
        <p:spPr>
          <a:xfrm>
            <a:off x="4792265" y="2881612"/>
            <a:ext cx="2610803" cy="2610803"/>
          </a:xfrm>
          <a:prstGeom prst="ellipse">
            <a:avLst/>
          </a:prstGeom>
          <a:noFill/>
          <a:ln>
            <a:gradFill flip="none" rotWithShape="1">
              <a:gsLst>
                <a:gs pos="0">
                  <a:schemeClr val="accent1"/>
                </a:gs>
                <a:gs pos="100000">
                  <a:schemeClr val="accent2"/>
                </a:gs>
              </a:gsLst>
              <a:lin ang="135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sym typeface="微软雅黑" panose="020B0503020204020204" pitchFamily="34" charset="-122"/>
            </a:endParaRPr>
          </a:p>
        </p:txBody>
      </p:sp>
      <p:sp>
        <p:nvSpPr>
          <p:cNvPr id="107" name="椭圆 106">
            <a:extLst>
              <a:ext uri="{FF2B5EF4-FFF2-40B4-BE49-F238E27FC236}">
                <a16:creationId xmlns:a16="http://schemas.microsoft.com/office/drawing/2014/main" id="{C9EB55CD-2B6C-4CD0-9450-4DC04A1A8B98}"/>
              </a:ext>
            </a:extLst>
          </p:cNvPr>
          <p:cNvSpPr/>
          <p:nvPr/>
        </p:nvSpPr>
        <p:spPr>
          <a:xfrm>
            <a:off x="4567666" y="2655942"/>
            <a:ext cx="3062142" cy="3062142"/>
          </a:xfrm>
          <a:prstGeom prst="ellipse">
            <a:avLst/>
          </a:prstGeom>
          <a:noFill/>
          <a:ln>
            <a:gradFill flip="none" rotWithShape="1">
              <a:gsLst>
                <a:gs pos="30000">
                  <a:schemeClr val="accent1">
                    <a:alpha val="0"/>
                  </a:schemeClr>
                </a:gs>
                <a:gs pos="50000">
                  <a:schemeClr val="accent2"/>
                </a:gs>
                <a:gs pos="70000">
                  <a:schemeClr val="accent1">
                    <a:alpha val="0"/>
                  </a:schemeClr>
                </a:gs>
              </a:gsLst>
              <a:lin ang="5400000" scaled="1"/>
              <a:tileRec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sym typeface="微软雅黑" panose="020B0503020204020204" pitchFamily="34" charset="-122"/>
            </a:endParaRPr>
          </a:p>
        </p:txBody>
      </p:sp>
      <p:sp>
        <p:nvSpPr>
          <p:cNvPr id="108" name="椭圆 107">
            <a:extLst>
              <a:ext uri="{FF2B5EF4-FFF2-40B4-BE49-F238E27FC236}">
                <a16:creationId xmlns:a16="http://schemas.microsoft.com/office/drawing/2014/main" id="{E0AEB8E7-E517-426D-8549-58BA20042A12}"/>
              </a:ext>
            </a:extLst>
          </p:cNvPr>
          <p:cNvSpPr/>
          <p:nvPr/>
        </p:nvSpPr>
        <p:spPr>
          <a:xfrm>
            <a:off x="4177454" y="2264783"/>
            <a:ext cx="3837093" cy="3837093"/>
          </a:xfrm>
          <a:prstGeom prst="ellipse">
            <a:avLst/>
          </a:prstGeom>
          <a:noFill/>
          <a:ln w="9525">
            <a:gradFill flip="none" rotWithShape="1">
              <a:gsLst>
                <a:gs pos="0">
                  <a:schemeClr val="accent1"/>
                </a:gs>
                <a:gs pos="100000">
                  <a:schemeClr val="accent2"/>
                </a:gs>
              </a:gsLst>
              <a:lin ang="13500000" scaled="1"/>
              <a:tileRect/>
            </a:gra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ea"/>
              <a:sym typeface="微软雅黑" panose="020B0503020204020204" pitchFamily="34" charset="-122"/>
            </a:endParaRPr>
          </a:p>
        </p:txBody>
      </p:sp>
      <p:sp>
        <p:nvSpPr>
          <p:cNvPr id="109" name="矩形 108">
            <a:extLst>
              <a:ext uri="{FF2B5EF4-FFF2-40B4-BE49-F238E27FC236}">
                <a16:creationId xmlns:a16="http://schemas.microsoft.com/office/drawing/2014/main" id="{59C9400A-1594-4B15-B732-5A75E27FE115}"/>
              </a:ext>
            </a:extLst>
          </p:cNvPr>
          <p:cNvSpPr/>
          <p:nvPr/>
        </p:nvSpPr>
        <p:spPr>
          <a:xfrm>
            <a:off x="5357070" y="3525294"/>
            <a:ext cx="1471860" cy="132343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kumimoji="0" lang="zh-CN" altLang="en-US" sz="4000" b="0" i="0" u="none" strike="noStrike" kern="1200" cap="none" spc="0" normalizeH="0" baseline="0" dirty="0">
                <a:ln>
                  <a:noFill/>
                </a:ln>
                <a:solidFill>
                  <a:prstClr val="white"/>
                </a:solidFill>
                <a:effectLst/>
                <a:uLnTx/>
                <a:uFillTx/>
                <a:latin typeface="+mj-ea"/>
                <a:ea typeface="+mj-ea"/>
                <a:sym typeface="微软雅黑" panose="020B0503020204020204" pitchFamily="34" charset="-122"/>
              </a:rPr>
              <a:t>成本结构</a:t>
            </a:r>
            <a:endParaRPr kumimoji="0" lang="zh-CN" altLang="en-US" sz="4000" b="0" i="0" u="none" strike="noStrike" kern="1200" cap="none" spc="0" normalizeH="0" baseline="0" noProof="0" dirty="0">
              <a:ln>
                <a:noFill/>
              </a:ln>
              <a:solidFill>
                <a:prstClr val="white"/>
              </a:solidFill>
              <a:effectLst/>
              <a:uLnTx/>
              <a:uFillTx/>
              <a:latin typeface="+mj-ea"/>
              <a:ea typeface="+mj-ea"/>
              <a:sym typeface="微软雅黑" panose="020B0503020204020204" pitchFamily="34" charset="-122"/>
            </a:endParaRPr>
          </a:p>
        </p:txBody>
      </p:sp>
      <p:pic>
        <p:nvPicPr>
          <p:cNvPr id="111" name="图片 110" descr="卡通人物&#10;&#10;中度可信度描述已自动生成">
            <a:extLst>
              <a:ext uri="{FF2B5EF4-FFF2-40B4-BE49-F238E27FC236}">
                <a16:creationId xmlns:a16="http://schemas.microsoft.com/office/drawing/2014/main" id="{FBF38A35-BED3-457A-9835-BC6B34E90A5B}"/>
              </a:ext>
            </a:extLst>
          </p:cNvPr>
          <p:cNvPicPr>
            <a:picLocks noChangeAspect="1"/>
          </p:cNvPicPr>
          <p:nvPr/>
        </p:nvPicPr>
        <p:blipFill rotWithShape="1">
          <a:blip r:embed="rId5" cstate="screen">
            <a:alphaModFix amt="20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rcRect/>
          <a:stretch/>
        </p:blipFill>
        <p:spPr>
          <a:xfrm rot="946891">
            <a:off x="10758818" y="5215365"/>
            <a:ext cx="1333002" cy="1141486"/>
          </a:xfrm>
          <a:prstGeom prst="rect">
            <a:avLst/>
          </a:prstGeom>
        </p:spPr>
      </p:pic>
      <p:pic>
        <p:nvPicPr>
          <p:cNvPr id="112" name="图片 111" descr="卡通人物&#10;&#10;中度可信度描述已自动生成">
            <a:extLst>
              <a:ext uri="{FF2B5EF4-FFF2-40B4-BE49-F238E27FC236}">
                <a16:creationId xmlns:a16="http://schemas.microsoft.com/office/drawing/2014/main" id="{9547106F-D7AC-49CD-B68B-0384B19407B3}"/>
              </a:ext>
            </a:extLst>
          </p:cNvPr>
          <p:cNvPicPr>
            <a:picLocks noChangeAspect="1"/>
          </p:cNvPicPr>
          <p:nvPr/>
        </p:nvPicPr>
        <p:blipFill rotWithShape="1">
          <a:blip r:embed="rId7" cstate="screen">
            <a:alphaModFix amt="20000"/>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p:blipFill>
        <p:spPr>
          <a:xfrm rot="12398189">
            <a:off x="60575" y="2057007"/>
            <a:ext cx="1634400" cy="1399582"/>
          </a:xfrm>
          <a:prstGeom prst="rect">
            <a:avLst/>
          </a:prstGeom>
        </p:spPr>
      </p:pic>
      <p:pic>
        <p:nvPicPr>
          <p:cNvPr id="113" name="图片 112" descr="卡通人物&#10;&#10;中度可信度描述已自动生成">
            <a:extLst>
              <a:ext uri="{FF2B5EF4-FFF2-40B4-BE49-F238E27FC236}">
                <a16:creationId xmlns:a16="http://schemas.microsoft.com/office/drawing/2014/main" id="{02C86507-7521-4E6C-9C32-DF493C0D6D5A}"/>
              </a:ext>
            </a:extLst>
          </p:cNvPr>
          <p:cNvPicPr>
            <a:picLocks noChangeAspect="1"/>
          </p:cNvPicPr>
          <p:nvPr/>
        </p:nvPicPr>
        <p:blipFill rotWithShape="1">
          <a:blip r:embed="rId9" cstate="screen">
            <a:alphaModFix amt="35000"/>
            <a:extLst>
              <a:ext uri="{28A0092B-C50C-407E-A947-70E740481C1C}">
                <a14:useLocalDpi xmlns:a14="http://schemas.microsoft.com/office/drawing/2010/main"/>
              </a:ext>
            </a:extLst>
          </a:blip>
          <a:srcRect/>
          <a:stretch/>
        </p:blipFill>
        <p:spPr>
          <a:xfrm rot="1281558">
            <a:off x="9555440" y="45498"/>
            <a:ext cx="2403093" cy="2057836"/>
          </a:xfrm>
          <a:prstGeom prst="rect">
            <a:avLst/>
          </a:prstGeom>
        </p:spPr>
      </p:pic>
      <p:pic>
        <p:nvPicPr>
          <p:cNvPr id="114" name="图片 113" descr="卡通人物&#10;&#10;中度可信度描述已自动生成">
            <a:extLst>
              <a:ext uri="{FF2B5EF4-FFF2-40B4-BE49-F238E27FC236}">
                <a16:creationId xmlns:a16="http://schemas.microsoft.com/office/drawing/2014/main" id="{BAB4C9B2-A33A-4DA3-B3E1-0E8390DC75CB}"/>
              </a:ext>
            </a:extLst>
          </p:cNvPr>
          <p:cNvPicPr>
            <a:picLocks noChangeAspect="1"/>
          </p:cNvPicPr>
          <p:nvPr/>
        </p:nvPicPr>
        <p:blipFill rotWithShape="1">
          <a:blip r:embed="rId7" cstate="screen">
            <a:alphaModFix amt="20000"/>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p:blipFill>
        <p:spPr>
          <a:xfrm rot="11432375">
            <a:off x="6728338" y="1077091"/>
            <a:ext cx="1634400" cy="1399582"/>
          </a:xfrm>
          <a:prstGeom prst="rect">
            <a:avLst/>
          </a:prstGeom>
        </p:spPr>
      </p:pic>
      <p:pic>
        <p:nvPicPr>
          <p:cNvPr id="91" name="图片 90" descr="卡通人物&#10;&#10;中度可信度描述已自动生成">
            <a:extLst>
              <a:ext uri="{FF2B5EF4-FFF2-40B4-BE49-F238E27FC236}">
                <a16:creationId xmlns:a16="http://schemas.microsoft.com/office/drawing/2014/main" id="{C6FBC372-AB31-CC72-D4EA-A78165812E17}"/>
              </a:ext>
            </a:extLst>
          </p:cNvPr>
          <p:cNvPicPr>
            <a:picLocks noChangeAspect="1"/>
          </p:cNvPicPr>
          <p:nvPr/>
        </p:nvPicPr>
        <p:blipFill rotWithShape="1">
          <a:blip r:embed="rId10" cstate="screen">
            <a:alphaModFix amt="35000"/>
            <a:extLst>
              <a:ext uri="{28A0092B-C50C-407E-A947-70E740481C1C}">
                <a14:useLocalDpi xmlns:a14="http://schemas.microsoft.com/office/drawing/2010/main"/>
              </a:ext>
            </a:extLst>
          </a:blip>
          <a:srcRect/>
          <a:stretch/>
        </p:blipFill>
        <p:spPr>
          <a:xfrm rot="1281558">
            <a:off x="-587328" y="6012204"/>
            <a:ext cx="2403093" cy="1314563"/>
          </a:xfrm>
          <a:custGeom>
            <a:avLst/>
            <a:gdLst>
              <a:gd name="connsiteX0" fmla="*/ 0 w 2403093"/>
              <a:gd name="connsiteY0" fmla="*/ 0 h 1314563"/>
              <a:gd name="connsiteX1" fmla="*/ 2403093 w 2403093"/>
              <a:gd name="connsiteY1" fmla="*/ 0 h 1314563"/>
              <a:gd name="connsiteX2" fmla="*/ 2403093 w 2403093"/>
              <a:gd name="connsiteY2" fmla="*/ 374770 h 1314563"/>
              <a:gd name="connsiteX3" fmla="*/ 0 w 2403093"/>
              <a:gd name="connsiteY3" fmla="*/ 1314563 h 1314563"/>
            </a:gdLst>
            <a:ahLst/>
            <a:cxnLst>
              <a:cxn ang="0">
                <a:pos x="connsiteX0" y="connsiteY0"/>
              </a:cxn>
              <a:cxn ang="0">
                <a:pos x="connsiteX1" y="connsiteY1"/>
              </a:cxn>
              <a:cxn ang="0">
                <a:pos x="connsiteX2" y="connsiteY2"/>
              </a:cxn>
              <a:cxn ang="0">
                <a:pos x="connsiteX3" y="connsiteY3"/>
              </a:cxn>
            </a:cxnLst>
            <a:rect l="l" t="t" r="r" b="b"/>
            <a:pathLst>
              <a:path w="2403093" h="1314563">
                <a:moveTo>
                  <a:pt x="0" y="0"/>
                </a:moveTo>
                <a:lnTo>
                  <a:pt x="2403093" y="0"/>
                </a:lnTo>
                <a:lnTo>
                  <a:pt x="2403093" y="374770"/>
                </a:lnTo>
                <a:lnTo>
                  <a:pt x="0" y="1314563"/>
                </a:lnTo>
                <a:close/>
              </a:path>
            </a:pathLst>
          </a:custGeom>
        </p:spPr>
      </p:pic>
      <p:sp>
        <p:nvSpPr>
          <p:cNvPr id="162" name="矩形: 圆角 161">
            <a:extLst>
              <a:ext uri="{FF2B5EF4-FFF2-40B4-BE49-F238E27FC236}">
                <a16:creationId xmlns:a16="http://schemas.microsoft.com/office/drawing/2014/main" id="{B05044DF-F0D9-43BF-8055-EAA6E762BC68}"/>
              </a:ext>
            </a:extLst>
          </p:cNvPr>
          <p:cNvSpPr/>
          <p:nvPr/>
        </p:nvSpPr>
        <p:spPr>
          <a:xfrm>
            <a:off x="1176247" y="2427213"/>
            <a:ext cx="2179831" cy="436607"/>
          </a:xfrm>
          <a:prstGeom prst="roundRect">
            <a:avLst>
              <a:gd name="adj" fmla="val 22484"/>
            </a:avLst>
          </a:prstGeom>
          <a:gradFill>
            <a:gsLst>
              <a:gs pos="41000">
                <a:schemeClr val="bg1"/>
              </a:gs>
              <a:gs pos="0">
                <a:schemeClr val="bg1">
                  <a:alpha val="0"/>
                </a:schemeClr>
              </a:gs>
            </a:gsLst>
            <a:lin ang="0" scaled="0"/>
          </a:gradFill>
          <a:ln>
            <a:gradFill>
              <a:gsLst>
                <a:gs pos="31000">
                  <a:schemeClr val="accent1">
                    <a:lumMod val="60000"/>
                    <a:lumOff val="40000"/>
                    <a:alpha val="0"/>
                  </a:schemeClr>
                </a:gs>
                <a:gs pos="100000">
                  <a:schemeClr val="accent1">
                    <a:lumMod val="60000"/>
                    <a:lumOff val="40000"/>
                  </a:schemeClr>
                </a:gs>
              </a:gsLst>
              <a:lin ang="0" scaled="0"/>
            </a:gradFill>
          </a:ln>
          <a:effectLst>
            <a:outerShdw blurRad="546100" dist="139700" dir="2700000" sx="97000" sy="97000" algn="tl" rotWithShape="0">
              <a:schemeClr val="accent2">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FFFFFF"/>
              </a:solidFill>
              <a:latin typeface="+mn-ea"/>
              <a:sym typeface="微软雅黑" panose="020B0503020204020204" pitchFamily="34" charset="-122"/>
            </a:endParaRPr>
          </a:p>
        </p:txBody>
      </p:sp>
      <p:sp>
        <p:nvSpPr>
          <p:cNvPr id="33" name="文本框 161">
            <a:extLst>
              <a:ext uri="{FF2B5EF4-FFF2-40B4-BE49-F238E27FC236}">
                <a16:creationId xmlns:a16="http://schemas.microsoft.com/office/drawing/2014/main" id="{7FDD44F2-13C1-43EE-9969-0A09DD64CD0F}"/>
              </a:ext>
            </a:extLst>
          </p:cNvPr>
          <p:cNvSpPr txBox="1"/>
          <p:nvPr/>
        </p:nvSpPr>
        <p:spPr>
          <a:xfrm>
            <a:off x="1849883" y="2460851"/>
            <a:ext cx="877163" cy="369332"/>
          </a:xfrm>
          <a:prstGeom prst="rect">
            <a:avLst/>
          </a:prstGeom>
          <a:noFill/>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algn="ctr" fontAlgn="auto">
              <a:lnSpc>
                <a:spcPct val="100000"/>
              </a:lnSpc>
              <a:spcBef>
                <a:spcPts val="0"/>
              </a:spcBef>
              <a:spcAft>
                <a:spcPts val="0"/>
              </a:spcAft>
              <a:buClrTx/>
              <a:buSzTx/>
              <a:buFontTx/>
              <a:buNone/>
              <a:tabLst/>
              <a:defRPr/>
            </a:pPr>
            <a:r>
              <a:rPr lang="zh-CN" altLang="en-US" dirty="0">
                <a:gradFill>
                  <a:gsLst>
                    <a:gs pos="100000">
                      <a:schemeClr val="accent2"/>
                    </a:gs>
                    <a:gs pos="0">
                      <a:schemeClr val="accent1"/>
                    </a:gs>
                  </a:gsLst>
                  <a:lin ang="0" scaled="1"/>
                </a:gradFill>
                <a:latin typeface="+mj-ea"/>
                <a:ea typeface="+mj-ea"/>
                <a:sym typeface="微软雅黑" panose="020B0503020204020204" pitchFamily="34" charset="-122"/>
              </a:rPr>
              <a:t>关键词</a:t>
            </a:r>
          </a:p>
        </p:txBody>
      </p:sp>
      <p:sp>
        <p:nvSpPr>
          <p:cNvPr id="124" name="任意多边形: 形状 123">
            <a:extLst>
              <a:ext uri="{FF2B5EF4-FFF2-40B4-BE49-F238E27FC236}">
                <a16:creationId xmlns:a16="http://schemas.microsoft.com/office/drawing/2014/main" id="{E4698B49-66E4-485B-9085-24EDB264AEA5}"/>
              </a:ext>
            </a:extLst>
          </p:cNvPr>
          <p:cNvSpPr/>
          <p:nvPr/>
        </p:nvSpPr>
        <p:spPr>
          <a:xfrm>
            <a:off x="2800310" y="2504512"/>
            <a:ext cx="248183" cy="282008"/>
          </a:xfrm>
          <a:custGeom>
            <a:avLst/>
            <a:gdLst>
              <a:gd name="connsiteX0" fmla="*/ 388673 w 397494"/>
              <a:gd name="connsiteY0" fmla="*/ 182322 h 451668"/>
              <a:gd name="connsiteX1" fmla="*/ 87703 w 397494"/>
              <a:gd name="connsiteY1" fmla="*/ 182322 h 451668"/>
              <a:gd name="connsiteX2" fmla="*/ 376787 w 397494"/>
              <a:gd name="connsiteY2" fmla="*/ 98578 h 451668"/>
              <a:gd name="connsiteX3" fmla="*/ 382060 w 397494"/>
              <a:gd name="connsiteY3" fmla="*/ 94361 h 451668"/>
              <a:gd name="connsiteX4" fmla="*/ 382807 w 397494"/>
              <a:gd name="connsiteY4" fmla="*/ 87651 h 451668"/>
              <a:gd name="connsiteX5" fmla="*/ 367680 w 397494"/>
              <a:gd name="connsiteY5" fmla="*/ 35428 h 451668"/>
              <a:gd name="connsiteX6" fmla="*/ 320449 w 397494"/>
              <a:gd name="connsiteY6" fmla="*/ 0 h 451668"/>
              <a:gd name="connsiteX7" fmla="*/ 306862 w 397494"/>
              <a:gd name="connsiteY7" fmla="*/ 1933 h 451668"/>
              <a:gd name="connsiteX8" fmla="*/ 35441 w 397494"/>
              <a:gd name="connsiteY8" fmla="*/ 80559 h 451668"/>
              <a:gd name="connsiteX9" fmla="*/ 6141 w 397494"/>
              <a:gd name="connsiteY9" fmla="*/ 104054 h 451668"/>
              <a:gd name="connsiteX10" fmla="*/ 1947 w 397494"/>
              <a:gd name="connsiteY10" fmla="*/ 141374 h 451668"/>
              <a:gd name="connsiteX11" fmla="*/ 16726 w 397494"/>
              <a:gd name="connsiteY11" fmla="*/ 192395 h 451668"/>
              <a:gd name="connsiteX12" fmla="*/ 16726 w 397494"/>
              <a:gd name="connsiteY12" fmla="*/ 402574 h 451668"/>
              <a:gd name="connsiteX13" fmla="*/ 65818 w 397494"/>
              <a:gd name="connsiteY13" fmla="*/ 451668 h 451668"/>
              <a:gd name="connsiteX14" fmla="*/ 171822 w 397494"/>
              <a:gd name="connsiteY14" fmla="*/ 451668 h 451668"/>
              <a:gd name="connsiteX15" fmla="*/ 180643 w 397494"/>
              <a:gd name="connsiteY15" fmla="*/ 442846 h 451668"/>
              <a:gd name="connsiteX16" fmla="*/ 171822 w 397494"/>
              <a:gd name="connsiteY16" fmla="*/ 434025 h 451668"/>
              <a:gd name="connsiteX17" fmla="*/ 65821 w 397494"/>
              <a:gd name="connsiteY17" fmla="*/ 434025 h 451668"/>
              <a:gd name="connsiteX18" fmla="*/ 34370 w 397494"/>
              <a:gd name="connsiteY18" fmla="*/ 402574 h 451668"/>
              <a:gd name="connsiteX19" fmla="*/ 34370 w 397494"/>
              <a:gd name="connsiteY19" fmla="*/ 282524 h 451668"/>
              <a:gd name="connsiteX20" fmla="*/ 79563 w 397494"/>
              <a:gd name="connsiteY20" fmla="*/ 282524 h 451668"/>
              <a:gd name="connsiteX21" fmla="*/ 79584 w 397494"/>
              <a:gd name="connsiteY21" fmla="*/ 282524 h 451668"/>
              <a:gd name="connsiteX22" fmla="*/ 79601 w 397494"/>
              <a:gd name="connsiteY22" fmla="*/ 282524 h 451668"/>
              <a:gd name="connsiteX23" fmla="*/ 148686 w 397494"/>
              <a:gd name="connsiteY23" fmla="*/ 282524 h 451668"/>
              <a:gd name="connsiteX24" fmla="*/ 148706 w 397494"/>
              <a:gd name="connsiteY24" fmla="*/ 282524 h 451668"/>
              <a:gd name="connsiteX25" fmla="*/ 148727 w 397494"/>
              <a:gd name="connsiteY25" fmla="*/ 282524 h 451668"/>
              <a:gd name="connsiteX26" fmla="*/ 217811 w 397494"/>
              <a:gd name="connsiteY26" fmla="*/ 282524 h 451668"/>
              <a:gd name="connsiteX27" fmla="*/ 217833 w 397494"/>
              <a:gd name="connsiteY27" fmla="*/ 282524 h 451668"/>
              <a:gd name="connsiteX28" fmla="*/ 217853 w 397494"/>
              <a:gd name="connsiteY28" fmla="*/ 282524 h 451668"/>
              <a:gd name="connsiteX29" fmla="*/ 286938 w 397494"/>
              <a:gd name="connsiteY29" fmla="*/ 282524 h 451668"/>
              <a:gd name="connsiteX30" fmla="*/ 286958 w 397494"/>
              <a:gd name="connsiteY30" fmla="*/ 282524 h 451668"/>
              <a:gd name="connsiteX31" fmla="*/ 286976 w 397494"/>
              <a:gd name="connsiteY31" fmla="*/ 282524 h 451668"/>
              <a:gd name="connsiteX32" fmla="*/ 379851 w 397494"/>
              <a:gd name="connsiteY32" fmla="*/ 282524 h 451668"/>
              <a:gd name="connsiteX33" fmla="*/ 379851 w 397494"/>
              <a:gd name="connsiteY33" fmla="*/ 402574 h 451668"/>
              <a:gd name="connsiteX34" fmla="*/ 348400 w 397494"/>
              <a:gd name="connsiteY34" fmla="*/ 434025 h 451668"/>
              <a:gd name="connsiteX35" fmla="*/ 242395 w 397494"/>
              <a:gd name="connsiteY35" fmla="*/ 434025 h 451668"/>
              <a:gd name="connsiteX36" fmla="*/ 233573 w 397494"/>
              <a:gd name="connsiteY36" fmla="*/ 442846 h 451668"/>
              <a:gd name="connsiteX37" fmla="*/ 242395 w 397494"/>
              <a:gd name="connsiteY37" fmla="*/ 451668 h 451668"/>
              <a:gd name="connsiteX38" fmla="*/ 348400 w 397494"/>
              <a:gd name="connsiteY38" fmla="*/ 451668 h 451668"/>
              <a:gd name="connsiteX39" fmla="*/ 397494 w 397494"/>
              <a:gd name="connsiteY39" fmla="*/ 402574 h 451668"/>
              <a:gd name="connsiteX40" fmla="*/ 397494 w 397494"/>
              <a:gd name="connsiteY40" fmla="*/ 191144 h 451668"/>
              <a:gd name="connsiteX41" fmla="*/ 388673 w 397494"/>
              <a:gd name="connsiteY41" fmla="*/ 182322 h 451668"/>
              <a:gd name="connsiteX42" fmla="*/ 233119 w 397494"/>
              <a:gd name="connsiteY42" fmla="*/ 264880 h 451668"/>
              <a:gd name="connsiteX43" fmla="*/ 270600 w 397494"/>
              <a:gd name="connsiteY43" fmla="*/ 199965 h 451668"/>
              <a:gd name="connsiteX44" fmla="*/ 319350 w 397494"/>
              <a:gd name="connsiteY44" fmla="*/ 199965 h 451668"/>
              <a:gd name="connsiteX45" fmla="*/ 281872 w 397494"/>
              <a:gd name="connsiteY45" fmla="*/ 264880 h 451668"/>
              <a:gd name="connsiteX46" fmla="*/ 163992 w 397494"/>
              <a:gd name="connsiteY46" fmla="*/ 264880 h 451668"/>
              <a:gd name="connsiteX47" fmla="*/ 201475 w 397494"/>
              <a:gd name="connsiteY47" fmla="*/ 199965 h 451668"/>
              <a:gd name="connsiteX48" fmla="*/ 250224 w 397494"/>
              <a:gd name="connsiteY48" fmla="*/ 199965 h 451668"/>
              <a:gd name="connsiteX49" fmla="*/ 212746 w 397494"/>
              <a:gd name="connsiteY49" fmla="*/ 264880 h 451668"/>
              <a:gd name="connsiteX50" fmla="*/ 94870 w 397494"/>
              <a:gd name="connsiteY50" fmla="*/ 264880 h 451668"/>
              <a:gd name="connsiteX51" fmla="*/ 132348 w 397494"/>
              <a:gd name="connsiteY51" fmla="*/ 199965 h 451668"/>
              <a:gd name="connsiteX52" fmla="*/ 181102 w 397494"/>
              <a:gd name="connsiteY52" fmla="*/ 199965 h 451668"/>
              <a:gd name="connsiteX53" fmla="*/ 143621 w 397494"/>
              <a:gd name="connsiteY53" fmla="*/ 264880 h 451668"/>
              <a:gd name="connsiteX54" fmla="*/ 127669 w 397494"/>
              <a:gd name="connsiteY54" fmla="*/ 150678 h 451668"/>
              <a:gd name="connsiteX55" fmla="*/ 64904 w 397494"/>
              <a:gd name="connsiteY55" fmla="*/ 90394 h 451668"/>
              <a:gd name="connsiteX56" fmla="*/ 111931 w 397494"/>
              <a:gd name="connsiteY56" fmla="*/ 76772 h 451668"/>
              <a:gd name="connsiteX57" fmla="*/ 113089 w 397494"/>
              <a:gd name="connsiteY57" fmla="*/ 78134 h 451668"/>
              <a:gd name="connsiteX58" fmla="*/ 175854 w 397494"/>
              <a:gd name="connsiteY58" fmla="*/ 138417 h 451668"/>
              <a:gd name="connsiteX59" fmla="*/ 128827 w 397494"/>
              <a:gd name="connsiteY59" fmla="*/ 152039 h 451668"/>
              <a:gd name="connsiteX60" fmla="*/ 127669 w 397494"/>
              <a:gd name="connsiteY60" fmla="*/ 150678 h 451668"/>
              <a:gd name="connsiteX61" fmla="*/ 245879 w 397494"/>
              <a:gd name="connsiteY61" fmla="*/ 39666 h 451668"/>
              <a:gd name="connsiteX62" fmla="*/ 308643 w 397494"/>
              <a:gd name="connsiteY62" fmla="*/ 99950 h 451668"/>
              <a:gd name="connsiteX63" fmla="*/ 261617 w 397494"/>
              <a:gd name="connsiteY63" fmla="*/ 113572 h 451668"/>
              <a:gd name="connsiteX64" fmla="*/ 260459 w 397494"/>
              <a:gd name="connsiteY64" fmla="*/ 112210 h 451668"/>
              <a:gd name="connsiteX65" fmla="*/ 197695 w 397494"/>
              <a:gd name="connsiteY65" fmla="*/ 51927 h 451668"/>
              <a:gd name="connsiteX66" fmla="*/ 244721 w 397494"/>
              <a:gd name="connsiteY66" fmla="*/ 38305 h 451668"/>
              <a:gd name="connsiteX67" fmla="*/ 245879 w 397494"/>
              <a:gd name="connsiteY67" fmla="*/ 39666 h 451668"/>
              <a:gd name="connsiteX68" fmla="*/ 179482 w 397494"/>
              <a:gd name="connsiteY68" fmla="*/ 58902 h 451668"/>
              <a:gd name="connsiteX69" fmla="*/ 242247 w 397494"/>
              <a:gd name="connsiteY69" fmla="*/ 119182 h 451668"/>
              <a:gd name="connsiteX70" fmla="*/ 195220 w 397494"/>
              <a:gd name="connsiteY70" fmla="*/ 132807 h 451668"/>
              <a:gd name="connsiteX71" fmla="*/ 194062 w 397494"/>
              <a:gd name="connsiteY71" fmla="*/ 131446 h 451668"/>
              <a:gd name="connsiteX72" fmla="*/ 131298 w 397494"/>
              <a:gd name="connsiteY72" fmla="*/ 71162 h 451668"/>
              <a:gd name="connsiteX73" fmla="*/ 178325 w 397494"/>
              <a:gd name="connsiteY73" fmla="*/ 57541 h 451668"/>
              <a:gd name="connsiteX74" fmla="*/ 179482 w 397494"/>
              <a:gd name="connsiteY74" fmla="*/ 58902 h 451668"/>
              <a:gd name="connsiteX75" fmla="*/ 311773 w 397494"/>
              <a:gd name="connsiteY75" fmla="*/ 18880 h 451668"/>
              <a:gd name="connsiteX76" fmla="*/ 320449 w 397494"/>
              <a:gd name="connsiteY76" fmla="*/ 17643 h 451668"/>
              <a:gd name="connsiteX77" fmla="*/ 350732 w 397494"/>
              <a:gd name="connsiteY77" fmla="*/ 40338 h 451668"/>
              <a:gd name="connsiteX78" fmla="*/ 363406 w 397494"/>
              <a:gd name="connsiteY78" fmla="*/ 84085 h 451668"/>
              <a:gd name="connsiteX79" fmla="*/ 328013 w 397494"/>
              <a:gd name="connsiteY79" fmla="*/ 94337 h 451668"/>
              <a:gd name="connsiteX80" fmla="*/ 326852 w 397494"/>
              <a:gd name="connsiteY80" fmla="*/ 92976 h 451668"/>
              <a:gd name="connsiteX81" fmla="*/ 264091 w 397494"/>
              <a:gd name="connsiteY81" fmla="*/ 32695 h 451668"/>
              <a:gd name="connsiteX82" fmla="*/ 21596 w 397494"/>
              <a:gd name="connsiteY82" fmla="*/ 112566 h 451668"/>
              <a:gd name="connsiteX83" fmla="*/ 40352 w 397494"/>
              <a:gd name="connsiteY83" fmla="*/ 97506 h 451668"/>
              <a:gd name="connsiteX84" fmla="*/ 45535 w 397494"/>
              <a:gd name="connsiteY84" fmla="*/ 96004 h 451668"/>
              <a:gd name="connsiteX85" fmla="*/ 46693 w 397494"/>
              <a:gd name="connsiteY85" fmla="*/ 97365 h 451668"/>
              <a:gd name="connsiteX86" fmla="*/ 109457 w 397494"/>
              <a:gd name="connsiteY86" fmla="*/ 157649 h 451668"/>
              <a:gd name="connsiteX87" fmla="*/ 31568 w 397494"/>
              <a:gd name="connsiteY87" fmla="*/ 180213 h 451668"/>
              <a:gd name="connsiteX88" fmla="*/ 18894 w 397494"/>
              <a:gd name="connsiteY88" fmla="*/ 136466 h 451668"/>
              <a:gd name="connsiteX89" fmla="*/ 21596 w 397494"/>
              <a:gd name="connsiteY89" fmla="*/ 112566 h 451668"/>
              <a:gd name="connsiteX90" fmla="*/ 34370 w 397494"/>
              <a:gd name="connsiteY90" fmla="*/ 199965 h 451668"/>
              <a:gd name="connsiteX91" fmla="*/ 111976 w 397494"/>
              <a:gd name="connsiteY91" fmla="*/ 199965 h 451668"/>
              <a:gd name="connsiteX92" fmla="*/ 74498 w 397494"/>
              <a:gd name="connsiteY92" fmla="*/ 264880 h 451668"/>
              <a:gd name="connsiteX93" fmla="*/ 34370 w 397494"/>
              <a:gd name="connsiteY93" fmla="*/ 264880 h 451668"/>
              <a:gd name="connsiteX94" fmla="*/ 302244 w 397494"/>
              <a:gd name="connsiteY94" fmla="*/ 264880 h 451668"/>
              <a:gd name="connsiteX95" fmla="*/ 339723 w 397494"/>
              <a:gd name="connsiteY95" fmla="*/ 199965 h 451668"/>
              <a:gd name="connsiteX96" fmla="*/ 379851 w 397494"/>
              <a:gd name="connsiteY96" fmla="*/ 199965 h 451668"/>
              <a:gd name="connsiteX97" fmla="*/ 379851 w 397494"/>
              <a:gd name="connsiteY97" fmla="*/ 264880 h 4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397494" h="451668">
                <a:moveTo>
                  <a:pt x="388673" y="182322"/>
                </a:moveTo>
                <a:lnTo>
                  <a:pt x="87703" y="182322"/>
                </a:lnTo>
                <a:lnTo>
                  <a:pt x="376787" y="98578"/>
                </a:lnTo>
                <a:cubicBezTo>
                  <a:pt x="379034" y="97927"/>
                  <a:pt x="380930" y="96407"/>
                  <a:pt x="382060" y="94361"/>
                </a:cubicBezTo>
                <a:cubicBezTo>
                  <a:pt x="383190" y="92311"/>
                  <a:pt x="383459" y="89898"/>
                  <a:pt x="382807" y="87651"/>
                </a:cubicBezTo>
                <a:lnTo>
                  <a:pt x="367680" y="35428"/>
                </a:lnTo>
                <a:cubicBezTo>
                  <a:pt x="361635" y="14569"/>
                  <a:pt x="342214" y="0"/>
                  <a:pt x="320449" y="0"/>
                </a:cubicBezTo>
                <a:cubicBezTo>
                  <a:pt x="315863" y="0"/>
                  <a:pt x="311294" y="651"/>
                  <a:pt x="306862" y="1933"/>
                </a:cubicBezTo>
                <a:lnTo>
                  <a:pt x="35441" y="80559"/>
                </a:lnTo>
                <a:cubicBezTo>
                  <a:pt x="22888" y="84195"/>
                  <a:pt x="12484" y="92541"/>
                  <a:pt x="6141" y="104054"/>
                </a:cubicBezTo>
                <a:cubicBezTo>
                  <a:pt x="-200" y="115567"/>
                  <a:pt x="-1689" y="128823"/>
                  <a:pt x="1947" y="141374"/>
                </a:cubicBezTo>
                <a:lnTo>
                  <a:pt x="16726" y="192395"/>
                </a:lnTo>
                <a:lnTo>
                  <a:pt x="16726" y="402574"/>
                </a:lnTo>
                <a:cubicBezTo>
                  <a:pt x="16726" y="429645"/>
                  <a:pt x="38750" y="451668"/>
                  <a:pt x="65818" y="451668"/>
                </a:cubicBezTo>
                <a:lnTo>
                  <a:pt x="171822" y="451668"/>
                </a:lnTo>
                <a:cubicBezTo>
                  <a:pt x="176695" y="451668"/>
                  <a:pt x="180643" y="447719"/>
                  <a:pt x="180643" y="442846"/>
                </a:cubicBezTo>
                <a:cubicBezTo>
                  <a:pt x="180643" y="437974"/>
                  <a:pt x="176695" y="434025"/>
                  <a:pt x="171822" y="434025"/>
                </a:cubicBezTo>
                <a:lnTo>
                  <a:pt x="65821" y="434025"/>
                </a:lnTo>
                <a:cubicBezTo>
                  <a:pt x="48477" y="434025"/>
                  <a:pt x="34370" y="419917"/>
                  <a:pt x="34370" y="402574"/>
                </a:cubicBezTo>
                <a:lnTo>
                  <a:pt x="34370" y="282524"/>
                </a:lnTo>
                <a:lnTo>
                  <a:pt x="79563" y="282524"/>
                </a:lnTo>
                <a:lnTo>
                  <a:pt x="79584" y="282524"/>
                </a:lnTo>
                <a:lnTo>
                  <a:pt x="79601" y="282524"/>
                </a:lnTo>
                <a:lnTo>
                  <a:pt x="148686" y="282524"/>
                </a:lnTo>
                <a:lnTo>
                  <a:pt x="148706" y="282524"/>
                </a:lnTo>
                <a:lnTo>
                  <a:pt x="148727" y="282524"/>
                </a:lnTo>
                <a:lnTo>
                  <a:pt x="217811" y="282524"/>
                </a:lnTo>
                <a:lnTo>
                  <a:pt x="217833" y="282524"/>
                </a:lnTo>
                <a:lnTo>
                  <a:pt x="217853" y="282524"/>
                </a:lnTo>
                <a:lnTo>
                  <a:pt x="286938" y="282524"/>
                </a:lnTo>
                <a:lnTo>
                  <a:pt x="286958" y="282524"/>
                </a:lnTo>
                <a:lnTo>
                  <a:pt x="286976" y="282524"/>
                </a:lnTo>
                <a:lnTo>
                  <a:pt x="379851" y="282524"/>
                </a:lnTo>
                <a:lnTo>
                  <a:pt x="379851" y="402574"/>
                </a:lnTo>
                <a:cubicBezTo>
                  <a:pt x="379851" y="419917"/>
                  <a:pt x="365743" y="434025"/>
                  <a:pt x="348400" y="434025"/>
                </a:cubicBezTo>
                <a:lnTo>
                  <a:pt x="242395" y="434025"/>
                </a:lnTo>
                <a:cubicBezTo>
                  <a:pt x="237526" y="434025"/>
                  <a:pt x="233573" y="437974"/>
                  <a:pt x="233573" y="442846"/>
                </a:cubicBezTo>
                <a:cubicBezTo>
                  <a:pt x="233573" y="447719"/>
                  <a:pt x="237526" y="451668"/>
                  <a:pt x="242395" y="451668"/>
                </a:cubicBezTo>
                <a:lnTo>
                  <a:pt x="348400" y="451668"/>
                </a:lnTo>
                <a:cubicBezTo>
                  <a:pt x="375471" y="451668"/>
                  <a:pt x="397494" y="429645"/>
                  <a:pt x="397494" y="402574"/>
                </a:cubicBezTo>
                <a:lnTo>
                  <a:pt x="397494" y="191144"/>
                </a:lnTo>
                <a:cubicBezTo>
                  <a:pt x="397494" y="186271"/>
                  <a:pt x="393545" y="182322"/>
                  <a:pt x="388673" y="182322"/>
                </a:cubicBezTo>
                <a:close/>
                <a:moveTo>
                  <a:pt x="233119" y="264880"/>
                </a:moveTo>
                <a:lnTo>
                  <a:pt x="270600" y="199965"/>
                </a:lnTo>
                <a:lnTo>
                  <a:pt x="319350" y="199965"/>
                </a:lnTo>
                <a:lnTo>
                  <a:pt x="281872" y="264880"/>
                </a:lnTo>
                <a:close/>
                <a:moveTo>
                  <a:pt x="163992" y="264880"/>
                </a:moveTo>
                <a:lnTo>
                  <a:pt x="201475" y="199965"/>
                </a:lnTo>
                <a:lnTo>
                  <a:pt x="250224" y="199965"/>
                </a:lnTo>
                <a:lnTo>
                  <a:pt x="212746" y="264880"/>
                </a:lnTo>
                <a:close/>
                <a:moveTo>
                  <a:pt x="94870" y="264880"/>
                </a:moveTo>
                <a:lnTo>
                  <a:pt x="132348" y="199965"/>
                </a:lnTo>
                <a:lnTo>
                  <a:pt x="181102" y="199965"/>
                </a:lnTo>
                <a:lnTo>
                  <a:pt x="143621" y="264880"/>
                </a:lnTo>
                <a:close/>
                <a:moveTo>
                  <a:pt x="127669" y="150678"/>
                </a:moveTo>
                <a:lnTo>
                  <a:pt x="64904" y="90394"/>
                </a:lnTo>
                <a:lnTo>
                  <a:pt x="111931" y="76772"/>
                </a:lnTo>
                <a:cubicBezTo>
                  <a:pt x="112262" y="77255"/>
                  <a:pt x="112648" y="77710"/>
                  <a:pt x="113089" y="78134"/>
                </a:cubicBezTo>
                <a:lnTo>
                  <a:pt x="175854" y="138417"/>
                </a:lnTo>
                <a:lnTo>
                  <a:pt x="128827" y="152039"/>
                </a:lnTo>
                <a:cubicBezTo>
                  <a:pt x="128496" y="151557"/>
                  <a:pt x="128107" y="151098"/>
                  <a:pt x="127669" y="150678"/>
                </a:cubicBezTo>
                <a:close/>
                <a:moveTo>
                  <a:pt x="245879" y="39666"/>
                </a:moveTo>
                <a:lnTo>
                  <a:pt x="308643" y="99950"/>
                </a:lnTo>
                <a:lnTo>
                  <a:pt x="261617" y="113572"/>
                </a:lnTo>
                <a:cubicBezTo>
                  <a:pt x="261286" y="113089"/>
                  <a:pt x="260900" y="112631"/>
                  <a:pt x="260459" y="112210"/>
                </a:cubicBezTo>
                <a:lnTo>
                  <a:pt x="197695" y="51927"/>
                </a:lnTo>
                <a:lnTo>
                  <a:pt x="244721" y="38305"/>
                </a:lnTo>
                <a:cubicBezTo>
                  <a:pt x="245052" y="38788"/>
                  <a:pt x="245438" y="39243"/>
                  <a:pt x="245879" y="39666"/>
                </a:cubicBezTo>
                <a:close/>
                <a:moveTo>
                  <a:pt x="179482" y="58902"/>
                </a:moveTo>
                <a:lnTo>
                  <a:pt x="242247" y="119182"/>
                </a:lnTo>
                <a:lnTo>
                  <a:pt x="195220" y="132807"/>
                </a:lnTo>
                <a:cubicBezTo>
                  <a:pt x="194889" y="132325"/>
                  <a:pt x="194503" y="131866"/>
                  <a:pt x="194062" y="131446"/>
                </a:cubicBezTo>
                <a:lnTo>
                  <a:pt x="131298" y="71162"/>
                </a:lnTo>
                <a:lnTo>
                  <a:pt x="178325" y="57541"/>
                </a:lnTo>
                <a:cubicBezTo>
                  <a:pt x="178658" y="58019"/>
                  <a:pt x="179045" y="58478"/>
                  <a:pt x="179482" y="58902"/>
                </a:cubicBezTo>
                <a:close/>
                <a:moveTo>
                  <a:pt x="311773" y="18880"/>
                </a:moveTo>
                <a:cubicBezTo>
                  <a:pt x="314605" y="18060"/>
                  <a:pt x="317524" y="17643"/>
                  <a:pt x="320449" y="17643"/>
                </a:cubicBezTo>
                <a:cubicBezTo>
                  <a:pt x="334409" y="17643"/>
                  <a:pt x="346859" y="26975"/>
                  <a:pt x="350732" y="40338"/>
                </a:cubicBezTo>
                <a:lnTo>
                  <a:pt x="363406" y="84085"/>
                </a:lnTo>
                <a:lnTo>
                  <a:pt x="328013" y="94337"/>
                </a:lnTo>
                <a:cubicBezTo>
                  <a:pt x="327679" y="93854"/>
                  <a:pt x="327293" y="93399"/>
                  <a:pt x="326852" y="92976"/>
                </a:cubicBezTo>
                <a:lnTo>
                  <a:pt x="264091" y="32695"/>
                </a:lnTo>
                <a:close/>
                <a:moveTo>
                  <a:pt x="21596" y="112566"/>
                </a:moveTo>
                <a:cubicBezTo>
                  <a:pt x="25662" y="105180"/>
                  <a:pt x="32323" y="99833"/>
                  <a:pt x="40352" y="97506"/>
                </a:cubicBezTo>
                <a:lnTo>
                  <a:pt x="45535" y="96004"/>
                </a:lnTo>
                <a:cubicBezTo>
                  <a:pt x="45869" y="96487"/>
                  <a:pt x="46255" y="96945"/>
                  <a:pt x="46693" y="97365"/>
                </a:cubicBezTo>
                <a:lnTo>
                  <a:pt x="109457" y="157649"/>
                </a:lnTo>
                <a:lnTo>
                  <a:pt x="31568" y="180213"/>
                </a:lnTo>
                <a:lnTo>
                  <a:pt x="18894" y="136466"/>
                </a:lnTo>
                <a:cubicBezTo>
                  <a:pt x="16568" y="128441"/>
                  <a:pt x="17529" y="119954"/>
                  <a:pt x="21596" y="112566"/>
                </a:cubicBezTo>
                <a:close/>
                <a:moveTo>
                  <a:pt x="34370" y="199965"/>
                </a:moveTo>
                <a:lnTo>
                  <a:pt x="111976" y="199965"/>
                </a:lnTo>
                <a:lnTo>
                  <a:pt x="74498" y="264880"/>
                </a:lnTo>
                <a:lnTo>
                  <a:pt x="34370" y="264880"/>
                </a:lnTo>
                <a:close/>
                <a:moveTo>
                  <a:pt x="302244" y="264880"/>
                </a:moveTo>
                <a:lnTo>
                  <a:pt x="339723" y="199965"/>
                </a:lnTo>
                <a:lnTo>
                  <a:pt x="379851" y="199965"/>
                </a:lnTo>
                <a:lnTo>
                  <a:pt x="379851" y="264880"/>
                </a:lnTo>
                <a:close/>
              </a:path>
            </a:pathLst>
          </a:custGeom>
          <a:gradFill>
            <a:gsLst>
              <a:gs pos="0">
                <a:schemeClr val="accent1"/>
              </a:gs>
              <a:gs pos="100000">
                <a:schemeClr val="accent2"/>
              </a:gs>
            </a:gsLst>
            <a:lin ang="5400000" scaled="1"/>
          </a:gradFill>
          <a:ln w="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125" name="任意多边形: 形状 124">
            <a:extLst>
              <a:ext uri="{FF2B5EF4-FFF2-40B4-BE49-F238E27FC236}">
                <a16:creationId xmlns:a16="http://schemas.microsoft.com/office/drawing/2014/main" id="{8CAA2630-F7BC-4923-A3F4-4F5FF832A0DA}"/>
              </a:ext>
            </a:extLst>
          </p:cNvPr>
          <p:cNvSpPr/>
          <p:nvPr/>
        </p:nvSpPr>
        <p:spPr>
          <a:xfrm>
            <a:off x="2908271" y="2694190"/>
            <a:ext cx="59406" cy="66891"/>
          </a:xfrm>
          <a:custGeom>
            <a:avLst/>
            <a:gdLst>
              <a:gd name="connsiteX0" fmla="*/ 95147 w 95146"/>
              <a:gd name="connsiteY0" fmla="*/ 53567 h 107134"/>
              <a:gd name="connsiteX1" fmla="*/ 90736 w 95146"/>
              <a:gd name="connsiteY1" fmla="*/ 45927 h 107134"/>
              <a:gd name="connsiteX2" fmla="*/ 13232 w 95146"/>
              <a:gd name="connsiteY2" fmla="*/ 1181 h 107134"/>
              <a:gd name="connsiteX3" fmla="*/ 4411 w 95146"/>
              <a:gd name="connsiteY3" fmla="*/ 1181 h 107134"/>
              <a:gd name="connsiteX4" fmla="*/ 0 w 95146"/>
              <a:gd name="connsiteY4" fmla="*/ 8821 h 107134"/>
              <a:gd name="connsiteX5" fmla="*/ 0 w 95146"/>
              <a:gd name="connsiteY5" fmla="*/ 98313 h 107134"/>
              <a:gd name="connsiteX6" fmla="*/ 4411 w 95146"/>
              <a:gd name="connsiteY6" fmla="*/ 105949 h 107134"/>
              <a:gd name="connsiteX7" fmla="*/ 8822 w 95146"/>
              <a:gd name="connsiteY7" fmla="*/ 107134 h 107134"/>
              <a:gd name="connsiteX8" fmla="*/ 13232 w 95146"/>
              <a:gd name="connsiteY8" fmla="*/ 105949 h 107134"/>
              <a:gd name="connsiteX9" fmla="*/ 90736 w 95146"/>
              <a:gd name="connsiteY9" fmla="*/ 61206 h 107134"/>
              <a:gd name="connsiteX10" fmla="*/ 95147 w 95146"/>
              <a:gd name="connsiteY10" fmla="*/ 53567 h 107134"/>
              <a:gd name="connsiteX11" fmla="*/ 17643 w 95146"/>
              <a:gd name="connsiteY11" fmla="*/ 83033 h 107134"/>
              <a:gd name="connsiteX12" fmla="*/ 17643 w 95146"/>
              <a:gd name="connsiteY12" fmla="*/ 24100 h 107134"/>
              <a:gd name="connsiteX13" fmla="*/ 68682 w 95146"/>
              <a:gd name="connsiteY13" fmla="*/ 53567 h 107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5146" h="107134">
                <a:moveTo>
                  <a:pt x="95147" y="53567"/>
                </a:moveTo>
                <a:cubicBezTo>
                  <a:pt x="95147" y="50414"/>
                  <a:pt x="93465" y="47502"/>
                  <a:pt x="90736" y="45927"/>
                </a:cubicBezTo>
                <a:lnTo>
                  <a:pt x="13232" y="1181"/>
                </a:lnTo>
                <a:cubicBezTo>
                  <a:pt x="10504" y="-394"/>
                  <a:pt x="7140" y="-394"/>
                  <a:pt x="4411" y="1181"/>
                </a:cubicBezTo>
                <a:cubicBezTo>
                  <a:pt x="1682" y="2757"/>
                  <a:pt x="0" y="5668"/>
                  <a:pt x="0" y="8821"/>
                </a:cubicBezTo>
                <a:lnTo>
                  <a:pt x="0" y="98313"/>
                </a:lnTo>
                <a:cubicBezTo>
                  <a:pt x="0" y="101462"/>
                  <a:pt x="1682" y="104374"/>
                  <a:pt x="4411" y="105949"/>
                </a:cubicBezTo>
                <a:cubicBezTo>
                  <a:pt x="5776" y="106738"/>
                  <a:pt x="7299" y="107134"/>
                  <a:pt x="8822" y="107134"/>
                </a:cubicBezTo>
                <a:cubicBezTo>
                  <a:pt x="10345" y="107134"/>
                  <a:pt x="11869" y="106738"/>
                  <a:pt x="13232" y="105949"/>
                </a:cubicBezTo>
                <a:lnTo>
                  <a:pt x="90736" y="61206"/>
                </a:lnTo>
                <a:cubicBezTo>
                  <a:pt x="93465" y="59631"/>
                  <a:pt x="95147" y="56720"/>
                  <a:pt x="95147" y="53567"/>
                </a:cubicBezTo>
                <a:close/>
                <a:moveTo>
                  <a:pt x="17643" y="83033"/>
                </a:moveTo>
                <a:lnTo>
                  <a:pt x="17643" y="24100"/>
                </a:lnTo>
                <a:lnTo>
                  <a:pt x="68682" y="53567"/>
                </a:lnTo>
                <a:close/>
              </a:path>
            </a:pathLst>
          </a:custGeom>
          <a:gradFill>
            <a:gsLst>
              <a:gs pos="0">
                <a:schemeClr val="accent1"/>
              </a:gs>
              <a:gs pos="100000">
                <a:schemeClr val="accent2"/>
              </a:gs>
            </a:gsLst>
            <a:lin ang="5400000" scaled="1"/>
          </a:gradFill>
          <a:ln w="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126" name="任意多边形: 形状 125">
            <a:extLst>
              <a:ext uri="{FF2B5EF4-FFF2-40B4-BE49-F238E27FC236}">
                <a16:creationId xmlns:a16="http://schemas.microsoft.com/office/drawing/2014/main" id="{0AED4474-524D-4051-AB3F-BE37DA22FC3F}"/>
              </a:ext>
            </a:extLst>
          </p:cNvPr>
          <p:cNvSpPr/>
          <p:nvPr/>
        </p:nvSpPr>
        <p:spPr>
          <a:xfrm>
            <a:off x="2924062" y="2775486"/>
            <a:ext cx="11016" cy="11016"/>
          </a:xfrm>
          <a:custGeom>
            <a:avLst/>
            <a:gdLst>
              <a:gd name="connsiteX0" fmla="*/ 8822 w 17643"/>
              <a:gd name="connsiteY0" fmla="*/ 0 h 17643"/>
              <a:gd name="connsiteX1" fmla="*/ 0 w 17643"/>
              <a:gd name="connsiteY1" fmla="*/ 8822 h 17643"/>
              <a:gd name="connsiteX2" fmla="*/ 8822 w 17643"/>
              <a:gd name="connsiteY2" fmla="*/ 17643 h 17643"/>
              <a:gd name="connsiteX3" fmla="*/ 17643 w 17643"/>
              <a:gd name="connsiteY3" fmla="*/ 8822 h 17643"/>
              <a:gd name="connsiteX4" fmla="*/ 8822 w 17643"/>
              <a:gd name="connsiteY4" fmla="*/ 0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43" h="17643">
                <a:moveTo>
                  <a:pt x="8822" y="0"/>
                </a:moveTo>
                <a:cubicBezTo>
                  <a:pt x="3964" y="0"/>
                  <a:pt x="0" y="3963"/>
                  <a:pt x="0" y="8822"/>
                </a:cubicBezTo>
                <a:cubicBezTo>
                  <a:pt x="0" y="13681"/>
                  <a:pt x="3964" y="17643"/>
                  <a:pt x="8822" y="17643"/>
                </a:cubicBezTo>
                <a:cubicBezTo>
                  <a:pt x="13684" y="17643"/>
                  <a:pt x="17643" y="13681"/>
                  <a:pt x="17643" y="8822"/>
                </a:cubicBezTo>
                <a:cubicBezTo>
                  <a:pt x="17643" y="3963"/>
                  <a:pt x="13684" y="0"/>
                  <a:pt x="8822" y="0"/>
                </a:cubicBezTo>
                <a:close/>
              </a:path>
            </a:pathLst>
          </a:custGeom>
          <a:gradFill>
            <a:gsLst>
              <a:gs pos="0">
                <a:schemeClr val="accent1"/>
              </a:gs>
              <a:gs pos="100000">
                <a:schemeClr val="accent2"/>
              </a:gs>
            </a:gsLst>
            <a:lin ang="5400000" scaled="1"/>
          </a:gradFill>
          <a:ln w="874"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mn-ea"/>
              <a:sym typeface="微软雅黑" panose="020B0503020204020204" pitchFamily="34" charset="-122"/>
            </a:endParaRPr>
          </a:p>
        </p:txBody>
      </p:sp>
      <p:sp>
        <p:nvSpPr>
          <p:cNvPr id="87" name="任意多边形: 形状 86">
            <a:extLst>
              <a:ext uri="{FF2B5EF4-FFF2-40B4-BE49-F238E27FC236}">
                <a16:creationId xmlns:a16="http://schemas.microsoft.com/office/drawing/2014/main" id="{BEA11F46-114A-8D26-BA25-7E5F1BE1FA60}"/>
              </a:ext>
            </a:extLst>
          </p:cNvPr>
          <p:cNvSpPr/>
          <p:nvPr/>
        </p:nvSpPr>
        <p:spPr>
          <a:xfrm>
            <a:off x="1100370" y="846886"/>
            <a:ext cx="4931343" cy="53139"/>
          </a:xfrm>
          <a:custGeom>
            <a:avLst/>
            <a:gdLst>
              <a:gd name="connsiteX0" fmla="*/ 47625 w 4419600"/>
              <a:gd name="connsiteY0" fmla="*/ 0 h 47625"/>
              <a:gd name="connsiteX1" fmla="*/ 0 w 4419600"/>
              <a:gd name="connsiteY1" fmla="*/ 47625 h 47625"/>
              <a:gd name="connsiteX2" fmla="*/ 4419600 w 4419600"/>
              <a:gd name="connsiteY2" fmla="*/ 47625 h 47625"/>
            </a:gdLst>
            <a:ahLst/>
            <a:cxnLst>
              <a:cxn ang="0">
                <a:pos x="connsiteX0" y="connsiteY0"/>
              </a:cxn>
              <a:cxn ang="0">
                <a:pos x="connsiteX1" y="connsiteY1"/>
              </a:cxn>
              <a:cxn ang="0">
                <a:pos x="connsiteX2" y="connsiteY2"/>
              </a:cxn>
            </a:cxnLst>
            <a:rect l="l" t="t" r="r" b="b"/>
            <a:pathLst>
              <a:path w="4419600" h="47625">
                <a:moveTo>
                  <a:pt x="47625" y="0"/>
                </a:moveTo>
                <a:lnTo>
                  <a:pt x="0" y="47625"/>
                </a:lnTo>
                <a:lnTo>
                  <a:pt x="4419600" y="47625"/>
                </a:lnTo>
              </a:path>
            </a:pathLst>
          </a:custGeom>
          <a:noFill/>
          <a:ln w="15875"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sym typeface="微软雅黑" panose="020B0503020204020204" pitchFamily="34" charset="-122"/>
            </a:endParaRPr>
          </a:p>
        </p:txBody>
      </p:sp>
    </p:spTree>
    <p:custDataLst>
      <p:tags r:id="rId1"/>
    </p:custDataLst>
    <p:extLst>
      <p:ext uri="{BB962C8B-B14F-4D97-AF65-F5344CB8AC3E}">
        <p14:creationId xmlns:p14="http://schemas.microsoft.com/office/powerpoint/2010/main" val="14949427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查看图片">
            <a:extLst>
              <a:ext uri="{FF2B5EF4-FFF2-40B4-BE49-F238E27FC236}">
                <a16:creationId xmlns:a16="http://schemas.microsoft.com/office/drawing/2014/main" id="{ABC96204-A1BA-BA78-A77E-03DB557FADD8}"/>
              </a:ext>
            </a:extLst>
          </p:cNvPr>
          <p:cNvPicPr>
            <a:picLocks noChangeAspect="1" noChangeArrowheads="1"/>
          </p:cNvPicPr>
          <p:nvPr/>
        </p:nvPicPr>
        <p:blipFill rotWithShape="1">
          <a:blip r:embed="rId3" cstate="screen">
            <a:alphaModFix amt="10000"/>
            <a:extLst>
              <a:ext uri="{28A0092B-C50C-407E-A947-70E740481C1C}">
                <a14:useLocalDpi xmlns:a14="http://schemas.microsoft.com/office/drawing/2010/main"/>
              </a:ext>
            </a:extLst>
          </a:blip>
          <a:srcRect/>
          <a:stretch/>
        </p:blipFill>
        <p:spPr bwMode="auto">
          <a:xfrm>
            <a:off x="0" y="1270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任意多边形: 形状 2">
            <a:extLst>
              <a:ext uri="{FF2B5EF4-FFF2-40B4-BE49-F238E27FC236}">
                <a16:creationId xmlns:a16="http://schemas.microsoft.com/office/drawing/2014/main" id="{5F3DE665-24E4-9F21-9431-1BE43117849F}"/>
              </a:ext>
            </a:extLst>
          </p:cNvPr>
          <p:cNvSpPr/>
          <p:nvPr/>
        </p:nvSpPr>
        <p:spPr>
          <a:xfrm>
            <a:off x="4849132" y="2540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endParaRPr lang="zh-CN" altLang="en-US" sz="3600" b="1">
              <a:latin typeface="+mj-lt"/>
            </a:endParaRPr>
          </a:p>
        </p:txBody>
      </p:sp>
      <p:sp>
        <p:nvSpPr>
          <p:cNvPr id="4" name="任意多边形: 形状 3">
            <a:extLst>
              <a:ext uri="{FF2B5EF4-FFF2-40B4-BE49-F238E27FC236}">
                <a16:creationId xmlns:a16="http://schemas.microsoft.com/office/drawing/2014/main" id="{71946B67-69A8-ED08-20C8-4065E5BE969B}"/>
              </a:ext>
            </a:extLst>
          </p:cNvPr>
          <p:cNvSpPr/>
          <p:nvPr/>
        </p:nvSpPr>
        <p:spPr>
          <a:xfrm>
            <a:off x="6235701" y="2540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endParaRPr lang="zh-CN" altLang="en-US" sz="3600" b="1">
              <a:latin typeface="+mj-lt"/>
            </a:endParaRPr>
          </a:p>
        </p:txBody>
      </p:sp>
      <p:sp>
        <p:nvSpPr>
          <p:cNvPr id="5" name="任意多边形: 形状 4">
            <a:extLst>
              <a:ext uri="{FF2B5EF4-FFF2-40B4-BE49-F238E27FC236}">
                <a16:creationId xmlns:a16="http://schemas.microsoft.com/office/drawing/2014/main" id="{2DD0640E-21AB-3ACB-42DE-3FF6D696CCF9}"/>
              </a:ext>
            </a:extLst>
          </p:cNvPr>
          <p:cNvSpPr/>
          <p:nvPr/>
        </p:nvSpPr>
        <p:spPr>
          <a:xfrm>
            <a:off x="4849132" y="3930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endParaRPr lang="zh-CN" altLang="en-US" sz="3600" b="1">
              <a:latin typeface="+mj-lt"/>
            </a:endParaRPr>
          </a:p>
        </p:txBody>
      </p:sp>
      <p:sp>
        <p:nvSpPr>
          <p:cNvPr id="6" name="任意多边形: 形状 5">
            <a:extLst>
              <a:ext uri="{FF2B5EF4-FFF2-40B4-BE49-F238E27FC236}">
                <a16:creationId xmlns:a16="http://schemas.microsoft.com/office/drawing/2014/main" id="{41830279-C85E-3EA6-B5B5-C36DF4008B3C}"/>
              </a:ext>
            </a:extLst>
          </p:cNvPr>
          <p:cNvSpPr/>
          <p:nvPr/>
        </p:nvSpPr>
        <p:spPr>
          <a:xfrm>
            <a:off x="6235701" y="3930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endParaRPr lang="zh-CN" altLang="en-US" sz="3600" b="1">
              <a:latin typeface="+mj-lt"/>
            </a:endParaRPr>
          </a:p>
        </p:txBody>
      </p:sp>
      <p:sp>
        <p:nvSpPr>
          <p:cNvPr id="7" name="任意多边形: 形状 6">
            <a:extLst>
              <a:ext uri="{FF2B5EF4-FFF2-40B4-BE49-F238E27FC236}">
                <a16:creationId xmlns:a16="http://schemas.microsoft.com/office/drawing/2014/main" id="{56D2B0A1-E26D-451A-F304-28687E0546F6}"/>
              </a:ext>
            </a:extLst>
          </p:cNvPr>
          <p:cNvSpPr/>
          <p:nvPr/>
        </p:nvSpPr>
        <p:spPr>
          <a:xfrm>
            <a:off x="4846089" y="253511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r>
              <a:rPr lang="en-US" altLang="zh-CN" sz="3600" b="1" dirty="0">
                <a:latin typeface="+mj-lt"/>
              </a:rPr>
              <a:t>S</a:t>
            </a:r>
            <a:endParaRPr lang="zh-CN" altLang="en-US" sz="3600" b="1" dirty="0">
              <a:latin typeface="+mj-lt"/>
            </a:endParaRPr>
          </a:p>
        </p:txBody>
      </p:sp>
      <p:sp>
        <p:nvSpPr>
          <p:cNvPr id="8" name="任意多边形: 形状 7">
            <a:extLst>
              <a:ext uri="{FF2B5EF4-FFF2-40B4-BE49-F238E27FC236}">
                <a16:creationId xmlns:a16="http://schemas.microsoft.com/office/drawing/2014/main" id="{98DA81F6-954F-9C7E-0323-C5636C3EE922}"/>
              </a:ext>
            </a:extLst>
          </p:cNvPr>
          <p:cNvSpPr/>
          <p:nvPr/>
        </p:nvSpPr>
        <p:spPr>
          <a:xfrm>
            <a:off x="6235701" y="2540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r>
              <a:rPr lang="en-US" altLang="zh-CN" sz="3600" b="1" dirty="0">
                <a:latin typeface="+mj-lt"/>
              </a:rPr>
              <a:t>W</a:t>
            </a:r>
            <a:endParaRPr lang="zh-CN" altLang="en-US" sz="3600" b="1" dirty="0">
              <a:latin typeface="+mj-lt"/>
            </a:endParaRPr>
          </a:p>
        </p:txBody>
      </p:sp>
      <p:sp>
        <p:nvSpPr>
          <p:cNvPr id="9" name="任意多边形: 形状 8">
            <a:extLst>
              <a:ext uri="{FF2B5EF4-FFF2-40B4-BE49-F238E27FC236}">
                <a16:creationId xmlns:a16="http://schemas.microsoft.com/office/drawing/2014/main" id="{4BBD4B7C-7009-A036-1A3B-C88E42847868}"/>
              </a:ext>
            </a:extLst>
          </p:cNvPr>
          <p:cNvSpPr/>
          <p:nvPr/>
        </p:nvSpPr>
        <p:spPr>
          <a:xfrm>
            <a:off x="4864354" y="3930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r>
              <a:rPr lang="en-US" altLang="zh-CN" sz="3600" b="1" dirty="0">
                <a:latin typeface="+mj-lt"/>
              </a:rPr>
              <a:t>T</a:t>
            </a:r>
            <a:endParaRPr lang="zh-CN" altLang="en-US" sz="3600" b="1" dirty="0">
              <a:latin typeface="+mj-lt"/>
            </a:endParaRPr>
          </a:p>
        </p:txBody>
      </p:sp>
      <p:sp>
        <p:nvSpPr>
          <p:cNvPr id="10" name="任意多边形: 形状 9">
            <a:extLst>
              <a:ext uri="{FF2B5EF4-FFF2-40B4-BE49-F238E27FC236}">
                <a16:creationId xmlns:a16="http://schemas.microsoft.com/office/drawing/2014/main" id="{C4AAD4DD-33DD-E458-7591-8C59B37E25A5}"/>
              </a:ext>
            </a:extLst>
          </p:cNvPr>
          <p:cNvSpPr/>
          <p:nvPr/>
        </p:nvSpPr>
        <p:spPr>
          <a:xfrm>
            <a:off x="6235701" y="3930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r>
              <a:rPr lang="en-US" altLang="zh-CN" sz="3600" b="1" dirty="0">
                <a:latin typeface="+mj-lt"/>
              </a:rPr>
              <a:t>O</a:t>
            </a:r>
            <a:endParaRPr lang="zh-CN" altLang="en-US" sz="3600" b="1" dirty="0">
              <a:latin typeface="+mj-lt"/>
            </a:endParaRPr>
          </a:p>
        </p:txBody>
      </p:sp>
      <p:grpSp>
        <p:nvGrpSpPr>
          <p:cNvPr id="11" name="组合 10">
            <a:extLst>
              <a:ext uri="{FF2B5EF4-FFF2-40B4-BE49-F238E27FC236}">
                <a16:creationId xmlns:a16="http://schemas.microsoft.com/office/drawing/2014/main" id="{B4A92723-C974-FF24-B25D-FF0B133968F3}"/>
              </a:ext>
            </a:extLst>
          </p:cNvPr>
          <p:cNvGrpSpPr/>
          <p:nvPr/>
        </p:nvGrpSpPr>
        <p:grpSpPr>
          <a:xfrm>
            <a:off x="7761000" y="1818448"/>
            <a:ext cx="3759488" cy="1339417"/>
            <a:chOff x="7761000" y="1709588"/>
            <a:chExt cx="3759488" cy="1339417"/>
          </a:xfrm>
        </p:grpSpPr>
        <p:sp>
          <p:nvSpPr>
            <p:cNvPr id="12" name="ïṡļíḍê">
              <a:extLst>
                <a:ext uri="{FF2B5EF4-FFF2-40B4-BE49-F238E27FC236}">
                  <a16:creationId xmlns:a16="http://schemas.microsoft.com/office/drawing/2014/main" id="{AC3E2A7D-FDEF-CC7F-6063-53FF5254D802}"/>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2"/>
                  </a:solidFill>
                </a:rPr>
                <a:t>关键词标题</a:t>
              </a:r>
              <a:endParaRPr lang="de-DE" sz="2000" b="1" dirty="0">
                <a:solidFill>
                  <a:schemeClr val="accent2"/>
                </a:solidFill>
              </a:endParaRPr>
            </a:p>
          </p:txBody>
        </p:sp>
        <p:sp>
          <p:nvSpPr>
            <p:cNvPr id="13" name="ïšľîḑê">
              <a:extLst>
                <a:ext uri="{FF2B5EF4-FFF2-40B4-BE49-F238E27FC236}">
                  <a16:creationId xmlns:a16="http://schemas.microsoft.com/office/drawing/2014/main" id="{D5468C38-9A66-CBD2-A9DC-2A1E6F1FD1BF}"/>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r>
                <a:rPr lang="zh-CN" altLang="en-US" sz="16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grpSp>
        <p:nvGrpSpPr>
          <p:cNvPr id="14" name="组合 13">
            <a:extLst>
              <a:ext uri="{FF2B5EF4-FFF2-40B4-BE49-F238E27FC236}">
                <a16:creationId xmlns:a16="http://schemas.microsoft.com/office/drawing/2014/main" id="{B202B79E-3EF1-EC45-1F95-E42C331BBBF1}"/>
              </a:ext>
            </a:extLst>
          </p:cNvPr>
          <p:cNvGrpSpPr/>
          <p:nvPr/>
        </p:nvGrpSpPr>
        <p:grpSpPr>
          <a:xfrm>
            <a:off x="7970426" y="4270104"/>
            <a:ext cx="3550060" cy="1339417"/>
            <a:chOff x="7970426" y="4291876"/>
            <a:chExt cx="3550060" cy="1339417"/>
          </a:xfrm>
        </p:grpSpPr>
        <p:sp>
          <p:nvSpPr>
            <p:cNvPr id="15" name="î$ḻíḋê">
              <a:extLst>
                <a:ext uri="{FF2B5EF4-FFF2-40B4-BE49-F238E27FC236}">
                  <a16:creationId xmlns:a16="http://schemas.microsoft.com/office/drawing/2014/main" id="{28FCA5DB-B459-5DF5-54FA-CE57B064ACD3}"/>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2"/>
                  </a:solidFill>
                </a:rPr>
                <a:t>关键词标题</a:t>
              </a:r>
              <a:endParaRPr lang="de-DE" sz="2000" b="1" dirty="0">
                <a:solidFill>
                  <a:schemeClr val="accent2"/>
                </a:solidFill>
              </a:endParaRPr>
            </a:p>
          </p:txBody>
        </p:sp>
        <p:sp>
          <p:nvSpPr>
            <p:cNvPr id="16" name="îš1iḑê">
              <a:extLst>
                <a:ext uri="{FF2B5EF4-FFF2-40B4-BE49-F238E27FC236}">
                  <a16:creationId xmlns:a16="http://schemas.microsoft.com/office/drawing/2014/main" id="{2D3D0689-8FE8-9DF0-8511-12511E2B1BFB}"/>
                </a:ext>
              </a:extLst>
            </p:cNvPr>
            <p:cNvSpPr txBox="1"/>
            <p:nvPr/>
          </p:nvSpPr>
          <p:spPr>
            <a:xfrm>
              <a:off x="7970426" y="4731293"/>
              <a:ext cx="3550060" cy="900000"/>
            </a:xfrm>
            <a:prstGeom prst="rect">
              <a:avLst/>
            </a:prstGeom>
            <a:noFill/>
            <a:ln>
              <a:noFill/>
            </a:ln>
          </p:spPr>
          <p:txBody>
            <a:bodyPr lIns="91440" tIns="45720" rIns="91440" bIns="45720" anchor="t" anchorCtr="0">
              <a:normAutofit/>
            </a:bodyPr>
            <a:lstStyle/>
            <a:p>
              <a:r>
                <a:rPr lang="zh-CN" altLang="en-US" sz="16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grpSp>
        <p:nvGrpSpPr>
          <p:cNvPr id="17" name="组合 16">
            <a:extLst>
              <a:ext uri="{FF2B5EF4-FFF2-40B4-BE49-F238E27FC236}">
                <a16:creationId xmlns:a16="http://schemas.microsoft.com/office/drawing/2014/main" id="{1E68FCEC-1519-2FC6-E8F5-173551454DFD}"/>
              </a:ext>
            </a:extLst>
          </p:cNvPr>
          <p:cNvGrpSpPr/>
          <p:nvPr/>
        </p:nvGrpSpPr>
        <p:grpSpPr>
          <a:xfrm>
            <a:off x="673100" y="4270104"/>
            <a:ext cx="3639397" cy="1339417"/>
            <a:chOff x="673100" y="4291876"/>
            <a:chExt cx="3639397" cy="1339417"/>
          </a:xfrm>
        </p:grpSpPr>
        <p:sp>
          <p:nvSpPr>
            <p:cNvPr id="18" name="ïsḻîdé">
              <a:extLst>
                <a:ext uri="{FF2B5EF4-FFF2-40B4-BE49-F238E27FC236}">
                  <a16:creationId xmlns:a16="http://schemas.microsoft.com/office/drawing/2014/main" id="{67F7C411-3481-9B2A-5BF7-2C1F2051576D}"/>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2"/>
                  </a:solidFill>
                </a:rPr>
                <a:t>关键词标题</a:t>
              </a:r>
              <a:endParaRPr lang="de-DE" sz="2000" b="1" dirty="0">
                <a:solidFill>
                  <a:schemeClr val="accent2"/>
                </a:solidFill>
              </a:endParaRPr>
            </a:p>
          </p:txBody>
        </p:sp>
        <p:sp>
          <p:nvSpPr>
            <p:cNvPr id="19" name="ïṥļíḋé">
              <a:extLst>
                <a:ext uri="{FF2B5EF4-FFF2-40B4-BE49-F238E27FC236}">
                  <a16:creationId xmlns:a16="http://schemas.microsoft.com/office/drawing/2014/main" id="{2DB9DE34-7F5B-B61C-3EB0-B3764018FD59}"/>
                </a:ext>
              </a:extLst>
            </p:cNvPr>
            <p:cNvSpPr txBox="1"/>
            <p:nvPr/>
          </p:nvSpPr>
          <p:spPr>
            <a:xfrm>
              <a:off x="673100" y="4731293"/>
              <a:ext cx="3639397" cy="900000"/>
            </a:xfrm>
            <a:prstGeom prst="rect">
              <a:avLst/>
            </a:prstGeom>
            <a:noFill/>
            <a:ln>
              <a:noFill/>
            </a:ln>
          </p:spPr>
          <p:txBody>
            <a:bodyPr lIns="91440" tIns="45720" rIns="91440" bIns="45720" anchor="t" anchorCtr="0">
              <a:normAutofit/>
            </a:bodyPr>
            <a:lstStyle/>
            <a:p>
              <a:r>
                <a:rPr lang="zh-CN" altLang="en-US" sz="16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grpSp>
        <p:nvGrpSpPr>
          <p:cNvPr id="20" name="组合 19">
            <a:extLst>
              <a:ext uri="{FF2B5EF4-FFF2-40B4-BE49-F238E27FC236}">
                <a16:creationId xmlns:a16="http://schemas.microsoft.com/office/drawing/2014/main" id="{C5B4B13D-BB58-86A7-A393-AD074A59C2E9}"/>
              </a:ext>
            </a:extLst>
          </p:cNvPr>
          <p:cNvGrpSpPr/>
          <p:nvPr/>
        </p:nvGrpSpPr>
        <p:grpSpPr>
          <a:xfrm>
            <a:off x="673100" y="1818448"/>
            <a:ext cx="3639397" cy="1339415"/>
            <a:chOff x="673100" y="1709588"/>
            <a:chExt cx="3639397" cy="1339415"/>
          </a:xfrm>
        </p:grpSpPr>
        <p:sp>
          <p:nvSpPr>
            <p:cNvPr id="21" name="ís1îďê">
              <a:extLst>
                <a:ext uri="{FF2B5EF4-FFF2-40B4-BE49-F238E27FC236}">
                  <a16:creationId xmlns:a16="http://schemas.microsoft.com/office/drawing/2014/main" id="{A1560542-35B9-DE53-DC5E-E1E4ECB29FAD}"/>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2"/>
                  </a:solidFill>
                </a:rPr>
                <a:t>关键词标题</a:t>
              </a:r>
              <a:endParaRPr lang="de-DE" sz="2000" b="1" dirty="0">
                <a:solidFill>
                  <a:schemeClr val="accent2"/>
                </a:solidFill>
              </a:endParaRPr>
            </a:p>
          </p:txBody>
        </p:sp>
        <p:sp>
          <p:nvSpPr>
            <p:cNvPr id="22" name="iSḻîḍê">
              <a:extLst>
                <a:ext uri="{FF2B5EF4-FFF2-40B4-BE49-F238E27FC236}">
                  <a16:creationId xmlns:a16="http://schemas.microsoft.com/office/drawing/2014/main" id="{F5CF6742-7BC7-2368-2142-764EDAA81605}"/>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r>
                <a:rPr lang="zh-CN" altLang="en-US" sz="1600"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sp>
        <p:nvSpPr>
          <p:cNvPr id="23" name="矩形: 圆角 22">
            <a:extLst>
              <a:ext uri="{FF2B5EF4-FFF2-40B4-BE49-F238E27FC236}">
                <a16:creationId xmlns:a16="http://schemas.microsoft.com/office/drawing/2014/main" id="{04435AC6-C773-13BC-9983-C853F6E4FF41}"/>
              </a:ext>
            </a:extLst>
          </p:cNvPr>
          <p:cNvSpPr/>
          <p:nvPr/>
        </p:nvSpPr>
        <p:spPr>
          <a:xfrm>
            <a:off x="444500" y="1485900"/>
            <a:ext cx="5511800" cy="2160000"/>
          </a:xfrm>
          <a:prstGeom prst="roundRect">
            <a:avLst>
              <a:gd name="adj" fmla="val 697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18F5FF6B-2C7B-FE61-00B7-509C790910B3}"/>
              </a:ext>
            </a:extLst>
          </p:cNvPr>
          <p:cNvSpPr/>
          <p:nvPr/>
        </p:nvSpPr>
        <p:spPr>
          <a:xfrm>
            <a:off x="6235700" y="1485900"/>
            <a:ext cx="5511800" cy="2160000"/>
          </a:xfrm>
          <a:prstGeom prst="roundRect">
            <a:avLst>
              <a:gd name="adj" fmla="val 697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a16="http://schemas.microsoft.com/office/drawing/2014/main" id="{3A1C0271-7E6F-B163-A572-7B3EFF193582}"/>
              </a:ext>
            </a:extLst>
          </p:cNvPr>
          <p:cNvSpPr/>
          <p:nvPr/>
        </p:nvSpPr>
        <p:spPr>
          <a:xfrm>
            <a:off x="444500" y="3930610"/>
            <a:ext cx="5511800" cy="2160000"/>
          </a:xfrm>
          <a:prstGeom prst="roundRect">
            <a:avLst>
              <a:gd name="adj" fmla="val 697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23698AA8-04EF-4F3B-6375-2652FACE181B}"/>
              </a:ext>
            </a:extLst>
          </p:cNvPr>
          <p:cNvSpPr/>
          <p:nvPr/>
        </p:nvSpPr>
        <p:spPr>
          <a:xfrm>
            <a:off x="6235700" y="3930610"/>
            <a:ext cx="5511800" cy="2160000"/>
          </a:xfrm>
          <a:prstGeom prst="roundRect">
            <a:avLst>
              <a:gd name="adj" fmla="val 6970"/>
            </a:avLst>
          </a:prstGeom>
          <a:no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descr="卡通人物&#10;&#10;中度可信度描述已自动生成">
            <a:extLst>
              <a:ext uri="{FF2B5EF4-FFF2-40B4-BE49-F238E27FC236}">
                <a16:creationId xmlns:a16="http://schemas.microsoft.com/office/drawing/2014/main" id="{75D51B15-6C4B-7993-861F-7F5AF379DE04}"/>
              </a:ext>
            </a:extLst>
          </p:cNvPr>
          <p:cNvPicPr>
            <a:picLocks noChangeAspect="1"/>
          </p:cNvPicPr>
          <p:nvPr/>
        </p:nvPicPr>
        <p:blipFill rotWithShape="1">
          <a:blip r:embed="rId4" cstate="screen">
            <a:alphaModFix amt="20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946891">
            <a:off x="10065097" y="5279322"/>
            <a:ext cx="1333002" cy="1141486"/>
          </a:xfrm>
          <a:prstGeom prst="rect">
            <a:avLst/>
          </a:prstGeom>
        </p:spPr>
      </p:pic>
      <p:pic>
        <p:nvPicPr>
          <p:cNvPr id="33" name="图片 32" descr="卡通人物&#10;&#10;中度可信度描述已自动生成">
            <a:extLst>
              <a:ext uri="{FF2B5EF4-FFF2-40B4-BE49-F238E27FC236}">
                <a16:creationId xmlns:a16="http://schemas.microsoft.com/office/drawing/2014/main" id="{F6B67067-25CE-7E33-54C5-2767119F041E}"/>
              </a:ext>
            </a:extLst>
          </p:cNvPr>
          <p:cNvPicPr>
            <a:picLocks noChangeAspect="1"/>
          </p:cNvPicPr>
          <p:nvPr/>
        </p:nvPicPr>
        <p:blipFill rotWithShape="1">
          <a:blip r:embed="rId6" cstate="screen">
            <a:alphaModFix amt="2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rcRect/>
          <a:stretch/>
        </p:blipFill>
        <p:spPr>
          <a:xfrm rot="11889554">
            <a:off x="2850257" y="2833086"/>
            <a:ext cx="1634400" cy="1399582"/>
          </a:xfrm>
          <a:prstGeom prst="rect">
            <a:avLst/>
          </a:prstGeom>
        </p:spPr>
      </p:pic>
      <p:pic>
        <p:nvPicPr>
          <p:cNvPr id="34" name="图片 33" descr="卡通人物&#10;&#10;中度可信度描述已自动生成">
            <a:extLst>
              <a:ext uri="{FF2B5EF4-FFF2-40B4-BE49-F238E27FC236}">
                <a16:creationId xmlns:a16="http://schemas.microsoft.com/office/drawing/2014/main" id="{F6E62608-C7D9-F0FF-FC82-B6D11FC0BB56}"/>
              </a:ext>
            </a:extLst>
          </p:cNvPr>
          <p:cNvPicPr>
            <a:picLocks noChangeAspect="1"/>
          </p:cNvPicPr>
          <p:nvPr/>
        </p:nvPicPr>
        <p:blipFill rotWithShape="1">
          <a:blip r:embed="rId8" cstate="screen">
            <a:alphaModFix amt="35000"/>
            <a:extLst>
              <a:ext uri="{28A0092B-C50C-407E-A947-70E740481C1C}">
                <a14:useLocalDpi xmlns:a14="http://schemas.microsoft.com/office/drawing/2010/main"/>
              </a:ext>
            </a:extLst>
          </a:blip>
          <a:srcRect/>
          <a:stretch/>
        </p:blipFill>
        <p:spPr>
          <a:xfrm rot="1281558">
            <a:off x="9526611" y="-380609"/>
            <a:ext cx="2403093" cy="2057836"/>
          </a:xfrm>
          <a:prstGeom prst="rect">
            <a:avLst/>
          </a:prstGeom>
        </p:spPr>
      </p:pic>
      <p:pic>
        <p:nvPicPr>
          <p:cNvPr id="35" name="图片 34" descr="卡通人物&#10;&#10;中度可信度描述已自动生成">
            <a:extLst>
              <a:ext uri="{FF2B5EF4-FFF2-40B4-BE49-F238E27FC236}">
                <a16:creationId xmlns:a16="http://schemas.microsoft.com/office/drawing/2014/main" id="{DE07C476-996E-7AA3-4115-90479E4445C5}"/>
              </a:ext>
            </a:extLst>
          </p:cNvPr>
          <p:cNvPicPr>
            <a:picLocks noChangeAspect="1"/>
          </p:cNvPicPr>
          <p:nvPr/>
        </p:nvPicPr>
        <p:blipFill rotWithShape="1">
          <a:blip r:embed="rId6" cstate="screen">
            <a:alphaModFix amt="20000"/>
            <a:extLst>
              <a:ext uri="{BEBA8EAE-BF5A-486C-A8C5-ECC9F3942E4B}">
                <a14:imgProps xmlns:a14="http://schemas.microsoft.com/office/drawing/2010/main">
                  <a14:imgLayer r:embed="rId7">
                    <a14:imgEffect>
                      <a14:artisticBlur/>
                    </a14:imgEffect>
                  </a14:imgLayer>
                </a14:imgProps>
              </a:ext>
              <a:ext uri="{28A0092B-C50C-407E-A947-70E740481C1C}">
                <a14:useLocalDpi xmlns:a14="http://schemas.microsoft.com/office/drawing/2010/main"/>
              </a:ext>
            </a:extLst>
          </a:blip>
          <a:srcRect/>
          <a:stretch/>
        </p:blipFill>
        <p:spPr>
          <a:xfrm rot="11432375">
            <a:off x="6749081" y="1559602"/>
            <a:ext cx="1634400" cy="1399582"/>
          </a:xfrm>
          <a:prstGeom prst="rect">
            <a:avLst/>
          </a:prstGeom>
        </p:spPr>
      </p:pic>
      <p:pic>
        <p:nvPicPr>
          <p:cNvPr id="36" name="图片 35" descr="卡通人物&#10;&#10;中度可信度描述已自动生成">
            <a:extLst>
              <a:ext uri="{FF2B5EF4-FFF2-40B4-BE49-F238E27FC236}">
                <a16:creationId xmlns:a16="http://schemas.microsoft.com/office/drawing/2014/main" id="{FF6D57A8-44CE-1FD8-71F8-D10899FB0CAE}"/>
              </a:ext>
            </a:extLst>
          </p:cNvPr>
          <p:cNvPicPr>
            <a:picLocks noChangeAspect="1"/>
          </p:cNvPicPr>
          <p:nvPr/>
        </p:nvPicPr>
        <p:blipFill rotWithShape="1">
          <a:blip r:embed="rId9" cstate="screen">
            <a:alphaModFix amt="35000"/>
            <a:extLst>
              <a:ext uri="{28A0092B-C50C-407E-A947-70E740481C1C}">
                <a14:useLocalDpi xmlns:a14="http://schemas.microsoft.com/office/drawing/2010/main"/>
              </a:ext>
            </a:extLst>
          </a:blip>
          <a:srcRect/>
          <a:stretch/>
        </p:blipFill>
        <p:spPr>
          <a:xfrm rot="1281558">
            <a:off x="-587328" y="6012204"/>
            <a:ext cx="2403093" cy="1314563"/>
          </a:xfrm>
          <a:custGeom>
            <a:avLst/>
            <a:gdLst>
              <a:gd name="connsiteX0" fmla="*/ 0 w 2403093"/>
              <a:gd name="connsiteY0" fmla="*/ 0 h 1314563"/>
              <a:gd name="connsiteX1" fmla="*/ 2403093 w 2403093"/>
              <a:gd name="connsiteY1" fmla="*/ 0 h 1314563"/>
              <a:gd name="connsiteX2" fmla="*/ 2403093 w 2403093"/>
              <a:gd name="connsiteY2" fmla="*/ 374770 h 1314563"/>
              <a:gd name="connsiteX3" fmla="*/ 0 w 2403093"/>
              <a:gd name="connsiteY3" fmla="*/ 1314563 h 1314563"/>
            </a:gdLst>
            <a:ahLst/>
            <a:cxnLst>
              <a:cxn ang="0">
                <a:pos x="connsiteX0" y="connsiteY0"/>
              </a:cxn>
              <a:cxn ang="0">
                <a:pos x="connsiteX1" y="connsiteY1"/>
              </a:cxn>
              <a:cxn ang="0">
                <a:pos x="connsiteX2" y="connsiteY2"/>
              </a:cxn>
              <a:cxn ang="0">
                <a:pos x="connsiteX3" y="connsiteY3"/>
              </a:cxn>
            </a:cxnLst>
            <a:rect l="l" t="t" r="r" b="b"/>
            <a:pathLst>
              <a:path w="2403093" h="1314563">
                <a:moveTo>
                  <a:pt x="0" y="0"/>
                </a:moveTo>
                <a:lnTo>
                  <a:pt x="2403093" y="0"/>
                </a:lnTo>
                <a:lnTo>
                  <a:pt x="2403093" y="374770"/>
                </a:lnTo>
                <a:lnTo>
                  <a:pt x="0" y="1314563"/>
                </a:lnTo>
                <a:close/>
              </a:path>
            </a:pathLst>
          </a:custGeom>
        </p:spPr>
      </p:pic>
      <p:sp>
        <p:nvSpPr>
          <p:cNvPr id="37" name="文本框 25">
            <a:extLst>
              <a:ext uri="{FF2B5EF4-FFF2-40B4-BE49-F238E27FC236}">
                <a16:creationId xmlns:a16="http://schemas.microsoft.com/office/drawing/2014/main" id="{5A4C1C32-0414-2419-6F77-6C856BB9F0B9}"/>
              </a:ext>
            </a:extLst>
          </p:cNvPr>
          <p:cNvSpPr txBox="1"/>
          <p:nvPr/>
        </p:nvSpPr>
        <p:spPr>
          <a:xfrm>
            <a:off x="1298127" y="301818"/>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成本结构</a:t>
            </a:r>
          </a:p>
        </p:txBody>
      </p:sp>
    </p:spTree>
    <p:extLst>
      <p:ext uri="{BB962C8B-B14F-4D97-AF65-F5344CB8AC3E}">
        <p14:creationId xmlns:p14="http://schemas.microsoft.com/office/powerpoint/2010/main" val="41227020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 name="椭圆 143">
            <a:extLst>
              <a:ext uri="{FF2B5EF4-FFF2-40B4-BE49-F238E27FC236}">
                <a16:creationId xmlns:a16="http://schemas.microsoft.com/office/drawing/2014/main" id="{7BEEAAEC-8BB8-46FB-BE9B-4183FC283ACB}"/>
              </a:ext>
            </a:extLst>
          </p:cNvPr>
          <p:cNvSpPr/>
          <p:nvPr/>
        </p:nvSpPr>
        <p:spPr>
          <a:xfrm>
            <a:off x="776353" y="-5213010"/>
            <a:ext cx="10426020" cy="10426020"/>
          </a:xfrm>
          <a:prstGeom prst="ellipse">
            <a:avLst/>
          </a:prstGeom>
          <a:noFill/>
          <a:ln>
            <a:gradFill flip="none" rotWithShape="1">
              <a:gsLst>
                <a:gs pos="0">
                  <a:schemeClr val="accent1">
                    <a:lumMod val="40000"/>
                    <a:lumOff val="60000"/>
                  </a:schemeClr>
                </a:gs>
                <a:gs pos="86000">
                  <a:schemeClr val="accent1">
                    <a:lumMod val="60000"/>
                    <a:lumOff val="40000"/>
                    <a:alpha val="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sym typeface="微软雅黑" panose="020B0503020204020204" pitchFamily="34" charset="-122"/>
            </a:endParaRPr>
          </a:p>
        </p:txBody>
      </p:sp>
      <p:sp>
        <p:nvSpPr>
          <p:cNvPr id="146" name="椭圆 145">
            <a:extLst>
              <a:ext uri="{FF2B5EF4-FFF2-40B4-BE49-F238E27FC236}">
                <a16:creationId xmlns:a16="http://schemas.microsoft.com/office/drawing/2014/main" id="{0C61842E-80B9-4200-A5A6-A228290B4817}"/>
              </a:ext>
            </a:extLst>
          </p:cNvPr>
          <p:cNvSpPr/>
          <p:nvPr/>
        </p:nvSpPr>
        <p:spPr>
          <a:xfrm>
            <a:off x="-1324319" y="-7313682"/>
            <a:ext cx="14627364" cy="14627364"/>
          </a:xfrm>
          <a:prstGeom prst="ellipse">
            <a:avLst/>
          </a:prstGeom>
          <a:noFill/>
          <a:ln>
            <a:gradFill flip="none" rotWithShape="1">
              <a:gsLst>
                <a:gs pos="0">
                  <a:schemeClr val="accent1">
                    <a:lumMod val="40000"/>
                    <a:lumOff val="60000"/>
                  </a:schemeClr>
                </a:gs>
                <a:gs pos="86000">
                  <a:schemeClr val="accent1">
                    <a:lumMod val="60000"/>
                    <a:lumOff val="40000"/>
                    <a:alpha val="0"/>
                  </a:schemeClr>
                </a:gs>
              </a:gsLst>
              <a:path path="circle">
                <a:fillToRect l="50000" t="50000" r="50000" b="50000"/>
              </a:path>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sym typeface="微软雅黑" panose="020B0503020204020204" pitchFamily="34" charset="-122"/>
            </a:endParaRPr>
          </a:p>
        </p:txBody>
      </p:sp>
      <p:sp>
        <p:nvSpPr>
          <p:cNvPr id="172" name="文本框 171">
            <a:extLst>
              <a:ext uri="{FF2B5EF4-FFF2-40B4-BE49-F238E27FC236}">
                <a16:creationId xmlns:a16="http://schemas.microsoft.com/office/drawing/2014/main" id="{A5055706-5702-4D5F-8DF9-D172A5EBED90}"/>
              </a:ext>
            </a:extLst>
          </p:cNvPr>
          <p:cNvSpPr txBox="1"/>
          <p:nvPr/>
        </p:nvSpPr>
        <p:spPr>
          <a:xfrm>
            <a:off x="5530279" y="5704121"/>
            <a:ext cx="1131442" cy="215444"/>
          </a:xfrm>
          <a:prstGeom prst="rect">
            <a:avLst/>
          </a:prstGeom>
          <a:noFill/>
        </p:spPr>
        <p:txBody>
          <a:bodyPr wrap="square" lIns="0" tIns="0" rIns="0" bIns="0" rtlCol="0">
            <a:spAutoFit/>
          </a:bodyPr>
          <a:lstStyle/>
          <a:p>
            <a:r>
              <a:rPr lang="zh-CN" altLang="en-US" sz="1400" dirty="0">
                <a:solidFill>
                  <a:schemeClr val="bg1"/>
                </a:solidFill>
                <a:latin typeface="+mj-ea"/>
                <a:ea typeface="+mj-ea"/>
                <a:sym typeface="微软雅黑" panose="020B0503020204020204" pitchFamily="34" charset="-122"/>
              </a:rPr>
              <a:t>汇人：</a:t>
            </a:r>
            <a:r>
              <a:rPr lang="en-US" altLang="zh-CN" sz="1400" dirty="0">
                <a:solidFill>
                  <a:schemeClr val="bg1"/>
                </a:solidFill>
                <a:latin typeface="+mj-ea"/>
                <a:ea typeface="+mj-ea"/>
                <a:sym typeface="微软雅黑" panose="020B0503020204020204" pitchFamily="34" charset="-122"/>
              </a:rPr>
              <a:t>XX</a:t>
            </a:r>
            <a:endParaRPr lang="zh-CN" altLang="en-US" sz="1400" dirty="0">
              <a:solidFill>
                <a:schemeClr val="bg1"/>
              </a:solidFill>
              <a:latin typeface="+mj-ea"/>
              <a:ea typeface="+mj-ea"/>
              <a:sym typeface="微软雅黑" panose="020B0503020204020204" pitchFamily="34" charset="-122"/>
            </a:endParaRPr>
          </a:p>
        </p:txBody>
      </p:sp>
      <p:sp>
        <p:nvSpPr>
          <p:cNvPr id="2" name="文本框 1">
            <a:extLst>
              <a:ext uri="{FF2B5EF4-FFF2-40B4-BE49-F238E27FC236}">
                <a16:creationId xmlns:a16="http://schemas.microsoft.com/office/drawing/2014/main" id="{3F2102EE-0E7A-9897-AD0C-C4FA59BA55A9}"/>
              </a:ext>
            </a:extLst>
          </p:cNvPr>
          <p:cNvSpPr txBox="1"/>
          <p:nvPr/>
        </p:nvSpPr>
        <p:spPr>
          <a:xfrm>
            <a:off x="3633788" y="2690336"/>
            <a:ext cx="4924425" cy="1477328"/>
          </a:xfrm>
          <a:prstGeom prst="rect">
            <a:avLst/>
          </a:prstGeom>
          <a:noFill/>
        </p:spPr>
        <p:txBody>
          <a:bodyPr wrap="square" lIns="0" tIns="0" rIns="0" bIns="0" rtlCol="0">
            <a:spAutoFit/>
          </a:bodyPr>
          <a:lstStyle/>
          <a:p>
            <a:r>
              <a:rPr lang="zh-CN" altLang="en-US" sz="9600" dirty="0">
                <a:solidFill>
                  <a:schemeClr val="accent1"/>
                </a:solidFill>
                <a:latin typeface="+mj-ea"/>
                <a:ea typeface="+mj-ea"/>
                <a:sym typeface="微软雅黑" panose="020B0503020204020204" pitchFamily="34" charset="-122"/>
              </a:rPr>
              <a:t>感谢观看</a:t>
            </a:r>
          </a:p>
        </p:txBody>
      </p:sp>
    </p:spTree>
    <p:extLst>
      <p:ext uri="{BB962C8B-B14F-4D97-AF65-F5344CB8AC3E}">
        <p14:creationId xmlns:p14="http://schemas.microsoft.com/office/powerpoint/2010/main" val="850805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60" y="2678556"/>
            <a:ext cx="5113977"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期盼</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WEI CHONG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一名</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和</a:t>
            </a:r>
            <a:r>
              <a:rPr lang="en-US" altLang="zh-CN" spc="100" dirty="0" err="1">
                <a:gradFill>
                  <a:gsLst>
                    <a:gs pos="0">
                      <a:schemeClr val="bg1"/>
                    </a:gs>
                    <a:gs pos="100000">
                      <a:srgbClr val="00FFFF"/>
                    </a:gs>
                  </a:gsLst>
                  <a:lin ang="2700000" scaled="1"/>
                </a:gradFill>
              </a:rPr>
              <a:t>ps</a:t>
            </a:r>
            <a:r>
              <a:rPr lang="zh-CN" altLang="en-US" spc="100" dirty="0">
                <a:gradFill>
                  <a:gsLst>
                    <a:gs pos="0">
                      <a:schemeClr val="bg1"/>
                    </a:gs>
                    <a:gs pos="100000">
                      <a:srgbClr val="00FFFF"/>
                    </a:gs>
                  </a:gsLst>
                  <a:lin ang="2700000" scaled="1"/>
                </a:gradFill>
              </a:rPr>
              <a:t>爱好者</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52529"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:q2386984991</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男孩手上拿着手机&#10;&#10;中度可信度描述已自动生成">
            <a:extLst>
              <a:ext uri="{FF2B5EF4-FFF2-40B4-BE49-F238E27FC236}">
                <a16:creationId xmlns:a16="http://schemas.microsoft.com/office/drawing/2014/main" id="{E51CBEC2-0F56-EDD1-16B9-C1347E9EFAB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2" y="704428"/>
            <a:ext cx="1830408" cy="1830408"/>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5978ADCF-996B-6D3E-B085-4DF76E0FED8B}"/>
              </a:ext>
            </a:extLst>
          </p:cNvPr>
          <p:cNvSpPr/>
          <p:nvPr/>
        </p:nvSpPr>
        <p:spPr>
          <a:xfrm>
            <a:off x="695325" y="5110052"/>
            <a:ext cx="420339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期盼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51FF93D-0712-0334-B928-76FC08C3B75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42271539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25">
            <a:extLst>
              <a:ext uri="{FF2B5EF4-FFF2-40B4-BE49-F238E27FC236}">
                <a16:creationId xmlns:a16="http://schemas.microsoft.com/office/drawing/2014/main" id="{76F23F53-152E-4B7C-AC69-986DE55D863F}"/>
              </a:ext>
            </a:extLst>
          </p:cNvPr>
          <p:cNvSpPr txBox="1"/>
          <p:nvPr/>
        </p:nvSpPr>
        <p:spPr>
          <a:xfrm>
            <a:off x="1026141" y="327934"/>
            <a:ext cx="113709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buFontTx/>
              <a:buNone/>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目录</a:t>
            </a:r>
          </a:p>
        </p:txBody>
      </p:sp>
      <p:sp>
        <p:nvSpPr>
          <p:cNvPr id="35" name="文本框 26">
            <a:extLst>
              <a:ext uri="{FF2B5EF4-FFF2-40B4-BE49-F238E27FC236}">
                <a16:creationId xmlns:a16="http://schemas.microsoft.com/office/drawing/2014/main" id="{417B94B2-817C-4C26-9732-FFB9DE6BBDBD}"/>
              </a:ext>
            </a:extLst>
          </p:cNvPr>
          <p:cNvSpPr txBox="1"/>
          <p:nvPr/>
        </p:nvSpPr>
        <p:spPr>
          <a:xfrm>
            <a:off x="1036301" y="910431"/>
            <a:ext cx="2369238" cy="492443"/>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defRPr kumimoji="0" sz="3200" b="0" i="0" u="none" strike="noStrike" cap="none" spc="0" normalizeH="0" baseline="0">
                <a:ln>
                  <a:noFill/>
                </a:ln>
                <a:gradFill>
                  <a:gsLst>
                    <a:gs pos="100000">
                      <a:schemeClr val="accent2">
                        <a:alpha val="10000"/>
                      </a:schemeClr>
                    </a:gs>
                    <a:gs pos="0">
                      <a:schemeClr val="accent1">
                        <a:alpha val="10000"/>
                      </a:schemeClr>
                    </a:gs>
                  </a:gsLst>
                  <a:lin ang="2700000" scaled="1"/>
                </a:gradFill>
                <a:effectLst/>
                <a:uLnTx/>
                <a:uFillTx/>
                <a:latin typeface="苹方 特粗" panose="020B0800000000000000" pitchFamily="34" charset="-122"/>
                <a:ea typeface="苹方 特粗" panose="020B0800000000000000" pitchFamily="34" charset="-122"/>
              </a:defRPr>
            </a:lvl1pPr>
          </a:lstStyle>
          <a:p>
            <a:r>
              <a:rPr lang="en-US" altLang="zh-CN" dirty="0">
                <a:latin typeface="+mj-ea"/>
                <a:ea typeface="+mj-ea"/>
                <a:sym typeface="微软雅黑" panose="020B0503020204020204" pitchFamily="34" charset="-122"/>
              </a:rPr>
              <a:t>CONTENTS</a:t>
            </a:r>
            <a:endParaRPr lang="zh-CN" altLang="en-US" dirty="0">
              <a:latin typeface="+mj-ea"/>
              <a:ea typeface="+mj-ea"/>
              <a:sym typeface="微软雅黑" panose="020B0503020204020204" pitchFamily="34" charset="-122"/>
            </a:endParaRPr>
          </a:p>
        </p:txBody>
      </p:sp>
      <p:sp>
        <p:nvSpPr>
          <p:cNvPr id="71" name="矩形: 圆角 70">
            <a:extLst>
              <a:ext uri="{FF2B5EF4-FFF2-40B4-BE49-F238E27FC236}">
                <a16:creationId xmlns:a16="http://schemas.microsoft.com/office/drawing/2014/main" id="{3AE96789-238E-4D52-9FB4-E79D0B5861AA}"/>
              </a:ext>
            </a:extLst>
          </p:cNvPr>
          <p:cNvSpPr/>
          <p:nvPr/>
        </p:nvSpPr>
        <p:spPr>
          <a:xfrm>
            <a:off x="1076047" y="4011092"/>
            <a:ext cx="5537199" cy="810000"/>
          </a:xfrm>
          <a:prstGeom prst="roundRect">
            <a:avLst/>
          </a:prstGeom>
          <a:solidFill>
            <a:schemeClr val="bg1"/>
          </a:solidFill>
          <a:ln>
            <a:noFill/>
          </a:ln>
          <a:effectLst>
            <a:outerShdw blurRad="127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sym typeface="微软雅黑" panose="020B0503020204020204" pitchFamily="34" charset="-122"/>
            </a:endParaRPr>
          </a:p>
        </p:txBody>
      </p:sp>
      <p:sp>
        <p:nvSpPr>
          <p:cNvPr id="68" name="矩形: 圆角 67">
            <a:extLst>
              <a:ext uri="{FF2B5EF4-FFF2-40B4-BE49-F238E27FC236}">
                <a16:creationId xmlns:a16="http://schemas.microsoft.com/office/drawing/2014/main" id="{EC03B862-FDE7-402B-84C7-05214A800859}"/>
              </a:ext>
            </a:extLst>
          </p:cNvPr>
          <p:cNvSpPr/>
          <p:nvPr/>
        </p:nvSpPr>
        <p:spPr>
          <a:xfrm>
            <a:off x="1076047" y="2919216"/>
            <a:ext cx="5537199" cy="810000"/>
          </a:xfrm>
          <a:prstGeom prst="roundRect">
            <a:avLst/>
          </a:prstGeom>
          <a:solidFill>
            <a:schemeClr val="bg1"/>
          </a:solidFill>
          <a:ln>
            <a:noFill/>
          </a:ln>
          <a:effectLst>
            <a:outerShdw blurRad="127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sym typeface="微软雅黑" panose="020B0503020204020204" pitchFamily="34" charset="-122"/>
            </a:endParaRPr>
          </a:p>
        </p:txBody>
      </p:sp>
      <p:sp>
        <p:nvSpPr>
          <p:cNvPr id="76" name="矩形: 圆角 75">
            <a:extLst>
              <a:ext uri="{FF2B5EF4-FFF2-40B4-BE49-F238E27FC236}">
                <a16:creationId xmlns:a16="http://schemas.microsoft.com/office/drawing/2014/main" id="{9D8470D8-E3E2-4015-8BC6-B5CC024AC554}"/>
              </a:ext>
            </a:extLst>
          </p:cNvPr>
          <p:cNvSpPr/>
          <p:nvPr/>
        </p:nvSpPr>
        <p:spPr>
          <a:xfrm>
            <a:off x="1076047" y="5148210"/>
            <a:ext cx="5537199" cy="810000"/>
          </a:xfrm>
          <a:prstGeom prst="roundRect">
            <a:avLst/>
          </a:prstGeom>
          <a:solidFill>
            <a:schemeClr val="bg1"/>
          </a:solidFill>
          <a:ln>
            <a:noFill/>
          </a:ln>
          <a:effectLst>
            <a:outerShdw blurRad="127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mn-ea"/>
              <a:sym typeface="微软雅黑" panose="020B0503020204020204" pitchFamily="34" charset="-122"/>
            </a:endParaRPr>
          </a:p>
        </p:txBody>
      </p:sp>
      <p:sp>
        <p:nvSpPr>
          <p:cNvPr id="59" name="矩形: 圆角 58">
            <a:extLst>
              <a:ext uri="{FF2B5EF4-FFF2-40B4-BE49-F238E27FC236}">
                <a16:creationId xmlns:a16="http://schemas.microsoft.com/office/drawing/2014/main" id="{8AD8CCAC-18BC-4E07-81A9-5D4351BB041F}"/>
              </a:ext>
            </a:extLst>
          </p:cNvPr>
          <p:cNvSpPr/>
          <p:nvPr/>
        </p:nvSpPr>
        <p:spPr>
          <a:xfrm>
            <a:off x="1073106" y="1823792"/>
            <a:ext cx="5537199" cy="810000"/>
          </a:xfrm>
          <a:prstGeom prst="roundRect">
            <a:avLst/>
          </a:prstGeom>
          <a:solidFill>
            <a:schemeClr val="bg1"/>
          </a:solidFill>
          <a:ln>
            <a:noFill/>
          </a:ln>
          <a:effectLst>
            <a:outerShdw blurRad="127000" algn="c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mn-ea"/>
              <a:sym typeface="微软雅黑" panose="020B0503020204020204" pitchFamily="34" charset="-122"/>
            </a:endParaRPr>
          </a:p>
        </p:txBody>
      </p:sp>
      <p:sp>
        <p:nvSpPr>
          <p:cNvPr id="36" name="椭圆 35">
            <a:extLst>
              <a:ext uri="{FF2B5EF4-FFF2-40B4-BE49-F238E27FC236}">
                <a16:creationId xmlns:a16="http://schemas.microsoft.com/office/drawing/2014/main" id="{336BDC1F-D095-4CF3-A244-88B2B6903E36}"/>
              </a:ext>
            </a:extLst>
          </p:cNvPr>
          <p:cNvSpPr/>
          <p:nvPr/>
        </p:nvSpPr>
        <p:spPr>
          <a:xfrm>
            <a:off x="1252693" y="1905403"/>
            <a:ext cx="647700" cy="647700"/>
          </a:xfrm>
          <a:prstGeom prst="ellipse">
            <a:avLst/>
          </a:prstGeom>
          <a:gradFill>
            <a:gsLst>
              <a:gs pos="100000">
                <a:schemeClr val="accent1">
                  <a:lumMod val="75000"/>
                </a:schemeClr>
              </a:gs>
              <a:gs pos="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mn-ea"/>
              <a:sym typeface="微软雅黑" panose="020B0503020204020204" pitchFamily="34" charset="-122"/>
            </a:endParaRPr>
          </a:p>
        </p:txBody>
      </p:sp>
      <p:sp>
        <p:nvSpPr>
          <p:cNvPr id="37" name="椭圆 36">
            <a:extLst>
              <a:ext uri="{FF2B5EF4-FFF2-40B4-BE49-F238E27FC236}">
                <a16:creationId xmlns:a16="http://schemas.microsoft.com/office/drawing/2014/main" id="{A581B9B9-639D-4EEC-BE75-EF27DC926FE9}"/>
              </a:ext>
            </a:extLst>
          </p:cNvPr>
          <p:cNvSpPr/>
          <p:nvPr/>
        </p:nvSpPr>
        <p:spPr>
          <a:xfrm>
            <a:off x="1252693" y="3007187"/>
            <a:ext cx="647700" cy="647700"/>
          </a:xfrm>
          <a:prstGeom prst="ellipse">
            <a:avLst/>
          </a:prstGeom>
          <a:gradFill>
            <a:gsLst>
              <a:gs pos="100000">
                <a:schemeClr val="accent1">
                  <a:lumMod val="75000"/>
                </a:schemeClr>
              </a:gs>
              <a:gs pos="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mn-ea"/>
              <a:sym typeface="微软雅黑" panose="020B0503020204020204" pitchFamily="34" charset="-122"/>
            </a:endParaRPr>
          </a:p>
        </p:txBody>
      </p:sp>
      <p:sp>
        <p:nvSpPr>
          <p:cNvPr id="38" name="椭圆 37">
            <a:extLst>
              <a:ext uri="{FF2B5EF4-FFF2-40B4-BE49-F238E27FC236}">
                <a16:creationId xmlns:a16="http://schemas.microsoft.com/office/drawing/2014/main" id="{19866548-A2CC-422A-A867-479C09BB452F}"/>
              </a:ext>
            </a:extLst>
          </p:cNvPr>
          <p:cNvSpPr/>
          <p:nvPr/>
        </p:nvSpPr>
        <p:spPr>
          <a:xfrm>
            <a:off x="1252693" y="4108971"/>
            <a:ext cx="647700" cy="647700"/>
          </a:xfrm>
          <a:prstGeom prst="ellipse">
            <a:avLst/>
          </a:prstGeom>
          <a:gradFill>
            <a:gsLst>
              <a:gs pos="100000">
                <a:schemeClr val="accent1">
                  <a:lumMod val="75000"/>
                </a:schemeClr>
              </a:gs>
              <a:gs pos="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mn-ea"/>
              <a:sym typeface="微软雅黑" panose="020B0503020204020204" pitchFamily="34" charset="-122"/>
            </a:endParaRPr>
          </a:p>
        </p:txBody>
      </p:sp>
      <p:sp>
        <p:nvSpPr>
          <p:cNvPr id="39" name="椭圆 38">
            <a:extLst>
              <a:ext uri="{FF2B5EF4-FFF2-40B4-BE49-F238E27FC236}">
                <a16:creationId xmlns:a16="http://schemas.microsoft.com/office/drawing/2014/main" id="{41897EC8-0AE3-4328-8BF8-A2C5EC5B550B}"/>
              </a:ext>
            </a:extLst>
          </p:cNvPr>
          <p:cNvSpPr/>
          <p:nvPr/>
        </p:nvSpPr>
        <p:spPr>
          <a:xfrm>
            <a:off x="1252693" y="5210755"/>
            <a:ext cx="647700" cy="647700"/>
          </a:xfrm>
          <a:prstGeom prst="ellipse">
            <a:avLst/>
          </a:prstGeom>
          <a:gradFill>
            <a:gsLst>
              <a:gs pos="100000">
                <a:schemeClr val="accent1">
                  <a:lumMod val="75000"/>
                </a:schemeClr>
              </a:gs>
              <a:gs pos="0">
                <a:schemeClr val="accent1"/>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FFFFFF"/>
              </a:solidFill>
              <a:latin typeface="+mn-ea"/>
              <a:sym typeface="微软雅黑" panose="020B0503020204020204" pitchFamily="34" charset="-122"/>
            </a:endParaRPr>
          </a:p>
        </p:txBody>
      </p:sp>
      <p:sp>
        <p:nvSpPr>
          <p:cNvPr id="40" name="文本框 32">
            <a:extLst>
              <a:ext uri="{FF2B5EF4-FFF2-40B4-BE49-F238E27FC236}">
                <a16:creationId xmlns:a16="http://schemas.microsoft.com/office/drawing/2014/main" id="{B2D49896-1E97-45E2-A5D3-904A9FD847E7}"/>
              </a:ext>
            </a:extLst>
          </p:cNvPr>
          <p:cNvSpPr txBox="1"/>
          <p:nvPr/>
        </p:nvSpPr>
        <p:spPr>
          <a:xfrm>
            <a:off x="1440779" y="2077830"/>
            <a:ext cx="271529" cy="302846"/>
          </a:xfrm>
          <a:custGeom>
            <a:avLst/>
            <a:gdLst/>
            <a:ahLst/>
            <a:cxnLst/>
            <a:rect l="l" t="t" r="r" b="b"/>
            <a:pathLst>
              <a:path w="297433" h="331738">
                <a:moveTo>
                  <a:pt x="82599" y="41746"/>
                </a:moveTo>
                <a:cubicBezTo>
                  <a:pt x="69800" y="41746"/>
                  <a:pt x="60163" y="45355"/>
                  <a:pt x="53689" y="52574"/>
                </a:cubicBezTo>
                <a:cubicBezTo>
                  <a:pt x="47215" y="59792"/>
                  <a:pt x="43978" y="70024"/>
                  <a:pt x="43978" y="83269"/>
                </a:cubicBezTo>
                <a:lnTo>
                  <a:pt x="43978" y="248468"/>
                </a:lnTo>
                <a:cubicBezTo>
                  <a:pt x="43978" y="261714"/>
                  <a:pt x="47215" y="271946"/>
                  <a:pt x="53689" y="279164"/>
                </a:cubicBezTo>
                <a:cubicBezTo>
                  <a:pt x="60163" y="286382"/>
                  <a:pt x="69800" y="289991"/>
                  <a:pt x="82599" y="289991"/>
                </a:cubicBezTo>
                <a:cubicBezTo>
                  <a:pt x="95398" y="289991"/>
                  <a:pt x="105035" y="286382"/>
                  <a:pt x="111509" y="279164"/>
                </a:cubicBezTo>
                <a:cubicBezTo>
                  <a:pt x="117983" y="271946"/>
                  <a:pt x="121220" y="261714"/>
                  <a:pt x="121220" y="248468"/>
                </a:cubicBezTo>
                <a:lnTo>
                  <a:pt x="121220" y="83269"/>
                </a:lnTo>
                <a:cubicBezTo>
                  <a:pt x="121220" y="70024"/>
                  <a:pt x="118020" y="59792"/>
                  <a:pt x="111621" y="52574"/>
                </a:cubicBezTo>
                <a:cubicBezTo>
                  <a:pt x="105221" y="45355"/>
                  <a:pt x="95547" y="41746"/>
                  <a:pt x="82599" y="41746"/>
                </a:cubicBezTo>
                <a:close/>
                <a:moveTo>
                  <a:pt x="251445" y="3795"/>
                </a:moveTo>
                <a:lnTo>
                  <a:pt x="297433" y="3795"/>
                </a:lnTo>
                <a:lnTo>
                  <a:pt x="297433" y="328389"/>
                </a:lnTo>
                <a:lnTo>
                  <a:pt x="253454" y="328389"/>
                </a:lnTo>
                <a:lnTo>
                  <a:pt x="253454" y="50453"/>
                </a:lnTo>
                <a:lnTo>
                  <a:pt x="205680" y="79921"/>
                </a:lnTo>
                <a:lnTo>
                  <a:pt x="205680" y="34379"/>
                </a:lnTo>
                <a:close/>
                <a:moveTo>
                  <a:pt x="82599" y="0"/>
                </a:moveTo>
                <a:cubicBezTo>
                  <a:pt x="109388" y="0"/>
                  <a:pt x="129852" y="7255"/>
                  <a:pt x="143991" y="21766"/>
                </a:cubicBezTo>
                <a:cubicBezTo>
                  <a:pt x="158129" y="36277"/>
                  <a:pt x="165199" y="56778"/>
                  <a:pt x="165199" y="83269"/>
                </a:cubicBezTo>
                <a:lnTo>
                  <a:pt x="165199" y="248468"/>
                </a:lnTo>
                <a:cubicBezTo>
                  <a:pt x="165199" y="274811"/>
                  <a:pt x="158092" y="295275"/>
                  <a:pt x="143879" y="309860"/>
                </a:cubicBezTo>
                <a:cubicBezTo>
                  <a:pt x="129666" y="324445"/>
                  <a:pt x="109239" y="331738"/>
                  <a:pt x="82599" y="331738"/>
                </a:cubicBezTo>
                <a:cubicBezTo>
                  <a:pt x="55959" y="331738"/>
                  <a:pt x="35532" y="324445"/>
                  <a:pt x="21319" y="309860"/>
                </a:cubicBezTo>
                <a:cubicBezTo>
                  <a:pt x="7106" y="295275"/>
                  <a:pt x="0" y="274811"/>
                  <a:pt x="0" y="248468"/>
                </a:cubicBezTo>
                <a:lnTo>
                  <a:pt x="0" y="83269"/>
                </a:lnTo>
                <a:cubicBezTo>
                  <a:pt x="0" y="56927"/>
                  <a:pt x="7106" y="36463"/>
                  <a:pt x="21319" y="21878"/>
                </a:cubicBezTo>
                <a:cubicBezTo>
                  <a:pt x="35532" y="7292"/>
                  <a:pt x="55959" y="0"/>
                  <a:pt x="82599"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dirty="0">
              <a:ln>
                <a:noFill/>
              </a:ln>
              <a:effectLst/>
              <a:uLnTx/>
              <a:uFillTx/>
              <a:latin typeface="+mn-ea"/>
              <a:sym typeface="微软雅黑" panose="020B0503020204020204" pitchFamily="34" charset="-122"/>
            </a:endParaRPr>
          </a:p>
        </p:txBody>
      </p:sp>
      <p:sp>
        <p:nvSpPr>
          <p:cNvPr id="41" name="文本框 34">
            <a:extLst>
              <a:ext uri="{FF2B5EF4-FFF2-40B4-BE49-F238E27FC236}">
                <a16:creationId xmlns:a16="http://schemas.microsoft.com/office/drawing/2014/main" id="{D6707130-A151-4D52-B41C-87D78FE45FA2}"/>
              </a:ext>
            </a:extLst>
          </p:cNvPr>
          <p:cNvSpPr txBox="1"/>
          <p:nvPr/>
        </p:nvSpPr>
        <p:spPr>
          <a:xfrm>
            <a:off x="1403382" y="3179614"/>
            <a:ext cx="346323" cy="302846"/>
          </a:xfrm>
          <a:custGeom>
            <a:avLst/>
            <a:gdLst/>
            <a:ahLst/>
            <a:cxnLst/>
            <a:rect l="l" t="t" r="r" b="b"/>
            <a:pathLst>
              <a:path w="379363" h="331738">
                <a:moveTo>
                  <a:pt x="82600" y="41746"/>
                </a:moveTo>
                <a:cubicBezTo>
                  <a:pt x="69800" y="41746"/>
                  <a:pt x="60164" y="45355"/>
                  <a:pt x="53690" y="52573"/>
                </a:cubicBezTo>
                <a:cubicBezTo>
                  <a:pt x="47216" y="59792"/>
                  <a:pt x="43979" y="70024"/>
                  <a:pt x="43979" y="83269"/>
                </a:cubicBezTo>
                <a:lnTo>
                  <a:pt x="43979" y="248468"/>
                </a:lnTo>
                <a:cubicBezTo>
                  <a:pt x="43979" y="261714"/>
                  <a:pt x="47216" y="271946"/>
                  <a:pt x="53690" y="279164"/>
                </a:cubicBezTo>
                <a:cubicBezTo>
                  <a:pt x="60164" y="286382"/>
                  <a:pt x="69800" y="289991"/>
                  <a:pt x="82600" y="289991"/>
                </a:cubicBezTo>
                <a:cubicBezTo>
                  <a:pt x="95399" y="289991"/>
                  <a:pt x="105035" y="286382"/>
                  <a:pt x="111510" y="279164"/>
                </a:cubicBezTo>
                <a:cubicBezTo>
                  <a:pt x="117984" y="271946"/>
                  <a:pt x="121221" y="261714"/>
                  <a:pt x="121221" y="248468"/>
                </a:cubicBezTo>
                <a:lnTo>
                  <a:pt x="121221" y="83269"/>
                </a:lnTo>
                <a:cubicBezTo>
                  <a:pt x="121221" y="70024"/>
                  <a:pt x="118021" y="59792"/>
                  <a:pt x="111621" y="52573"/>
                </a:cubicBezTo>
                <a:cubicBezTo>
                  <a:pt x="105222" y="45355"/>
                  <a:pt x="95548" y="41746"/>
                  <a:pt x="82600" y="41746"/>
                </a:cubicBezTo>
                <a:close/>
                <a:moveTo>
                  <a:pt x="296094" y="446"/>
                </a:moveTo>
                <a:cubicBezTo>
                  <a:pt x="313953" y="446"/>
                  <a:pt x="329022" y="3572"/>
                  <a:pt x="341300" y="9823"/>
                </a:cubicBezTo>
                <a:cubicBezTo>
                  <a:pt x="353578" y="16073"/>
                  <a:pt x="362880" y="25226"/>
                  <a:pt x="369205" y="37281"/>
                </a:cubicBezTo>
                <a:cubicBezTo>
                  <a:pt x="375531" y="49336"/>
                  <a:pt x="378693" y="64145"/>
                  <a:pt x="378693" y="81707"/>
                </a:cubicBezTo>
                <a:lnTo>
                  <a:pt x="378693" y="81930"/>
                </a:lnTo>
                <a:cubicBezTo>
                  <a:pt x="378693" y="94134"/>
                  <a:pt x="376238" y="107454"/>
                  <a:pt x="371326" y="121890"/>
                </a:cubicBezTo>
                <a:cubicBezTo>
                  <a:pt x="366415" y="136326"/>
                  <a:pt x="359271" y="151135"/>
                  <a:pt x="349895" y="166315"/>
                </a:cubicBezTo>
                <a:lnTo>
                  <a:pt x="272207" y="286643"/>
                </a:lnTo>
                <a:lnTo>
                  <a:pt x="379363" y="286643"/>
                </a:lnTo>
                <a:lnTo>
                  <a:pt x="379363" y="328389"/>
                </a:lnTo>
                <a:lnTo>
                  <a:pt x="215280" y="328389"/>
                </a:lnTo>
                <a:lnTo>
                  <a:pt x="215280" y="290438"/>
                </a:lnTo>
                <a:lnTo>
                  <a:pt x="308372" y="150242"/>
                </a:lnTo>
                <a:cubicBezTo>
                  <a:pt x="316409" y="137443"/>
                  <a:pt x="322585" y="125164"/>
                  <a:pt x="326901" y="113407"/>
                </a:cubicBezTo>
                <a:cubicBezTo>
                  <a:pt x="331217" y="101649"/>
                  <a:pt x="333375" y="91083"/>
                  <a:pt x="333375" y="81707"/>
                </a:cubicBezTo>
                <a:lnTo>
                  <a:pt x="333375" y="81260"/>
                </a:lnTo>
                <a:cubicBezTo>
                  <a:pt x="333375" y="68758"/>
                  <a:pt x="330324" y="59196"/>
                  <a:pt x="324222" y="52573"/>
                </a:cubicBezTo>
                <a:cubicBezTo>
                  <a:pt x="318120" y="45951"/>
                  <a:pt x="309265" y="42639"/>
                  <a:pt x="297656" y="42639"/>
                </a:cubicBezTo>
                <a:cubicBezTo>
                  <a:pt x="285601" y="42639"/>
                  <a:pt x="276151" y="46732"/>
                  <a:pt x="269305" y="54917"/>
                </a:cubicBezTo>
                <a:cubicBezTo>
                  <a:pt x="262458" y="63103"/>
                  <a:pt x="258589" y="75009"/>
                  <a:pt x="257696" y="90636"/>
                </a:cubicBezTo>
                <a:lnTo>
                  <a:pt x="257696" y="91083"/>
                </a:lnTo>
                <a:lnTo>
                  <a:pt x="212378" y="91083"/>
                </a:lnTo>
                <a:lnTo>
                  <a:pt x="212378" y="90636"/>
                </a:lnTo>
                <a:cubicBezTo>
                  <a:pt x="213717" y="71140"/>
                  <a:pt x="217847" y="54694"/>
                  <a:pt x="224768" y="41300"/>
                </a:cubicBezTo>
                <a:cubicBezTo>
                  <a:pt x="231688" y="27905"/>
                  <a:pt x="241139" y="17748"/>
                  <a:pt x="253119" y="10827"/>
                </a:cubicBezTo>
                <a:cubicBezTo>
                  <a:pt x="265100" y="3907"/>
                  <a:pt x="279425" y="446"/>
                  <a:pt x="296094" y="446"/>
                </a:cubicBezTo>
                <a:close/>
                <a:moveTo>
                  <a:pt x="82600" y="0"/>
                </a:moveTo>
                <a:cubicBezTo>
                  <a:pt x="109389" y="0"/>
                  <a:pt x="129853" y="7255"/>
                  <a:pt x="143991" y="21766"/>
                </a:cubicBezTo>
                <a:cubicBezTo>
                  <a:pt x="158130" y="36277"/>
                  <a:pt x="165199" y="56778"/>
                  <a:pt x="165199" y="83269"/>
                </a:cubicBezTo>
                <a:lnTo>
                  <a:pt x="165199" y="248468"/>
                </a:lnTo>
                <a:cubicBezTo>
                  <a:pt x="165199" y="274811"/>
                  <a:pt x="158093" y="295275"/>
                  <a:pt x="143880" y="309860"/>
                </a:cubicBezTo>
                <a:cubicBezTo>
                  <a:pt x="129667" y="324445"/>
                  <a:pt x="109240" y="331738"/>
                  <a:pt x="82600" y="331738"/>
                </a:cubicBezTo>
                <a:cubicBezTo>
                  <a:pt x="55959" y="331738"/>
                  <a:pt x="35533" y="324445"/>
                  <a:pt x="21320" y="309860"/>
                </a:cubicBezTo>
                <a:cubicBezTo>
                  <a:pt x="7107" y="295275"/>
                  <a:pt x="0" y="274811"/>
                  <a:pt x="0" y="248468"/>
                </a:cubicBezTo>
                <a:lnTo>
                  <a:pt x="0" y="83269"/>
                </a:lnTo>
                <a:cubicBezTo>
                  <a:pt x="0" y="56927"/>
                  <a:pt x="7107" y="36463"/>
                  <a:pt x="21320" y="21878"/>
                </a:cubicBezTo>
                <a:cubicBezTo>
                  <a:pt x="35533" y="7292"/>
                  <a:pt x="55959" y="0"/>
                  <a:pt x="82600"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R="0" lvl="0" indent="0" algn="ctr" fontAlgn="auto">
              <a:lnSpc>
                <a:spcPct val="100000"/>
              </a:lnSpc>
              <a:spcBef>
                <a:spcPts val="0"/>
              </a:spcBef>
              <a:spcAft>
                <a:spcPts val="0"/>
              </a:spcAft>
              <a:buClrTx/>
              <a:buSzTx/>
              <a:buFontTx/>
              <a:buNone/>
              <a:defRPr kumimoji="0" sz="3600" b="0" i="0" u="none" strike="noStrike" cap="none" spc="0" normalizeH="0" baseline="0">
                <a:ln>
                  <a:noFill/>
                </a:ln>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ym typeface="微软雅黑" panose="020B0503020204020204" pitchFamily="34" charset="-122"/>
            </a:endParaRPr>
          </a:p>
        </p:txBody>
      </p:sp>
      <p:sp>
        <p:nvSpPr>
          <p:cNvPr id="42" name="文本框 36">
            <a:extLst>
              <a:ext uri="{FF2B5EF4-FFF2-40B4-BE49-F238E27FC236}">
                <a16:creationId xmlns:a16="http://schemas.microsoft.com/office/drawing/2014/main" id="{7CB97719-B912-4ACC-A927-1030F1AD36FE}"/>
              </a:ext>
            </a:extLst>
          </p:cNvPr>
          <p:cNvSpPr txBox="1"/>
          <p:nvPr/>
        </p:nvSpPr>
        <p:spPr>
          <a:xfrm>
            <a:off x="1404401" y="4281398"/>
            <a:ext cx="344285" cy="302846"/>
          </a:xfrm>
          <a:custGeom>
            <a:avLst/>
            <a:gdLst/>
            <a:ahLst/>
            <a:cxnLst/>
            <a:rect l="l" t="t" r="r" b="b"/>
            <a:pathLst>
              <a:path w="377130" h="331738">
                <a:moveTo>
                  <a:pt x="82600" y="41746"/>
                </a:moveTo>
                <a:cubicBezTo>
                  <a:pt x="69800" y="41746"/>
                  <a:pt x="60164" y="45355"/>
                  <a:pt x="53690" y="52574"/>
                </a:cubicBezTo>
                <a:cubicBezTo>
                  <a:pt x="47216" y="59792"/>
                  <a:pt x="43979" y="70024"/>
                  <a:pt x="43979" y="83269"/>
                </a:cubicBezTo>
                <a:lnTo>
                  <a:pt x="43979" y="248469"/>
                </a:lnTo>
                <a:cubicBezTo>
                  <a:pt x="43979" y="261714"/>
                  <a:pt x="47216" y="271946"/>
                  <a:pt x="53690" y="279164"/>
                </a:cubicBezTo>
                <a:cubicBezTo>
                  <a:pt x="60164" y="286382"/>
                  <a:pt x="69800" y="289992"/>
                  <a:pt x="82600" y="289992"/>
                </a:cubicBezTo>
                <a:cubicBezTo>
                  <a:pt x="95399" y="289992"/>
                  <a:pt x="105035" y="286382"/>
                  <a:pt x="111509" y="279164"/>
                </a:cubicBezTo>
                <a:cubicBezTo>
                  <a:pt x="117984" y="271946"/>
                  <a:pt x="121221" y="261714"/>
                  <a:pt x="121221" y="248469"/>
                </a:cubicBezTo>
                <a:lnTo>
                  <a:pt x="121221" y="83269"/>
                </a:lnTo>
                <a:cubicBezTo>
                  <a:pt x="121221" y="70024"/>
                  <a:pt x="118021" y="59792"/>
                  <a:pt x="111621" y="52574"/>
                </a:cubicBezTo>
                <a:cubicBezTo>
                  <a:pt x="105222" y="45355"/>
                  <a:pt x="95548" y="41746"/>
                  <a:pt x="82600" y="41746"/>
                </a:cubicBezTo>
                <a:close/>
                <a:moveTo>
                  <a:pt x="294977" y="446"/>
                </a:moveTo>
                <a:cubicBezTo>
                  <a:pt x="319385" y="446"/>
                  <a:pt x="338286" y="7032"/>
                  <a:pt x="351681" y="20203"/>
                </a:cubicBezTo>
                <a:cubicBezTo>
                  <a:pt x="365075" y="33375"/>
                  <a:pt x="371773" y="52015"/>
                  <a:pt x="371773" y="76126"/>
                </a:cubicBezTo>
                <a:lnTo>
                  <a:pt x="371773" y="101575"/>
                </a:lnTo>
                <a:cubicBezTo>
                  <a:pt x="371773" y="113630"/>
                  <a:pt x="368350" y="124681"/>
                  <a:pt x="361504" y="134727"/>
                </a:cubicBezTo>
                <a:cubicBezTo>
                  <a:pt x="354657" y="144773"/>
                  <a:pt x="344984" y="152846"/>
                  <a:pt x="332482" y="158948"/>
                </a:cubicBezTo>
                <a:cubicBezTo>
                  <a:pt x="346621" y="163116"/>
                  <a:pt x="357597" y="170966"/>
                  <a:pt x="365410" y="182500"/>
                </a:cubicBezTo>
                <a:cubicBezTo>
                  <a:pt x="373224" y="194035"/>
                  <a:pt x="377130" y="208359"/>
                  <a:pt x="377130" y="225475"/>
                </a:cubicBezTo>
                <a:lnTo>
                  <a:pt x="377130" y="251147"/>
                </a:lnTo>
                <a:cubicBezTo>
                  <a:pt x="377130" y="268114"/>
                  <a:pt x="373893" y="282625"/>
                  <a:pt x="367419" y="294680"/>
                </a:cubicBezTo>
                <a:cubicBezTo>
                  <a:pt x="360945" y="306735"/>
                  <a:pt x="351495" y="315925"/>
                  <a:pt x="339068" y="322250"/>
                </a:cubicBezTo>
                <a:cubicBezTo>
                  <a:pt x="326641" y="328575"/>
                  <a:pt x="311646" y="331738"/>
                  <a:pt x="294084" y="331738"/>
                </a:cubicBezTo>
                <a:cubicBezTo>
                  <a:pt x="275481" y="331738"/>
                  <a:pt x="259966" y="328538"/>
                  <a:pt x="247538" y="322138"/>
                </a:cubicBezTo>
                <a:cubicBezTo>
                  <a:pt x="235111" y="315739"/>
                  <a:pt x="225623" y="305991"/>
                  <a:pt x="219075" y="292894"/>
                </a:cubicBezTo>
                <a:cubicBezTo>
                  <a:pt x="212527" y="279797"/>
                  <a:pt x="208806" y="263128"/>
                  <a:pt x="207913" y="242887"/>
                </a:cubicBezTo>
                <a:lnTo>
                  <a:pt x="252338" y="242887"/>
                </a:lnTo>
                <a:cubicBezTo>
                  <a:pt x="252933" y="253752"/>
                  <a:pt x="254831" y="262570"/>
                  <a:pt x="258031" y="269342"/>
                </a:cubicBezTo>
                <a:cubicBezTo>
                  <a:pt x="261231" y="276113"/>
                  <a:pt x="265807" y="281136"/>
                  <a:pt x="271760" y="284411"/>
                </a:cubicBezTo>
                <a:cubicBezTo>
                  <a:pt x="277713" y="287685"/>
                  <a:pt x="285155" y="289322"/>
                  <a:pt x="294084" y="289322"/>
                </a:cubicBezTo>
                <a:cubicBezTo>
                  <a:pt x="306437" y="289322"/>
                  <a:pt x="316037" y="285936"/>
                  <a:pt x="322883" y="279164"/>
                </a:cubicBezTo>
                <a:cubicBezTo>
                  <a:pt x="329729" y="272393"/>
                  <a:pt x="333152" y="262830"/>
                  <a:pt x="333152" y="250478"/>
                </a:cubicBezTo>
                <a:lnTo>
                  <a:pt x="333152" y="223019"/>
                </a:lnTo>
                <a:cubicBezTo>
                  <a:pt x="333152" y="209476"/>
                  <a:pt x="330026" y="198983"/>
                  <a:pt x="323776" y="191542"/>
                </a:cubicBezTo>
                <a:cubicBezTo>
                  <a:pt x="317525" y="184100"/>
                  <a:pt x="308670" y="180380"/>
                  <a:pt x="297210" y="180380"/>
                </a:cubicBezTo>
                <a:lnTo>
                  <a:pt x="274439" y="180380"/>
                </a:lnTo>
                <a:lnTo>
                  <a:pt x="274439" y="138857"/>
                </a:lnTo>
                <a:lnTo>
                  <a:pt x="297210" y="138857"/>
                </a:lnTo>
                <a:cubicBezTo>
                  <a:pt x="306884" y="138857"/>
                  <a:pt x="314399" y="135768"/>
                  <a:pt x="319757" y="129592"/>
                </a:cubicBezTo>
                <a:cubicBezTo>
                  <a:pt x="325115" y="123416"/>
                  <a:pt x="327794" y="114672"/>
                  <a:pt x="327794" y="103361"/>
                </a:cubicBezTo>
                <a:lnTo>
                  <a:pt x="327794" y="75902"/>
                </a:lnTo>
                <a:cubicBezTo>
                  <a:pt x="327794" y="65336"/>
                  <a:pt x="324855" y="57187"/>
                  <a:pt x="318976" y="51457"/>
                </a:cubicBezTo>
                <a:cubicBezTo>
                  <a:pt x="313097" y="45727"/>
                  <a:pt x="304726" y="42862"/>
                  <a:pt x="293861" y="42862"/>
                </a:cubicBezTo>
                <a:cubicBezTo>
                  <a:pt x="286420" y="42862"/>
                  <a:pt x="280169" y="44500"/>
                  <a:pt x="275109" y="47774"/>
                </a:cubicBezTo>
                <a:cubicBezTo>
                  <a:pt x="270049" y="51048"/>
                  <a:pt x="266030" y="56071"/>
                  <a:pt x="263054" y="62843"/>
                </a:cubicBezTo>
                <a:cubicBezTo>
                  <a:pt x="260077" y="69614"/>
                  <a:pt x="258217" y="78432"/>
                  <a:pt x="257473" y="89297"/>
                </a:cubicBezTo>
                <a:lnTo>
                  <a:pt x="213271" y="89297"/>
                </a:lnTo>
                <a:cubicBezTo>
                  <a:pt x="214313" y="69056"/>
                  <a:pt x="218033" y="52387"/>
                  <a:pt x="224433" y="39291"/>
                </a:cubicBezTo>
                <a:cubicBezTo>
                  <a:pt x="230832" y="26194"/>
                  <a:pt x="239874" y="16445"/>
                  <a:pt x="251557" y="10046"/>
                </a:cubicBezTo>
                <a:cubicBezTo>
                  <a:pt x="263240" y="3646"/>
                  <a:pt x="277713" y="446"/>
                  <a:pt x="294977" y="446"/>
                </a:cubicBezTo>
                <a:close/>
                <a:moveTo>
                  <a:pt x="82600" y="0"/>
                </a:moveTo>
                <a:cubicBezTo>
                  <a:pt x="109389" y="0"/>
                  <a:pt x="129853" y="7255"/>
                  <a:pt x="143991" y="21766"/>
                </a:cubicBezTo>
                <a:cubicBezTo>
                  <a:pt x="158130" y="36277"/>
                  <a:pt x="165199" y="56778"/>
                  <a:pt x="165199" y="83269"/>
                </a:cubicBezTo>
                <a:lnTo>
                  <a:pt x="165199" y="248469"/>
                </a:lnTo>
                <a:cubicBezTo>
                  <a:pt x="165199" y="274811"/>
                  <a:pt x="158093" y="295275"/>
                  <a:pt x="143880" y="309860"/>
                </a:cubicBezTo>
                <a:cubicBezTo>
                  <a:pt x="129667" y="324445"/>
                  <a:pt x="109240" y="331738"/>
                  <a:pt x="82600" y="331738"/>
                </a:cubicBezTo>
                <a:cubicBezTo>
                  <a:pt x="55959" y="331738"/>
                  <a:pt x="35533" y="324445"/>
                  <a:pt x="21320" y="309860"/>
                </a:cubicBezTo>
                <a:cubicBezTo>
                  <a:pt x="7107" y="295275"/>
                  <a:pt x="0" y="274811"/>
                  <a:pt x="0" y="248469"/>
                </a:cubicBezTo>
                <a:lnTo>
                  <a:pt x="0" y="83269"/>
                </a:lnTo>
                <a:cubicBezTo>
                  <a:pt x="0" y="56927"/>
                  <a:pt x="7107" y="36463"/>
                  <a:pt x="21320" y="21878"/>
                </a:cubicBezTo>
                <a:cubicBezTo>
                  <a:pt x="35533" y="7293"/>
                  <a:pt x="55959" y="0"/>
                  <a:pt x="82600"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R="0" lvl="0" indent="0" algn="ctr" fontAlgn="auto">
              <a:lnSpc>
                <a:spcPct val="100000"/>
              </a:lnSpc>
              <a:spcBef>
                <a:spcPts val="0"/>
              </a:spcBef>
              <a:spcAft>
                <a:spcPts val="0"/>
              </a:spcAft>
              <a:buClrTx/>
              <a:buSzTx/>
              <a:buFontTx/>
              <a:buNone/>
              <a:defRPr kumimoji="0" sz="3600" b="0" i="0" u="none" strike="noStrike" cap="none" spc="0" normalizeH="0" baseline="0">
                <a:ln>
                  <a:noFill/>
                </a:ln>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ym typeface="微软雅黑" panose="020B0503020204020204" pitchFamily="34" charset="-122"/>
            </a:endParaRPr>
          </a:p>
        </p:txBody>
      </p:sp>
      <p:sp>
        <p:nvSpPr>
          <p:cNvPr id="43" name="文本框 38">
            <a:extLst>
              <a:ext uri="{FF2B5EF4-FFF2-40B4-BE49-F238E27FC236}">
                <a16:creationId xmlns:a16="http://schemas.microsoft.com/office/drawing/2014/main" id="{7AFE8AE2-DBDD-45A6-9DE3-9119F96940BA}"/>
              </a:ext>
            </a:extLst>
          </p:cNvPr>
          <p:cNvSpPr txBox="1"/>
          <p:nvPr/>
        </p:nvSpPr>
        <p:spPr>
          <a:xfrm>
            <a:off x="1392479" y="5383182"/>
            <a:ext cx="368129" cy="302846"/>
          </a:xfrm>
          <a:custGeom>
            <a:avLst/>
            <a:gdLst/>
            <a:ahLst/>
            <a:cxnLst/>
            <a:rect l="l" t="t" r="r" b="b"/>
            <a:pathLst>
              <a:path w="403249" h="331738">
                <a:moveTo>
                  <a:pt x="82599" y="41746"/>
                </a:moveTo>
                <a:cubicBezTo>
                  <a:pt x="69800" y="41746"/>
                  <a:pt x="60163" y="45355"/>
                  <a:pt x="53689" y="52574"/>
                </a:cubicBezTo>
                <a:cubicBezTo>
                  <a:pt x="47215" y="59792"/>
                  <a:pt x="43978" y="70024"/>
                  <a:pt x="43978" y="83269"/>
                </a:cubicBezTo>
                <a:lnTo>
                  <a:pt x="43978" y="248469"/>
                </a:lnTo>
                <a:cubicBezTo>
                  <a:pt x="43978" y="261714"/>
                  <a:pt x="47215" y="271946"/>
                  <a:pt x="53689" y="279164"/>
                </a:cubicBezTo>
                <a:cubicBezTo>
                  <a:pt x="60163" y="286382"/>
                  <a:pt x="69800" y="289992"/>
                  <a:pt x="82599" y="289992"/>
                </a:cubicBezTo>
                <a:cubicBezTo>
                  <a:pt x="95398" y="289992"/>
                  <a:pt x="105035" y="286382"/>
                  <a:pt x="111509" y="279164"/>
                </a:cubicBezTo>
                <a:cubicBezTo>
                  <a:pt x="117983" y="271946"/>
                  <a:pt x="121220" y="261714"/>
                  <a:pt x="121220" y="248469"/>
                </a:cubicBezTo>
                <a:lnTo>
                  <a:pt x="121220" y="83269"/>
                </a:lnTo>
                <a:cubicBezTo>
                  <a:pt x="121220" y="70024"/>
                  <a:pt x="118020" y="59792"/>
                  <a:pt x="111621" y="52574"/>
                </a:cubicBezTo>
                <a:cubicBezTo>
                  <a:pt x="105221" y="45355"/>
                  <a:pt x="95547" y="41746"/>
                  <a:pt x="82599" y="41746"/>
                </a:cubicBezTo>
                <a:close/>
                <a:moveTo>
                  <a:pt x="304353" y="4018"/>
                </a:moveTo>
                <a:lnTo>
                  <a:pt x="349894" y="4018"/>
                </a:lnTo>
                <a:lnTo>
                  <a:pt x="262830" y="237306"/>
                </a:lnTo>
                <a:lnTo>
                  <a:pt x="335830" y="237306"/>
                </a:lnTo>
                <a:lnTo>
                  <a:pt x="335830" y="137740"/>
                </a:lnTo>
                <a:lnTo>
                  <a:pt x="379139" y="137740"/>
                </a:lnTo>
                <a:lnTo>
                  <a:pt x="379139" y="237306"/>
                </a:lnTo>
                <a:lnTo>
                  <a:pt x="403249" y="237306"/>
                </a:lnTo>
                <a:lnTo>
                  <a:pt x="403249" y="278606"/>
                </a:lnTo>
                <a:lnTo>
                  <a:pt x="379139" y="278606"/>
                </a:lnTo>
                <a:lnTo>
                  <a:pt x="379139" y="328612"/>
                </a:lnTo>
                <a:lnTo>
                  <a:pt x="335830" y="328612"/>
                </a:lnTo>
                <a:lnTo>
                  <a:pt x="335830" y="278606"/>
                </a:lnTo>
                <a:lnTo>
                  <a:pt x="214610" y="278606"/>
                </a:lnTo>
                <a:lnTo>
                  <a:pt x="214610" y="239985"/>
                </a:lnTo>
                <a:close/>
                <a:moveTo>
                  <a:pt x="82599" y="0"/>
                </a:moveTo>
                <a:cubicBezTo>
                  <a:pt x="109388" y="0"/>
                  <a:pt x="129852" y="7255"/>
                  <a:pt x="143991" y="21766"/>
                </a:cubicBezTo>
                <a:cubicBezTo>
                  <a:pt x="158129" y="36277"/>
                  <a:pt x="165199" y="56778"/>
                  <a:pt x="165199" y="83269"/>
                </a:cubicBezTo>
                <a:lnTo>
                  <a:pt x="165199" y="248469"/>
                </a:lnTo>
                <a:cubicBezTo>
                  <a:pt x="165199" y="274811"/>
                  <a:pt x="158092" y="295275"/>
                  <a:pt x="143879" y="309860"/>
                </a:cubicBezTo>
                <a:cubicBezTo>
                  <a:pt x="129666" y="324445"/>
                  <a:pt x="109239" y="331738"/>
                  <a:pt x="82599" y="331738"/>
                </a:cubicBezTo>
                <a:cubicBezTo>
                  <a:pt x="55959" y="331738"/>
                  <a:pt x="35532" y="324445"/>
                  <a:pt x="21319" y="309860"/>
                </a:cubicBezTo>
                <a:cubicBezTo>
                  <a:pt x="7106" y="295275"/>
                  <a:pt x="0" y="274811"/>
                  <a:pt x="0" y="248469"/>
                </a:cubicBezTo>
                <a:lnTo>
                  <a:pt x="0" y="83269"/>
                </a:lnTo>
                <a:cubicBezTo>
                  <a:pt x="0" y="56927"/>
                  <a:pt x="7106" y="36463"/>
                  <a:pt x="21319" y="21878"/>
                </a:cubicBezTo>
                <a:cubicBezTo>
                  <a:pt x="35532" y="7293"/>
                  <a:pt x="55959" y="0"/>
                  <a:pt x="82599" y="0"/>
                </a:cubicBezTo>
                <a:close/>
              </a:path>
            </a:pathLst>
          </a:custGeom>
          <a:solidFill>
            <a:schemeClr val="bg1"/>
          </a:solidFill>
          <a:ln>
            <a:noFill/>
          </a:ln>
          <a:effectLst/>
        </p:spPr>
        <p:txBody>
          <a:bodyPr rot="0" spcFirstLastPara="0" vert="horz" wrap="square" lIns="91440" tIns="45720" rIns="91440" bIns="45720" numCol="1" spcCol="0" rtlCol="0" fromWordArt="0" anchor="t" anchorCtr="0" forceAA="0" compatLnSpc="1">
            <a:noAutofit/>
          </a:bodyPr>
          <a:lstStyle>
            <a:defPPr>
              <a:defRPr lang="zh-CN"/>
            </a:defPPr>
            <a:lvl1pPr marR="0" lvl="0" indent="0" algn="ctr" fontAlgn="auto">
              <a:lnSpc>
                <a:spcPct val="100000"/>
              </a:lnSpc>
              <a:spcBef>
                <a:spcPts val="0"/>
              </a:spcBef>
              <a:spcAft>
                <a:spcPts val="0"/>
              </a:spcAft>
              <a:buClrTx/>
              <a:buSzTx/>
              <a:buFontTx/>
              <a:buNone/>
              <a:defRPr kumimoji="0" sz="3600" b="0" i="0" u="none" strike="noStrike" cap="none" spc="0" normalizeH="0" baseline="0">
                <a:ln>
                  <a:noFill/>
                </a:ln>
                <a:effectLst/>
                <a:uLnTx/>
                <a:uFillTx/>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ym typeface="微软雅黑" panose="020B0503020204020204" pitchFamily="34" charset="-122"/>
            </a:endParaRPr>
          </a:p>
        </p:txBody>
      </p:sp>
      <p:sp>
        <p:nvSpPr>
          <p:cNvPr id="44" name="文本框 39">
            <a:extLst>
              <a:ext uri="{FF2B5EF4-FFF2-40B4-BE49-F238E27FC236}">
                <a16:creationId xmlns:a16="http://schemas.microsoft.com/office/drawing/2014/main" id="{2AB3E2D4-8AD6-46B0-AE73-0E5CD701EF5A}"/>
              </a:ext>
            </a:extLst>
          </p:cNvPr>
          <p:cNvSpPr txBox="1"/>
          <p:nvPr/>
        </p:nvSpPr>
        <p:spPr>
          <a:xfrm>
            <a:off x="2163236" y="1966092"/>
            <a:ext cx="1641475" cy="525400"/>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110000"/>
              </a:lnSpc>
              <a:spcBef>
                <a:spcPts val="0"/>
              </a:spcBef>
              <a:spcAft>
                <a:spcPts val="0"/>
              </a:spcAft>
              <a:buClrTx/>
              <a:buSzTx/>
              <a:buFontTx/>
              <a:buNone/>
              <a:defRPr/>
            </a:pPr>
            <a:r>
              <a:rPr lang="zh-CN" altLang="en-US" sz="3200" dirty="0">
                <a:solidFill>
                  <a:schemeClr val="tx1">
                    <a:lumMod val="85000"/>
                    <a:lumOff val="15000"/>
                  </a:schemeClr>
                </a:solidFill>
                <a:latin typeface="+mj-ea"/>
                <a:ea typeface="+mj-ea"/>
                <a:sym typeface="微软雅黑" panose="020B0503020204020204" pitchFamily="34" charset="-122"/>
              </a:rPr>
              <a:t>目标用户</a:t>
            </a:r>
          </a:p>
        </p:txBody>
      </p:sp>
      <p:sp>
        <p:nvSpPr>
          <p:cNvPr id="45" name="文本框 40">
            <a:extLst>
              <a:ext uri="{FF2B5EF4-FFF2-40B4-BE49-F238E27FC236}">
                <a16:creationId xmlns:a16="http://schemas.microsoft.com/office/drawing/2014/main" id="{6BAA6573-966B-4500-9D86-762C506CD603}"/>
              </a:ext>
            </a:extLst>
          </p:cNvPr>
          <p:cNvSpPr txBox="1"/>
          <p:nvPr/>
        </p:nvSpPr>
        <p:spPr>
          <a:xfrm>
            <a:off x="2163236" y="3061516"/>
            <a:ext cx="1641475" cy="525400"/>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defRPr/>
            </a:pPr>
            <a:r>
              <a:rPr lang="zh-CN" altLang="en-US" sz="3200" dirty="0">
                <a:solidFill>
                  <a:schemeClr val="tx1">
                    <a:lumMod val="85000"/>
                    <a:lumOff val="15000"/>
                  </a:schemeClr>
                </a:solidFill>
                <a:latin typeface="+mj-ea"/>
                <a:ea typeface="+mj-ea"/>
                <a:sym typeface="微软雅黑" panose="020B0503020204020204" pitchFamily="34" charset="-122"/>
              </a:rPr>
              <a:t>竞争优势</a:t>
            </a:r>
          </a:p>
        </p:txBody>
      </p:sp>
      <p:sp>
        <p:nvSpPr>
          <p:cNvPr id="46" name="文本框 41">
            <a:extLst>
              <a:ext uri="{FF2B5EF4-FFF2-40B4-BE49-F238E27FC236}">
                <a16:creationId xmlns:a16="http://schemas.microsoft.com/office/drawing/2014/main" id="{9DCD13E8-9D79-43F7-A3E1-9D5B013CCCCE}"/>
              </a:ext>
            </a:extLst>
          </p:cNvPr>
          <p:cNvSpPr txBox="1"/>
          <p:nvPr/>
        </p:nvSpPr>
        <p:spPr>
          <a:xfrm>
            <a:off x="2163236" y="4153392"/>
            <a:ext cx="1641475" cy="525400"/>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defRPr/>
            </a:pPr>
            <a:r>
              <a:rPr lang="zh-CN" altLang="en-US" sz="3200" dirty="0">
                <a:solidFill>
                  <a:schemeClr val="tx1">
                    <a:lumMod val="85000"/>
                    <a:lumOff val="15000"/>
                  </a:schemeClr>
                </a:solidFill>
                <a:latin typeface="+mj-ea"/>
                <a:ea typeface="+mj-ea"/>
                <a:sym typeface="微软雅黑" panose="020B0503020204020204" pitchFamily="34" charset="-122"/>
              </a:rPr>
              <a:t>品牌推广</a:t>
            </a:r>
          </a:p>
        </p:txBody>
      </p:sp>
      <p:sp>
        <p:nvSpPr>
          <p:cNvPr id="47" name="文本框 42">
            <a:extLst>
              <a:ext uri="{FF2B5EF4-FFF2-40B4-BE49-F238E27FC236}">
                <a16:creationId xmlns:a16="http://schemas.microsoft.com/office/drawing/2014/main" id="{5D7B4C23-0F0F-423B-ADB2-685AB49B931D}"/>
              </a:ext>
            </a:extLst>
          </p:cNvPr>
          <p:cNvSpPr txBox="1"/>
          <p:nvPr/>
        </p:nvSpPr>
        <p:spPr>
          <a:xfrm>
            <a:off x="2163235" y="5290510"/>
            <a:ext cx="1641475" cy="525400"/>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10000"/>
              </a:lnSpc>
              <a:defRPr/>
            </a:pPr>
            <a:r>
              <a:rPr lang="zh-CN" altLang="en-US" sz="3200" dirty="0">
                <a:solidFill>
                  <a:schemeClr val="tx1">
                    <a:lumMod val="85000"/>
                    <a:lumOff val="15000"/>
                  </a:schemeClr>
                </a:solidFill>
                <a:latin typeface="+mj-ea"/>
                <a:ea typeface="+mj-ea"/>
                <a:sym typeface="微软雅黑" panose="020B0503020204020204" pitchFamily="34" charset="-122"/>
              </a:rPr>
              <a:t>成本结构</a:t>
            </a:r>
            <a:endParaRPr lang="en-US" altLang="zh-CN" sz="3200" dirty="0">
              <a:solidFill>
                <a:schemeClr val="tx1">
                  <a:lumMod val="85000"/>
                  <a:lumOff val="15000"/>
                </a:schemeClr>
              </a:solidFill>
              <a:latin typeface="+mj-ea"/>
              <a:ea typeface="+mj-ea"/>
              <a:sym typeface="微软雅黑" panose="020B0503020204020204" pitchFamily="34" charset="-122"/>
            </a:endParaRPr>
          </a:p>
        </p:txBody>
      </p:sp>
    </p:spTree>
    <p:extLst>
      <p:ext uri="{BB962C8B-B14F-4D97-AF65-F5344CB8AC3E}">
        <p14:creationId xmlns:p14="http://schemas.microsoft.com/office/powerpoint/2010/main" val="4115327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D781120-0D2D-C14C-E144-796F2C80C3A2}"/>
              </a:ext>
            </a:extLst>
          </p:cNvPr>
          <p:cNvSpPr/>
          <p:nvPr/>
        </p:nvSpPr>
        <p:spPr>
          <a:xfrm>
            <a:off x="2447926" y="1838071"/>
            <a:ext cx="7296150" cy="3181858"/>
          </a:xfrm>
          <a:prstGeom prst="rect">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5" name="文本框 3">
            <a:extLst>
              <a:ext uri="{FF2B5EF4-FFF2-40B4-BE49-F238E27FC236}">
                <a16:creationId xmlns:a16="http://schemas.microsoft.com/office/drawing/2014/main" id="{C065BC49-7E5C-3969-4EFE-B4BD5A4683CB}"/>
              </a:ext>
            </a:extLst>
          </p:cNvPr>
          <p:cNvSpPr txBox="1"/>
          <p:nvPr/>
        </p:nvSpPr>
        <p:spPr>
          <a:xfrm>
            <a:off x="2788202" y="3381095"/>
            <a:ext cx="3693319" cy="1107996"/>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7200" dirty="0">
                <a:solidFill>
                  <a:schemeClr val="accent1">
                    <a:lumMod val="100000"/>
                  </a:schemeClr>
                </a:solidFill>
                <a:latin typeface="+mj-ea"/>
                <a:ea typeface="+mj-ea"/>
                <a:sym typeface="微软雅黑" panose="020B0503020204020204" pitchFamily="34" charset="-122"/>
              </a:rPr>
              <a:t>目标用户</a:t>
            </a:r>
          </a:p>
        </p:txBody>
      </p:sp>
      <p:sp>
        <p:nvSpPr>
          <p:cNvPr id="6" name="文本框 4">
            <a:extLst>
              <a:ext uri="{FF2B5EF4-FFF2-40B4-BE49-F238E27FC236}">
                <a16:creationId xmlns:a16="http://schemas.microsoft.com/office/drawing/2014/main" id="{C077A789-0A2F-586A-18C5-F1F26D2AC607}"/>
              </a:ext>
            </a:extLst>
          </p:cNvPr>
          <p:cNvSpPr txBox="1"/>
          <p:nvPr/>
        </p:nvSpPr>
        <p:spPr>
          <a:xfrm>
            <a:off x="2788202" y="1997591"/>
            <a:ext cx="993862" cy="101566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6600" dirty="0">
                <a:solidFill>
                  <a:schemeClr val="accent1">
                    <a:lumMod val="100000"/>
                  </a:schemeClr>
                </a:solidFill>
                <a:latin typeface="+mj-ea"/>
                <a:ea typeface="+mj-ea"/>
                <a:sym typeface="微软雅黑" panose="020B0503020204020204" pitchFamily="34" charset="-122"/>
              </a:rPr>
              <a:t>01</a:t>
            </a:r>
            <a:endParaRPr kumimoji="1" lang="zh-CN" altLang="en-US" sz="6600" dirty="0">
              <a:solidFill>
                <a:schemeClr val="accent1">
                  <a:lumMod val="100000"/>
                </a:schemeClr>
              </a:solidFill>
              <a:latin typeface="+mj-ea"/>
              <a:ea typeface="+mj-ea"/>
              <a:sym typeface="微软雅黑" panose="020B0503020204020204" pitchFamily="34" charset="-122"/>
            </a:endParaRPr>
          </a:p>
        </p:txBody>
      </p:sp>
      <p:sp>
        <p:nvSpPr>
          <p:cNvPr id="7" name="十字形 6">
            <a:extLst>
              <a:ext uri="{FF2B5EF4-FFF2-40B4-BE49-F238E27FC236}">
                <a16:creationId xmlns:a16="http://schemas.microsoft.com/office/drawing/2014/main" id="{5F0E3E27-EC4E-00FC-C40F-B36D8E146F10}"/>
              </a:ext>
            </a:extLst>
          </p:cNvPr>
          <p:cNvSpPr/>
          <p:nvPr/>
        </p:nvSpPr>
        <p:spPr>
          <a:xfrm>
            <a:off x="9119611" y="4441186"/>
            <a:ext cx="284189" cy="284189"/>
          </a:xfrm>
          <a:prstGeom prst="plus">
            <a:avLst>
              <a:gd name="adj" fmla="val 37333"/>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8" name="文本框 7">
            <a:extLst>
              <a:ext uri="{FF2B5EF4-FFF2-40B4-BE49-F238E27FC236}">
                <a16:creationId xmlns:a16="http://schemas.microsoft.com/office/drawing/2014/main" id="{F947793D-9AB9-E6E6-8B2A-1F225F3F6427}"/>
              </a:ext>
            </a:extLst>
          </p:cNvPr>
          <p:cNvSpPr txBox="1"/>
          <p:nvPr/>
        </p:nvSpPr>
        <p:spPr>
          <a:xfrm>
            <a:off x="2918242" y="4441186"/>
            <a:ext cx="4559765" cy="3077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000" spc="300" dirty="0">
                <a:solidFill>
                  <a:schemeClr val="accent1">
                    <a:lumMod val="100000"/>
                  </a:schemeClr>
                </a:solidFill>
                <a:latin typeface="+mj-ea"/>
                <a:ea typeface="+mj-ea"/>
                <a:sym typeface="微软雅黑" panose="020B0503020204020204" pitchFamily="34" charset="-122"/>
              </a:rPr>
              <a:t>The  target  user</a:t>
            </a:r>
            <a:endParaRPr kumimoji="1" lang="zh-CN" altLang="en-US" sz="2000" spc="300" dirty="0">
              <a:solidFill>
                <a:schemeClr val="accent1">
                  <a:lumMod val="100000"/>
                </a:schemeClr>
              </a:solidFill>
              <a:latin typeface="+mj-ea"/>
              <a:ea typeface="+mj-ea"/>
              <a:sym typeface="微软雅黑" panose="020B0503020204020204" pitchFamily="34" charset="-122"/>
            </a:endParaRPr>
          </a:p>
        </p:txBody>
      </p:sp>
      <p:sp>
        <p:nvSpPr>
          <p:cNvPr id="9" name="矩形 8">
            <a:extLst>
              <a:ext uri="{FF2B5EF4-FFF2-40B4-BE49-F238E27FC236}">
                <a16:creationId xmlns:a16="http://schemas.microsoft.com/office/drawing/2014/main" id="{7B1AEF46-8FC0-98DF-BF3D-B8E98B8ACC4B}"/>
              </a:ext>
            </a:extLst>
          </p:cNvPr>
          <p:cNvSpPr/>
          <p:nvPr/>
        </p:nvSpPr>
        <p:spPr>
          <a:xfrm>
            <a:off x="2845671" y="3097973"/>
            <a:ext cx="554754" cy="74801"/>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Tree>
    <p:extLst>
      <p:ext uri="{BB962C8B-B14F-4D97-AF65-F5344CB8AC3E}">
        <p14:creationId xmlns:p14="http://schemas.microsoft.com/office/powerpoint/2010/main" val="2303216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1000"/>
          </a:schemeClr>
        </a:solidFill>
        <a:effectLst/>
      </p:bgPr>
    </p:bg>
    <p:spTree>
      <p:nvGrpSpPr>
        <p:cNvPr id="1" name=""/>
        <p:cNvGrpSpPr/>
        <p:nvPr/>
      </p:nvGrpSpPr>
      <p:grpSpPr>
        <a:xfrm>
          <a:off x="0" y="0"/>
          <a:ext cx="0" cy="0"/>
          <a:chOff x="0" y="0"/>
          <a:chExt cx="0" cy="0"/>
        </a:xfrm>
      </p:grpSpPr>
      <p:pic>
        <p:nvPicPr>
          <p:cNvPr id="53" name="图片 52">
            <a:extLst>
              <a:ext uri="{FF2B5EF4-FFF2-40B4-BE49-F238E27FC236}">
                <a16:creationId xmlns:a16="http://schemas.microsoft.com/office/drawing/2014/main" id="{18ED49CD-5B48-5FD4-1E78-453765F685FB}"/>
              </a:ext>
            </a:extLst>
          </p:cNvPr>
          <p:cNvPicPr>
            <a:picLocks noChangeAspect="1"/>
          </p:cNvPicPr>
          <p:nvPr/>
        </p:nvPicPr>
        <p:blipFill rotWithShape="1">
          <a:blip r:embed="rId4" cstate="screen">
            <a:alphaModFix amt="14000"/>
            <a:extLst>
              <a:ext uri="{28A0092B-C50C-407E-A947-70E740481C1C}">
                <a14:useLocalDpi xmlns:a14="http://schemas.microsoft.com/office/drawing/2010/main"/>
              </a:ext>
            </a:extLst>
          </a:blip>
          <a:srcRect/>
          <a:stretch/>
        </p:blipFill>
        <p:spPr>
          <a:xfrm>
            <a:off x="-7256" y="1431602"/>
            <a:ext cx="12206513" cy="3310617"/>
          </a:xfrm>
          <a:prstGeom prst="rect">
            <a:avLst/>
          </a:prstGeom>
        </p:spPr>
      </p:pic>
      <p:sp>
        <p:nvSpPr>
          <p:cNvPr id="128" name="文本框 127">
            <a:extLst>
              <a:ext uri="{FF2B5EF4-FFF2-40B4-BE49-F238E27FC236}">
                <a16:creationId xmlns:a16="http://schemas.microsoft.com/office/drawing/2014/main" id="{C90099EA-17BF-4E98-8533-1E733AF7736C}"/>
              </a:ext>
            </a:extLst>
          </p:cNvPr>
          <p:cNvSpPr txBox="1"/>
          <p:nvPr/>
        </p:nvSpPr>
        <p:spPr>
          <a:xfrm>
            <a:off x="3640400" y="1787802"/>
            <a:ext cx="4911200" cy="738664"/>
          </a:xfrm>
          <a:prstGeom prst="rect">
            <a:avLst/>
          </a:prstGeom>
          <a:noFill/>
          <a:ln w="9525">
            <a:noFill/>
          </a:ln>
        </p:spPr>
        <p:txBody>
          <a:bodyPr wrap="square" lIns="0" tIns="0" rIns="0" bIns="0" rtlCol="0">
            <a:spAutoFit/>
          </a:bodyPr>
          <a:lstStyle/>
          <a:p>
            <a:pPr algn="ctr">
              <a:defRPr/>
            </a:pPr>
            <a:r>
              <a:rPr lang="zh-CN" altLang="en-US" sz="4800" dirty="0">
                <a:ln w="6350">
                  <a:solidFill>
                    <a:schemeClr val="bg1"/>
                  </a:solidFill>
                </a:ln>
                <a:gradFill flip="none" rotWithShape="1">
                  <a:gsLst>
                    <a:gs pos="100000">
                      <a:schemeClr val="accent1">
                        <a:lumMod val="75000"/>
                      </a:schemeClr>
                    </a:gs>
                    <a:gs pos="0">
                      <a:schemeClr val="accent1"/>
                    </a:gs>
                  </a:gsLst>
                  <a:lin ang="2700000" scaled="1"/>
                  <a:tileRect/>
                </a:gradFill>
                <a:latin typeface="+mj-ea"/>
                <a:ea typeface="+mj-ea"/>
                <a:sym typeface="微软雅黑" panose="020B0503020204020204" pitchFamily="34" charset="-122"/>
              </a:rPr>
              <a:t>多种消费者</a:t>
            </a:r>
          </a:p>
        </p:txBody>
      </p:sp>
      <p:pic>
        <p:nvPicPr>
          <p:cNvPr id="131" name="图片 130" descr="卡通人物&#10;&#10;中度可信度描述已自动生成">
            <a:extLst>
              <a:ext uri="{FF2B5EF4-FFF2-40B4-BE49-F238E27FC236}">
                <a16:creationId xmlns:a16="http://schemas.microsoft.com/office/drawing/2014/main" id="{4F2D0135-53FA-403C-A200-1D81D0D960A8}"/>
              </a:ext>
            </a:extLst>
          </p:cNvPr>
          <p:cNvPicPr>
            <a:picLocks noChangeAspect="1"/>
          </p:cNvPicPr>
          <p:nvPr/>
        </p:nvPicPr>
        <p:blipFill rotWithShape="1">
          <a:blip r:embed="rId5" cstate="screen">
            <a:alphaModFix amt="20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rcRect/>
          <a:stretch/>
        </p:blipFill>
        <p:spPr>
          <a:xfrm rot="946891">
            <a:off x="10891974" y="5671422"/>
            <a:ext cx="1333002" cy="1141486"/>
          </a:xfrm>
          <a:prstGeom prst="rect">
            <a:avLst/>
          </a:prstGeom>
        </p:spPr>
      </p:pic>
      <p:pic>
        <p:nvPicPr>
          <p:cNvPr id="135" name="图片 134" descr="卡通人物&#10;&#10;中度可信度描述已自动生成">
            <a:extLst>
              <a:ext uri="{FF2B5EF4-FFF2-40B4-BE49-F238E27FC236}">
                <a16:creationId xmlns:a16="http://schemas.microsoft.com/office/drawing/2014/main" id="{53351BD5-DB1A-495A-9730-37663461922B}"/>
              </a:ext>
            </a:extLst>
          </p:cNvPr>
          <p:cNvPicPr>
            <a:picLocks noChangeAspect="1"/>
          </p:cNvPicPr>
          <p:nvPr/>
        </p:nvPicPr>
        <p:blipFill rotWithShape="1">
          <a:blip r:embed="rId7" cstate="screen">
            <a:alphaModFix amt="20000"/>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p:blipFill>
        <p:spPr>
          <a:xfrm rot="12398189">
            <a:off x="-83332" y="5469578"/>
            <a:ext cx="1634400" cy="1399582"/>
          </a:xfrm>
          <a:prstGeom prst="rect">
            <a:avLst/>
          </a:prstGeom>
        </p:spPr>
      </p:pic>
      <p:grpSp>
        <p:nvGrpSpPr>
          <p:cNvPr id="6" name="组合 5">
            <a:extLst>
              <a:ext uri="{FF2B5EF4-FFF2-40B4-BE49-F238E27FC236}">
                <a16:creationId xmlns:a16="http://schemas.microsoft.com/office/drawing/2014/main" id="{54FDB0F8-4163-E76F-DC58-9690300BB8BC}"/>
              </a:ext>
            </a:extLst>
          </p:cNvPr>
          <p:cNvGrpSpPr/>
          <p:nvPr/>
        </p:nvGrpSpPr>
        <p:grpSpPr>
          <a:xfrm>
            <a:off x="1778074" y="3111207"/>
            <a:ext cx="2202930" cy="3279644"/>
            <a:chOff x="1778074" y="3256347"/>
            <a:chExt cx="2202930" cy="3279644"/>
          </a:xfrm>
        </p:grpSpPr>
        <p:sp>
          <p:nvSpPr>
            <p:cNvPr id="67" name="矩形: 圆角 66">
              <a:extLst>
                <a:ext uri="{FF2B5EF4-FFF2-40B4-BE49-F238E27FC236}">
                  <a16:creationId xmlns:a16="http://schemas.microsoft.com/office/drawing/2014/main" id="{5764A981-4CE2-4825-B4B7-3F326E42F8E3}"/>
                </a:ext>
              </a:extLst>
            </p:cNvPr>
            <p:cNvSpPr/>
            <p:nvPr/>
          </p:nvSpPr>
          <p:spPr>
            <a:xfrm>
              <a:off x="1778074" y="3256347"/>
              <a:ext cx="2202930" cy="3279644"/>
            </a:xfrm>
            <a:prstGeom prst="roundRect">
              <a:avLst>
                <a:gd name="adj" fmla="val 6196"/>
              </a:avLst>
            </a:prstGeom>
            <a:solidFill>
              <a:schemeClr val="bg1"/>
            </a:solidFill>
            <a:ln w="38100">
              <a:solidFill>
                <a:schemeClr val="accent1"/>
              </a:solidFill>
            </a:ln>
            <a:effectLst>
              <a:outerShdw blurRad="152400" dist="63500" algn="l" rotWithShape="0">
                <a:schemeClr val="bg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sp>
          <p:nvSpPr>
            <p:cNvPr id="68" name="矩形: 圆角 67">
              <a:extLst>
                <a:ext uri="{FF2B5EF4-FFF2-40B4-BE49-F238E27FC236}">
                  <a16:creationId xmlns:a16="http://schemas.microsoft.com/office/drawing/2014/main" id="{D19FB3BF-2D3E-4AB2-8844-513B55A342C9}"/>
                </a:ext>
              </a:extLst>
            </p:cNvPr>
            <p:cNvSpPr/>
            <p:nvPr/>
          </p:nvSpPr>
          <p:spPr>
            <a:xfrm>
              <a:off x="1979539" y="3429000"/>
              <a:ext cx="1800000" cy="1185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679190"/>
                </a:solidFill>
                <a:latin typeface="+mn-ea"/>
                <a:sym typeface="微软雅黑" panose="020B0503020204020204" pitchFamily="34" charset="-122"/>
              </a:endParaRPr>
            </a:p>
          </p:txBody>
        </p:sp>
        <p:sp>
          <p:nvSpPr>
            <p:cNvPr id="69" name="任意多边形: 形状 68">
              <a:extLst>
                <a:ext uri="{FF2B5EF4-FFF2-40B4-BE49-F238E27FC236}">
                  <a16:creationId xmlns:a16="http://schemas.microsoft.com/office/drawing/2014/main" id="{C0143090-5375-4933-A61C-3621C9386194}"/>
                </a:ext>
              </a:extLst>
            </p:cNvPr>
            <p:cNvSpPr/>
            <p:nvPr/>
          </p:nvSpPr>
          <p:spPr>
            <a:xfrm>
              <a:off x="2765285" y="3429000"/>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grpSp>
          <p:nvGrpSpPr>
            <p:cNvPr id="3" name="组合 2">
              <a:extLst>
                <a:ext uri="{FF2B5EF4-FFF2-40B4-BE49-F238E27FC236}">
                  <a16:creationId xmlns:a16="http://schemas.microsoft.com/office/drawing/2014/main" id="{A49116F1-FDDC-AE22-B7F7-79CFAFE6E155}"/>
                </a:ext>
              </a:extLst>
            </p:cNvPr>
            <p:cNvGrpSpPr/>
            <p:nvPr/>
          </p:nvGrpSpPr>
          <p:grpSpPr>
            <a:xfrm>
              <a:off x="2730006" y="4420233"/>
              <a:ext cx="316188" cy="316186"/>
              <a:chOff x="2730006" y="4648796"/>
              <a:chExt cx="316188" cy="316186"/>
            </a:xfrm>
          </p:grpSpPr>
          <p:sp>
            <p:nvSpPr>
              <p:cNvPr id="70" name="椭圆 69">
                <a:extLst>
                  <a:ext uri="{FF2B5EF4-FFF2-40B4-BE49-F238E27FC236}">
                    <a16:creationId xmlns:a16="http://schemas.microsoft.com/office/drawing/2014/main" id="{1B08990C-0C45-418A-BD43-EE8043C1729A}"/>
                  </a:ext>
                </a:extLst>
              </p:cNvPr>
              <p:cNvSpPr/>
              <p:nvPr/>
            </p:nvSpPr>
            <p:spPr>
              <a:xfrm>
                <a:off x="2730006" y="4648796"/>
                <a:ext cx="316188" cy="316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sp>
            <p:nvSpPr>
              <p:cNvPr id="71" name="箭头: V 形 70">
                <a:extLst>
                  <a:ext uri="{FF2B5EF4-FFF2-40B4-BE49-F238E27FC236}">
                    <a16:creationId xmlns:a16="http://schemas.microsoft.com/office/drawing/2014/main" id="{2DCD5E30-4601-4F8C-AF3B-EEDEA2E2F050}"/>
                  </a:ext>
                </a:extLst>
              </p:cNvPr>
              <p:cNvSpPr/>
              <p:nvPr/>
            </p:nvSpPr>
            <p:spPr>
              <a:xfrm rot="5400000">
                <a:off x="2821650" y="4739518"/>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mn-ea"/>
                  <a:sym typeface="微软雅黑" panose="020B0503020204020204" pitchFamily="34" charset="-122"/>
                </a:endParaRPr>
              </a:p>
            </p:txBody>
          </p:sp>
        </p:grpSp>
        <p:sp>
          <p:nvSpPr>
            <p:cNvPr id="73" name="文本框 11">
              <a:extLst>
                <a:ext uri="{FF2B5EF4-FFF2-40B4-BE49-F238E27FC236}">
                  <a16:creationId xmlns:a16="http://schemas.microsoft.com/office/drawing/2014/main" id="{A24EE889-0B5F-4B0E-AC16-C565C74C059F}"/>
                </a:ext>
              </a:extLst>
            </p:cNvPr>
            <p:cNvSpPr txBox="1"/>
            <p:nvPr/>
          </p:nvSpPr>
          <p:spPr>
            <a:xfrm>
              <a:off x="2059471" y="4043817"/>
              <a:ext cx="1640136" cy="27699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mj-ea"/>
                  <a:ea typeface="+mj-ea"/>
                  <a:sym typeface="微软雅黑" panose="020B0503020204020204" pitchFamily="34" charset="-122"/>
                </a:rPr>
                <a:t>关键词标题</a:t>
              </a:r>
            </a:p>
          </p:txBody>
        </p:sp>
        <p:sp>
          <p:nvSpPr>
            <p:cNvPr id="74" name="文本框 13">
              <a:extLst>
                <a:ext uri="{FF2B5EF4-FFF2-40B4-BE49-F238E27FC236}">
                  <a16:creationId xmlns:a16="http://schemas.microsoft.com/office/drawing/2014/main" id="{FF13B0E9-245A-440D-8995-82AE9753680C}"/>
                </a:ext>
              </a:extLst>
            </p:cNvPr>
            <p:cNvSpPr txBox="1"/>
            <p:nvPr/>
          </p:nvSpPr>
          <p:spPr>
            <a:xfrm>
              <a:off x="1882394" y="4909600"/>
              <a:ext cx="1994290" cy="110235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88" name="图形 23">
              <a:extLst>
                <a:ext uri="{FF2B5EF4-FFF2-40B4-BE49-F238E27FC236}">
                  <a16:creationId xmlns:a16="http://schemas.microsoft.com/office/drawing/2014/main" id="{3EE7079A-87C0-420A-BA58-666C041D6BF4}"/>
                </a:ext>
              </a:extLst>
            </p:cNvPr>
            <p:cNvSpPr/>
            <p:nvPr/>
          </p:nvSpPr>
          <p:spPr>
            <a:xfrm>
              <a:off x="2667380" y="3556947"/>
              <a:ext cx="424318" cy="435182"/>
            </a:xfrm>
            <a:custGeom>
              <a:avLst/>
              <a:gdLst>
                <a:gd name="connsiteX0" fmla="*/ 577961 w 590137"/>
                <a:gd name="connsiteY0" fmla="*/ 221582 h 605246"/>
                <a:gd name="connsiteX1" fmla="*/ 589853 w 590137"/>
                <a:gd name="connsiteY1" fmla="*/ 347875 h 605246"/>
                <a:gd name="connsiteX2" fmla="*/ 575564 w 590137"/>
                <a:gd name="connsiteY2" fmla="*/ 392611 h 605246"/>
                <a:gd name="connsiteX3" fmla="*/ 545971 w 590137"/>
                <a:gd name="connsiteY3" fmla="*/ 479046 h 605246"/>
                <a:gd name="connsiteX4" fmla="*/ 557771 w 590137"/>
                <a:gd name="connsiteY4" fmla="*/ 565481 h 605246"/>
                <a:gd name="connsiteX5" fmla="*/ 527718 w 590137"/>
                <a:gd name="connsiteY5" fmla="*/ 604878 h 605246"/>
                <a:gd name="connsiteX6" fmla="*/ 522924 w 590137"/>
                <a:gd name="connsiteY6" fmla="*/ 605246 h 605246"/>
                <a:gd name="connsiteX7" fmla="*/ 488262 w 590137"/>
                <a:gd name="connsiteY7" fmla="*/ 574962 h 605246"/>
                <a:gd name="connsiteX8" fmla="*/ 475355 w 590137"/>
                <a:gd name="connsiteY8" fmla="*/ 480335 h 605246"/>
                <a:gd name="connsiteX9" fmla="*/ 476923 w 590137"/>
                <a:gd name="connsiteY9" fmla="*/ 464318 h 605246"/>
                <a:gd name="connsiteX10" fmla="*/ 497573 w 590137"/>
                <a:gd name="connsiteY10" fmla="*/ 403933 h 605246"/>
                <a:gd name="connsiteX11" fmla="*/ 470193 w 590137"/>
                <a:gd name="connsiteY11" fmla="*/ 359197 h 605246"/>
                <a:gd name="connsiteX12" fmla="*/ 469363 w 590137"/>
                <a:gd name="connsiteY12" fmla="*/ 350544 h 605246"/>
                <a:gd name="connsiteX13" fmla="*/ 479873 w 590137"/>
                <a:gd name="connsiteY13" fmla="*/ 351557 h 605246"/>
                <a:gd name="connsiteX14" fmla="*/ 484666 w 590137"/>
                <a:gd name="connsiteY14" fmla="*/ 351741 h 605246"/>
                <a:gd name="connsiteX15" fmla="*/ 529839 w 590137"/>
                <a:gd name="connsiteY15" fmla="*/ 323205 h 605246"/>
                <a:gd name="connsiteX16" fmla="*/ 576854 w 590137"/>
                <a:gd name="connsiteY16" fmla="*/ 224528 h 605246"/>
                <a:gd name="connsiteX17" fmla="*/ 577961 w 590137"/>
                <a:gd name="connsiteY17" fmla="*/ 221582 h 605246"/>
                <a:gd name="connsiteX18" fmla="*/ 12246 w 590137"/>
                <a:gd name="connsiteY18" fmla="*/ 221582 h 605246"/>
                <a:gd name="connsiteX19" fmla="*/ 13352 w 590137"/>
                <a:gd name="connsiteY19" fmla="*/ 224528 h 605246"/>
                <a:gd name="connsiteX20" fmla="*/ 60284 w 590137"/>
                <a:gd name="connsiteY20" fmla="*/ 323205 h 605246"/>
                <a:gd name="connsiteX21" fmla="*/ 105556 w 590137"/>
                <a:gd name="connsiteY21" fmla="*/ 351741 h 605246"/>
                <a:gd name="connsiteX22" fmla="*/ 110259 w 590137"/>
                <a:gd name="connsiteY22" fmla="*/ 351557 h 605246"/>
                <a:gd name="connsiteX23" fmla="*/ 120770 w 590137"/>
                <a:gd name="connsiteY23" fmla="*/ 350544 h 605246"/>
                <a:gd name="connsiteX24" fmla="*/ 120032 w 590137"/>
                <a:gd name="connsiteY24" fmla="*/ 359197 h 605246"/>
                <a:gd name="connsiteX25" fmla="*/ 92648 w 590137"/>
                <a:gd name="connsiteY25" fmla="*/ 403933 h 605246"/>
                <a:gd name="connsiteX26" fmla="*/ 113301 w 590137"/>
                <a:gd name="connsiteY26" fmla="*/ 464318 h 605246"/>
                <a:gd name="connsiteX27" fmla="*/ 114869 w 590137"/>
                <a:gd name="connsiteY27" fmla="*/ 480335 h 605246"/>
                <a:gd name="connsiteX28" fmla="*/ 101960 w 590137"/>
                <a:gd name="connsiteY28" fmla="*/ 574962 h 605246"/>
                <a:gd name="connsiteX29" fmla="*/ 67199 w 590137"/>
                <a:gd name="connsiteY29" fmla="*/ 605246 h 605246"/>
                <a:gd name="connsiteX30" fmla="*/ 62497 w 590137"/>
                <a:gd name="connsiteY30" fmla="*/ 604878 h 605246"/>
                <a:gd name="connsiteX31" fmla="*/ 32438 w 590137"/>
                <a:gd name="connsiteY31" fmla="*/ 565481 h 605246"/>
                <a:gd name="connsiteX32" fmla="*/ 44148 w 590137"/>
                <a:gd name="connsiteY32" fmla="*/ 479046 h 605246"/>
                <a:gd name="connsiteX33" fmla="*/ 14643 w 590137"/>
                <a:gd name="connsiteY33" fmla="*/ 392611 h 605246"/>
                <a:gd name="connsiteX34" fmla="*/ 259 w 590137"/>
                <a:gd name="connsiteY34" fmla="*/ 347875 h 605246"/>
                <a:gd name="connsiteX35" fmla="*/ 521614 w 590137"/>
                <a:gd name="connsiteY35" fmla="*/ 174748 h 605246"/>
                <a:gd name="connsiteX36" fmla="*/ 544602 w 590137"/>
                <a:gd name="connsiteY36" fmla="*/ 175979 h 605246"/>
                <a:gd name="connsiteX37" fmla="*/ 558799 w 590137"/>
                <a:gd name="connsiteY37" fmla="*/ 215931 h 605246"/>
                <a:gd name="connsiteX38" fmla="*/ 511784 w 590137"/>
                <a:gd name="connsiteY38" fmla="*/ 314613 h 605246"/>
                <a:gd name="connsiteX39" fmla="*/ 484682 w 590137"/>
                <a:gd name="connsiteY39" fmla="*/ 331735 h 605246"/>
                <a:gd name="connsiteX40" fmla="*/ 481824 w 590137"/>
                <a:gd name="connsiteY40" fmla="*/ 331643 h 605246"/>
                <a:gd name="connsiteX41" fmla="*/ 399595 w 590137"/>
                <a:gd name="connsiteY41" fmla="*/ 323819 h 605246"/>
                <a:gd name="connsiteX42" fmla="*/ 372492 w 590137"/>
                <a:gd name="connsiteY42" fmla="*/ 291139 h 605246"/>
                <a:gd name="connsiteX43" fmla="*/ 405218 w 590137"/>
                <a:gd name="connsiteY43" fmla="*/ 264075 h 605246"/>
                <a:gd name="connsiteX44" fmla="*/ 466521 w 590137"/>
                <a:gd name="connsiteY44" fmla="*/ 269875 h 605246"/>
                <a:gd name="connsiteX45" fmla="*/ 504502 w 590137"/>
                <a:gd name="connsiteY45" fmla="*/ 190156 h 605246"/>
                <a:gd name="connsiteX46" fmla="*/ 521614 w 590137"/>
                <a:gd name="connsiteY46" fmla="*/ 174748 h 605246"/>
                <a:gd name="connsiteX47" fmla="*/ 68595 w 590137"/>
                <a:gd name="connsiteY47" fmla="*/ 174748 h 605246"/>
                <a:gd name="connsiteX48" fmla="*/ 85709 w 590137"/>
                <a:gd name="connsiteY48" fmla="*/ 190156 h 605246"/>
                <a:gd name="connsiteX49" fmla="*/ 123694 w 590137"/>
                <a:gd name="connsiteY49" fmla="*/ 269875 h 605246"/>
                <a:gd name="connsiteX50" fmla="*/ 184912 w 590137"/>
                <a:gd name="connsiteY50" fmla="*/ 264075 h 605246"/>
                <a:gd name="connsiteX51" fmla="*/ 217641 w 590137"/>
                <a:gd name="connsiteY51" fmla="*/ 291139 h 605246"/>
                <a:gd name="connsiteX52" fmla="*/ 190536 w 590137"/>
                <a:gd name="connsiteY52" fmla="*/ 323819 h 605246"/>
                <a:gd name="connsiteX53" fmla="*/ 108389 w 590137"/>
                <a:gd name="connsiteY53" fmla="*/ 331643 h 605246"/>
                <a:gd name="connsiteX54" fmla="*/ 105531 w 590137"/>
                <a:gd name="connsiteY54" fmla="*/ 331735 h 605246"/>
                <a:gd name="connsiteX55" fmla="*/ 78426 w 590137"/>
                <a:gd name="connsiteY55" fmla="*/ 314613 h 605246"/>
                <a:gd name="connsiteX56" fmla="*/ 31406 w 590137"/>
                <a:gd name="connsiteY56" fmla="*/ 215931 h 605246"/>
                <a:gd name="connsiteX57" fmla="*/ 45604 w 590137"/>
                <a:gd name="connsiteY57" fmla="*/ 175979 h 605246"/>
                <a:gd name="connsiteX58" fmla="*/ 68595 w 590137"/>
                <a:gd name="connsiteY58" fmla="*/ 174748 h 605246"/>
                <a:gd name="connsiteX59" fmla="*/ 510393 w 590137"/>
                <a:gd name="connsiteY59" fmla="*/ 145150 h 605246"/>
                <a:gd name="connsiteX60" fmla="*/ 552983 w 590137"/>
                <a:gd name="connsiteY60" fmla="*/ 157857 h 605246"/>
                <a:gd name="connsiteX61" fmla="*/ 486424 w 590137"/>
                <a:gd name="connsiteY61" fmla="*/ 181613 h 605246"/>
                <a:gd name="connsiteX62" fmla="*/ 458860 w 590137"/>
                <a:gd name="connsiteY62" fmla="*/ 239345 h 605246"/>
                <a:gd name="connsiteX63" fmla="*/ 454435 w 590137"/>
                <a:gd name="connsiteY63" fmla="*/ 248645 h 605246"/>
                <a:gd name="connsiteX64" fmla="*/ 407143 w 590137"/>
                <a:gd name="connsiteY64" fmla="*/ 244226 h 605246"/>
                <a:gd name="connsiteX65" fmla="*/ 354965 w 590137"/>
                <a:gd name="connsiteY65" fmla="*/ 278386 h 605246"/>
                <a:gd name="connsiteX66" fmla="*/ 340768 w 590137"/>
                <a:gd name="connsiteY66" fmla="*/ 244778 h 605246"/>
                <a:gd name="connsiteX67" fmla="*/ 377459 w 590137"/>
                <a:gd name="connsiteY67" fmla="*/ 223416 h 605246"/>
                <a:gd name="connsiteX68" fmla="*/ 422815 w 590137"/>
                <a:gd name="connsiteY68" fmla="*/ 235294 h 605246"/>
                <a:gd name="connsiteX69" fmla="*/ 459045 w 590137"/>
                <a:gd name="connsiteY69" fmla="*/ 185941 h 605246"/>
                <a:gd name="connsiteX70" fmla="*/ 510393 w 590137"/>
                <a:gd name="connsiteY70" fmla="*/ 145150 h 605246"/>
                <a:gd name="connsiteX71" fmla="*/ 79816 w 590137"/>
                <a:gd name="connsiteY71" fmla="*/ 145150 h 605246"/>
                <a:gd name="connsiteX72" fmla="*/ 131171 w 590137"/>
                <a:gd name="connsiteY72" fmla="*/ 185931 h 605246"/>
                <a:gd name="connsiteX73" fmla="*/ 156433 w 590137"/>
                <a:gd name="connsiteY73" fmla="*/ 220360 h 605246"/>
                <a:gd name="connsiteX74" fmla="*/ 156433 w 590137"/>
                <a:gd name="connsiteY74" fmla="*/ 218703 h 605246"/>
                <a:gd name="connsiteX75" fmla="*/ 180497 w 590137"/>
                <a:gd name="connsiteY75" fmla="*/ 194768 h 605246"/>
                <a:gd name="connsiteX76" fmla="*/ 282929 w 590137"/>
                <a:gd name="connsiteY76" fmla="*/ 194768 h 605246"/>
                <a:gd name="connsiteX77" fmla="*/ 306993 w 590137"/>
                <a:gd name="connsiteY77" fmla="*/ 218703 h 605246"/>
                <a:gd name="connsiteX78" fmla="*/ 306993 w 590137"/>
                <a:gd name="connsiteY78" fmla="*/ 320149 h 605246"/>
                <a:gd name="connsiteX79" fmla="*/ 282929 w 590137"/>
                <a:gd name="connsiteY79" fmla="*/ 344083 h 605246"/>
                <a:gd name="connsiteX80" fmla="*/ 189256 w 590137"/>
                <a:gd name="connsiteY80" fmla="*/ 344083 h 605246"/>
                <a:gd name="connsiteX81" fmla="*/ 192483 w 590137"/>
                <a:gd name="connsiteY81" fmla="*/ 343807 h 605246"/>
                <a:gd name="connsiteX82" fmla="*/ 237660 w 590137"/>
                <a:gd name="connsiteY82" fmla="*/ 289310 h 605246"/>
                <a:gd name="connsiteX83" fmla="*/ 235263 w 590137"/>
                <a:gd name="connsiteY83" fmla="*/ 278355 h 605246"/>
                <a:gd name="connsiteX84" fmla="*/ 183078 w 590137"/>
                <a:gd name="connsiteY84" fmla="*/ 244202 h 605246"/>
                <a:gd name="connsiteX85" fmla="*/ 135781 w 590137"/>
                <a:gd name="connsiteY85" fmla="*/ 248621 h 605246"/>
                <a:gd name="connsiteX86" fmla="*/ 131263 w 590137"/>
                <a:gd name="connsiteY86" fmla="*/ 239323 h 605246"/>
                <a:gd name="connsiteX87" fmla="*/ 103788 w 590137"/>
                <a:gd name="connsiteY87" fmla="*/ 181604 h 605246"/>
                <a:gd name="connsiteX88" fmla="*/ 37221 w 590137"/>
                <a:gd name="connsiteY88" fmla="*/ 157761 h 605246"/>
                <a:gd name="connsiteX89" fmla="*/ 79816 w 590137"/>
                <a:gd name="connsiteY89" fmla="*/ 145150 h 605246"/>
                <a:gd name="connsiteX90" fmla="*/ 475700 w 590137"/>
                <a:gd name="connsiteY90" fmla="*/ 645 h 605246"/>
                <a:gd name="connsiteX91" fmla="*/ 500265 w 590137"/>
                <a:gd name="connsiteY91" fmla="*/ 2024 h 605246"/>
                <a:gd name="connsiteX92" fmla="*/ 544602 w 590137"/>
                <a:gd name="connsiteY92" fmla="*/ 77491 h 605246"/>
                <a:gd name="connsiteX93" fmla="*/ 469017 w 590137"/>
                <a:gd name="connsiteY93" fmla="*/ 121760 h 605246"/>
                <a:gd name="connsiteX94" fmla="*/ 424681 w 590137"/>
                <a:gd name="connsiteY94" fmla="*/ 46292 h 605246"/>
                <a:gd name="connsiteX95" fmla="*/ 475700 w 590137"/>
                <a:gd name="connsiteY95" fmla="*/ 645 h 605246"/>
                <a:gd name="connsiteX96" fmla="*/ 114491 w 590137"/>
                <a:gd name="connsiteY96" fmla="*/ 645 h 605246"/>
                <a:gd name="connsiteX97" fmla="*/ 165523 w 590137"/>
                <a:gd name="connsiteY97" fmla="*/ 46292 h 605246"/>
                <a:gd name="connsiteX98" fmla="*/ 121187 w 590137"/>
                <a:gd name="connsiteY98" fmla="*/ 121760 h 605246"/>
                <a:gd name="connsiteX99" fmla="*/ 45602 w 590137"/>
                <a:gd name="connsiteY99" fmla="*/ 77491 h 605246"/>
                <a:gd name="connsiteX100" fmla="*/ 89939 w 590137"/>
                <a:gd name="connsiteY100" fmla="*/ 2024 h 605246"/>
                <a:gd name="connsiteX101" fmla="*/ 114491 w 590137"/>
                <a:gd name="connsiteY101" fmla="*/ 645 h 605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590137" h="605246">
                  <a:moveTo>
                    <a:pt x="577961" y="221582"/>
                  </a:moveTo>
                  <a:lnTo>
                    <a:pt x="589853" y="347875"/>
                  </a:lnTo>
                  <a:cubicBezTo>
                    <a:pt x="591512" y="364812"/>
                    <a:pt x="585797" y="380644"/>
                    <a:pt x="575564" y="392611"/>
                  </a:cubicBezTo>
                  <a:lnTo>
                    <a:pt x="545971" y="479046"/>
                  </a:lnTo>
                  <a:lnTo>
                    <a:pt x="557771" y="565481"/>
                  </a:lnTo>
                  <a:cubicBezTo>
                    <a:pt x="560353" y="584627"/>
                    <a:pt x="546893" y="602301"/>
                    <a:pt x="527718" y="604878"/>
                  </a:cubicBezTo>
                  <a:cubicBezTo>
                    <a:pt x="526151" y="605154"/>
                    <a:pt x="524492" y="605246"/>
                    <a:pt x="522924" y="605246"/>
                  </a:cubicBezTo>
                  <a:cubicBezTo>
                    <a:pt x="505685" y="605246"/>
                    <a:pt x="490659" y="592451"/>
                    <a:pt x="488262" y="574962"/>
                  </a:cubicBezTo>
                  <a:lnTo>
                    <a:pt x="475355" y="480335"/>
                  </a:lnTo>
                  <a:cubicBezTo>
                    <a:pt x="474618" y="474904"/>
                    <a:pt x="475171" y="469381"/>
                    <a:pt x="476923" y="464318"/>
                  </a:cubicBezTo>
                  <a:lnTo>
                    <a:pt x="497573" y="403933"/>
                  </a:lnTo>
                  <a:cubicBezTo>
                    <a:pt x="482638" y="394268"/>
                    <a:pt x="472037" y="378251"/>
                    <a:pt x="470193" y="359197"/>
                  </a:cubicBezTo>
                  <a:lnTo>
                    <a:pt x="469363" y="350544"/>
                  </a:lnTo>
                  <a:lnTo>
                    <a:pt x="479873" y="351557"/>
                  </a:lnTo>
                  <a:cubicBezTo>
                    <a:pt x="481532" y="351741"/>
                    <a:pt x="483099" y="351741"/>
                    <a:pt x="484666" y="351741"/>
                  </a:cubicBezTo>
                  <a:cubicBezTo>
                    <a:pt x="503842" y="351741"/>
                    <a:pt x="521542" y="340787"/>
                    <a:pt x="529839" y="323205"/>
                  </a:cubicBezTo>
                  <a:lnTo>
                    <a:pt x="576854" y="224528"/>
                  </a:lnTo>
                  <a:cubicBezTo>
                    <a:pt x="577315" y="223607"/>
                    <a:pt x="577592" y="222595"/>
                    <a:pt x="577961" y="221582"/>
                  </a:cubicBezTo>
                  <a:close/>
                  <a:moveTo>
                    <a:pt x="12246" y="221582"/>
                  </a:moveTo>
                  <a:cubicBezTo>
                    <a:pt x="12615" y="222595"/>
                    <a:pt x="12799" y="223607"/>
                    <a:pt x="13352" y="224528"/>
                  </a:cubicBezTo>
                  <a:lnTo>
                    <a:pt x="60284" y="323205"/>
                  </a:lnTo>
                  <a:cubicBezTo>
                    <a:pt x="68675" y="340787"/>
                    <a:pt x="86378" y="351741"/>
                    <a:pt x="105556" y="351741"/>
                  </a:cubicBezTo>
                  <a:cubicBezTo>
                    <a:pt x="107124" y="351741"/>
                    <a:pt x="108691" y="351741"/>
                    <a:pt x="110259" y="351557"/>
                  </a:cubicBezTo>
                  <a:lnTo>
                    <a:pt x="120770" y="350544"/>
                  </a:lnTo>
                  <a:lnTo>
                    <a:pt x="120032" y="359197"/>
                  </a:lnTo>
                  <a:cubicBezTo>
                    <a:pt x="118188" y="378251"/>
                    <a:pt x="107585" y="394268"/>
                    <a:pt x="92648" y="403933"/>
                  </a:cubicBezTo>
                  <a:lnTo>
                    <a:pt x="113301" y="464318"/>
                  </a:lnTo>
                  <a:cubicBezTo>
                    <a:pt x="115053" y="469381"/>
                    <a:pt x="115514" y="474904"/>
                    <a:pt x="114869" y="480335"/>
                  </a:cubicBezTo>
                  <a:lnTo>
                    <a:pt x="101960" y="574962"/>
                  </a:lnTo>
                  <a:cubicBezTo>
                    <a:pt x="99563" y="592451"/>
                    <a:pt x="84534" y="605246"/>
                    <a:pt x="67199" y="605246"/>
                  </a:cubicBezTo>
                  <a:cubicBezTo>
                    <a:pt x="65632" y="605246"/>
                    <a:pt x="64064" y="605154"/>
                    <a:pt x="62497" y="604878"/>
                  </a:cubicBezTo>
                  <a:cubicBezTo>
                    <a:pt x="43318" y="602301"/>
                    <a:pt x="29857" y="584627"/>
                    <a:pt x="32438" y="565481"/>
                  </a:cubicBezTo>
                  <a:lnTo>
                    <a:pt x="44148" y="479046"/>
                  </a:lnTo>
                  <a:lnTo>
                    <a:pt x="14643" y="392611"/>
                  </a:lnTo>
                  <a:cubicBezTo>
                    <a:pt x="4316" y="380644"/>
                    <a:pt x="-1308" y="364812"/>
                    <a:pt x="259" y="347875"/>
                  </a:cubicBezTo>
                  <a:close/>
                  <a:moveTo>
                    <a:pt x="521614" y="174748"/>
                  </a:moveTo>
                  <a:cubicBezTo>
                    <a:pt x="528862" y="172182"/>
                    <a:pt x="537089" y="172389"/>
                    <a:pt x="544602" y="175979"/>
                  </a:cubicBezTo>
                  <a:cubicBezTo>
                    <a:pt x="559536" y="183068"/>
                    <a:pt x="565897" y="200926"/>
                    <a:pt x="558799" y="215931"/>
                  </a:cubicBezTo>
                  <a:lnTo>
                    <a:pt x="511784" y="314613"/>
                  </a:lnTo>
                  <a:cubicBezTo>
                    <a:pt x="506806" y="325107"/>
                    <a:pt x="496205" y="331735"/>
                    <a:pt x="484682" y="331735"/>
                  </a:cubicBezTo>
                  <a:cubicBezTo>
                    <a:pt x="483760" y="331735"/>
                    <a:pt x="482746" y="331735"/>
                    <a:pt x="481824" y="331643"/>
                  </a:cubicBezTo>
                  <a:lnTo>
                    <a:pt x="399595" y="323819"/>
                  </a:lnTo>
                  <a:cubicBezTo>
                    <a:pt x="383094" y="322346"/>
                    <a:pt x="370925" y="307617"/>
                    <a:pt x="372492" y="291139"/>
                  </a:cubicBezTo>
                  <a:cubicBezTo>
                    <a:pt x="374060" y="274662"/>
                    <a:pt x="388994" y="262326"/>
                    <a:pt x="405218" y="264075"/>
                  </a:cubicBezTo>
                  <a:lnTo>
                    <a:pt x="466521" y="269875"/>
                  </a:lnTo>
                  <a:lnTo>
                    <a:pt x="504502" y="190156"/>
                  </a:lnTo>
                  <a:cubicBezTo>
                    <a:pt x="508097" y="182653"/>
                    <a:pt x="514366" y="177314"/>
                    <a:pt x="521614" y="174748"/>
                  </a:cubicBezTo>
                  <a:close/>
                  <a:moveTo>
                    <a:pt x="68595" y="174748"/>
                  </a:moveTo>
                  <a:cubicBezTo>
                    <a:pt x="75844" y="177314"/>
                    <a:pt x="82114" y="182653"/>
                    <a:pt x="85709" y="190156"/>
                  </a:cubicBezTo>
                  <a:lnTo>
                    <a:pt x="123694" y="269875"/>
                  </a:lnTo>
                  <a:lnTo>
                    <a:pt x="184912" y="264075"/>
                  </a:lnTo>
                  <a:cubicBezTo>
                    <a:pt x="201415" y="262326"/>
                    <a:pt x="216074" y="274662"/>
                    <a:pt x="217641" y="291139"/>
                  </a:cubicBezTo>
                  <a:cubicBezTo>
                    <a:pt x="219209" y="307709"/>
                    <a:pt x="207131" y="322346"/>
                    <a:pt x="190536" y="323819"/>
                  </a:cubicBezTo>
                  <a:lnTo>
                    <a:pt x="108389" y="331643"/>
                  </a:lnTo>
                  <a:cubicBezTo>
                    <a:pt x="107467" y="331735"/>
                    <a:pt x="106453" y="331735"/>
                    <a:pt x="105531" y="331735"/>
                  </a:cubicBezTo>
                  <a:cubicBezTo>
                    <a:pt x="94007" y="331735"/>
                    <a:pt x="83404" y="325107"/>
                    <a:pt x="78426" y="314613"/>
                  </a:cubicBezTo>
                  <a:lnTo>
                    <a:pt x="31406" y="215931"/>
                  </a:lnTo>
                  <a:cubicBezTo>
                    <a:pt x="24307" y="200926"/>
                    <a:pt x="30668" y="183068"/>
                    <a:pt x="45604" y="175979"/>
                  </a:cubicBezTo>
                  <a:cubicBezTo>
                    <a:pt x="53118" y="172389"/>
                    <a:pt x="61346" y="172182"/>
                    <a:pt x="68595" y="174748"/>
                  </a:cubicBezTo>
                  <a:close/>
                  <a:moveTo>
                    <a:pt x="510393" y="145150"/>
                  </a:moveTo>
                  <a:cubicBezTo>
                    <a:pt x="526249" y="143677"/>
                    <a:pt x="541275" y="148649"/>
                    <a:pt x="552983" y="157857"/>
                  </a:cubicBezTo>
                  <a:cubicBezTo>
                    <a:pt x="528093" y="146071"/>
                    <a:pt x="498316" y="156660"/>
                    <a:pt x="486424" y="181613"/>
                  </a:cubicBezTo>
                  <a:lnTo>
                    <a:pt x="458860" y="239345"/>
                  </a:lnTo>
                  <a:lnTo>
                    <a:pt x="454435" y="248645"/>
                  </a:lnTo>
                  <a:lnTo>
                    <a:pt x="407143" y="244226"/>
                  </a:lnTo>
                  <a:cubicBezTo>
                    <a:pt x="383635" y="241924"/>
                    <a:pt x="362155" y="256656"/>
                    <a:pt x="354965" y="278386"/>
                  </a:cubicBezTo>
                  <a:cubicBezTo>
                    <a:pt x="343441" y="271757"/>
                    <a:pt x="337265" y="258221"/>
                    <a:pt x="340768" y="244778"/>
                  </a:cubicBezTo>
                  <a:cubicBezTo>
                    <a:pt x="345008" y="228757"/>
                    <a:pt x="361510" y="219181"/>
                    <a:pt x="377459" y="223416"/>
                  </a:cubicBezTo>
                  <a:lnTo>
                    <a:pt x="422815" y="235294"/>
                  </a:lnTo>
                  <a:lnTo>
                    <a:pt x="459045" y="185941"/>
                  </a:lnTo>
                  <a:cubicBezTo>
                    <a:pt x="466419" y="164118"/>
                    <a:pt x="485963" y="147452"/>
                    <a:pt x="510393" y="145150"/>
                  </a:cubicBezTo>
                  <a:close/>
                  <a:moveTo>
                    <a:pt x="79816" y="145150"/>
                  </a:moveTo>
                  <a:cubicBezTo>
                    <a:pt x="104249" y="147451"/>
                    <a:pt x="123795" y="164113"/>
                    <a:pt x="131171" y="185931"/>
                  </a:cubicBezTo>
                  <a:lnTo>
                    <a:pt x="156433" y="220360"/>
                  </a:lnTo>
                  <a:lnTo>
                    <a:pt x="156433" y="218703"/>
                  </a:lnTo>
                  <a:cubicBezTo>
                    <a:pt x="156433" y="205539"/>
                    <a:pt x="167220" y="194768"/>
                    <a:pt x="180497" y="194768"/>
                  </a:cubicBezTo>
                  <a:lnTo>
                    <a:pt x="282929" y="194768"/>
                  </a:lnTo>
                  <a:cubicBezTo>
                    <a:pt x="296206" y="194768"/>
                    <a:pt x="306993" y="205539"/>
                    <a:pt x="306993" y="218703"/>
                  </a:cubicBezTo>
                  <a:lnTo>
                    <a:pt x="306993" y="320149"/>
                  </a:lnTo>
                  <a:cubicBezTo>
                    <a:pt x="306993" y="333405"/>
                    <a:pt x="296206" y="344083"/>
                    <a:pt x="282929" y="344083"/>
                  </a:cubicBezTo>
                  <a:lnTo>
                    <a:pt x="189256" y="344083"/>
                  </a:lnTo>
                  <a:lnTo>
                    <a:pt x="192483" y="343807"/>
                  </a:lnTo>
                  <a:cubicBezTo>
                    <a:pt x="220050" y="341230"/>
                    <a:pt x="240241" y="316835"/>
                    <a:pt x="237660" y="289310"/>
                  </a:cubicBezTo>
                  <a:cubicBezTo>
                    <a:pt x="237291" y="285444"/>
                    <a:pt x="236461" y="281853"/>
                    <a:pt x="235263" y="278355"/>
                  </a:cubicBezTo>
                  <a:cubicBezTo>
                    <a:pt x="228163" y="256630"/>
                    <a:pt x="206958" y="241901"/>
                    <a:pt x="183078" y="244202"/>
                  </a:cubicBezTo>
                  <a:lnTo>
                    <a:pt x="135781" y="248621"/>
                  </a:lnTo>
                  <a:lnTo>
                    <a:pt x="131263" y="239323"/>
                  </a:lnTo>
                  <a:lnTo>
                    <a:pt x="103788" y="181604"/>
                  </a:lnTo>
                  <a:cubicBezTo>
                    <a:pt x="91894" y="156657"/>
                    <a:pt x="62206" y="146070"/>
                    <a:pt x="37221" y="157761"/>
                  </a:cubicBezTo>
                  <a:cubicBezTo>
                    <a:pt x="48930" y="148648"/>
                    <a:pt x="63958" y="143677"/>
                    <a:pt x="79816" y="145150"/>
                  </a:cubicBezTo>
                  <a:close/>
                  <a:moveTo>
                    <a:pt x="475700" y="645"/>
                  </a:moveTo>
                  <a:cubicBezTo>
                    <a:pt x="483668" y="-519"/>
                    <a:pt x="491992" y="-139"/>
                    <a:pt x="500265" y="2024"/>
                  </a:cubicBezTo>
                  <a:cubicBezTo>
                    <a:pt x="533356" y="10583"/>
                    <a:pt x="553266" y="44451"/>
                    <a:pt x="544602" y="77491"/>
                  </a:cubicBezTo>
                  <a:cubicBezTo>
                    <a:pt x="536029" y="110624"/>
                    <a:pt x="502109" y="130411"/>
                    <a:pt x="469017" y="121760"/>
                  </a:cubicBezTo>
                  <a:cubicBezTo>
                    <a:pt x="435926" y="113200"/>
                    <a:pt x="416016" y="79332"/>
                    <a:pt x="424681" y="46292"/>
                  </a:cubicBezTo>
                  <a:cubicBezTo>
                    <a:pt x="431110" y="21512"/>
                    <a:pt x="451798" y="4135"/>
                    <a:pt x="475700" y="645"/>
                  </a:cubicBezTo>
                  <a:close/>
                  <a:moveTo>
                    <a:pt x="114491" y="645"/>
                  </a:moveTo>
                  <a:cubicBezTo>
                    <a:pt x="138372" y="4135"/>
                    <a:pt x="159025" y="21512"/>
                    <a:pt x="165523" y="46292"/>
                  </a:cubicBezTo>
                  <a:cubicBezTo>
                    <a:pt x="174188" y="79332"/>
                    <a:pt x="154278" y="113200"/>
                    <a:pt x="121187" y="121760"/>
                  </a:cubicBezTo>
                  <a:cubicBezTo>
                    <a:pt x="88003" y="130411"/>
                    <a:pt x="54175" y="110624"/>
                    <a:pt x="45602" y="77491"/>
                  </a:cubicBezTo>
                  <a:cubicBezTo>
                    <a:pt x="36938" y="44451"/>
                    <a:pt x="56756" y="10583"/>
                    <a:pt x="89939" y="2024"/>
                  </a:cubicBezTo>
                  <a:cubicBezTo>
                    <a:pt x="98212" y="-139"/>
                    <a:pt x="106531" y="-519"/>
                    <a:pt x="114491" y="645"/>
                  </a:cubicBezTo>
                  <a:close/>
                </a:path>
              </a:pathLst>
            </a:custGeom>
            <a:solidFill>
              <a:schemeClr val="bg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97C74D"/>
                </a:solidFill>
                <a:effectLst/>
                <a:uLnTx/>
                <a:uFillTx/>
                <a:latin typeface="+mn-ea"/>
                <a:sym typeface="微软雅黑" panose="020B0503020204020204" pitchFamily="34" charset="-122"/>
              </a:endParaRPr>
            </a:p>
          </p:txBody>
        </p:sp>
      </p:grpSp>
      <p:sp>
        <p:nvSpPr>
          <p:cNvPr id="168" name="文本框 25">
            <a:extLst>
              <a:ext uri="{FF2B5EF4-FFF2-40B4-BE49-F238E27FC236}">
                <a16:creationId xmlns:a16="http://schemas.microsoft.com/office/drawing/2014/main" id="{A5F5BC21-09DF-4842-9459-E33B78E178DA}"/>
              </a:ext>
            </a:extLst>
          </p:cNvPr>
          <p:cNvSpPr txBox="1"/>
          <p:nvPr/>
        </p:nvSpPr>
        <p:spPr>
          <a:xfrm>
            <a:off x="1199798" y="322010"/>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目标用户</a:t>
            </a:r>
          </a:p>
        </p:txBody>
      </p:sp>
      <p:pic>
        <p:nvPicPr>
          <p:cNvPr id="176" name="图片 175" descr="卡通人物&#10;&#10;中度可信度描述已自动生成">
            <a:extLst>
              <a:ext uri="{FF2B5EF4-FFF2-40B4-BE49-F238E27FC236}">
                <a16:creationId xmlns:a16="http://schemas.microsoft.com/office/drawing/2014/main" id="{A63AAB86-0812-43A7-B085-D8426627C0EA}"/>
              </a:ext>
            </a:extLst>
          </p:cNvPr>
          <p:cNvPicPr>
            <a:picLocks noChangeAspect="1"/>
          </p:cNvPicPr>
          <p:nvPr/>
        </p:nvPicPr>
        <p:blipFill rotWithShape="1">
          <a:blip r:embed="rId9" cstate="screen">
            <a:alphaModFix amt="35000"/>
            <a:extLst>
              <a:ext uri="{28A0092B-C50C-407E-A947-70E740481C1C}">
                <a14:useLocalDpi xmlns:a14="http://schemas.microsoft.com/office/drawing/2010/main"/>
              </a:ext>
            </a:extLst>
          </a:blip>
          <a:srcRect/>
          <a:stretch/>
        </p:blipFill>
        <p:spPr>
          <a:xfrm rot="1281558">
            <a:off x="9544755" y="-1184134"/>
            <a:ext cx="3361758" cy="2878766"/>
          </a:xfrm>
          <a:prstGeom prst="rect">
            <a:avLst/>
          </a:prstGeom>
        </p:spPr>
      </p:pic>
      <p:sp>
        <p:nvSpPr>
          <p:cNvPr id="92" name="矩形: 圆角 91">
            <a:extLst>
              <a:ext uri="{FF2B5EF4-FFF2-40B4-BE49-F238E27FC236}">
                <a16:creationId xmlns:a16="http://schemas.microsoft.com/office/drawing/2014/main" id="{5A43D58D-9668-3D5F-B91A-E9771CE649B0}"/>
              </a:ext>
            </a:extLst>
          </p:cNvPr>
          <p:cNvSpPr/>
          <p:nvPr/>
        </p:nvSpPr>
        <p:spPr>
          <a:xfrm>
            <a:off x="4829799" y="3111207"/>
            <a:ext cx="2202930" cy="3279644"/>
          </a:xfrm>
          <a:prstGeom prst="roundRect">
            <a:avLst>
              <a:gd name="adj" fmla="val 6196"/>
            </a:avLst>
          </a:prstGeom>
          <a:solidFill>
            <a:schemeClr val="bg1"/>
          </a:solidFill>
          <a:ln w="38100">
            <a:solidFill>
              <a:schemeClr val="accent2"/>
            </a:solidFill>
          </a:ln>
          <a:effectLst>
            <a:outerShdw blurRad="152400" dist="63500" algn="l" rotWithShape="0">
              <a:schemeClr val="bg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sp>
        <p:nvSpPr>
          <p:cNvPr id="93" name="矩形: 圆角 92">
            <a:extLst>
              <a:ext uri="{FF2B5EF4-FFF2-40B4-BE49-F238E27FC236}">
                <a16:creationId xmlns:a16="http://schemas.microsoft.com/office/drawing/2014/main" id="{DB5E2908-A771-460C-76DD-424E8408EA53}"/>
              </a:ext>
            </a:extLst>
          </p:cNvPr>
          <p:cNvSpPr/>
          <p:nvPr/>
        </p:nvSpPr>
        <p:spPr>
          <a:xfrm>
            <a:off x="5030772" y="3283860"/>
            <a:ext cx="1800985" cy="1185285"/>
          </a:xfrm>
          <a:prstGeom prst="round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679190"/>
              </a:solidFill>
              <a:latin typeface="+mn-ea"/>
              <a:sym typeface="微软雅黑" panose="020B0503020204020204" pitchFamily="34" charset="-122"/>
            </a:endParaRPr>
          </a:p>
        </p:txBody>
      </p:sp>
      <p:sp>
        <p:nvSpPr>
          <p:cNvPr id="94" name="任意多边形: 形状 93">
            <a:extLst>
              <a:ext uri="{FF2B5EF4-FFF2-40B4-BE49-F238E27FC236}">
                <a16:creationId xmlns:a16="http://schemas.microsoft.com/office/drawing/2014/main" id="{13AC0A23-EA63-D8BE-F8D7-74D0139949A4}"/>
              </a:ext>
            </a:extLst>
          </p:cNvPr>
          <p:cNvSpPr/>
          <p:nvPr/>
        </p:nvSpPr>
        <p:spPr>
          <a:xfrm>
            <a:off x="5817010" y="3283860"/>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grpSp>
        <p:nvGrpSpPr>
          <p:cNvPr id="95" name="组合 94">
            <a:extLst>
              <a:ext uri="{FF2B5EF4-FFF2-40B4-BE49-F238E27FC236}">
                <a16:creationId xmlns:a16="http://schemas.microsoft.com/office/drawing/2014/main" id="{418D5D84-7C4B-1D94-4603-164C6D3A2C1C}"/>
              </a:ext>
            </a:extLst>
          </p:cNvPr>
          <p:cNvGrpSpPr/>
          <p:nvPr/>
        </p:nvGrpSpPr>
        <p:grpSpPr>
          <a:xfrm>
            <a:off x="5781731" y="4275093"/>
            <a:ext cx="316188" cy="316186"/>
            <a:chOff x="2730006" y="4648796"/>
            <a:chExt cx="316188" cy="316186"/>
          </a:xfrm>
        </p:grpSpPr>
        <p:sp>
          <p:nvSpPr>
            <p:cNvPr id="99" name="椭圆 98">
              <a:extLst>
                <a:ext uri="{FF2B5EF4-FFF2-40B4-BE49-F238E27FC236}">
                  <a16:creationId xmlns:a16="http://schemas.microsoft.com/office/drawing/2014/main" id="{C4996CFE-AA67-0813-E1B4-AB782E91C40D}"/>
                </a:ext>
              </a:extLst>
            </p:cNvPr>
            <p:cNvSpPr/>
            <p:nvPr/>
          </p:nvSpPr>
          <p:spPr>
            <a:xfrm>
              <a:off x="2730006" y="4648796"/>
              <a:ext cx="316188" cy="316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sp>
          <p:nvSpPr>
            <p:cNvPr id="100" name="箭头: V 形 99">
              <a:extLst>
                <a:ext uri="{FF2B5EF4-FFF2-40B4-BE49-F238E27FC236}">
                  <a16:creationId xmlns:a16="http://schemas.microsoft.com/office/drawing/2014/main" id="{3400EE75-C44D-1D84-EE01-646265F12C1A}"/>
                </a:ext>
              </a:extLst>
            </p:cNvPr>
            <p:cNvSpPr/>
            <p:nvPr/>
          </p:nvSpPr>
          <p:spPr>
            <a:xfrm rot="5400000">
              <a:off x="2821650" y="4739518"/>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mn-ea"/>
                <a:sym typeface="微软雅黑" panose="020B0503020204020204" pitchFamily="34" charset="-122"/>
              </a:endParaRPr>
            </a:p>
          </p:txBody>
        </p:sp>
      </p:grpSp>
      <p:sp>
        <p:nvSpPr>
          <p:cNvPr id="96" name="文本框 11">
            <a:extLst>
              <a:ext uri="{FF2B5EF4-FFF2-40B4-BE49-F238E27FC236}">
                <a16:creationId xmlns:a16="http://schemas.microsoft.com/office/drawing/2014/main" id="{B7E12059-FDA4-E742-691E-50645906B09E}"/>
              </a:ext>
            </a:extLst>
          </p:cNvPr>
          <p:cNvSpPr txBox="1"/>
          <p:nvPr/>
        </p:nvSpPr>
        <p:spPr>
          <a:xfrm>
            <a:off x="5111196" y="3898677"/>
            <a:ext cx="1640136" cy="27699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mj-ea"/>
                <a:ea typeface="+mj-ea"/>
                <a:sym typeface="微软雅黑" panose="020B0503020204020204" pitchFamily="34" charset="-122"/>
              </a:rPr>
              <a:t>关键词标题</a:t>
            </a:r>
          </a:p>
        </p:txBody>
      </p:sp>
      <p:sp>
        <p:nvSpPr>
          <p:cNvPr id="97" name="文本框 13">
            <a:extLst>
              <a:ext uri="{FF2B5EF4-FFF2-40B4-BE49-F238E27FC236}">
                <a16:creationId xmlns:a16="http://schemas.microsoft.com/office/drawing/2014/main" id="{F976A4E6-887F-0541-35AB-B10C924A6EF4}"/>
              </a:ext>
            </a:extLst>
          </p:cNvPr>
          <p:cNvSpPr txBox="1"/>
          <p:nvPr/>
        </p:nvSpPr>
        <p:spPr>
          <a:xfrm>
            <a:off x="4941690" y="4764460"/>
            <a:ext cx="1979148" cy="110235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123" name="图形 23">
            <a:extLst>
              <a:ext uri="{FF2B5EF4-FFF2-40B4-BE49-F238E27FC236}">
                <a16:creationId xmlns:a16="http://schemas.microsoft.com/office/drawing/2014/main" id="{CDF0672D-BBD4-4946-9131-B7715F289EC3}"/>
              </a:ext>
            </a:extLst>
          </p:cNvPr>
          <p:cNvSpPr/>
          <p:nvPr/>
        </p:nvSpPr>
        <p:spPr>
          <a:xfrm>
            <a:off x="5767845" y="3414824"/>
            <a:ext cx="326839" cy="435182"/>
          </a:xfrm>
          <a:custGeom>
            <a:avLst/>
            <a:gdLst>
              <a:gd name="connsiteX0" fmla="*/ 327017 w 455833"/>
              <a:gd name="connsiteY0" fmla="*/ 249590 h 606933"/>
              <a:gd name="connsiteX1" fmla="*/ 327017 w 455833"/>
              <a:gd name="connsiteY1" fmla="*/ 263180 h 606933"/>
              <a:gd name="connsiteX2" fmla="*/ 330818 w 455833"/>
              <a:gd name="connsiteY2" fmla="*/ 262864 h 606933"/>
              <a:gd name="connsiteX3" fmla="*/ 338815 w 455833"/>
              <a:gd name="connsiteY3" fmla="*/ 249590 h 606933"/>
              <a:gd name="connsiteX4" fmla="*/ 338815 w 455833"/>
              <a:gd name="connsiteY4" fmla="*/ 263496 h 606933"/>
              <a:gd name="connsiteX5" fmla="*/ 341745 w 455833"/>
              <a:gd name="connsiteY5" fmla="*/ 264286 h 606933"/>
              <a:gd name="connsiteX6" fmla="*/ 350455 w 455833"/>
              <a:gd name="connsiteY6" fmla="*/ 249590 h 606933"/>
              <a:gd name="connsiteX7" fmla="*/ 350455 w 455833"/>
              <a:gd name="connsiteY7" fmla="*/ 268553 h 606933"/>
              <a:gd name="connsiteX8" fmla="*/ 364470 w 455833"/>
              <a:gd name="connsiteY8" fmla="*/ 295179 h 606933"/>
              <a:gd name="connsiteX9" fmla="*/ 332005 w 455833"/>
              <a:gd name="connsiteY9" fmla="*/ 327494 h 606933"/>
              <a:gd name="connsiteX10" fmla="*/ 299620 w 455833"/>
              <a:gd name="connsiteY10" fmla="*/ 295179 h 606933"/>
              <a:gd name="connsiteX11" fmla="*/ 316882 w 455833"/>
              <a:gd name="connsiteY11" fmla="*/ 266577 h 606933"/>
              <a:gd name="connsiteX12" fmla="*/ 55183 w 455833"/>
              <a:gd name="connsiteY12" fmla="*/ 102673 h 606933"/>
              <a:gd name="connsiteX13" fmla="*/ 116462 w 455833"/>
              <a:gd name="connsiteY13" fmla="*/ 102673 h 606933"/>
              <a:gd name="connsiteX14" fmla="*/ 187558 w 455833"/>
              <a:gd name="connsiteY14" fmla="*/ 102673 h 606933"/>
              <a:gd name="connsiteX15" fmla="*/ 242741 w 455833"/>
              <a:gd name="connsiteY15" fmla="*/ 158956 h 606933"/>
              <a:gd name="connsiteX16" fmla="*/ 260397 w 455833"/>
              <a:gd name="connsiteY16" fmla="*/ 285911 h 606933"/>
              <a:gd name="connsiteX17" fmla="*/ 291036 w 455833"/>
              <a:gd name="connsiteY17" fmla="*/ 339586 h 606933"/>
              <a:gd name="connsiteX18" fmla="*/ 294678 w 455833"/>
              <a:gd name="connsiteY18" fmla="*/ 341641 h 606933"/>
              <a:gd name="connsiteX19" fmla="*/ 376226 w 455833"/>
              <a:gd name="connsiteY19" fmla="*/ 341641 h 606933"/>
              <a:gd name="connsiteX20" fmla="*/ 382005 w 455833"/>
              <a:gd name="connsiteY20" fmla="*/ 338400 h 606933"/>
              <a:gd name="connsiteX21" fmla="*/ 411299 w 455833"/>
              <a:gd name="connsiteY21" fmla="*/ 285595 h 606933"/>
              <a:gd name="connsiteX22" fmla="*/ 420324 w 455833"/>
              <a:gd name="connsiteY22" fmla="*/ 275477 h 606933"/>
              <a:gd name="connsiteX23" fmla="*/ 452468 w 455833"/>
              <a:gd name="connsiteY23" fmla="*/ 283540 h 606933"/>
              <a:gd name="connsiteX24" fmla="*/ 452785 w 455833"/>
              <a:gd name="connsiteY24" fmla="*/ 307097 h 606933"/>
              <a:gd name="connsiteX25" fmla="*/ 399502 w 455833"/>
              <a:gd name="connsiteY25" fmla="*/ 402352 h 606933"/>
              <a:gd name="connsiteX26" fmla="*/ 398315 w 455833"/>
              <a:gd name="connsiteY26" fmla="*/ 406937 h 606933"/>
              <a:gd name="connsiteX27" fmla="*/ 398077 w 455833"/>
              <a:gd name="connsiteY27" fmla="*/ 580689 h 606933"/>
              <a:gd name="connsiteX28" fmla="*/ 369179 w 455833"/>
              <a:gd name="connsiteY28" fmla="*/ 606933 h 606933"/>
              <a:gd name="connsiteX29" fmla="*/ 341390 w 455833"/>
              <a:gd name="connsiteY29" fmla="*/ 579187 h 606933"/>
              <a:gd name="connsiteX30" fmla="*/ 341390 w 455833"/>
              <a:gd name="connsiteY30" fmla="*/ 505670 h 606933"/>
              <a:gd name="connsiteX31" fmla="*/ 339015 w 455833"/>
              <a:gd name="connsiteY31" fmla="*/ 503220 h 606933"/>
              <a:gd name="connsiteX32" fmla="*/ 335373 w 455833"/>
              <a:gd name="connsiteY32" fmla="*/ 503220 h 606933"/>
              <a:gd name="connsiteX33" fmla="*/ 332918 w 455833"/>
              <a:gd name="connsiteY33" fmla="*/ 505670 h 606933"/>
              <a:gd name="connsiteX34" fmla="*/ 332918 w 455833"/>
              <a:gd name="connsiteY34" fmla="*/ 578791 h 606933"/>
              <a:gd name="connsiteX35" fmla="*/ 302437 w 455833"/>
              <a:gd name="connsiteY35" fmla="*/ 606933 h 606933"/>
              <a:gd name="connsiteX36" fmla="*/ 273618 w 455833"/>
              <a:gd name="connsiteY36" fmla="*/ 578712 h 606933"/>
              <a:gd name="connsiteX37" fmla="*/ 273618 w 455833"/>
              <a:gd name="connsiteY37" fmla="*/ 404091 h 606933"/>
              <a:gd name="connsiteX38" fmla="*/ 272352 w 455833"/>
              <a:gd name="connsiteY38" fmla="*/ 399585 h 606933"/>
              <a:gd name="connsiteX39" fmla="*/ 220652 w 455833"/>
              <a:gd name="connsiteY39" fmla="*/ 310100 h 606933"/>
              <a:gd name="connsiteX40" fmla="*/ 217644 w 455833"/>
              <a:gd name="connsiteY40" fmla="*/ 304725 h 606933"/>
              <a:gd name="connsiteX41" fmla="*/ 217327 w 455833"/>
              <a:gd name="connsiteY41" fmla="*/ 303935 h 606933"/>
              <a:gd name="connsiteX42" fmla="*/ 215269 w 455833"/>
              <a:gd name="connsiteY42" fmla="*/ 296504 h 606933"/>
              <a:gd name="connsiteX43" fmla="*/ 196188 w 455833"/>
              <a:gd name="connsiteY43" fmla="*/ 178561 h 606933"/>
              <a:gd name="connsiteX44" fmla="*/ 193734 w 455833"/>
              <a:gd name="connsiteY44" fmla="*/ 176110 h 606933"/>
              <a:gd name="connsiteX45" fmla="*/ 188825 w 455833"/>
              <a:gd name="connsiteY45" fmla="*/ 176110 h 606933"/>
              <a:gd name="connsiteX46" fmla="*/ 186371 w 455833"/>
              <a:gd name="connsiteY46" fmla="*/ 178561 h 606933"/>
              <a:gd name="connsiteX47" fmla="*/ 186371 w 455833"/>
              <a:gd name="connsiteY47" fmla="*/ 576973 h 606933"/>
              <a:gd name="connsiteX48" fmla="*/ 156365 w 455833"/>
              <a:gd name="connsiteY48" fmla="*/ 606933 h 606933"/>
              <a:gd name="connsiteX49" fmla="*/ 126279 w 455833"/>
              <a:gd name="connsiteY49" fmla="*/ 576973 h 606933"/>
              <a:gd name="connsiteX50" fmla="*/ 126279 w 455833"/>
              <a:gd name="connsiteY50" fmla="*/ 342511 h 606933"/>
              <a:gd name="connsiteX51" fmla="*/ 123825 w 455833"/>
              <a:gd name="connsiteY51" fmla="*/ 340139 h 606933"/>
              <a:gd name="connsiteX52" fmla="*/ 118996 w 455833"/>
              <a:gd name="connsiteY52" fmla="*/ 340139 h 606933"/>
              <a:gd name="connsiteX53" fmla="*/ 116541 w 455833"/>
              <a:gd name="connsiteY53" fmla="*/ 342511 h 606933"/>
              <a:gd name="connsiteX54" fmla="*/ 116541 w 455833"/>
              <a:gd name="connsiteY54" fmla="*/ 576973 h 606933"/>
              <a:gd name="connsiteX55" fmla="*/ 86456 w 455833"/>
              <a:gd name="connsiteY55" fmla="*/ 606933 h 606933"/>
              <a:gd name="connsiteX56" fmla="*/ 56450 w 455833"/>
              <a:gd name="connsiteY56" fmla="*/ 576973 h 606933"/>
              <a:gd name="connsiteX57" fmla="*/ 56450 w 455833"/>
              <a:gd name="connsiteY57" fmla="*/ 178561 h 606933"/>
              <a:gd name="connsiteX58" fmla="*/ 53995 w 455833"/>
              <a:gd name="connsiteY58" fmla="*/ 176110 h 606933"/>
              <a:gd name="connsiteX59" fmla="*/ 49087 w 455833"/>
              <a:gd name="connsiteY59" fmla="*/ 176110 h 606933"/>
              <a:gd name="connsiteX60" fmla="*/ 46632 w 455833"/>
              <a:gd name="connsiteY60" fmla="*/ 178561 h 606933"/>
              <a:gd name="connsiteX61" fmla="*/ 46632 w 455833"/>
              <a:gd name="connsiteY61" fmla="*/ 320535 h 606933"/>
              <a:gd name="connsiteX62" fmla="*/ 23356 w 455833"/>
              <a:gd name="connsiteY62" fmla="*/ 343776 h 606933"/>
              <a:gd name="connsiteX63" fmla="*/ 0 w 455833"/>
              <a:gd name="connsiteY63" fmla="*/ 320535 h 606933"/>
              <a:gd name="connsiteX64" fmla="*/ 0 w 455833"/>
              <a:gd name="connsiteY64" fmla="*/ 158956 h 606933"/>
              <a:gd name="connsiteX65" fmla="*/ 55183 w 455833"/>
              <a:gd name="connsiteY65" fmla="*/ 102673 h 606933"/>
              <a:gd name="connsiteX66" fmla="*/ 121408 w 455833"/>
              <a:gd name="connsiteY66" fmla="*/ 0 h 606933"/>
              <a:gd name="connsiteX67" fmla="*/ 166111 w 455833"/>
              <a:gd name="connsiteY67" fmla="*/ 44633 h 606933"/>
              <a:gd name="connsiteX68" fmla="*/ 121408 w 455833"/>
              <a:gd name="connsiteY68" fmla="*/ 89266 h 606933"/>
              <a:gd name="connsiteX69" fmla="*/ 76705 w 455833"/>
              <a:gd name="connsiteY69" fmla="*/ 44633 h 606933"/>
              <a:gd name="connsiteX70" fmla="*/ 121408 w 455833"/>
              <a:gd name="connsiteY70" fmla="*/ 0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55833" h="606933">
                <a:moveTo>
                  <a:pt x="327017" y="249590"/>
                </a:moveTo>
                <a:lnTo>
                  <a:pt x="327017" y="263180"/>
                </a:lnTo>
                <a:cubicBezTo>
                  <a:pt x="328284" y="263022"/>
                  <a:pt x="329551" y="262864"/>
                  <a:pt x="330818" y="262864"/>
                </a:cubicBezTo>
                <a:lnTo>
                  <a:pt x="338815" y="249590"/>
                </a:lnTo>
                <a:lnTo>
                  <a:pt x="338815" y="263496"/>
                </a:lnTo>
                <a:cubicBezTo>
                  <a:pt x="339765" y="263733"/>
                  <a:pt x="340715" y="263970"/>
                  <a:pt x="341745" y="264286"/>
                </a:cubicBezTo>
                <a:lnTo>
                  <a:pt x="350455" y="249590"/>
                </a:lnTo>
                <a:lnTo>
                  <a:pt x="350455" y="268553"/>
                </a:lnTo>
                <a:cubicBezTo>
                  <a:pt x="358927" y="274399"/>
                  <a:pt x="364470" y="284118"/>
                  <a:pt x="364470" y="295179"/>
                </a:cubicBezTo>
                <a:cubicBezTo>
                  <a:pt x="364470" y="313035"/>
                  <a:pt x="349980" y="327494"/>
                  <a:pt x="332005" y="327494"/>
                </a:cubicBezTo>
                <a:cubicBezTo>
                  <a:pt x="314110" y="327494"/>
                  <a:pt x="299620" y="313035"/>
                  <a:pt x="299620" y="295179"/>
                </a:cubicBezTo>
                <a:cubicBezTo>
                  <a:pt x="299620" y="282775"/>
                  <a:pt x="306588" y="271950"/>
                  <a:pt x="316882" y="266577"/>
                </a:cubicBezTo>
                <a:close/>
                <a:moveTo>
                  <a:pt x="55183" y="102673"/>
                </a:moveTo>
                <a:lnTo>
                  <a:pt x="116462" y="102673"/>
                </a:lnTo>
                <a:lnTo>
                  <a:pt x="187558" y="102673"/>
                </a:lnTo>
                <a:cubicBezTo>
                  <a:pt x="218277" y="102673"/>
                  <a:pt x="242741" y="127099"/>
                  <a:pt x="242741" y="158956"/>
                </a:cubicBezTo>
                <a:cubicBezTo>
                  <a:pt x="242741" y="160537"/>
                  <a:pt x="255884" y="253975"/>
                  <a:pt x="260397" y="285911"/>
                </a:cubicBezTo>
                <a:cubicBezTo>
                  <a:pt x="265305" y="294528"/>
                  <a:pt x="291036" y="339586"/>
                  <a:pt x="291036" y="339586"/>
                </a:cubicBezTo>
                <a:cubicBezTo>
                  <a:pt x="291670" y="340693"/>
                  <a:pt x="293332" y="341641"/>
                  <a:pt x="294678" y="341641"/>
                </a:cubicBezTo>
                <a:lnTo>
                  <a:pt x="376226" y="341641"/>
                </a:lnTo>
                <a:cubicBezTo>
                  <a:pt x="379155" y="341641"/>
                  <a:pt x="380659" y="340693"/>
                  <a:pt x="382005" y="338400"/>
                </a:cubicBezTo>
                <a:lnTo>
                  <a:pt x="411299" y="285595"/>
                </a:lnTo>
                <a:cubicBezTo>
                  <a:pt x="413278" y="281642"/>
                  <a:pt x="416287" y="277927"/>
                  <a:pt x="420324" y="275477"/>
                </a:cubicBezTo>
                <a:cubicBezTo>
                  <a:pt x="431488" y="268836"/>
                  <a:pt x="445818" y="272473"/>
                  <a:pt x="452468" y="283540"/>
                </a:cubicBezTo>
                <a:cubicBezTo>
                  <a:pt x="456981" y="291049"/>
                  <a:pt x="456823" y="299982"/>
                  <a:pt x="452785" y="307097"/>
                </a:cubicBezTo>
                <a:cubicBezTo>
                  <a:pt x="452152" y="308282"/>
                  <a:pt x="399502" y="402352"/>
                  <a:pt x="399502" y="402352"/>
                </a:cubicBezTo>
                <a:cubicBezTo>
                  <a:pt x="398869" y="403538"/>
                  <a:pt x="398315" y="406937"/>
                  <a:pt x="398315" y="406937"/>
                </a:cubicBezTo>
                <a:cubicBezTo>
                  <a:pt x="398315" y="406937"/>
                  <a:pt x="398235" y="579424"/>
                  <a:pt x="398077" y="580689"/>
                </a:cubicBezTo>
                <a:cubicBezTo>
                  <a:pt x="396573" y="594364"/>
                  <a:pt x="384222" y="606933"/>
                  <a:pt x="369179" y="606933"/>
                </a:cubicBezTo>
                <a:cubicBezTo>
                  <a:pt x="353266" y="606933"/>
                  <a:pt x="341627" y="593653"/>
                  <a:pt x="341390" y="579187"/>
                </a:cubicBezTo>
                <a:lnTo>
                  <a:pt x="341390" y="505670"/>
                </a:lnTo>
                <a:cubicBezTo>
                  <a:pt x="341390" y="504326"/>
                  <a:pt x="340281" y="503220"/>
                  <a:pt x="339015" y="503220"/>
                </a:cubicBezTo>
                <a:lnTo>
                  <a:pt x="335373" y="503220"/>
                </a:lnTo>
                <a:cubicBezTo>
                  <a:pt x="334027" y="503220"/>
                  <a:pt x="332918" y="504326"/>
                  <a:pt x="332918" y="505670"/>
                </a:cubicBezTo>
                <a:lnTo>
                  <a:pt x="332918" y="578791"/>
                </a:lnTo>
                <a:cubicBezTo>
                  <a:pt x="332681" y="593337"/>
                  <a:pt x="318351" y="606933"/>
                  <a:pt x="302437" y="606933"/>
                </a:cubicBezTo>
                <a:cubicBezTo>
                  <a:pt x="286444" y="606933"/>
                  <a:pt x="273856" y="593258"/>
                  <a:pt x="273618" y="578712"/>
                </a:cubicBezTo>
                <a:lnTo>
                  <a:pt x="273618" y="404091"/>
                </a:lnTo>
                <a:cubicBezTo>
                  <a:pt x="273618" y="402747"/>
                  <a:pt x="273064" y="400692"/>
                  <a:pt x="272352" y="399585"/>
                </a:cubicBezTo>
                <a:lnTo>
                  <a:pt x="220652" y="310100"/>
                </a:lnTo>
                <a:cubicBezTo>
                  <a:pt x="219465" y="308519"/>
                  <a:pt x="218515" y="306701"/>
                  <a:pt x="217644" y="304725"/>
                </a:cubicBezTo>
                <a:cubicBezTo>
                  <a:pt x="217565" y="304488"/>
                  <a:pt x="217406" y="304172"/>
                  <a:pt x="217327" y="303935"/>
                </a:cubicBezTo>
                <a:cubicBezTo>
                  <a:pt x="216377" y="301563"/>
                  <a:pt x="215744" y="299113"/>
                  <a:pt x="215269" y="296504"/>
                </a:cubicBezTo>
                <a:cubicBezTo>
                  <a:pt x="215269" y="296504"/>
                  <a:pt x="196188" y="178561"/>
                  <a:pt x="196188" y="178561"/>
                </a:cubicBezTo>
                <a:cubicBezTo>
                  <a:pt x="196188" y="177217"/>
                  <a:pt x="195080" y="176110"/>
                  <a:pt x="193734" y="176110"/>
                </a:cubicBezTo>
                <a:lnTo>
                  <a:pt x="188825" y="176110"/>
                </a:lnTo>
                <a:cubicBezTo>
                  <a:pt x="187479" y="176110"/>
                  <a:pt x="186371" y="177217"/>
                  <a:pt x="186371" y="178561"/>
                </a:cubicBezTo>
                <a:lnTo>
                  <a:pt x="186371" y="576973"/>
                </a:lnTo>
                <a:cubicBezTo>
                  <a:pt x="186371" y="593495"/>
                  <a:pt x="172912" y="606933"/>
                  <a:pt x="156365" y="606933"/>
                </a:cubicBezTo>
                <a:cubicBezTo>
                  <a:pt x="139739" y="606933"/>
                  <a:pt x="126279" y="593495"/>
                  <a:pt x="126279" y="576973"/>
                </a:cubicBezTo>
                <a:lnTo>
                  <a:pt x="126279" y="342511"/>
                </a:lnTo>
                <a:cubicBezTo>
                  <a:pt x="126279" y="340851"/>
                  <a:pt x="125488" y="340139"/>
                  <a:pt x="123825" y="340139"/>
                </a:cubicBezTo>
                <a:lnTo>
                  <a:pt x="118996" y="340139"/>
                </a:lnTo>
                <a:cubicBezTo>
                  <a:pt x="117333" y="340139"/>
                  <a:pt x="116541" y="340851"/>
                  <a:pt x="116541" y="342511"/>
                </a:cubicBezTo>
                <a:lnTo>
                  <a:pt x="116541" y="576973"/>
                </a:lnTo>
                <a:cubicBezTo>
                  <a:pt x="116541" y="593495"/>
                  <a:pt x="103082" y="606933"/>
                  <a:pt x="86456" y="606933"/>
                </a:cubicBezTo>
                <a:cubicBezTo>
                  <a:pt x="69909" y="606933"/>
                  <a:pt x="56450" y="593495"/>
                  <a:pt x="56450" y="576973"/>
                </a:cubicBezTo>
                <a:lnTo>
                  <a:pt x="56450" y="178561"/>
                </a:lnTo>
                <a:cubicBezTo>
                  <a:pt x="56450" y="177217"/>
                  <a:pt x="55341" y="176110"/>
                  <a:pt x="53995" y="176110"/>
                </a:cubicBezTo>
                <a:lnTo>
                  <a:pt x="49087" y="176110"/>
                </a:lnTo>
                <a:cubicBezTo>
                  <a:pt x="47741" y="176110"/>
                  <a:pt x="46632" y="177217"/>
                  <a:pt x="46632" y="178561"/>
                </a:cubicBezTo>
                <a:cubicBezTo>
                  <a:pt x="46632" y="178561"/>
                  <a:pt x="46632" y="320535"/>
                  <a:pt x="46632" y="320535"/>
                </a:cubicBezTo>
                <a:cubicBezTo>
                  <a:pt x="46632" y="333341"/>
                  <a:pt x="36182" y="343776"/>
                  <a:pt x="23356" y="343776"/>
                </a:cubicBezTo>
                <a:cubicBezTo>
                  <a:pt x="10451" y="343776"/>
                  <a:pt x="0" y="333341"/>
                  <a:pt x="0" y="320535"/>
                </a:cubicBezTo>
                <a:lnTo>
                  <a:pt x="0" y="158956"/>
                </a:lnTo>
                <a:cubicBezTo>
                  <a:pt x="0" y="127099"/>
                  <a:pt x="24543" y="102673"/>
                  <a:pt x="55183" y="102673"/>
                </a:cubicBezTo>
                <a:close/>
                <a:moveTo>
                  <a:pt x="121408" y="0"/>
                </a:moveTo>
                <a:cubicBezTo>
                  <a:pt x="146097" y="0"/>
                  <a:pt x="166111" y="19983"/>
                  <a:pt x="166111" y="44633"/>
                </a:cubicBezTo>
                <a:cubicBezTo>
                  <a:pt x="166111" y="69283"/>
                  <a:pt x="146097" y="89266"/>
                  <a:pt x="121408" y="89266"/>
                </a:cubicBezTo>
                <a:cubicBezTo>
                  <a:pt x="96719" y="89266"/>
                  <a:pt x="76705" y="69283"/>
                  <a:pt x="76705" y="44633"/>
                </a:cubicBezTo>
                <a:cubicBezTo>
                  <a:pt x="76705" y="19983"/>
                  <a:pt x="96719" y="0"/>
                  <a:pt x="121408" y="0"/>
                </a:cubicBezTo>
                <a:close/>
              </a:path>
            </a:pathLst>
          </a:custGeom>
          <a:solidFill>
            <a:schemeClr val="bg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97C74D"/>
              </a:solidFill>
              <a:effectLst/>
              <a:uLnTx/>
              <a:uFillTx/>
              <a:latin typeface="+mn-ea"/>
              <a:sym typeface="微软雅黑" panose="020B0503020204020204" pitchFamily="34" charset="-122"/>
            </a:endParaRPr>
          </a:p>
        </p:txBody>
      </p:sp>
      <p:grpSp>
        <p:nvGrpSpPr>
          <p:cNvPr id="8" name="组合 7">
            <a:extLst>
              <a:ext uri="{FF2B5EF4-FFF2-40B4-BE49-F238E27FC236}">
                <a16:creationId xmlns:a16="http://schemas.microsoft.com/office/drawing/2014/main" id="{2AD277B5-FE04-8D0B-AA95-AE9B9B00AB87}"/>
              </a:ext>
            </a:extLst>
          </p:cNvPr>
          <p:cNvGrpSpPr/>
          <p:nvPr/>
        </p:nvGrpSpPr>
        <p:grpSpPr>
          <a:xfrm>
            <a:off x="7881523" y="3111207"/>
            <a:ext cx="2202930" cy="3279644"/>
            <a:chOff x="7881523" y="3256347"/>
            <a:chExt cx="2202930" cy="3279644"/>
          </a:xfrm>
        </p:grpSpPr>
        <p:sp>
          <p:nvSpPr>
            <p:cNvPr id="113" name="矩形: 圆角 112">
              <a:extLst>
                <a:ext uri="{FF2B5EF4-FFF2-40B4-BE49-F238E27FC236}">
                  <a16:creationId xmlns:a16="http://schemas.microsoft.com/office/drawing/2014/main" id="{6319C50F-B26E-74F5-3273-D8D16E43D8CE}"/>
                </a:ext>
              </a:extLst>
            </p:cNvPr>
            <p:cNvSpPr/>
            <p:nvPr/>
          </p:nvSpPr>
          <p:spPr>
            <a:xfrm>
              <a:off x="7881523" y="3256347"/>
              <a:ext cx="2202930" cy="3279644"/>
            </a:xfrm>
            <a:prstGeom prst="roundRect">
              <a:avLst>
                <a:gd name="adj" fmla="val 6196"/>
              </a:avLst>
            </a:prstGeom>
            <a:solidFill>
              <a:schemeClr val="bg1"/>
            </a:solidFill>
            <a:ln w="38100">
              <a:solidFill>
                <a:schemeClr val="accent1"/>
              </a:solidFill>
            </a:ln>
            <a:effectLst>
              <a:outerShdw blurRad="152400" dist="63500" algn="l" rotWithShape="0">
                <a:schemeClr val="bg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sp>
          <p:nvSpPr>
            <p:cNvPr id="114" name="矩形: 圆角 113">
              <a:extLst>
                <a:ext uri="{FF2B5EF4-FFF2-40B4-BE49-F238E27FC236}">
                  <a16:creationId xmlns:a16="http://schemas.microsoft.com/office/drawing/2014/main" id="{9F39BEE6-C1A3-6419-1035-0E4B6C61022D}"/>
                </a:ext>
              </a:extLst>
            </p:cNvPr>
            <p:cNvSpPr/>
            <p:nvPr/>
          </p:nvSpPr>
          <p:spPr>
            <a:xfrm>
              <a:off x="8082988" y="3429000"/>
              <a:ext cx="1800000" cy="1185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rgbClr val="679190"/>
                </a:solidFill>
                <a:latin typeface="+mn-ea"/>
                <a:sym typeface="微软雅黑" panose="020B0503020204020204" pitchFamily="34" charset="-122"/>
              </a:endParaRPr>
            </a:p>
          </p:txBody>
        </p:sp>
        <p:sp>
          <p:nvSpPr>
            <p:cNvPr id="115" name="任意多边形: 形状 114">
              <a:extLst>
                <a:ext uri="{FF2B5EF4-FFF2-40B4-BE49-F238E27FC236}">
                  <a16:creationId xmlns:a16="http://schemas.microsoft.com/office/drawing/2014/main" id="{9C8CA6F8-2EA4-2BC0-05CF-9E6AB1DBADA0}"/>
                </a:ext>
              </a:extLst>
            </p:cNvPr>
            <p:cNvSpPr/>
            <p:nvPr/>
          </p:nvSpPr>
          <p:spPr>
            <a:xfrm>
              <a:off x="8868734" y="3429000"/>
              <a:ext cx="1087180" cy="1358025"/>
            </a:xfrm>
            <a:custGeom>
              <a:avLst/>
              <a:gdLst>
                <a:gd name="connsiteX0" fmla="*/ 0 w 907291"/>
                <a:gd name="connsiteY0" fmla="*/ 0 h 1133322"/>
                <a:gd name="connsiteX1" fmla="*/ 817189 w 907291"/>
                <a:gd name="connsiteY1" fmla="*/ 0 h 1133322"/>
                <a:gd name="connsiteX2" fmla="*/ 907291 w 907291"/>
                <a:gd name="connsiteY2" fmla="*/ 90102 h 1133322"/>
                <a:gd name="connsiteX3" fmla="*/ 907291 w 907291"/>
                <a:gd name="connsiteY3" fmla="*/ 1133322 h 1133322"/>
                <a:gd name="connsiteX4" fmla="*/ 887139 w 907291"/>
                <a:gd name="connsiteY4" fmla="*/ 1001282 h 1133322"/>
                <a:gd name="connsiteX5" fmla="*/ 94166 w 907291"/>
                <a:gd name="connsiteY5" fmla="*/ 34465 h 1133322"/>
                <a:gd name="connsiteX6" fmla="*/ 0 w 907291"/>
                <a:gd name="connsiteY6" fmla="*/ 0 h 1133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7291" h="1133322">
                  <a:moveTo>
                    <a:pt x="0" y="0"/>
                  </a:moveTo>
                  <a:lnTo>
                    <a:pt x="817189" y="0"/>
                  </a:lnTo>
                  <a:cubicBezTo>
                    <a:pt x="866951" y="0"/>
                    <a:pt x="907291" y="40340"/>
                    <a:pt x="907291" y="90102"/>
                  </a:cubicBezTo>
                  <a:lnTo>
                    <a:pt x="907291" y="1133322"/>
                  </a:lnTo>
                  <a:lnTo>
                    <a:pt x="887139" y="1001282"/>
                  </a:lnTo>
                  <a:cubicBezTo>
                    <a:pt x="797688" y="564143"/>
                    <a:pt x="495859" y="204367"/>
                    <a:pt x="94166" y="34465"/>
                  </a:cubicBezTo>
                  <a:lnTo>
                    <a:pt x="0" y="0"/>
                  </a:lnTo>
                  <a:close/>
                </a:path>
              </a:pathLst>
            </a:cu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grpSp>
          <p:nvGrpSpPr>
            <p:cNvPr id="116" name="组合 115">
              <a:extLst>
                <a:ext uri="{FF2B5EF4-FFF2-40B4-BE49-F238E27FC236}">
                  <a16:creationId xmlns:a16="http://schemas.microsoft.com/office/drawing/2014/main" id="{B0279247-A47F-EBDB-0119-900D8A0C0008}"/>
                </a:ext>
              </a:extLst>
            </p:cNvPr>
            <p:cNvGrpSpPr/>
            <p:nvPr/>
          </p:nvGrpSpPr>
          <p:grpSpPr>
            <a:xfrm>
              <a:off x="8833455" y="4420233"/>
              <a:ext cx="316188" cy="316186"/>
              <a:chOff x="2730006" y="4648796"/>
              <a:chExt cx="316188" cy="316186"/>
            </a:xfrm>
          </p:grpSpPr>
          <p:sp>
            <p:nvSpPr>
              <p:cNvPr id="120" name="椭圆 119">
                <a:extLst>
                  <a:ext uri="{FF2B5EF4-FFF2-40B4-BE49-F238E27FC236}">
                    <a16:creationId xmlns:a16="http://schemas.microsoft.com/office/drawing/2014/main" id="{6DCD439A-BA1E-B078-1F3E-377B37A1AE16}"/>
                  </a:ext>
                </a:extLst>
              </p:cNvPr>
              <p:cNvSpPr/>
              <p:nvPr/>
            </p:nvSpPr>
            <p:spPr>
              <a:xfrm>
                <a:off x="2730006" y="4648796"/>
                <a:ext cx="316188" cy="3161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mn-ea"/>
                  <a:sym typeface="微软雅黑" panose="020B0503020204020204" pitchFamily="34" charset="-122"/>
                </a:endParaRPr>
              </a:p>
            </p:txBody>
          </p:sp>
          <p:sp>
            <p:nvSpPr>
              <p:cNvPr id="121" name="箭头: V 形 120">
                <a:extLst>
                  <a:ext uri="{FF2B5EF4-FFF2-40B4-BE49-F238E27FC236}">
                    <a16:creationId xmlns:a16="http://schemas.microsoft.com/office/drawing/2014/main" id="{DB823CB3-18BC-3DAD-9612-7B068B53011D}"/>
                  </a:ext>
                </a:extLst>
              </p:cNvPr>
              <p:cNvSpPr/>
              <p:nvPr/>
            </p:nvSpPr>
            <p:spPr>
              <a:xfrm rot="5400000">
                <a:off x="2821650" y="4739518"/>
                <a:ext cx="132900" cy="153792"/>
              </a:xfrm>
              <a:prstGeom prst="chevron">
                <a:avLst>
                  <a:gd name="adj" fmla="val 5909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latin typeface="+mn-ea"/>
                  <a:sym typeface="微软雅黑" panose="020B0503020204020204" pitchFamily="34" charset="-122"/>
                </a:endParaRPr>
              </a:p>
            </p:txBody>
          </p:sp>
        </p:grpSp>
        <p:sp>
          <p:nvSpPr>
            <p:cNvPr id="117" name="文本框 11">
              <a:extLst>
                <a:ext uri="{FF2B5EF4-FFF2-40B4-BE49-F238E27FC236}">
                  <a16:creationId xmlns:a16="http://schemas.microsoft.com/office/drawing/2014/main" id="{9021B86D-6DBA-6366-5B4F-EB5356845B62}"/>
                </a:ext>
              </a:extLst>
            </p:cNvPr>
            <p:cNvSpPr txBox="1"/>
            <p:nvPr/>
          </p:nvSpPr>
          <p:spPr>
            <a:xfrm>
              <a:off x="8162920" y="4043817"/>
              <a:ext cx="1640136" cy="27699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solidFill>
                    <a:schemeClr val="bg1"/>
                  </a:solidFill>
                  <a:latin typeface="+mj-ea"/>
                  <a:ea typeface="+mj-ea"/>
                  <a:sym typeface="微软雅黑" panose="020B0503020204020204" pitchFamily="34" charset="-122"/>
                </a:rPr>
                <a:t>关键词标题</a:t>
              </a:r>
            </a:p>
          </p:txBody>
        </p:sp>
        <p:sp>
          <p:nvSpPr>
            <p:cNvPr id="118" name="文本框 13">
              <a:extLst>
                <a:ext uri="{FF2B5EF4-FFF2-40B4-BE49-F238E27FC236}">
                  <a16:creationId xmlns:a16="http://schemas.microsoft.com/office/drawing/2014/main" id="{0F7E0200-5BE5-83D3-4FD3-E8FAFB34FBD7}"/>
                </a:ext>
              </a:extLst>
            </p:cNvPr>
            <p:cNvSpPr txBox="1"/>
            <p:nvPr/>
          </p:nvSpPr>
          <p:spPr>
            <a:xfrm>
              <a:off x="7985842" y="4909600"/>
              <a:ext cx="1994291" cy="1102353"/>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124" name="图形 23">
              <a:extLst>
                <a:ext uri="{FF2B5EF4-FFF2-40B4-BE49-F238E27FC236}">
                  <a16:creationId xmlns:a16="http://schemas.microsoft.com/office/drawing/2014/main" id="{F0C207A6-9844-430B-9C62-A0743BDC4689}"/>
                </a:ext>
              </a:extLst>
            </p:cNvPr>
            <p:cNvSpPr/>
            <p:nvPr/>
          </p:nvSpPr>
          <p:spPr>
            <a:xfrm>
              <a:off x="8722379" y="3598229"/>
              <a:ext cx="521218" cy="356048"/>
            </a:xfrm>
            <a:custGeom>
              <a:avLst/>
              <a:gdLst>
                <a:gd name="connsiteX0" fmla="*/ 574905 w 604306"/>
                <a:gd name="connsiteY0" fmla="*/ 168657 h 412808"/>
                <a:gd name="connsiteX1" fmla="*/ 574905 w 604306"/>
                <a:gd name="connsiteY1" fmla="*/ 206219 h 412808"/>
                <a:gd name="connsiteX2" fmla="*/ 574905 w 604306"/>
                <a:gd name="connsiteY2" fmla="*/ 168657 h 412808"/>
                <a:gd name="connsiteX3" fmla="*/ 94315 w 604306"/>
                <a:gd name="connsiteY3" fmla="*/ 168657 h 412808"/>
                <a:gd name="connsiteX4" fmla="*/ 94315 w 604306"/>
                <a:gd name="connsiteY4" fmla="*/ 206219 h 412808"/>
                <a:gd name="connsiteX5" fmla="*/ 94315 w 604306"/>
                <a:gd name="connsiteY5" fmla="*/ 168657 h 412808"/>
                <a:gd name="connsiteX6" fmla="*/ 509991 w 604306"/>
                <a:gd name="connsiteY6" fmla="*/ 168289 h 412808"/>
                <a:gd name="connsiteX7" fmla="*/ 509991 w 604306"/>
                <a:gd name="connsiteY7" fmla="*/ 206219 h 412808"/>
                <a:gd name="connsiteX8" fmla="*/ 29401 w 604306"/>
                <a:gd name="connsiteY8" fmla="*/ 168289 h 412808"/>
                <a:gd name="connsiteX9" fmla="*/ 29401 w 604306"/>
                <a:gd name="connsiteY9" fmla="*/ 206219 h 412808"/>
                <a:gd name="connsiteX10" fmla="*/ 464993 w 604306"/>
                <a:gd name="connsiteY10" fmla="*/ 161292 h 412808"/>
                <a:gd name="connsiteX11" fmla="*/ 464993 w 604306"/>
                <a:gd name="connsiteY11" fmla="*/ 204378 h 412808"/>
                <a:gd name="connsiteX12" fmla="*/ 464993 w 604306"/>
                <a:gd name="connsiteY12" fmla="*/ 161292 h 412808"/>
                <a:gd name="connsiteX13" fmla="*/ 390857 w 604306"/>
                <a:gd name="connsiteY13" fmla="*/ 161292 h 412808"/>
                <a:gd name="connsiteX14" fmla="*/ 386800 w 604306"/>
                <a:gd name="connsiteY14" fmla="*/ 170867 h 412808"/>
                <a:gd name="connsiteX15" fmla="*/ 386431 w 604306"/>
                <a:gd name="connsiteY15" fmla="*/ 188543 h 412808"/>
                <a:gd name="connsiteX16" fmla="*/ 390857 w 604306"/>
                <a:gd name="connsiteY16" fmla="*/ 204378 h 412808"/>
                <a:gd name="connsiteX17" fmla="*/ 216768 w 604306"/>
                <a:gd name="connsiteY17" fmla="*/ 161292 h 412808"/>
                <a:gd name="connsiteX18" fmla="*/ 216768 w 604306"/>
                <a:gd name="connsiteY18" fmla="*/ 204378 h 412808"/>
                <a:gd name="connsiteX19" fmla="*/ 221194 w 604306"/>
                <a:gd name="connsiteY19" fmla="*/ 188543 h 412808"/>
                <a:gd name="connsiteX20" fmla="*/ 220825 w 604306"/>
                <a:gd name="connsiteY20" fmla="*/ 170867 h 412808"/>
                <a:gd name="connsiteX21" fmla="*/ 216768 w 604306"/>
                <a:gd name="connsiteY21" fmla="*/ 161292 h 412808"/>
                <a:gd name="connsiteX22" fmla="*/ 142633 w 604306"/>
                <a:gd name="connsiteY22" fmla="*/ 161292 h 412808"/>
                <a:gd name="connsiteX23" fmla="*/ 142633 w 604306"/>
                <a:gd name="connsiteY23" fmla="*/ 204378 h 412808"/>
                <a:gd name="connsiteX24" fmla="*/ 347704 w 604306"/>
                <a:gd name="connsiteY24" fmla="*/ 153559 h 412808"/>
                <a:gd name="connsiteX25" fmla="*/ 347704 w 604306"/>
                <a:gd name="connsiteY25" fmla="*/ 204378 h 412808"/>
                <a:gd name="connsiteX26" fmla="*/ 347704 w 604306"/>
                <a:gd name="connsiteY26" fmla="*/ 153559 h 412808"/>
                <a:gd name="connsiteX27" fmla="*/ 259922 w 604306"/>
                <a:gd name="connsiteY27" fmla="*/ 153559 h 412808"/>
                <a:gd name="connsiteX28" fmla="*/ 259922 w 604306"/>
                <a:gd name="connsiteY28" fmla="*/ 204378 h 412808"/>
                <a:gd name="connsiteX29" fmla="*/ 542448 w 604306"/>
                <a:gd name="connsiteY29" fmla="*/ 128886 h 412808"/>
                <a:gd name="connsiteX30" fmla="*/ 534702 w 604306"/>
                <a:gd name="connsiteY30" fmla="*/ 180073 h 412808"/>
                <a:gd name="connsiteX31" fmla="*/ 542448 w 604306"/>
                <a:gd name="connsiteY31" fmla="*/ 190384 h 412808"/>
                <a:gd name="connsiteX32" fmla="*/ 542817 w 604306"/>
                <a:gd name="connsiteY32" fmla="*/ 190384 h 412808"/>
                <a:gd name="connsiteX33" fmla="*/ 550194 w 604306"/>
                <a:gd name="connsiteY33" fmla="*/ 180073 h 412808"/>
                <a:gd name="connsiteX34" fmla="*/ 542817 w 604306"/>
                <a:gd name="connsiteY34" fmla="*/ 128886 h 412808"/>
                <a:gd name="connsiteX35" fmla="*/ 61489 w 604306"/>
                <a:gd name="connsiteY35" fmla="*/ 128886 h 412808"/>
                <a:gd name="connsiteX36" fmla="*/ 54113 w 604306"/>
                <a:gd name="connsiteY36" fmla="*/ 180073 h 412808"/>
                <a:gd name="connsiteX37" fmla="*/ 61489 w 604306"/>
                <a:gd name="connsiteY37" fmla="*/ 190384 h 412808"/>
                <a:gd name="connsiteX38" fmla="*/ 61858 w 604306"/>
                <a:gd name="connsiteY38" fmla="*/ 190384 h 412808"/>
                <a:gd name="connsiteX39" fmla="*/ 69604 w 604306"/>
                <a:gd name="connsiteY39" fmla="*/ 180073 h 412808"/>
                <a:gd name="connsiteX40" fmla="*/ 61858 w 604306"/>
                <a:gd name="connsiteY40" fmla="*/ 128886 h 412808"/>
                <a:gd name="connsiteX41" fmla="*/ 427741 w 604306"/>
                <a:gd name="connsiteY41" fmla="*/ 116366 h 412808"/>
                <a:gd name="connsiteX42" fmla="*/ 418889 w 604306"/>
                <a:gd name="connsiteY42" fmla="*/ 174549 h 412808"/>
                <a:gd name="connsiteX43" fmla="*/ 427741 w 604306"/>
                <a:gd name="connsiteY43" fmla="*/ 186333 h 412808"/>
                <a:gd name="connsiteX44" fmla="*/ 428110 w 604306"/>
                <a:gd name="connsiteY44" fmla="*/ 186333 h 412808"/>
                <a:gd name="connsiteX45" fmla="*/ 436593 w 604306"/>
                <a:gd name="connsiteY45" fmla="*/ 174549 h 412808"/>
                <a:gd name="connsiteX46" fmla="*/ 428110 w 604306"/>
                <a:gd name="connsiteY46" fmla="*/ 116366 h 412808"/>
                <a:gd name="connsiteX47" fmla="*/ 179516 w 604306"/>
                <a:gd name="connsiteY47" fmla="*/ 116366 h 412808"/>
                <a:gd name="connsiteX48" fmla="*/ 171033 w 604306"/>
                <a:gd name="connsiteY48" fmla="*/ 174549 h 412808"/>
                <a:gd name="connsiteX49" fmla="*/ 179516 w 604306"/>
                <a:gd name="connsiteY49" fmla="*/ 186333 h 412808"/>
                <a:gd name="connsiteX50" fmla="*/ 179885 w 604306"/>
                <a:gd name="connsiteY50" fmla="*/ 186333 h 412808"/>
                <a:gd name="connsiteX51" fmla="*/ 188737 w 604306"/>
                <a:gd name="connsiteY51" fmla="*/ 174549 h 412808"/>
                <a:gd name="connsiteX52" fmla="*/ 179885 w 604306"/>
                <a:gd name="connsiteY52" fmla="*/ 116366 h 412808"/>
                <a:gd name="connsiteX53" fmla="*/ 303813 w 604306"/>
                <a:gd name="connsiteY53" fmla="*/ 100163 h 412808"/>
                <a:gd name="connsiteX54" fmla="*/ 293485 w 604306"/>
                <a:gd name="connsiteY54" fmla="*/ 169026 h 412808"/>
                <a:gd name="connsiteX55" fmla="*/ 303813 w 604306"/>
                <a:gd name="connsiteY55" fmla="*/ 183019 h 412808"/>
                <a:gd name="connsiteX56" fmla="*/ 314140 w 604306"/>
                <a:gd name="connsiteY56" fmla="*/ 169026 h 412808"/>
                <a:gd name="connsiteX57" fmla="*/ 293485 w 604306"/>
                <a:gd name="connsiteY57" fmla="*/ 87642 h 412808"/>
                <a:gd name="connsiteX58" fmla="*/ 303813 w 604306"/>
                <a:gd name="connsiteY58" fmla="*/ 98690 h 412808"/>
                <a:gd name="connsiteX59" fmla="*/ 314509 w 604306"/>
                <a:gd name="connsiteY59" fmla="*/ 88010 h 412808"/>
                <a:gd name="connsiteX60" fmla="*/ 330000 w 604306"/>
                <a:gd name="connsiteY60" fmla="*/ 94639 h 412808"/>
                <a:gd name="connsiteX61" fmla="*/ 332213 w 604306"/>
                <a:gd name="connsiteY61" fmla="*/ 95744 h 412808"/>
                <a:gd name="connsiteX62" fmla="*/ 375366 w 604306"/>
                <a:gd name="connsiteY62" fmla="*/ 135146 h 412808"/>
                <a:gd name="connsiteX63" fmla="*/ 403767 w 604306"/>
                <a:gd name="connsiteY63" fmla="*/ 112683 h 412808"/>
                <a:gd name="connsiteX64" fmla="*/ 405611 w 604306"/>
                <a:gd name="connsiteY64" fmla="*/ 111578 h 412808"/>
                <a:gd name="connsiteX65" fmla="*/ 418889 w 604306"/>
                <a:gd name="connsiteY65" fmla="*/ 105686 h 412808"/>
                <a:gd name="connsiteX66" fmla="*/ 419258 w 604306"/>
                <a:gd name="connsiteY66" fmla="*/ 105686 h 412808"/>
                <a:gd name="connsiteX67" fmla="*/ 427741 w 604306"/>
                <a:gd name="connsiteY67" fmla="*/ 114893 h 412808"/>
                <a:gd name="connsiteX68" fmla="*/ 436962 w 604306"/>
                <a:gd name="connsiteY68" fmla="*/ 106055 h 412808"/>
                <a:gd name="connsiteX69" fmla="*/ 449871 w 604306"/>
                <a:gd name="connsiteY69" fmla="*/ 111578 h 412808"/>
                <a:gd name="connsiteX70" fmla="*/ 452084 w 604306"/>
                <a:gd name="connsiteY70" fmla="*/ 112683 h 412808"/>
                <a:gd name="connsiteX71" fmla="*/ 491549 w 604306"/>
                <a:gd name="connsiteY71" fmla="*/ 151718 h 412808"/>
                <a:gd name="connsiteX72" fmla="*/ 521424 w 604306"/>
                <a:gd name="connsiteY72" fmla="*/ 125572 h 412808"/>
                <a:gd name="connsiteX73" fmla="*/ 523269 w 604306"/>
                <a:gd name="connsiteY73" fmla="*/ 124835 h 412808"/>
                <a:gd name="connsiteX74" fmla="*/ 534702 w 604306"/>
                <a:gd name="connsiteY74" fmla="*/ 119680 h 412808"/>
                <a:gd name="connsiteX75" fmla="*/ 535071 w 604306"/>
                <a:gd name="connsiteY75" fmla="*/ 119680 h 412808"/>
                <a:gd name="connsiteX76" fmla="*/ 542448 w 604306"/>
                <a:gd name="connsiteY76" fmla="*/ 127781 h 412808"/>
                <a:gd name="connsiteX77" fmla="*/ 550562 w 604306"/>
                <a:gd name="connsiteY77" fmla="*/ 119680 h 412808"/>
                <a:gd name="connsiteX78" fmla="*/ 561996 w 604306"/>
                <a:gd name="connsiteY78" fmla="*/ 124835 h 412808"/>
                <a:gd name="connsiteX79" fmla="*/ 563840 w 604306"/>
                <a:gd name="connsiteY79" fmla="*/ 125572 h 412808"/>
                <a:gd name="connsiteX80" fmla="*/ 591872 w 604306"/>
                <a:gd name="connsiteY80" fmla="*/ 227946 h 412808"/>
                <a:gd name="connsiteX81" fmla="*/ 581176 w 604306"/>
                <a:gd name="connsiteY81" fmla="*/ 234574 h 412808"/>
                <a:gd name="connsiteX82" fmla="*/ 575274 w 604306"/>
                <a:gd name="connsiteY82" fmla="*/ 232733 h 412808"/>
                <a:gd name="connsiteX83" fmla="*/ 571955 w 604306"/>
                <a:gd name="connsiteY83" fmla="*/ 230524 h 412808"/>
                <a:gd name="connsiteX84" fmla="*/ 571955 w 604306"/>
                <a:gd name="connsiteY84" fmla="*/ 346154 h 412808"/>
                <a:gd name="connsiteX85" fmla="*/ 557570 w 604306"/>
                <a:gd name="connsiteY85" fmla="*/ 360516 h 412808"/>
                <a:gd name="connsiteX86" fmla="*/ 542817 w 604306"/>
                <a:gd name="connsiteY86" fmla="*/ 346154 h 412808"/>
                <a:gd name="connsiteX87" fmla="*/ 542817 w 604306"/>
                <a:gd name="connsiteY87" fmla="*/ 245254 h 412808"/>
                <a:gd name="connsiteX88" fmla="*/ 542448 w 604306"/>
                <a:gd name="connsiteY88" fmla="*/ 245254 h 412808"/>
                <a:gd name="connsiteX89" fmla="*/ 540973 w 604306"/>
                <a:gd name="connsiteY89" fmla="*/ 245254 h 412808"/>
                <a:gd name="connsiteX90" fmla="*/ 540973 w 604306"/>
                <a:gd name="connsiteY90" fmla="*/ 346154 h 412808"/>
                <a:gd name="connsiteX91" fmla="*/ 526219 w 604306"/>
                <a:gd name="connsiteY91" fmla="*/ 360516 h 412808"/>
                <a:gd name="connsiteX92" fmla="*/ 511835 w 604306"/>
                <a:gd name="connsiteY92" fmla="*/ 346154 h 412808"/>
                <a:gd name="connsiteX93" fmla="*/ 511835 w 604306"/>
                <a:gd name="connsiteY93" fmla="*/ 231628 h 412808"/>
                <a:gd name="connsiteX94" fmla="*/ 509991 w 604306"/>
                <a:gd name="connsiteY94" fmla="*/ 232733 h 412808"/>
                <a:gd name="connsiteX95" fmla="*/ 504089 w 604306"/>
                <a:gd name="connsiteY95" fmla="*/ 234574 h 412808"/>
                <a:gd name="connsiteX96" fmla="*/ 493393 w 604306"/>
                <a:gd name="connsiteY96" fmla="*/ 227946 h 412808"/>
                <a:gd name="connsiteX97" fmla="*/ 488967 w 604306"/>
                <a:gd name="connsiteY97" fmla="*/ 219476 h 412808"/>
                <a:gd name="connsiteX98" fmla="*/ 484172 w 604306"/>
                <a:gd name="connsiteY98" fmla="*/ 229419 h 412808"/>
                <a:gd name="connsiteX99" fmla="*/ 471632 w 604306"/>
                <a:gd name="connsiteY99" fmla="*/ 236784 h 412808"/>
                <a:gd name="connsiteX100" fmla="*/ 464993 w 604306"/>
                <a:gd name="connsiteY100" fmla="*/ 234943 h 412808"/>
                <a:gd name="connsiteX101" fmla="*/ 461305 w 604306"/>
                <a:gd name="connsiteY101" fmla="*/ 231997 h 412808"/>
                <a:gd name="connsiteX102" fmla="*/ 461305 w 604306"/>
                <a:gd name="connsiteY102" fmla="*/ 363831 h 412808"/>
                <a:gd name="connsiteX103" fmla="*/ 444707 w 604306"/>
                <a:gd name="connsiteY103" fmla="*/ 380402 h 412808"/>
                <a:gd name="connsiteX104" fmla="*/ 428110 w 604306"/>
                <a:gd name="connsiteY104" fmla="*/ 363831 h 412808"/>
                <a:gd name="connsiteX105" fmla="*/ 428110 w 604306"/>
                <a:gd name="connsiteY105" fmla="*/ 248936 h 412808"/>
                <a:gd name="connsiteX106" fmla="*/ 427741 w 604306"/>
                <a:gd name="connsiteY106" fmla="*/ 248936 h 412808"/>
                <a:gd name="connsiteX107" fmla="*/ 425897 w 604306"/>
                <a:gd name="connsiteY107" fmla="*/ 248936 h 412808"/>
                <a:gd name="connsiteX108" fmla="*/ 425897 w 604306"/>
                <a:gd name="connsiteY108" fmla="*/ 363831 h 412808"/>
                <a:gd name="connsiteX109" fmla="*/ 409299 w 604306"/>
                <a:gd name="connsiteY109" fmla="*/ 380402 h 412808"/>
                <a:gd name="connsiteX110" fmla="*/ 392702 w 604306"/>
                <a:gd name="connsiteY110" fmla="*/ 364199 h 412808"/>
                <a:gd name="connsiteX111" fmla="*/ 392702 w 604306"/>
                <a:gd name="connsiteY111" fmla="*/ 233470 h 412808"/>
                <a:gd name="connsiteX112" fmla="*/ 390489 w 604306"/>
                <a:gd name="connsiteY112" fmla="*/ 234943 h 412808"/>
                <a:gd name="connsiteX113" fmla="*/ 383850 w 604306"/>
                <a:gd name="connsiteY113" fmla="*/ 236416 h 412808"/>
                <a:gd name="connsiteX114" fmla="*/ 372047 w 604306"/>
                <a:gd name="connsiteY114" fmla="*/ 230155 h 412808"/>
                <a:gd name="connsiteX115" fmla="*/ 370203 w 604306"/>
                <a:gd name="connsiteY115" fmla="*/ 233838 h 412808"/>
                <a:gd name="connsiteX116" fmla="*/ 355818 w 604306"/>
                <a:gd name="connsiteY116" fmla="*/ 242308 h 412808"/>
                <a:gd name="connsiteX117" fmla="*/ 347704 w 604306"/>
                <a:gd name="connsiteY117" fmla="*/ 240466 h 412808"/>
                <a:gd name="connsiteX118" fmla="*/ 343647 w 604306"/>
                <a:gd name="connsiteY118" fmla="*/ 237152 h 412808"/>
                <a:gd name="connsiteX119" fmla="*/ 343647 w 604306"/>
                <a:gd name="connsiteY119" fmla="*/ 393291 h 412808"/>
                <a:gd name="connsiteX120" fmla="*/ 324099 w 604306"/>
                <a:gd name="connsiteY120" fmla="*/ 412808 h 412808"/>
                <a:gd name="connsiteX121" fmla="*/ 304182 w 604306"/>
                <a:gd name="connsiteY121" fmla="*/ 393291 h 412808"/>
                <a:gd name="connsiteX122" fmla="*/ 304182 w 604306"/>
                <a:gd name="connsiteY122" fmla="*/ 257038 h 412808"/>
                <a:gd name="connsiteX123" fmla="*/ 303813 w 604306"/>
                <a:gd name="connsiteY123" fmla="*/ 257038 h 412808"/>
                <a:gd name="connsiteX124" fmla="*/ 301600 w 604306"/>
                <a:gd name="connsiteY124" fmla="*/ 257038 h 412808"/>
                <a:gd name="connsiteX125" fmla="*/ 301600 w 604306"/>
                <a:gd name="connsiteY125" fmla="*/ 393291 h 412808"/>
                <a:gd name="connsiteX126" fmla="*/ 282052 w 604306"/>
                <a:gd name="connsiteY126" fmla="*/ 412808 h 412808"/>
                <a:gd name="connsiteX127" fmla="*/ 262135 w 604306"/>
                <a:gd name="connsiteY127" fmla="*/ 393291 h 412808"/>
                <a:gd name="connsiteX128" fmla="*/ 262135 w 604306"/>
                <a:gd name="connsiteY128" fmla="*/ 238993 h 412808"/>
                <a:gd name="connsiteX129" fmla="*/ 259922 w 604306"/>
                <a:gd name="connsiteY129" fmla="*/ 240466 h 412808"/>
                <a:gd name="connsiteX130" fmla="*/ 251807 w 604306"/>
                <a:gd name="connsiteY130" fmla="*/ 242308 h 412808"/>
                <a:gd name="connsiteX131" fmla="*/ 237423 w 604306"/>
                <a:gd name="connsiteY131" fmla="*/ 233838 h 412808"/>
                <a:gd name="connsiteX132" fmla="*/ 235579 w 604306"/>
                <a:gd name="connsiteY132" fmla="*/ 230155 h 412808"/>
                <a:gd name="connsiteX133" fmla="*/ 223776 w 604306"/>
                <a:gd name="connsiteY133" fmla="*/ 236784 h 412808"/>
                <a:gd name="connsiteX134" fmla="*/ 216768 w 604306"/>
                <a:gd name="connsiteY134" fmla="*/ 234943 h 412808"/>
                <a:gd name="connsiteX135" fmla="*/ 213449 w 604306"/>
                <a:gd name="connsiteY135" fmla="*/ 231997 h 412808"/>
                <a:gd name="connsiteX136" fmla="*/ 213449 w 604306"/>
                <a:gd name="connsiteY136" fmla="*/ 364199 h 412808"/>
                <a:gd name="connsiteX137" fmla="*/ 196851 w 604306"/>
                <a:gd name="connsiteY137" fmla="*/ 380770 h 412808"/>
                <a:gd name="connsiteX138" fmla="*/ 180254 w 604306"/>
                <a:gd name="connsiteY138" fmla="*/ 364199 h 412808"/>
                <a:gd name="connsiteX139" fmla="*/ 180254 w 604306"/>
                <a:gd name="connsiteY139" fmla="*/ 248936 h 412808"/>
                <a:gd name="connsiteX140" fmla="*/ 179885 w 604306"/>
                <a:gd name="connsiteY140" fmla="*/ 248936 h 412808"/>
                <a:gd name="connsiteX141" fmla="*/ 177672 w 604306"/>
                <a:gd name="connsiteY141" fmla="*/ 248936 h 412808"/>
                <a:gd name="connsiteX142" fmla="*/ 177672 w 604306"/>
                <a:gd name="connsiteY142" fmla="*/ 364199 h 412808"/>
                <a:gd name="connsiteX143" fmla="*/ 161074 w 604306"/>
                <a:gd name="connsiteY143" fmla="*/ 380770 h 412808"/>
                <a:gd name="connsiteX144" fmla="*/ 144477 w 604306"/>
                <a:gd name="connsiteY144" fmla="*/ 364199 h 412808"/>
                <a:gd name="connsiteX145" fmla="*/ 144477 w 604306"/>
                <a:gd name="connsiteY145" fmla="*/ 233470 h 412808"/>
                <a:gd name="connsiteX146" fmla="*/ 142633 w 604306"/>
                <a:gd name="connsiteY146" fmla="*/ 234943 h 412808"/>
                <a:gd name="connsiteX147" fmla="*/ 135994 w 604306"/>
                <a:gd name="connsiteY147" fmla="*/ 236784 h 412808"/>
                <a:gd name="connsiteX148" fmla="*/ 123453 w 604306"/>
                <a:gd name="connsiteY148" fmla="*/ 229419 h 412808"/>
                <a:gd name="connsiteX149" fmla="*/ 116814 w 604306"/>
                <a:gd name="connsiteY149" fmla="*/ 215425 h 412808"/>
                <a:gd name="connsiteX150" fmla="*/ 110913 w 604306"/>
                <a:gd name="connsiteY150" fmla="*/ 227946 h 412808"/>
                <a:gd name="connsiteX151" fmla="*/ 100217 w 604306"/>
                <a:gd name="connsiteY151" fmla="*/ 234574 h 412808"/>
                <a:gd name="connsiteX152" fmla="*/ 94315 w 604306"/>
                <a:gd name="connsiteY152" fmla="*/ 233101 h 412808"/>
                <a:gd name="connsiteX153" fmla="*/ 90996 w 604306"/>
                <a:gd name="connsiteY153" fmla="*/ 230524 h 412808"/>
                <a:gd name="connsiteX154" fmla="*/ 90996 w 604306"/>
                <a:gd name="connsiteY154" fmla="*/ 346154 h 412808"/>
                <a:gd name="connsiteX155" fmla="*/ 76611 w 604306"/>
                <a:gd name="connsiteY155" fmla="*/ 360516 h 412808"/>
                <a:gd name="connsiteX156" fmla="*/ 61858 w 604306"/>
                <a:gd name="connsiteY156" fmla="*/ 346154 h 412808"/>
                <a:gd name="connsiteX157" fmla="*/ 61858 w 604306"/>
                <a:gd name="connsiteY157" fmla="*/ 245254 h 412808"/>
                <a:gd name="connsiteX158" fmla="*/ 60014 w 604306"/>
                <a:gd name="connsiteY158" fmla="*/ 245254 h 412808"/>
                <a:gd name="connsiteX159" fmla="*/ 60014 w 604306"/>
                <a:gd name="connsiteY159" fmla="*/ 346154 h 412808"/>
                <a:gd name="connsiteX160" fmla="*/ 45261 w 604306"/>
                <a:gd name="connsiteY160" fmla="*/ 360516 h 412808"/>
                <a:gd name="connsiteX161" fmla="*/ 30876 w 604306"/>
                <a:gd name="connsiteY161" fmla="*/ 346154 h 412808"/>
                <a:gd name="connsiteX162" fmla="*/ 30876 w 604306"/>
                <a:gd name="connsiteY162" fmla="*/ 231628 h 412808"/>
                <a:gd name="connsiteX163" fmla="*/ 29032 w 604306"/>
                <a:gd name="connsiteY163" fmla="*/ 232733 h 412808"/>
                <a:gd name="connsiteX164" fmla="*/ 23131 w 604306"/>
                <a:gd name="connsiteY164" fmla="*/ 234574 h 412808"/>
                <a:gd name="connsiteX165" fmla="*/ 12434 w 604306"/>
                <a:gd name="connsiteY165" fmla="*/ 227946 h 412808"/>
                <a:gd name="connsiteX166" fmla="*/ 40466 w 604306"/>
                <a:gd name="connsiteY166" fmla="*/ 125572 h 412808"/>
                <a:gd name="connsiteX167" fmla="*/ 42310 w 604306"/>
                <a:gd name="connsiteY167" fmla="*/ 124835 h 412808"/>
                <a:gd name="connsiteX168" fmla="*/ 54113 w 604306"/>
                <a:gd name="connsiteY168" fmla="*/ 119680 h 412808"/>
                <a:gd name="connsiteX169" fmla="*/ 61858 w 604306"/>
                <a:gd name="connsiteY169" fmla="*/ 127781 h 412808"/>
                <a:gd name="connsiteX170" fmla="*/ 69604 w 604306"/>
                <a:gd name="connsiteY170" fmla="*/ 119680 h 412808"/>
                <a:gd name="connsiteX171" fmla="*/ 81037 w 604306"/>
                <a:gd name="connsiteY171" fmla="*/ 124835 h 412808"/>
                <a:gd name="connsiteX172" fmla="*/ 82882 w 604306"/>
                <a:gd name="connsiteY172" fmla="*/ 125572 h 412808"/>
                <a:gd name="connsiteX173" fmla="*/ 114601 w 604306"/>
                <a:gd name="connsiteY173" fmla="*/ 154664 h 412808"/>
                <a:gd name="connsiteX174" fmla="*/ 155542 w 604306"/>
                <a:gd name="connsiteY174" fmla="*/ 112683 h 412808"/>
                <a:gd name="connsiteX175" fmla="*/ 157386 w 604306"/>
                <a:gd name="connsiteY175" fmla="*/ 111578 h 412808"/>
                <a:gd name="connsiteX176" fmla="*/ 171033 w 604306"/>
                <a:gd name="connsiteY176" fmla="*/ 105686 h 412808"/>
                <a:gd name="connsiteX177" fmla="*/ 179885 w 604306"/>
                <a:gd name="connsiteY177" fmla="*/ 114893 h 412808"/>
                <a:gd name="connsiteX178" fmla="*/ 188737 w 604306"/>
                <a:gd name="connsiteY178" fmla="*/ 106055 h 412808"/>
                <a:gd name="connsiteX179" fmla="*/ 202015 w 604306"/>
                <a:gd name="connsiteY179" fmla="*/ 111578 h 412808"/>
                <a:gd name="connsiteX180" fmla="*/ 203859 w 604306"/>
                <a:gd name="connsiteY180" fmla="*/ 112683 h 412808"/>
                <a:gd name="connsiteX181" fmla="*/ 232259 w 604306"/>
                <a:gd name="connsiteY181" fmla="*/ 135146 h 412808"/>
                <a:gd name="connsiteX182" fmla="*/ 275413 w 604306"/>
                <a:gd name="connsiteY182" fmla="*/ 95744 h 412808"/>
                <a:gd name="connsiteX183" fmla="*/ 277626 w 604306"/>
                <a:gd name="connsiteY183" fmla="*/ 94639 h 412808"/>
                <a:gd name="connsiteX184" fmla="*/ 293485 w 604306"/>
                <a:gd name="connsiteY184" fmla="*/ 87642 h 412808"/>
                <a:gd name="connsiteX185" fmla="*/ 542463 w 604306"/>
                <a:gd name="connsiteY185" fmla="*/ 54477 h 412808"/>
                <a:gd name="connsiteX186" fmla="*/ 574182 w 604306"/>
                <a:gd name="connsiteY186" fmla="*/ 86161 h 412808"/>
                <a:gd name="connsiteX187" fmla="*/ 542463 w 604306"/>
                <a:gd name="connsiteY187" fmla="*/ 117845 h 412808"/>
                <a:gd name="connsiteX188" fmla="*/ 510744 w 604306"/>
                <a:gd name="connsiteY188" fmla="*/ 86161 h 412808"/>
                <a:gd name="connsiteX189" fmla="*/ 542463 w 604306"/>
                <a:gd name="connsiteY189" fmla="*/ 54477 h 412808"/>
                <a:gd name="connsiteX190" fmla="*/ 61913 w 604306"/>
                <a:gd name="connsiteY190" fmla="*/ 54477 h 412808"/>
                <a:gd name="connsiteX191" fmla="*/ 93632 w 604306"/>
                <a:gd name="connsiteY191" fmla="*/ 86161 h 412808"/>
                <a:gd name="connsiteX192" fmla="*/ 61913 w 604306"/>
                <a:gd name="connsiteY192" fmla="*/ 117845 h 412808"/>
                <a:gd name="connsiteX193" fmla="*/ 30194 w 604306"/>
                <a:gd name="connsiteY193" fmla="*/ 86161 h 412808"/>
                <a:gd name="connsiteX194" fmla="*/ 61913 w 604306"/>
                <a:gd name="connsiteY194" fmla="*/ 54477 h 412808"/>
                <a:gd name="connsiteX195" fmla="*/ 427760 w 604306"/>
                <a:gd name="connsiteY195" fmla="*/ 31613 h 412808"/>
                <a:gd name="connsiteX196" fmla="*/ 463890 w 604306"/>
                <a:gd name="connsiteY196" fmla="*/ 67707 h 412808"/>
                <a:gd name="connsiteX197" fmla="*/ 427760 w 604306"/>
                <a:gd name="connsiteY197" fmla="*/ 103801 h 412808"/>
                <a:gd name="connsiteX198" fmla="*/ 391630 w 604306"/>
                <a:gd name="connsiteY198" fmla="*/ 67707 h 412808"/>
                <a:gd name="connsiteX199" fmla="*/ 427760 w 604306"/>
                <a:gd name="connsiteY199" fmla="*/ 31613 h 412808"/>
                <a:gd name="connsiteX200" fmla="*/ 179899 w 604306"/>
                <a:gd name="connsiteY200" fmla="*/ 31613 h 412808"/>
                <a:gd name="connsiteX201" fmla="*/ 216064 w 604306"/>
                <a:gd name="connsiteY201" fmla="*/ 67707 h 412808"/>
                <a:gd name="connsiteX202" fmla="*/ 179899 w 604306"/>
                <a:gd name="connsiteY202" fmla="*/ 103801 h 412808"/>
                <a:gd name="connsiteX203" fmla="*/ 143734 w 604306"/>
                <a:gd name="connsiteY203" fmla="*/ 67707 h 412808"/>
                <a:gd name="connsiteX204" fmla="*/ 179899 w 604306"/>
                <a:gd name="connsiteY204" fmla="*/ 31613 h 412808"/>
                <a:gd name="connsiteX205" fmla="*/ 303811 w 604306"/>
                <a:gd name="connsiteY205" fmla="*/ 0 h 412808"/>
                <a:gd name="connsiteX206" fmla="*/ 346609 w 604306"/>
                <a:gd name="connsiteY206" fmla="*/ 42692 h 412808"/>
                <a:gd name="connsiteX207" fmla="*/ 303811 w 604306"/>
                <a:gd name="connsiteY207" fmla="*/ 85384 h 412808"/>
                <a:gd name="connsiteX208" fmla="*/ 261013 w 604306"/>
                <a:gd name="connsiteY208" fmla="*/ 42692 h 412808"/>
                <a:gd name="connsiteX209" fmla="*/ 303811 w 604306"/>
                <a:gd name="connsiteY209" fmla="*/ 0 h 41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604306" h="412808">
                  <a:moveTo>
                    <a:pt x="574905" y="168657"/>
                  </a:moveTo>
                  <a:lnTo>
                    <a:pt x="574905" y="206219"/>
                  </a:lnTo>
                  <a:cubicBezTo>
                    <a:pt x="581913" y="189648"/>
                    <a:pt x="580438" y="177864"/>
                    <a:pt x="574905" y="168657"/>
                  </a:cubicBezTo>
                  <a:close/>
                  <a:moveTo>
                    <a:pt x="94315" y="168657"/>
                  </a:moveTo>
                  <a:lnTo>
                    <a:pt x="94315" y="206219"/>
                  </a:lnTo>
                  <a:cubicBezTo>
                    <a:pt x="100954" y="189648"/>
                    <a:pt x="99479" y="177864"/>
                    <a:pt x="94315" y="168657"/>
                  </a:cubicBezTo>
                  <a:close/>
                  <a:moveTo>
                    <a:pt x="509991" y="168289"/>
                  </a:moveTo>
                  <a:cubicBezTo>
                    <a:pt x="504827" y="177864"/>
                    <a:pt x="503352" y="189648"/>
                    <a:pt x="509991" y="206219"/>
                  </a:cubicBezTo>
                  <a:close/>
                  <a:moveTo>
                    <a:pt x="29401" y="168289"/>
                  </a:moveTo>
                  <a:cubicBezTo>
                    <a:pt x="23868" y="177864"/>
                    <a:pt x="22393" y="189648"/>
                    <a:pt x="29401" y="206219"/>
                  </a:cubicBezTo>
                  <a:close/>
                  <a:moveTo>
                    <a:pt x="464993" y="161292"/>
                  </a:moveTo>
                  <a:lnTo>
                    <a:pt x="464993" y="204378"/>
                  </a:lnTo>
                  <a:cubicBezTo>
                    <a:pt x="472370" y="185597"/>
                    <a:pt x="470894" y="171972"/>
                    <a:pt x="464993" y="161292"/>
                  </a:cubicBezTo>
                  <a:close/>
                  <a:moveTo>
                    <a:pt x="390857" y="161292"/>
                  </a:moveTo>
                  <a:cubicBezTo>
                    <a:pt x="389013" y="164238"/>
                    <a:pt x="387907" y="167553"/>
                    <a:pt x="386800" y="170867"/>
                  </a:cubicBezTo>
                  <a:cubicBezTo>
                    <a:pt x="387169" y="176391"/>
                    <a:pt x="387169" y="182283"/>
                    <a:pt x="386431" y="188543"/>
                  </a:cubicBezTo>
                  <a:cubicBezTo>
                    <a:pt x="387169" y="193698"/>
                    <a:pt x="388644" y="198854"/>
                    <a:pt x="390857" y="204378"/>
                  </a:cubicBezTo>
                  <a:close/>
                  <a:moveTo>
                    <a:pt x="216768" y="161292"/>
                  </a:moveTo>
                  <a:lnTo>
                    <a:pt x="216768" y="204378"/>
                  </a:lnTo>
                  <a:cubicBezTo>
                    <a:pt x="218981" y="198486"/>
                    <a:pt x="220456" y="193330"/>
                    <a:pt x="221194" y="188543"/>
                  </a:cubicBezTo>
                  <a:cubicBezTo>
                    <a:pt x="220456" y="182283"/>
                    <a:pt x="220456" y="176391"/>
                    <a:pt x="220825" y="170867"/>
                  </a:cubicBezTo>
                  <a:cubicBezTo>
                    <a:pt x="219719" y="167553"/>
                    <a:pt x="218612" y="164238"/>
                    <a:pt x="216768" y="161292"/>
                  </a:cubicBezTo>
                  <a:close/>
                  <a:moveTo>
                    <a:pt x="142633" y="161292"/>
                  </a:moveTo>
                  <a:cubicBezTo>
                    <a:pt x="136731" y="171972"/>
                    <a:pt x="134887" y="185597"/>
                    <a:pt x="142633" y="204378"/>
                  </a:cubicBezTo>
                  <a:close/>
                  <a:moveTo>
                    <a:pt x="347704" y="153559"/>
                  </a:moveTo>
                  <a:lnTo>
                    <a:pt x="347704" y="204378"/>
                  </a:lnTo>
                  <a:cubicBezTo>
                    <a:pt x="356556" y="182283"/>
                    <a:pt x="354712" y="166080"/>
                    <a:pt x="347704" y="153559"/>
                  </a:cubicBezTo>
                  <a:close/>
                  <a:moveTo>
                    <a:pt x="259922" y="153559"/>
                  </a:moveTo>
                  <a:cubicBezTo>
                    <a:pt x="252914" y="166080"/>
                    <a:pt x="251070" y="182283"/>
                    <a:pt x="259922" y="204378"/>
                  </a:cubicBezTo>
                  <a:close/>
                  <a:moveTo>
                    <a:pt x="542448" y="128886"/>
                  </a:moveTo>
                  <a:lnTo>
                    <a:pt x="534702" y="180073"/>
                  </a:lnTo>
                  <a:lnTo>
                    <a:pt x="542448" y="190384"/>
                  </a:lnTo>
                  <a:lnTo>
                    <a:pt x="542817" y="190384"/>
                  </a:lnTo>
                  <a:lnTo>
                    <a:pt x="550194" y="180073"/>
                  </a:lnTo>
                  <a:lnTo>
                    <a:pt x="542817" y="128886"/>
                  </a:lnTo>
                  <a:close/>
                  <a:moveTo>
                    <a:pt x="61489" y="128886"/>
                  </a:moveTo>
                  <a:lnTo>
                    <a:pt x="54113" y="180073"/>
                  </a:lnTo>
                  <a:lnTo>
                    <a:pt x="61489" y="190384"/>
                  </a:lnTo>
                  <a:lnTo>
                    <a:pt x="61858" y="190384"/>
                  </a:lnTo>
                  <a:lnTo>
                    <a:pt x="69604" y="180073"/>
                  </a:lnTo>
                  <a:lnTo>
                    <a:pt x="61858" y="128886"/>
                  </a:lnTo>
                  <a:close/>
                  <a:moveTo>
                    <a:pt x="427741" y="116366"/>
                  </a:moveTo>
                  <a:lnTo>
                    <a:pt x="418889" y="174549"/>
                  </a:lnTo>
                  <a:lnTo>
                    <a:pt x="427741" y="186333"/>
                  </a:lnTo>
                  <a:lnTo>
                    <a:pt x="428110" y="186333"/>
                  </a:lnTo>
                  <a:lnTo>
                    <a:pt x="436593" y="174549"/>
                  </a:lnTo>
                  <a:lnTo>
                    <a:pt x="428110" y="116366"/>
                  </a:lnTo>
                  <a:close/>
                  <a:moveTo>
                    <a:pt x="179516" y="116366"/>
                  </a:moveTo>
                  <a:lnTo>
                    <a:pt x="171033" y="174549"/>
                  </a:lnTo>
                  <a:lnTo>
                    <a:pt x="179516" y="186333"/>
                  </a:lnTo>
                  <a:lnTo>
                    <a:pt x="179885" y="186333"/>
                  </a:lnTo>
                  <a:lnTo>
                    <a:pt x="188737" y="174549"/>
                  </a:lnTo>
                  <a:lnTo>
                    <a:pt x="179885" y="116366"/>
                  </a:lnTo>
                  <a:close/>
                  <a:moveTo>
                    <a:pt x="303813" y="100163"/>
                  </a:moveTo>
                  <a:lnTo>
                    <a:pt x="293485" y="169026"/>
                  </a:lnTo>
                  <a:lnTo>
                    <a:pt x="303813" y="183019"/>
                  </a:lnTo>
                  <a:lnTo>
                    <a:pt x="314140" y="169026"/>
                  </a:lnTo>
                  <a:close/>
                  <a:moveTo>
                    <a:pt x="293485" y="87642"/>
                  </a:moveTo>
                  <a:lnTo>
                    <a:pt x="303813" y="98690"/>
                  </a:lnTo>
                  <a:lnTo>
                    <a:pt x="314509" y="88010"/>
                  </a:lnTo>
                  <a:cubicBezTo>
                    <a:pt x="320041" y="89115"/>
                    <a:pt x="325205" y="91693"/>
                    <a:pt x="330000" y="94639"/>
                  </a:cubicBezTo>
                  <a:cubicBezTo>
                    <a:pt x="330738" y="95007"/>
                    <a:pt x="331475" y="95375"/>
                    <a:pt x="332213" y="95744"/>
                  </a:cubicBezTo>
                  <a:cubicBezTo>
                    <a:pt x="342540" y="102004"/>
                    <a:pt x="362457" y="114156"/>
                    <a:pt x="375366" y="135146"/>
                  </a:cubicBezTo>
                  <a:cubicBezTo>
                    <a:pt x="385325" y="123731"/>
                    <a:pt x="397128" y="116734"/>
                    <a:pt x="403767" y="112683"/>
                  </a:cubicBezTo>
                  <a:cubicBezTo>
                    <a:pt x="404504" y="112315"/>
                    <a:pt x="404873" y="111947"/>
                    <a:pt x="405611" y="111578"/>
                  </a:cubicBezTo>
                  <a:cubicBezTo>
                    <a:pt x="409668" y="109001"/>
                    <a:pt x="414463" y="106791"/>
                    <a:pt x="418889" y="105686"/>
                  </a:cubicBezTo>
                  <a:cubicBezTo>
                    <a:pt x="418889" y="105686"/>
                    <a:pt x="419258" y="105686"/>
                    <a:pt x="419258" y="105686"/>
                  </a:cubicBezTo>
                  <a:lnTo>
                    <a:pt x="427741" y="114893"/>
                  </a:lnTo>
                  <a:lnTo>
                    <a:pt x="436962" y="106055"/>
                  </a:lnTo>
                  <a:cubicBezTo>
                    <a:pt x="441388" y="107159"/>
                    <a:pt x="446182" y="109001"/>
                    <a:pt x="449871" y="111578"/>
                  </a:cubicBezTo>
                  <a:cubicBezTo>
                    <a:pt x="450608" y="111947"/>
                    <a:pt x="451346" y="112315"/>
                    <a:pt x="452084" y="112683"/>
                  </a:cubicBezTo>
                  <a:cubicBezTo>
                    <a:pt x="461305" y="118575"/>
                    <a:pt x="481222" y="130727"/>
                    <a:pt x="491549" y="151718"/>
                  </a:cubicBezTo>
                  <a:cubicBezTo>
                    <a:pt x="501139" y="138092"/>
                    <a:pt x="514417" y="129991"/>
                    <a:pt x="521424" y="125572"/>
                  </a:cubicBezTo>
                  <a:cubicBezTo>
                    <a:pt x="522162" y="125204"/>
                    <a:pt x="522531" y="125204"/>
                    <a:pt x="523269" y="124835"/>
                  </a:cubicBezTo>
                  <a:cubicBezTo>
                    <a:pt x="526588" y="122626"/>
                    <a:pt x="530645" y="120785"/>
                    <a:pt x="534702" y="119680"/>
                  </a:cubicBezTo>
                  <a:cubicBezTo>
                    <a:pt x="534702" y="119680"/>
                    <a:pt x="535071" y="119680"/>
                    <a:pt x="535071" y="119680"/>
                  </a:cubicBezTo>
                  <a:lnTo>
                    <a:pt x="542448" y="127781"/>
                  </a:lnTo>
                  <a:lnTo>
                    <a:pt x="550562" y="119680"/>
                  </a:lnTo>
                  <a:cubicBezTo>
                    <a:pt x="554620" y="120785"/>
                    <a:pt x="558677" y="122626"/>
                    <a:pt x="561996" y="124835"/>
                  </a:cubicBezTo>
                  <a:cubicBezTo>
                    <a:pt x="562734" y="125204"/>
                    <a:pt x="563103" y="125204"/>
                    <a:pt x="563840" y="125572"/>
                  </a:cubicBezTo>
                  <a:cubicBezTo>
                    <a:pt x="579331" y="135146"/>
                    <a:pt x="626542" y="164238"/>
                    <a:pt x="591872" y="227946"/>
                  </a:cubicBezTo>
                  <a:cubicBezTo>
                    <a:pt x="589659" y="231997"/>
                    <a:pt x="585602" y="234574"/>
                    <a:pt x="581176" y="234574"/>
                  </a:cubicBezTo>
                  <a:cubicBezTo>
                    <a:pt x="578962" y="234574"/>
                    <a:pt x="577118" y="233838"/>
                    <a:pt x="575274" y="232733"/>
                  </a:cubicBezTo>
                  <a:cubicBezTo>
                    <a:pt x="574168" y="232365"/>
                    <a:pt x="573061" y="231260"/>
                    <a:pt x="571955" y="230524"/>
                  </a:cubicBezTo>
                  <a:lnTo>
                    <a:pt x="571955" y="346154"/>
                  </a:lnTo>
                  <a:cubicBezTo>
                    <a:pt x="571955" y="354256"/>
                    <a:pt x="565684" y="360516"/>
                    <a:pt x="557570" y="360516"/>
                  </a:cubicBezTo>
                  <a:cubicBezTo>
                    <a:pt x="549456" y="360516"/>
                    <a:pt x="542817" y="354256"/>
                    <a:pt x="542817" y="346154"/>
                  </a:cubicBezTo>
                  <a:lnTo>
                    <a:pt x="542817" y="245254"/>
                  </a:lnTo>
                  <a:cubicBezTo>
                    <a:pt x="542817" y="245254"/>
                    <a:pt x="542817" y="245254"/>
                    <a:pt x="542448" y="245254"/>
                  </a:cubicBezTo>
                  <a:cubicBezTo>
                    <a:pt x="542079" y="245254"/>
                    <a:pt x="541342" y="245254"/>
                    <a:pt x="540973" y="245254"/>
                  </a:cubicBezTo>
                  <a:lnTo>
                    <a:pt x="540973" y="346154"/>
                  </a:lnTo>
                  <a:cubicBezTo>
                    <a:pt x="540973" y="354256"/>
                    <a:pt x="534334" y="360516"/>
                    <a:pt x="526219" y="360516"/>
                  </a:cubicBezTo>
                  <a:cubicBezTo>
                    <a:pt x="518474" y="360516"/>
                    <a:pt x="511835" y="354256"/>
                    <a:pt x="511835" y="346154"/>
                  </a:cubicBezTo>
                  <a:lnTo>
                    <a:pt x="511835" y="231628"/>
                  </a:lnTo>
                  <a:cubicBezTo>
                    <a:pt x="511097" y="231997"/>
                    <a:pt x="510728" y="232733"/>
                    <a:pt x="509991" y="232733"/>
                  </a:cubicBezTo>
                  <a:cubicBezTo>
                    <a:pt x="508146" y="233838"/>
                    <a:pt x="505934" y="234574"/>
                    <a:pt x="504089" y="234574"/>
                  </a:cubicBezTo>
                  <a:cubicBezTo>
                    <a:pt x="499663" y="234574"/>
                    <a:pt x="495606" y="231997"/>
                    <a:pt x="493393" y="227946"/>
                  </a:cubicBezTo>
                  <a:cubicBezTo>
                    <a:pt x="491549" y="225000"/>
                    <a:pt x="490442" y="222054"/>
                    <a:pt x="488967" y="219476"/>
                  </a:cubicBezTo>
                  <a:cubicBezTo>
                    <a:pt x="487492" y="222422"/>
                    <a:pt x="486016" y="225736"/>
                    <a:pt x="484172" y="229419"/>
                  </a:cubicBezTo>
                  <a:cubicBezTo>
                    <a:pt x="481590" y="233838"/>
                    <a:pt x="476796" y="236784"/>
                    <a:pt x="471632" y="236784"/>
                  </a:cubicBezTo>
                  <a:cubicBezTo>
                    <a:pt x="469419" y="236784"/>
                    <a:pt x="467206" y="236047"/>
                    <a:pt x="464993" y="234943"/>
                  </a:cubicBezTo>
                  <a:cubicBezTo>
                    <a:pt x="463518" y="234206"/>
                    <a:pt x="462411" y="233101"/>
                    <a:pt x="461305" y="231997"/>
                  </a:cubicBezTo>
                  <a:lnTo>
                    <a:pt x="461305" y="363831"/>
                  </a:lnTo>
                  <a:cubicBezTo>
                    <a:pt x="461305" y="373037"/>
                    <a:pt x="453928" y="380402"/>
                    <a:pt x="444707" y="380402"/>
                  </a:cubicBezTo>
                  <a:cubicBezTo>
                    <a:pt x="435855" y="380402"/>
                    <a:pt x="428110" y="373037"/>
                    <a:pt x="428110" y="363831"/>
                  </a:cubicBezTo>
                  <a:lnTo>
                    <a:pt x="428110" y="248936"/>
                  </a:lnTo>
                  <a:cubicBezTo>
                    <a:pt x="428110" y="248936"/>
                    <a:pt x="428110" y="248936"/>
                    <a:pt x="427741" y="248936"/>
                  </a:cubicBezTo>
                  <a:cubicBezTo>
                    <a:pt x="427372" y="248936"/>
                    <a:pt x="426634" y="248936"/>
                    <a:pt x="425897" y="248936"/>
                  </a:cubicBezTo>
                  <a:lnTo>
                    <a:pt x="425897" y="363831"/>
                  </a:lnTo>
                  <a:cubicBezTo>
                    <a:pt x="425897" y="373037"/>
                    <a:pt x="418520" y="380402"/>
                    <a:pt x="409299" y="380402"/>
                  </a:cubicBezTo>
                  <a:cubicBezTo>
                    <a:pt x="400078" y="380402"/>
                    <a:pt x="392702" y="373037"/>
                    <a:pt x="392702" y="364199"/>
                  </a:cubicBezTo>
                  <a:lnTo>
                    <a:pt x="392702" y="233470"/>
                  </a:lnTo>
                  <a:cubicBezTo>
                    <a:pt x="391964" y="233838"/>
                    <a:pt x="391226" y="234574"/>
                    <a:pt x="390489" y="234943"/>
                  </a:cubicBezTo>
                  <a:cubicBezTo>
                    <a:pt x="388644" y="236047"/>
                    <a:pt x="386063" y="236416"/>
                    <a:pt x="383850" y="236416"/>
                  </a:cubicBezTo>
                  <a:cubicBezTo>
                    <a:pt x="379424" y="236416"/>
                    <a:pt x="374998" y="234206"/>
                    <a:pt x="372047" y="230155"/>
                  </a:cubicBezTo>
                  <a:cubicBezTo>
                    <a:pt x="371678" y="231628"/>
                    <a:pt x="370940" y="232733"/>
                    <a:pt x="370203" y="233838"/>
                  </a:cubicBezTo>
                  <a:cubicBezTo>
                    <a:pt x="367252" y="239362"/>
                    <a:pt x="361720" y="242308"/>
                    <a:pt x="355818" y="242308"/>
                  </a:cubicBezTo>
                  <a:cubicBezTo>
                    <a:pt x="353236" y="242308"/>
                    <a:pt x="350286" y="241939"/>
                    <a:pt x="347704" y="240466"/>
                  </a:cubicBezTo>
                  <a:cubicBezTo>
                    <a:pt x="346229" y="239730"/>
                    <a:pt x="344753" y="238257"/>
                    <a:pt x="343647" y="237152"/>
                  </a:cubicBezTo>
                  <a:lnTo>
                    <a:pt x="343647" y="393291"/>
                  </a:lnTo>
                  <a:cubicBezTo>
                    <a:pt x="343647" y="403970"/>
                    <a:pt x="334795" y="412808"/>
                    <a:pt x="324099" y="412808"/>
                  </a:cubicBezTo>
                  <a:cubicBezTo>
                    <a:pt x="313034" y="412808"/>
                    <a:pt x="304182" y="403970"/>
                    <a:pt x="304182" y="393291"/>
                  </a:cubicBezTo>
                  <a:lnTo>
                    <a:pt x="304182" y="257038"/>
                  </a:lnTo>
                  <a:cubicBezTo>
                    <a:pt x="304182" y="257038"/>
                    <a:pt x="304182" y="257038"/>
                    <a:pt x="303813" y="257038"/>
                  </a:cubicBezTo>
                  <a:cubicBezTo>
                    <a:pt x="303075" y="257038"/>
                    <a:pt x="302337" y="257038"/>
                    <a:pt x="301600" y="257038"/>
                  </a:cubicBezTo>
                  <a:lnTo>
                    <a:pt x="301600" y="393291"/>
                  </a:lnTo>
                  <a:cubicBezTo>
                    <a:pt x="301600" y="403970"/>
                    <a:pt x="292748" y="412808"/>
                    <a:pt x="282052" y="412808"/>
                  </a:cubicBezTo>
                  <a:cubicBezTo>
                    <a:pt x="270987" y="412808"/>
                    <a:pt x="262135" y="403970"/>
                    <a:pt x="262135" y="393291"/>
                  </a:cubicBezTo>
                  <a:lnTo>
                    <a:pt x="262135" y="238993"/>
                  </a:lnTo>
                  <a:cubicBezTo>
                    <a:pt x="261397" y="239362"/>
                    <a:pt x="260659" y="240098"/>
                    <a:pt x="259922" y="240466"/>
                  </a:cubicBezTo>
                  <a:cubicBezTo>
                    <a:pt x="257340" y="241939"/>
                    <a:pt x="254389" y="242308"/>
                    <a:pt x="251807" y="242308"/>
                  </a:cubicBezTo>
                  <a:cubicBezTo>
                    <a:pt x="245906" y="242308"/>
                    <a:pt x="240373" y="239362"/>
                    <a:pt x="237423" y="233838"/>
                  </a:cubicBezTo>
                  <a:cubicBezTo>
                    <a:pt x="236685" y="232733"/>
                    <a:pt x="235947" y="231260"/>
                    <a:pt x="235579" y="230155"/>
                  </a:cubicBezTo>
                  <a:cubicBezTo>
                    <a:pt x="232628" y="234206"/>
                    <a:pt x="228202" y="236784"/>
                    <a:pt x="223776" y="236784"/>
                  </a:cubicBezTo>
                  <a:cubicBezTo>
                    <a:pt x="221194" y="236784"/>
                    <a:pt x="218981" y="236047"/>
                    <a:pt x="216768" y="234943"/>
                  </a:cubicBezTo>
                  <a:cubicBezTo>
                    <a:pt x="215662" y="234206"/>
                    <a:pt x="214186" y="233101"/>
                    <a:pt x="213449" y="231997"/>
                  </a:cubicBezTo>
                  <a:lnTo>
                    <a:pt x="213449" y="364199"/>
                  </a:lnTo>
                  <a:cubicBezTo>
                    <a:pt x="213449" y="373037"/>
                    <a:pt x="205703" y="380770"/>
                    <a:pt x="196851" y="380770"/>
                  </a:cubicBezTo>
                  <a:cubicBezTo>
                    <a:pt x="187630" y="380770"/>
                    <a:pt x="180254" y="373037"/>
                    <a:pt x="180254" y="364199"/>
                  </a:cubicBezTo>
                  <a:lnTo>
                    <a:pt x="180254" y="248936"/>
                  </a:lnTo>
                  <a:cubicBezTo>
                    <a:pt x="179885" y="248936"/>
                    <a:pt x="179885" y="248936"/>
                    <a:pt x="179885" y="248936"/>
                  </a:cubicBezTo>
                  <a:cubicBezTo>
                    <a:pt x="179147" y="248936"/>
                    <a:pt x="178409" y="248936"/>
                    <a:pt x="177672" y="248936"/>
                  </a:cubicBezTo>
                  <a:lnTo>
                    <a:pt x="177672" y="364199"/>
                  </a:lnTo>
                  <a:cubicBezTo>
                    <a:pt x="177672" y="373037"/>
                    <a:pt x="170295" y="380770"/>
                    <a:pt x="161074" y="380770"/>
                  </a:cubicBezTo>
                  <a:cubicBezTo>
                    <a:pt x="151853" y="380770"/>
                    <a:pt x="144477" y="373037"/>
                    <a:pt x="144477" y="364199"/>
                  </a:cubicBezTo>
                  <a:lnTo>
                    <a:pt x="144477" y="233470"/>
                  </a:lnTo>
                  <a:cubicBezTo>
                    <a:pt x="144108" y="233838"/>
                    <a:pt x="143370" y="234574"/>
                    <a:pt x="142633" y="234943"/>
                  </a:cubicBezTo>
                  <a:cubicBezTo>
                    <a:pt x="140420" y="236047"/>
                    <a:pt x="138207" y="236784"/>
                    <a:pt x="135994" y="236784"/>
                  </a:cubicBezTo>
                  <a:cubicBezTo>
                    <a:pt x="130830" y="236784"/>
                    <a:pt x="126035" y="233838"/>
                    <a:pt x="123453" y="229419"/>
                  </a:cubicBezTo>
                  <a:cubicBezTo>
                    <a:pt x="120871" y="224632"/>
                    <a:pt x="118658" y="219844"/>
                    <a:pt x="116814" y="215425"/>
                  </a:cubicBezTo>
                  <a:cubicBezTo>
                    <a:pt x="115339" y="219476"/>
                    <a:pt x="113495" y="223527"/>
                    <a:pt x="110913" y="227946"/>
                  </a:cubicBezTo>
                  <a:cubicBezTo>
                    <a:pt x="108700" y="231997"/>
                    <a:pt x="104643" y="234574"/>
                    <a:pt x="100217" y="234574"/>
                  </a:cubicBezTo>
                  <a:cubicBezTo>
                    <a:pt x="98004" y="234574"/>
                    <a:pt x="96160" y="233838"/>
                    <a:pt x="94315" y="233101"/>
                  </a:cubicBezTo>
                  <a:cubicBezTo>
                    <a:pt x="93209" y="232365"/>
                    <a:pt x="92102" y="231260"/>
                    <a:pt x="90996" y="230524"/>
                  </a:cubicBezTo>
                  <a:lnTo>
                    <a:pt x="90996" y="346154"/>
                  </a:lnTo>
                  <a:cubicBezTo>
                    <a:pt x="90996" y="354256"/>
                    <a:pt x="84726" y="360516"/>
                    <a:pt x="76611" y="360516"/>
                  </a:cubicBezTo>
                  <a:cubicBezTo>
                    <a:pt x="68497" y="360516"/>
                    <a:pt x="61858" y="354256"/>
                    <a:pt x="61858" y="346154"/>
                  </a:cubicBezTo>
                  <a:lnTo>
                    <a:pt x="61858" y="245254"/>
                  </a:lnTo>
                  <a:cubicBezTo>
                    <a:pt x="61120" y="245254"/>
                    <a:pt x="60383" y="245254"/>
                    <a:pt x="60014" y="245254"/>
                  </a:cubicBezTo>
                  <a:lnTo>
                    <a:pt x="60014" y="346154"/>
                  </a:lnTo>
                  <a:cubicBezTo>
                    <a:pt x="60014" y="354256"/>
                    <a:pt x="53375" y="360516"/>
                    <a:pt x="45261" y="360516"/>
                  </a:cubicBezTo>
                  <a:cubicBezTo>
                    <a:pt x="37515" y="360516"/>
                    <a:pt x="30876" y="354256"/>
                    <a:pt x="30876" y="346154"/>
                  </a:cubicBezTo>
                  <a:lnTo>
                    <a:pt x="30876" y="231628"/>
                  </a:lnTo>
                  <a:cubicBezTo>
                    <a:pt x="30138" y="231997"/>
                    <a:pt x="29770" y="232733"/>
                    <a:pt x="29032" y="232733"/>
                  </a:cubicBezTo>
                  <a:cubicBezTo>
                    <a:pt x="27188" y="233838"/>
                    <a:pt x="24975" y="234574"/>
                    <a:pt x="23131" y="234574"/>
                  </a:cubicBezTo>
                  <a:cubicBezTo>
                    <a:pt x="18705" y="234574"/>
                    <a:pt x="14647" y="231997"/>
                    <a:pt x="12434" y="227946"/>
                  </a:cubicBezTo>
                  <a:cubicBezTo>
                    <a:pt x="-22236" y="164238"/>
                    <a:pt x="24975" y="135146"/>
                    <a:pt x="40466" y="125572"/>
                  </a:cubicBezTo>
                  <a:cubicBezTo>
                    <a:pt x="41203" y="125204"/>
                    <a:pt x="41572" y="125204"/>
                    <a:pt x="42310" y="124835"/>
                  </a:cubicBezTo>
                  <a:cubicBezTo>
                    <a:pt x="45629" y="122626"/>
                    <a:pt x="49687" y="120785"/>
                    <a:pt x="54113" y="119680"/>
                  </a:cubicBezTo>
                  <a:lnTo>
                    <a:pt x="61858" y="127781"/>
                  </a:lnTo>
                  <a:lnTo>
                    <a:pt x="69604" y="119680"/>
                  </a:lnTo>
                  <a:cubicBezTo>
                    <a:pt x="73661" y="120785"/>
                    <a:pt x="77718" y="122626"/>
                    <a:pt x="81037" y="124835"/>
                  </a:cubicBezTo>
                  <a:cubicBezTo>
                    <a:pt x="81775" y="125204"/>
                    <a:pt x="82144" y="125204"/>
                    <a:pt x="82882" y="125572"/>
                  </a:cubicBezTo>
                  <a:cubicBezTo>
                    <a:pt x="90258" y="130359"/>
                    <a:pt x="105012" y="139197"/>
                    <a:pt x="114601" y="154664"/>
                  </a:cubicBezTo>
                  <a:cubicBezTo>
                    <a:pt x="124560" y="131832"/>
                    <a:pt x="145583" y="118575"/>
                    <a:pt x="155542" y="112683"/>
                  </a:cubicBezTo>
                  <a:cubicBezTo>
                    <a:pt x="156279" y="112315"/>
                    <a:pt x="157017" y="111947"/>
                    <a:pt x="157386" y="111578"/>
                  </a:cubicBezTo>
                  <a:cubicBezTo>
                    <a:pt x="161443" y="109001"/>
                    <a:pt x="166238" y="106791"/>
                    <a:pt x="171033" y="105686"/>
                  </a:cubicBezTo>
                  <a:lnTo>
                    <a:pt x="179885" y="114893"/>
                  </a:lnTo>
                  <a:lnTo>
                    <a:pt x="188737" y="106055"/>
                  </a:lnTo>
                  <a:cubicBezTo>
                    <a:pt x="193532" y="107159"/>
                    <a:pt x="197958" y="109001"/>
                    <a:pt x="202015" y="111578"/>
                  </a:cubicBezTo>
                  <a:cubicBezTo>
                    <a:pt x="202384" y="111947"/>
                    <a:pt x="203121" y="112315"/>
                    <a:pt x="203859" y="112683"/>
                  </a:cubicBezTo>
                  <a:cubicBezTo>
                    <a:pt x="210498" y="116734"/>
                    <a:pt x="222301" y="123731"/>
                    <a:pt x="232259" y="135146"/>
                  </a:cubicBezTo>
                  <a:cubicBezTo>
                    <a:pt x="245168" y="114524"/>
                    <a:pt x="265085" y="102004"/>
                    <a:pt x="275413" y="95744"/>
                  </a:cubicBezTo>
                  <a:cubicBezTo>
                    <a:pt x="276150" y="95375"/>
                    <a:pt x="276888" y="95007"/>
                    <a:pt x="277626" y="94639"/>
                  </a:cubicBezTo>
                  <a:cubicBezTo>
                    <a:pt x="282420" y="91325"/>
                    <a:pt x="287953" y="89115"/>
                    <a:pt x="293485" y="87642"/>
                  </a:cubicBezTo>
                  <a:close/>
                  <a:moveTo>
                    <a:pt x="542463" y="54477"/>
                  </a:moveTo>
                  <a:cubicBezTo>
                    <a:pt x="559981" y="54477"/>
                    <a:pt x="574182" y="68662"/>
                    <a:pt x="574182" y="86161"/>
                  </a:cubicBezTo>
                  <a:cubicBezTo>
                    <a:pt x="574182" y="103660"/>
                    <a:pt x="559981" y="117845"/>
                    <a:pt x="542463" y="117845"/>
                  </a:cubicBezTo>
                  <a:cubicBezTo>
                    <a:pt x="524945" y="117845"/>
                    <a:pt x="510744" y="103660"/>
                    <a:pt x="510744" y="86161"/>
                  </a:cubicBezTo>
                  <a:cubicBezTo>
                    <a:pt x="510744" y="68662"/>
                    <a:pt x="524945" y="54477"/>
                    <a:pt x="542463" y="54477"/>
                  </a:cubicBezTo>
                  <a:close/>
                  <a:moveTo>
                    <a:pt x="61913" y="54477"/>
                  </a:moveTo>
                  <a:cubicBezTo>
                    <a:pt x="79431" y="54477"/>
                    <a:pt x="93632" y="68662"/>
                    <a:pt x="93632" y="86161"/>
                  </a:cubicBezTo>
                  <a:cubicBezTo>
                    <a:pt x="93632" y="103660"/>
                    <a:pt x="79431" y="117845"/>
                    <a:pt x="61913" y="117845"/>
                  </a:cubicBezTo>
                  <a:cubicBezTo>
                    <a:pt x="44395" y="117845"/>
                    <a:pt x="30194" y="103660"/>
                    <a:pt x="30194" y="86161"/>
                  </a:cubicBezTo>
                  <a:cubicBezTo>
                    <a:pt x="30194" y="68662"/>
                    <a:pt x="44395" y="54477"/>
                    <a:pt x="61913" y="54477"/>
                  </a:cubicBezTo>
                  <a:close/>
                  <a:moveTo>
                    <a:pt x="427760" y="31613"/>
                  </a:moveTo>
                  <a:cubicBezTo>
                    <a:pt x="447714" y="31613"/>
                    <a:pt x="463890" y="47773"/>
                    <a:pt x="463890" y="67707"/>
                  </a:cubicBezTo>
                  <a:cubicBezTo>
                    <a:pt x="463890" y="87641"/>
                    <a:pt x="447714" y="103801"/>
                    <a:pt x="427760" y="103801"/>
                  </a:cubicBezTo>
                  <a:cubicBezTo>
                    <a:pt x="407806" y="103801"/>
                    <a:pt x="391630" y="87641"/>
                    <a:pt x="391630" y="67707"/>
                  </a:cubicBezTo>
                  <a:cubicBezTo>
                    <a:pt x="391630" y="47773"/>
                    <a:pt x="407806" y="31613"/>
                    <a:pt x="427760" y="31613"/>
                  </a:cubicBezTo>
                  <a:close/>
                  <a:moveTo>
                    <a:pt x="179899" y="31613"/>
                  </a:moveTo>
                  <a:cubicBezTo>
                    <a:pt x="199872" y="31613"/>
                    <a:pt x="216064" y="47773"/>
                    <a:pt x="216064" y="67707"/>
                  </a:cubicBezTo>
                  <a:cubicBezTo>
                    <a:pt x="216064" y="87641"/>
                    <a:pt x="199872" y="103801"/>
                    <a:pt x="179899" y="103801"/>
                  </a:cubicBezTo>
                  <a:cubicBezTo>
                    <a:pt x="159926" y="103801"/>
                    <a:pt x="143734" y="87641"/>
                    <a:pt x="143734" y="67707"/>
                  </a:cubicBezTo>
                  <a:cubicBezTo>
                    <a:pt x="143734" y="47773"/>
                    <a:pt x="159926" y="31613"/>
                    <a:pt x="179899" y="31613"/>
                  </a:cubicBezTo>
                  <a:close/>
                  <a:moveTo>
                    <a:pt x="303811" y="0"/>
                  </a:moveTo>
                  <a:cubicBezTo>
                    <a:pt x="327448" y="0"/>
                    <a:pt x="346609" y="19114"/>
                    <a:pt x="346609" y="42692"/>
                  </a:cubicBezTo>
                  <a:cubicBezTo>
                    <a:pt x="346609" y="66270"/>
                    <a:pt x="327448" y="85384"/>
                    <a:pt x="303811" y="85384"/>
                  </a:cubicBezTo>
                  <a:cubicBezTo>
                    <a:pt x="280174" y="85384"/>
                    <a:pt x="261013" y="66270"/>
                    <a:pt x="261013" y="42692"/>
                  </a:cubicBezTo>
                  <a:cubicBezTo>
                    <a:pt x="261013" y="19114"/>
                    <a:pt x="280174" y="0"/>
                    <a:pt x="303811" y="0"/>
                  </a:cubicBezTo>
                  <a:close/>
                </a:path>
              </a:pathLst>
            </a:custGeom>
            <a:solidFill>
              <a:schemeClr val="bg1"/>
            </a:solidFill>
            <a:ln w="56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97C74D"/>
                </a:solidFill>
                <a:effectLst/>
                <a:uLnTx/>
                <a:uFillTx/>
                <a:latin typeface="+mn-ea"/>
                <a:sym typeface="微软雅黑" panose="020B0503020204020204" pitchFamily="34" charset="-122"/>
              </a:endParaRPr>
            </a:p>
          </p:txBody>
        </p:sp>
      </p:grpSp>
    </p:spTree>
    <p:custDataLst>
      <p:tags r:id="rId1"/>
    </p:custDataLst>
    <p:extLst>
      <p:ext uri="{BB962C8B-B14F-4D97-AF65-F5344CB8AC3E}">
        <p14:creationId xmlns:p14="http://schemas.microsoft.com/office/powerpoint/2010/main" val="4152065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6D6EB844-269A-803E-54D7-0FFF7D69B492}"/>
              </a:ext>
            </a:extLst>
          </p:cNvPr>
          <p:cNvPicPr>
            <a:picLocks noChangeAspect="1"/>
          </p:cNvPicPr>
          <p:nvPr/>
        </p:nvPicPr>
        <p:blipFill rotWithShape="1">
          <a:blip r:embed="rId3" cstate="screen">
            <a:alphaModFix amt="10000"/>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119" name="图片 118" descr="卡通人物&#10;&#10;中度可信度描述已自动生成">
            <a:extLst>
              <a:ext uri="{FF2B5EF4-FFF2-40B4-BE49-F238E27FC236}">
                <a16:creationId xmlns:a16="http://schemas.microsoft.com/office/drawing/2014/main" id="{C5523C7B-1A55-4821-B6BA-72A3FEB2FC0C}"/>
              </a:ext>
            </a:extLst>
          </p:cNvPr>
          <p:cNvPicPr>
            <a:picLocks noChangeAspect="1"/>
          </p:cNvPicPr>
          <p:nvPr/>
        </p:nvPicPr>
        <p:blipFill rotWithShape="1">
          <a:blip r:embed="rId4" cstate="screen">
            <a:alphaModFix amt="20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1531523">
            <a:off x="6442488" y="5278054"/>
            <a:ext cx="3062670" cy="2622647"/>
          </a:xfrm>
          <a:prstGeom prst="rect">
            <a:avLst/>
          </a:prstGeom>
        </p:spPr>
      </p:pic>
      <p:pic>
        <p:nvPicPr>
          <p:cNvPr id="120" name="图片 119" descr="卡通人物&#10;&#10;中度可信度描述已自动生成">
            <a:extLst>
              <a:ext uri="{FF2B5EF4-FFF2-40B4-BE49-F238E27FC236}">
                <a16:creationId xmlns:a16="http://schemas.microsoft.com/office/drawing/2014/main" id="{8E3551C1-5050-45C7-A87E-B800C1741F42}"/>
              </a:ext>
            </a:extLst>
          </p:cNvPr>
          <p:cNvPicPr>
            <a:picLocks noChangeAspect="1"/>
          </p:cNvPicPr>
          <p:nvPr/>
        </p:nvPicPr>
        <p:blipFill rotWithShape="1">
          <a:blip r:embed="rId4" cstate="screen">
            <a:alphaModFix amt="20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12398189">
            <a:off x="-631067" y="5925538"/>
            <a:ext cx="1634400" cy="1399582"/>
          </a:xfrm>
          <a:prstGeom prst="rect">
            <a:avLst/>
          </a:prstGeom>
        </p:spPr>
      </p:pic>
      <p:pic>
        <p:nvPicPr>
          <p:cNvPr id="123" name="图片 122" descr="卡通人物&#10;&#10;中度可信度描述已自动生成">
            <a:extLst>
              <a:ext uri="{FF2B5EF4-FFF2-40B4-BE49-F238E27FC236}">
                <a16:creationId xmlns:a16="http://schemas.microsoft.com/office/drawing/2014/main" id="{A2FC7653-95C1-4F50-B3FE-C6DEFF2779ED}"/>
              </a:ext>
            </a:extLst>
          </p:cNvPr>
          <p:cNvPicPr>
            <a:picLocks noChangeAspect="1"/>
          </p:cNvPicPr>
          <p:nvPr/>
        </p:nvPicPr>
        <p:blipFill rotWithShape="1">
          <a:blip r:embed="rId6" cstate="screen">
            <a:alphaModFix amt="35000"/>
            <a:extLst>
              <a:ext uri="{28A0092B-C50C-407E-A947-70E740481C1C}">
                <a14:useLocalDpi xmlns:a14="http://schemas.microsoft.com/office/drawing/2010/main"/>
              </a:ext>
            </a:extLst>
          </a:blip>
          <a:srcRect/>
          <a:stretch/>
        </p:blipFill>
        <p:spPr>
          <a:xfrm rot="1281558">
            <a:off x="9467801" y="-666990"/>
            <a:ext cx="2403093" cy="2057836"/>
          </a:xfrm>
          <a:prstGeom prst="rect">
            <a:avLst/>
          </a:prstGeom>
        </p:spPr>
      </p:pic>
      <p:sp>
        <p:nvSpPr>
          <p:cNvPr id="29" name="文本框 25">
            <a:extLst>
              <a:ext uri="{FF2B5EF4-FFF2-40B4-BE49-F238E27FC236}">
                <a16:creationId xmlns:a16="http://schemas.microsoft.com/office/drawing/2014/main" id="{57F62042-EB2F-024F-90AC-CE715FB110A9}"/>
              </a:ext>
            </a:extLst>
          </p:cNvPr>
          <p:cNvSpPr txBox="1"/>
          <p:nvPr/>
        </p:nvSpPr>
        <p:spPr>
          <a:xfrm>
            <a:off x="1199798" y="322010"/>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目标用户</a:t>
            </a:r>
          </a:p>
        </p:txBody>
      </p:sp>
      <p:pic>
        <p:nvPicPr>
          <p:cNvPr id="70" name="图片 69" descr="卡通人物&#10;&#10;中度可信度描述已自动生成">
            <a:extLst>
              <a:ext uri="{FF2B5EF4-FFF2-40B4-BE49-F238E27FC236}">
                <a16:creationId xmlns:a16="http://schemas.microsoft.com/office/drawing/2014/main" id="{5E01F30F-8193-B74C-40A5-048123801DFA}"/>
              </a:ext>
            </a:extLst>
          </p:cNvPr>
          <p:cNvPicPr>
            <a:picLocks noChangeAspect="1"/>
          </p:cNvPicPr>
          <p:nvPr/>
        </p:nvPicPr>
        <p:blipFill rotWithShape="1">
          <a:blip r:embed="rId4" cstate="screen">
            <a:alphaModFix amt="20000"/>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a:ext>
            </a:extLst>
          </a:blip>
          <a:srcRect/>
          <a:stretch/>
        </p:blipFill>
        <p:spPr>
          <a:xfrm rot="13351088">
            <a:off x="2396178" y="76864"/>
            <a:ext cx="3062670" cy="2622647"/>
          </a:xfrm>
          <a:prstGeom prst="rect">
            <a:avLst/>
          </a:prstGeom>
        </p:spPr>
      </p:pic>
      <p:grpSp>
        <p:nvGrpSpPr>
          <p:cNvPr id="9" name="组合 8">
            <a:extLst>
              <a:ext uri="{FF2B5EF4-FFF2-40B4-BE49-F238E27FC236}">
                <a16:creationId xmlns:a16="http://schemas.microsoft.com/office/drawing/2014/main" id="{F75C6C9E-FE78-D789-D9CC-6C9562B847FC}"/>
              </a:ext>
            </a:extLst>
          </p:cNvPr>
          <p:cNvGrpSpPr/>
          <p:nvPr/>
        </p:nvGrpSpPr>
        <p:grpSpPr>
          <a:xfrm>
            <a:off x="720024" y="1481248"/>
            <a:ext cx="10751953" cy="4575987"/>
            <a:chOff x="815429" y="1314548"/>
            <a:chExt cx="10751953" cy="4575987"/>
          </a:xfrm>
        </p:grpSpPr>
        <p:grpSp>
          <p:nvGrpSpPr>
            <p:cNvPr id="62" name="组合 61">
              <a:extLst>
                <a:ext uri="{FF2B5EF4-FFF2-40B4-BE49-F238E27FC236}">
                  <a16:creationId xmlns:a16="http://schemas.microsoft.com/office/drawing/2014/main" id="{E4269DE9-8216-F387-BBF9-354EBE54669D}"/>
                </a:ext>
              </a:extLst>
            </p:cNvPr>
            <p:cNvGrpSpPr/>
            <p:nvPr/>
          </p:nvGrpSpPr>
          <p:grpSpPr>
            <a:xfrm>
              <a:off x="3965562" y="2379177"/>
              <a:ext cx="4451688" cy="2446728"/>
              <a:chOff x="4207164" y="1778250"/>
              <a:chExt cx="3775641" cy="2075161"/>
            </a:xfrm>
          </p:grpSpPr>
          <p:grpSp>
            <p:nvGrpSpPr>
              <p:cNvPr id="63" name="íś1îḓê">
                <a:extLst>
                  <a:ext uri="{FF2B5EF4-FFF2-40B4-BE49-F238E27FC236}">
                    <a16:creationId xmlns:a16="http://schemas.microsoft.com/office/drawing/2014/main" id="{DB3A4159-B770-E47B-B858-DE1618D0D772}"/>
                  </a:ext>
                </a:extLst>
              </p:cNvPr>
              <p:cNvGrpSpPr/>
              <p:nvPr/>
            </p:nvGrpSpPr>
            <p:grpSpPr>
              <a:xfrm>
                <a:off x="4207164" y="1778250"/>
                <a:ext cx="3775641" cy="2075161"/>
                <a:chOff x="3848101" y="2174463"/>
                <a:chExt cx="4495801" cy="2470974"/>
              </a:xfrm>
            </p:grpSpPr>
            <p:sp>
              <p:nvSpPr>
                <p:cNvPr id="66" name="îśľîďè">
                  <a:extLst>
                    <a:ext uri="{FF2B5EF4-FFF2-40B4-BE49-F238E27FC236}">
                      <a16:creationId xmlns:a16="http://schemas.microsoft.com/office/drawing/2014/main" id="{048CD649-743D-1A52-555E-30997635AB21}"/>
                    </a:ext>
                  </a:extLst>
                </p:cNvPr>
                <p:cNvSpPr/>
                <p:nvPr/>
              </p:nvSpPr>
              <p:spPr>
                <a:xfrm>
                  <a:off x="5873728" y="2174463"/>
                  <a:ext cx="2470174" cy="2470974"/>
                </a:xfrm>
                <a:custGeom>
                  <a:avLst/>
                  <a:gdLst>
                    <a:gd name="connsiteX0" fmla="*/ 1484938 w 2970838"/>
                    <a:gd name="connsiteY0" fmla="*/ 0 h 2971800"/>
                    <a:gd name="connsiteX1" fmla="*/ 2970838 w 2970838"/>
                    <a:gd name="connsiteY1" fmla="*/ 1485900 h 2971800"/>
                    <a:gd name="connsiteX2" fmla="*/ 1484938 w 2970838"/>
                    <a:gd name="connsiteY2" fmla="*/ 2971800 h 2971800"/>
                    <a:gd name="connsiteX3" fmla="*/ 6710 w 2970838"/>
                    <a:gd name="connsiteY3" fmla="*/ 1637825 h 2971800"/>
                    <a:gd name="connsiteX4" fmla="*/ 0 w 2970838"/>
                    <a:gd name="connsiteY4" fmla="*/ 1504951 h 2971800"/>
                    <a:gd name="connsiteX5" fmla="*/ 533765 w 2970838"/>
                    <a:gd name="connsiteY5" fmla="*/ 1504951 h 2971800"/>
                    <a:gd name="connsiteX6" fmla="*/ 537719 w 2970838"/>
                    <a:gd name="connsiteY6" fmla="*/ 1583250 h 2971800"/>
                    <a:gd name="connsiteX7" fmla="*/ 1484938 w 2970838"/>
                    <a:gd name="connsiteY7" fmla="*/ 2438035 h 2971800"/>
                    <a:gd name="connsiteX8" fmla="*/ 2437073 w 2970838"/>
                    <a:gd name="connsiteY8" fmla="*/ 1485900 h 2971800"/>
                    <a:gd name="connsiteX9" fmla="*/ 1484938 w 2970838"/>
                    <a:gd name="connsiteY9" fmla="*/ 533765 h 2971800"/>
                    <a:gd name="connsiteX10" fmla="*/ 811677 w 2970838"/>
                    <a:gd name="connsiteY10" fmla="*/ 812639 h 2971800"/>
                    <a:gd name="connsiteX11" fmla="*/ 745820 w 2970838"/>
                    <a:gd name="connsiteY11" fmla="*/ 892459 h 2971800"/>
                    <a:gd name="connsiteX12" fmla="*/ 366414 w 2970838"/>
                    <a:gd name="connsiteY12" fmla="*/ 509846 h 2971800"/>
                    <a:gd name="connsiteX13" fmla="*/ 434248 w 2970838"/>
                    <a:gd name="connsiteY13" fmla="*/ 435210 h 2971800"/>
                    <a:gd name="connsiteX14" fmla="*/ 1484938 w 2970838"/>
                    <a:gd name="connsiteY14" fmla="*/ 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0838" h="2971800">
                      <a:moveTo>
                        <a:pt x="1484938" y="0"/>
                      </a:moveTo>
                      <a:cubicBezTo>
                        <a:pt x="2305578" y="0"/>
                        <a:pt x="2970838" y="665260"/>
                        <a:pt x="2970838" y="1485900"/>
                      </a:cubicBezTo>
                      <a:cubicBezTo>
                        <a:pt x="2970838" y="2306540"/>
                        <a:pt x="2305578" y="2971800"/>
                        <a:pt x="1484938" y="2971800"/>
                      </a:cubicBezTo>
                      <a:cubicBezTo>
                        <a:pt x="715588" y="2971800"/>
                        <a:pt x="82803" y="2387099"/>
                        <a:pt x="6710" y="1637825"/>
                      </a:cubicBezTo>
                      <a:lnTo>
                        <a:pt x="0" y="1504951"/>
                      </a:lnTo>
                      <a:lnTo>
                        <a:pt x="533765" y="1504951"/>
                      </a:lnTo>
                      <a:lnTo>
                        <a:pt x="537719" y="1583250"/>
                      </a:lnTo>
                      <a:cubicBezTo>
                        <a:pt x="586478" y="2063371"/>
                        <a:pt x="991954" y="2438035"/>
                        <a:pt x="1484938" y="2438035"/>
                      </a:cubicBezTo>
                      <a:cubicBezTo>
                        <a:pt x="2010788" y="2438035"/>
                        <a:pt x="2437073" y="2011750"/>
                        <a:pt x="2437073" y="1485900"/>
                      </a:cubicBezTo>
                      <a:cubicBezTo>
                        <a:pt x="2437073" y="960050"/>
                        <a:pt x="2010788" y="533765"/>
                        <a:pt x="1484938" y="533765"/>
                      </a:cubicBezTo>
                      <a:cubicBezTo>
                        <a:pt x="1222013" y="533765"/>
                        <a:pt x="983979" y="640336"/>
                        <a:pt x="811677" y="812639"/>
                      </a:cubicBezTo>
                      <a:lnTo>
                        <a:pt x="745820" y="892459"/>
                      </a:lnTo>
                      <a:lnTo>
                        <a:pt x="366414" y="509846"/>
                      </a:lnTo>
                      <a:lnTo>
                        <a:pt x="434248" y="435210"/>
                      </a:lnTo>
                      <a:cubicBezTo>
                        <a:pt x="703143" y="166315"/>
                        <a:pt x="1074618" y="0"/>
                        <a:pt x="1484938" y="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a:p>
              </p:txBody>
            </p:sp>
            <p:sp>
              <p:nvSpPr>
                <p:cNvPr id="67" name="iṣļiḓé">
                  <a:extLst>
                    <a:ext uri="{FF2B5EF4-FFF2-40B4-BE49-F238E27FC236}">
                      <a16:creationId xmlns:a16="http://schemas.microsoft.com/office/drawing/2014/main" id="{7FF0F1B0-E817-D367-D157-68EE9A6501DD}"/>
                    </a:ext>
                  </a:extLst>
                </p:cNvPr>
                <p:cNvSpPr/>
                <p:nvPr/>
              </p:nvSpPr>
              <p:spPr>
                <a:xfrm flipV="1">
                  <a:off x="3848101" y="2174463"/>
                  <a:ext cx="2470974" cy="2470974"/>
                </a:xfrm>
                <a:custGeom>
                  <a:avLst/>
                  <a:gdLst>
                    <a:gd name="connsiteX0" fmla="*/ 1485900 w 2971800"/>
                    <a:gd name="connsiteY0" fmla="*/ 2971800 h 2971800"/>
                    <a:gd name="connsiteX1" fmla="*/ 2971800 w 2971800"/>
                    <a:gd name="connsiteY1" fmla="*/ 1485900 h 2971800"/>
                    <a:gd name="connsiteX2" fmla="*/ 2970838 w 2971800"/>
                    <a:gd name="connsiteY2" fmla="*/ 1466849 h 2971800"/>
                    <a:gd name="connsiteX3" fmla="*/ 2437073 w 2971800"/>
                    <a:gd name="connsiteY3" fmla="*/ 1466849 h 2971800"/>
                    <a:gd name="connsiteX4" fmla="*/ 2438035 w 2971800"/>
                    <a:gd name="connsiteY4" fmla="*/ 1485900 h 2971800"/>
                    <a:gd name="connsiteX5" fmla="*/ 1485900 w 2971800"/>
                    <a:gd name="connsiteY5" fmla="*/ 2438035 h 2971800"/>
                    <a:gd name="connsiteX6" fmla="*/ 533765 w 2971800"/>
                    <a:gd name="connsiteY6" fmla="*/ 1485900 h 2971800"/>
                    <a:gd name="connsiteX7" fmla="*/ 1485900 w 2971800"/>
                    <a:gd name="connsiteY7" fmla="*/ 533765 h 2971800"/>
                    <a:gd name="connsiteX8" fmla="*/ 2159161 w 2971800"/>
                    <a:gd name="connsiteY8" fmla="*/ 812639 h 2971800"/>
                    <a:gd name="connsiteX9" fmla="*/ 2207859 w 2971800"/>
                    <a:gd name="connsiteY9" fmla="*/ 871662 h 2971800"/>
                    <a:gd name="connsiteX10" fmla="*/ 2586355 w 2971800"/>
                    <a:gd name="connsiteY10" fmla="*/ 489966 h 2971800"/>
                    <a:gd name="connsiteX11" fmla="*/ 2536590 w 2971800"/>
                    <a:gd name="connsiteY11" fmla="*/ 435210 h 2971800"/>
                    <a:gd name="connsiteX12" fmla="*/ 1485900 w 2971800"/>
                    <a:gd name="connsiteY12" fmla="*/ 0 h 2971800"/>
                    <a:gd name="connsiteX13" fmla="*/ 0 w 2971800"/>
                    <a:gd name="connsiteY13" fmla="*/ 1485900 h 2971800"/>
                    <a:gd name="connsiteX14" fmla="*/ 1485900 w 2971800"/>
                    <a:gd name="connsiteY14" fmla="*/ 297180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1800" h="2971800">
                      <a:moveTo>
                        <a:pt x="1485900" y="2971800"/>
                      </a:moveTo>
                      <a:cubicBezTo>
                        <a:pt x="2306540" y="2971800"/>
                        <a:pt x="2971800" y="2306540"/>
                        <a:pt x="2971800" y="1485900"/>
                      </a:cubicBezTo>
                      <a:lnTo>
                        <a:pt x="2970838" y="1466849"/>
                      </a:lnTo>
                      <a:lnTo>
                        <a:pt x="2437073" y="1466849"/>
                      </a:lnTo>
                      <a:lnTo>
                        <a:pt x="2438035" y="1485900"/>
                      </a:lnTo>
                      <a:cubicBezTo>
                        <a:pt x="2438035" y="2011750"/>
                        <a:pt x="2011750" y="2438035"/>
                        <a:pt x="1485900" y="2438035"/>
                      </a:cubicBezTo>
                      <a:cubicBezTo>
                        <a:pt x="960050" y="2438035"/>
                        <a:pt x="533765" y="2011750"/>
                        <a:pt x="533765" y="1485900"/>
                      </a:cubicBezTo>
                      <a:cubicBezTo>
                        <a:pt x="533765" y="960050"/>
                        <a:pt x="960050" y="533765"/>
                        <a:pt x="1485900" y="533765"/>
                      </a:cubicBezTo>
                      <a:cubicBezTo>
                        <a:pt x="1748825" y="533765"/>
                        <a:pt x="1986859" y="640336"/>
                        <a:pt x="2159161" y="812639"/>
                      </a:cubicBezTo>
                      <a:lnTo>
                        <a:pt x="2207859" y="871662"/>
                      </a:lnTo>
                      <a:lnTo>
                        <a:pt x="2586355" y="489966"/>
                      </a:lnTo>
                      <a:lnTo>
                        <a:pt x="2536590" y="435210"/>
                      </a:lnTo>
                      <a:cubicBezTo>
                        <a:pt x="2267695" y="166315"/>
                        <a:pt x="1896220" y="0"/>
                        <a:pt x="1485900" y="0"/>
                      </a:cubicBezTo>
                      <a:cubicBezTo>
                        <a:pt x="665260" y="0"/>
                        <a:pt x="0" y="665260"/>
                        <a:pt x="0" y="1485900"/>
                      </a:cubicBezTo>
                      <a:cubicBezTo>
                        <a:pt x="0" y="2306540"/>
                        <a:pt x="665260" y="2971800"/>
                        <a:pt x="1485900" y="2971800"/>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p>
              </p:txBody>
            </p:sp>
            <p:sp>
              <p:nvSpPr>
                <p:cNvPr id="68" name="iṩḷîḓê">
                  <a:extLst>
                    <a:ext uri="{FF2B5EF4-FFF2-40B4-BE49-F238E27FC236}">
                      <a16:creationId xmlns:a16="http://schemas.microsoft.com/office/drawing/2014/main" id="{63133F1E-47ED-817F-5359-FBE4CA5363FF}"/>
                    </a:ext>
                  </a:extLst>
                </p:cNvPr>
                <p:cNvSpPr/>
                <p:nvPr/>
              </p:nvSpPr>
              <p:spPr bwMode="auto">
                <a:xfrm>
                  <a:off x="4769866" y="2904001"/>
                  <a:ext cx="627444" cy="490311"/>
                </a:xfrm>
                <a:custGeom>
                  <a:avLst/>
                  <a:gdLst>
                    <a:gd name="connsiteX0" fmla="*/ 198121 w 607639"/>
                    <a:gd name="connsiteY0" fmla="*/ 347033 h 474835"/>
                    <a:gd name="connsiteX1" fmla="*/ 198121 w 607639"/>
                    <a:gd name="connsiteY1" fmla="*/ 370229 h 474835"/>
                    <a:gd name="connsiteX2" fmla="*/ 212274 w 607639"/>
                    <a:gd name="connsiteY2" fmla="*/ 389159 h 474835"/>
                    <a:gd name="connsiteX3" fmla="*/ 331101 w 607639"/>
                    <a:gd name="connsiteY3" fmla="*/ 424797 h 474835"/>
                    <a:gd name="connsiteX4" fmla="*/ 356647 w 607639"/>
                    <a:gd name="connsiteY4" fmla="*/ 405779 h 474835"/>
                    <a:gd name="connsiteX5" fmla="*/ 356647 w 607639"/>
                    <a:gd name="connsiteY5" fmla="*/ 394581 h 474835"/>
                    <a:gd name="connsiteX6" fmla="*/ 39622 w 607639"/>
                    <a:gd name="connsiteY6" fmla="*/ 118691 h 474835"/>
                    <a:gd name="connsiteX7" fmla="*/ 79245 w 607639"/>
                    <a:gd name="connsiteY7" fmla="*/ 158240 h 474835"/>
                    <a:gd name="connsiteX8" fmla="*/ 79245 w 607639"/>
                    <a:gd name="connsiteY8" fmla="*/ 316524 h 474835"/>
                    <a:gd name="connsiteX9" fmla="*/ 39622 w 607639"/>
                    <a:gd name="connsiteY9" fmla="*/ 356073 h 474835"/>
                    <a:gd name="connsiteX10" fmla="*/ 0 w 607639"/>
                    <a:gd name="connsiteY10" fmla="*/ 316524 h 474835"/>
                    <a:gd name="connsiteX11" fmla="*/ 0 w 607639"/>
                    <a:gd name="connsiteY11" fmla="*/ 158240 h 474835"/>
                    <a:gd name="connsiteX12" fmla="*/ 39622 w 607639"/>
                    <a:gd name="connsiteY12" fmla="*/ 118691 h 474835"/>
                    <a:gd name="connsiteX13" fmla="*/ 488736 w 607639"/>
                    <a:gd name="connsiteY13" fmla="*/ 44597 h 474835"/>
                    <a:gd name="connsiteX14" fmla="*/ 488736 w 607639"/>
                    <a:gd name="connsiteY14" fmla="*/ 430130 h 474835"/>
                    <a:gd name="connsiteX15" fmla="*/ 396167 w 607639"/>
                    <a:gd name="connsiteY15" fmla="*/ 406401 h 474835"/>
                    <a:gd name="connsiteX16" fmla="*/ 372312 w 607639"/>
                    <a:gd name="connsiteY16" fmla="*/ 453415 h 474835"/>
                    <a:gd name="connsiteX17" fmla="*/ 319797 w 607639"/>
                    <a:gd name="connsiteY17" fmla="*/ 462658 h 474835"/>
                    <a:gd name="connsiteX18" fmla="*/ 200881 w 607639"/>
                    <a:gd name="connsiteY18" fmla="*/ 427019 h 474835"/>
                    <a:gd name="connsiteX19" fmla="*/ 158512 w 607639"/>
                    <a:gd name="connsiteY19" fmla="*/ 370229 h 474835"/>
                    <a:gd name="connsiteX20" fmla="*/ 158512 w 607639"/>
                    <a:gd name="connsiteY20" fmla="*/ 335213 h 474835"/>
                    <a:gd name="connsiteX21" fmla="*/ 118903 w 607639"/>
                    <a:gd name="connsiteY21" fmla="*/ 323304 h 474835"/>
                    <a:gd name="connsiteX22" fmla="*/ 118903 w 607639"/>
                    <a:gd name="connsiteY22" fmla="*/ 151512 h 474835"/>
                    <a:gd name="connsiteX23" fmla="*/ 567937 w 607639"/>
                    <a:gd name="connsiteY23" fmla="*/ 0 h 474835"/>
                    <a:gd name="connsiteX24" fmla="*/ 607639 w 607639"/>
                    <a:gd name="connsiteY24" fmla="*/ 39547 h 474835"/>
                    <a:gd name="connsiteX25" fmla="*/ 607639 w 607639"/>
                    <a:gd name="connsiteY25" fmla="*/ 435199 h 474835"/>
                    <a:gd name="connsiteX26" fmla="*/ 567937 w 607639"/>
                    <a:gd name="connsiteY26" fmla="*/ 474835 h 474835"/>
                    <a:gd name="connsiteX27" fmla="*/ 528323 w 607639"/>
                    <a:gd name="connsiteY27" fmla="*/ 435199 h 474835"/>
                    <a:gd name="connsiteX28" fmla="*/ 528323 w 607639"/>
                    <a:gd name="connsiteY28" fmla="*/ 39547 h 474835"/>
                    <a:gd name="connsiteX29" fmla="*/ 567937 w 607639"/>
                    <a:gd name="connsiteY29" fmla="*/ 0 h 47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639" h="474835">
                      <a:moveTo>
                        <a:pt x="198121" y="347033"/>
                      </a:moveTo>
                      <a:lnTo>
                        <a:pt x="198121" y="370229"/>
                      </a:lnTo>
                      <a:cubicBezTo>
                        <a:pt x="198121" y="378939"/>
                        <a:pt x="203818" y="386582"/>
                        <a:pt x="212274" y="389159"/>
                      </a:cubicBezTo>
                      <a:lnTo>
                        <a:pt x="331101" y="424797"/>
                      </a:lnTo>
                      <a:cubicBezTo>
                        <a:pt x="344452" y="428619"/>
                        <a:pt x="356647" y="418665"/>
                        <a:pt x="356647" y="405779"/>
                      </a:cubicBezTo>
                      <a:lnTo>
                        <a:pt x="356647" y="394581"/>
                      </a:lnTo>
                      <a:close/>
                      <a:moveTo>
                        <a:pt x="39622" y="118691"/>
                      </a:moveTo>
                      <a:cubicBezTo>
                        <a:pt x="61526" y="118691"/>
                        <a:pt x="79245" y="136377"/>
                        <a:pt x="79245" y="158240"/>
                      </a:cubicBezTo>
                      <a:lnTo>
                        <a:pt x="79245" y="316524"/>
                      </a:lnTo>
                      <a:cubicBezTo>
                        <a:pt x="79245" y="338298"/>
                        <a:pt x="61526" y="356073"/>
                        <a:pt x="39622" y="356073"/>
                      </a:cubicBezTo>
                      <a:cubicBezTo>
                        <a:pt x="17808" y="356073"/>
                        <a:pt x="0" y="338298"/>
                        <a:pt x="0" y="316524"/>
                      </a:cubicBezTo>
                      <a:lnTo>
                        <a:pt x="0" y="158240"/>
                      </a:lnTo>
                      <a:cubicBezTo>
                        <a:pt x="0" y="136377"/>
                        <a:pt x="17808" y="118691"/>
                        <a:pt x="39622" y="118691"/>
                      </a:cubicBezTo>
                      <a:close/>
                      <a:moveTo>
                        <a:pt x="488736" y="44597"/>
                      </a:moveTo>
                      <a:lnTo>
                        <a:pt x="488736" y="430130"/>
                      </a:lnTo>
                      <a:lnTo>
                        <a:pt x="396167" y="406401"/>
                      </a:lnTo>
                      <a:cubicBezTo>
                        <a:pt x="395989" y="425064"/>
                        <a:pt x="387355" y="442217"/>
                        <a:pt x="372312" y="453415"/>
                      </a:cubicBezTo>
                      <a:cubicBezTo>
                        <a:pt x="356736" y="464968"/>
                        <a:pt x="337332" y="467990"/>
                        <a:pt x="319797" y="462658"/>
                      </a:cubicBezTo>
                      <a:lnTo>
                        <a:pt x="200881" y="427019"/>
                      </a:lnTo>
                      <a:cubicBezTo>
                        <a:pt x="175513" y="419465"/>
                        <a:pt x="158512" y="396625"/>
                        <a:pt x="158512" y="370229"/>
                      </a:cubicBezTo>
                      <a:lnTo>
                        <a:pt x="158512" y="335213"/>
                      </a:lnTo>
                      <a:lnTo>
                        <a:pt x="118903" y="323304"/>
                      </a:lnTo>
                      <a:lnTo>
                        <a:pt x="118903" y="151512"/>
                      </a:lnTo>
                      <a:close/>
                      <a:moveTo>
                        <a:pt x="567937" y="0"/>
                      </a:moveTo>
                      <a:cubicBezTo>
                        <a:pt x="589835" y="0"/>
                        <a:pt x="607639" y="17774"/>
                        <a:pt x="607639" y="39547"/>
                      </a:cubicBezTo>
                      <a:lnTo>
                        <a:pt x="607639" y="435199"/>
                      </a:lnTo>
                      <a:cubicBezTo>
                        <a:pt x="607639" y="457061"/>
                        <a:pt x="589835" y="474835"/>
                        <a:pt x="567937" y="474835"/>
                      </a:cubicBezTo>
                      <a:cubicBezTo>
                        <a:pt x="546127" y="474835"/>
                        <a:pt x="528323" y="457061"/>
                        <a:pt x="528323" y="435199"/>
                      </a:cubicBezTo>
                      <a:lnTo>
                        <a:pt x="528323" y="39547"/>
                      </a:lnTo>
                      <a:cubicBezTo>
                        <a:pt x="528323" y="17774"/>
                        <a:pt x="546127" y="0"/>
                        <a:pt x="567937" y="0"/>
                      </a:cubicBezTo>
                      <a:close/>
                    </a:path>
                  </a:pathLst>
                </a:custGeom>
                <a:solidFill>
                  <a:schemeClr val="accent2"/>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sp>
              <p:nvSpPr>
                <p:cNvPr id="69" name="ïṣ1îḍè">
                  <a:extLst>
                    <a:ext uri="{FF2B5EF4-FFF2-40B4-BE49-F238E27FC236}">
                      <a16:creationId xmlns:a16="http://schemas.microsoft.com/office/drawing/2014/main" id="{14AFB599-616C-1C86-D45A-87C6AF28D3B2}"/>
                    </a:ext>
                  </a:extLst>
                </p:cNvPr>
                <p:cNvSpPr/>
                <p:nvPr/>
              </p:nvSpPr>
              <p:spPr bwMode="auto">
                <a:xfrm>
                  <a:off x="6835157" y="2875933"/>
                  <a:ext cx="547317" cy="546447"/>
                </a:xfrm>
                <a:custGeom>
                  <a:avLst/>
                  <a:gdLst>
                    <a:gd name="connsiteX0" fmla="*/ 212616 w 602040"/>
                    <a:gd name="connsiteY0" fmla="*/ 208325 h 601084"/>
                    <a:gd name="connsiteX1" fmla="*/ 389423 w 602040"/>
                    <a:gd name="connsiteY1" fmla="*/ 208325 h 601084"/>
                    <a:gd name="connsiteX2" fmla="*/ 393396 w 602040"/>
                    <a:gd name="connsiteY2" fmla="*/ 212291 h 601084"/>
                    <a:gd name="connsiteX3" fmla="*/ 393396 w 602040"/>
                    <a:gd name="connsiteY3" fmla="*/ 388793 h 601084"/>
                    <a:gd name="connsiteX4" fmla="*/ 389423 w 602040"/>
                    <a:gd name="connsiteY4" fmla="*/ 392759 h 601084"/>
                    <a:gd name="connsiteX5" fmla="*/ 212616 w 602040"/>
                    <a:gd name="connsiteY5" fmla="*/ 392759 h 601084"/>
                    <a:gd name="connsiteX6" fmla="*/ 208643 w 602040"/>
                    <a:gd name="connsiteY6" fmla="*/ 388793 h 601084"/>
                    <a:gd name="connsiteX7" fmla="*/ 208643 w 602040"/>
                    <a:gd name="connsiteY7" fmla="*/ 212291 h 601084"/>
                    <a:gd name="connsiteX8" fmla="*/ 212616 w 602040"/>
                    <a:gd name="connsiteY8" fmla="*/ 208325 h 601084"/>
                    <a:gd name="connsiteX9" fmla="*/ 212602 w 602040"/>
                    <a:gd name="connsiteY9" fmla="*/ 153743 h 601084"/>
                    <a:gd name="connsiteX10" fmla="*/ 153987 w 602040"/>
                    <a:gd name="connsiteY10" fmla="*/ 212264 h 601084"/>
                    <a:gd name="connsiteX11" fmla="*/ 153987 w 602040"/>
                    <a:gd name="connsiteY11" fmla="*/ 388820 h 601084"/>
                    <a:gd name="connsiteX12" fmla="*/ 212602 w 602040"/>
                    <a:gd name="connsiteY12" fmla="*/ 447342 h 601084"/>
                    <a:gd name="connsiteX13" fmla="*/ 389438 w 602040"/>
                    <a:gd name="connsiteY13" fmla="*/ 447342 h 601084"/>
                    <a:gd name="connsiteX14" fmla="*/ 448053 w 602040"/>
                    <a:gd name="connsiteY14" fmla="*/ 388820 h 601084"/>
                    <a:gd name="connsiteX15" fmla="*/ 448053 w 602040"/>
                    <a:gd name="connsiteY15" fmla="*/ 212264 h 601084"/>
                    <a:gd name="connsiteX16" fmla="*/ 389438 w 602040"/>
                    <a:gd name="connsiteY16" fmla="*/ 153743 h 601084"/>
                    <a:gd name="connsiteX17" fmla="*/ 204654 w 602040"/>
                    <a:gd name="connsiteY17" fmla="*/ 0 h 601084"/>
                    <a:gd name="connsiteX18" fmla="*/ 239425 w 602040"/>
                    <a:gd name="connsiteY18" fmla="*/ 33724 h 601084"/>
                    <a:gd name="connsiteX19" fmla="*/ 239425 w 602040"/>
                    <a:gd name="connsiteY19" fmla="*/ 87286 h 601084"/>
                    <a:gd name="connsiteX20" fmla="*/ 267242 w 602040"/>
                    <a:gd name="connsiteY20" fmla="*/ 87286 h 601084"/>
                    <a:gd name="connsiteX21" fmla="*/ 267242 w 602040"/>
                    <a:gd name="connsiteY21" fmla="*/ 33724 h 601084"/>
                    <a:gd name="connsiteX22" fmla="*/ 301020 w 602040"/>
                    <a:gd name="connsiteY22" fmla="*/ 0 h 601084"/>
                    <a:gd name="connsiteX23" fmla="*/ 334798 w 602040"/>
                    <a:gd name="connsiteY23" fmla="*/ 33724 h 601084"/>
                    <a:gd name="connsiteX24" fmla="*/ 334798 w 602040"/>
                    <a:gd name="connsiteY24" fmla="*/ 87286 h 601084"/>
                    <a:gd name="connsiteX25" fmla="*/ 362615 w 602040"/>
                    <a:gd name="connsiteY25" fmla="*/ 87286 h 601084"/>
                    <a:gd name="connsiteX26" fmla="*/ 362615 w 602040"/>
                    <a:gd name="connsiteY26" fmla="*/ 33724 h 601084"/>
                    <a:gd name="connsiteX27" fmla="*/ 397386 w 602040"/>
                    <a:gd name="connsiteY27" fmla="*/ 0 h 601084"/>
                    <a:gd name="connsiteX28" fmla="*/ 431164 w 602040"/>
                    <a:gd name="connsiteY28" fmla="*/ 33724 h 601084"/>
                    <a:gd name="connsiteX29" fmla="*/ 431164 w 602040"/>
                    <a:gd name="connsiteY29" fmla="*/ 87286 h 601084"/>
                    <a:gd name="connsiteX30" fmla="*/ 514615 w 602040"/>
                    <a:gd name="connsiteY30" fmla="*/ 170605 h 601084"/>
                    <a:gd name="connsiteX31" fmla="*/ 568262 w 602040"/>
                    <a:gd name="connsiteY31" fmla="*/ 170605 h 601084"/>
                    <a:gd name="connsiteX32" fmla="*/ 602040 w 602040"/>
                    <a:gd name="connsiteY32" fmla="*/ 204329 h 601084"/>
                    <a:gd name="connsiteX33" fmla="*/ 568262 w 602040"/>
                    <a:gd name="connsiteY33" fmla="*/ 239045 h 601084"/>
                    <a:gd name="connsiteX34" fmla="*/ 514615 w 602040"/>
                    <a:gd name="connsiteY34" fmla="*/ 239045 h 601084"/>
                    <a:gd name="connsiteX35" fmla="*/ 514615 w 602040"/>
                    <a:gd name="connsiteY35" fmla="*/ 266818 h 601084"/>
                    <a:gd name="connsiteX36" fmla="*/ 568262 w 602040"/>
                    <a:gd name="connsiteY36" fmla="*/ 266818 h 601084"/>
                    <a:gd name="connsiteX37" fmla="*/ 602040 w 602040"/>
                    <a:gd name="connsiteY37" fmla="*/ 300542 h 601084"/>
                    <a:gd name="connsiteX38" fmla="*/ 568262 w 602040"/>
                    <a:gd name="connsiteY38" fmla="*/ 334266 h 601084"/>
                    <a:gd name="connsiteX39" fmla="*/ 514615 w 602040"/>
                    <a:gd name="connsiteY39" fmla="*/ 334266 h 601084"/>
                    <a:gd name="connsiteX40" fmla="*/ 514615 w 602040"/>
                    <a:gd name="connsiteY40" fmla="*/ 362039 h 601084"/>
                    <a:gd name="connsiteX41" fmla="*/ 568262 w 602040"/>
                    <a:gd name="connsiteY41" fmla="*/ 362039 h 601084"/>
                    <a:gd name="connsiteX42" fmla="*/ 602040 w 602040"/>
                    <a:gd name="connsiteY42" fmla="*/ 396755 h 601084"/>
                    <a:gd name="connsiteX43" fmla="*/ 568262 w 602040"/>
                    <a:gd name="connsiteY43" fmla="*/ 430479 h 601084"/>
                    <a:gd name="connsiteX44" fmla="*/ 514615 w 602040"/>
                    <a:gd name="connsiteY44" fmla="*/ 430479 h 601084"/>
                    <a:gd name="connsiteX45" fmla="*/ 431164 w 602040"/>
                    <a:gd name="connsiteY45" fmla="*/ 513798 h 601084"/>
                    <a:gd name="connsiteX46" fmla="*/ 431164 w 602040"/>
                    <a:gd name="connsiteY46" fmla="*/ 567360 h 601084"/>
                    <a:gd name="connsiteX47" fmla="*/ 397386 w 602040"/>
                    <a:gd name="connsiteY47" fmla="*/ 601084 h 601084"/>
                    <a:gd name="connsiteX48" fmla="*/ 362615 w 602040"/>
                    <a:gd name="connsiteY48" fmla="*/ 567360 h 601084"/>
                    <a:gd name="connsiteX49" fmla="*/ 362615 w 602040"/>
                    <a:gd name="connsiteY49" fmla="*/ 513798 h 601084"/>
                    <a:gd name="connsiteX50" fmla="*/ 334798 w 602040"/>
                    <a:gd name="connsiteY50" fmla="*/ 513798 h 601084"/>
                    <a:gd name="connsiteX51" fmla="*/ 334798 w 602040"/>
                    <a:gd name="connsiteY51" fmla="*/ 567360 h 601084"/>
                    <a:gd name="connsiteX52" fmla="*/ 301020 w 602040"/>
                    <a:gd name="connsiteY52" fmla="*/ 601084 h 601084"/>
                    <a:gd name="connsiteX53" fmla="*/ 267242 w 602040"/>
                    <a:gd name="connsiteY53" fmla="*/ 567360 h 601084"/>
                    <a:gd name="connsiteX54" fmla="*/ 267242 w 602040"/>
                    <a:gd name="connsiteY54" fmla="*/ 513798 h 601084"/>
                    <a:gd name="connsiteX55" fmla="*/ 239425 w 602040"/>
                    <a:gd name="connsiteY55" fmla="*/ 513798 h 601084"/>
                    <a:gd name="connsiteX56" fmla="*/ 239425 w 602040"/>
                    <a:gd name="connsiteY56" fmla="*/ 567360 h 601084"/>
                    <a:gd name="connsiteX57" fmla="*/ 204654 w 602040"/>
                    <a:gd name="connsiteY57" fmla="*/ 601084 h 601084"/>
                    <a:gd name="connsiteX58" fmla="*/ 170876 w 602040"/>
                    <a:gd name="connsiteY58" fmla="*/ 567360 h 601084"/>
                    <a:gd name="connsiteX59" fmla="*/ 170876 w 602040"/>
                    <a:gd name="connsiteY59" fmla="*/ 513798 h 601084"/>
                    <a:gd name="connsiteX60" fmla="*/ 87425 w 602040"/>
                    <a:gd name="connsiteY60" fmla="*/ 430479 h 601084"/>
                    <a:gd name="connsiteX61" fmla="*/ 33778 w 602040"/>
                    <a:gd name="connsiteY61" fmla="*/ 430479 h 601084"/>
                    <a:gd name="connsiteX62" fmla="*/ 0 w 602040"/>
                    <a:gd name="connsiteY62" fmla="*/ 396755 h 601084"/>
                    <a:gd name="connsiteX63" fmla="*/ 33778 w 602040"/>
                    <a:gd name="connsiteY63" fmla="*/ 362039 h 601084"/>
                    <a:gd name="connsiteX64" fmla="*/ 87425 w 602040"/>
                    <a:gd name="connsiteY64" fmla="*/ 362039 h 601084"/>
                    <a:gd name="connsiteX65" fmla="*/ 87425 w 602040"/>
                    <a:gd name="connsiteY65" fmla="*/ 334266 h 601084"/>
                    <a:gd name="connsiteX66" fmla="*/ 33778 w 602040"/>
                    <a:gd name="connsiteY66" fmla="*/ 334266 h 601084"/>
                    <a:gd name="connsiteX67" fmla="*/ 0 w 602040"/>
                    <a:gd name="connsiteY67" fmla="*/ 300542 h 601084"/>
                    <a:gd name="connsiteX68" fmla="*/ 33778 w 602040"/>
                    <a:gd name="connsiteY68" fmla="*/ 266818 h 601084"/>
                    <a:gd name="connsiteX69" fmla="*/ 87425 w 602040"/>
                    <a:gd name="connsiteY69" fmla="*/ 266818 h 601084"/>
                    <a:gd name="connsiteX70" fmla="*/ 87425 w 602040"/>
                    <a:gd name="connsiteY70" fmla="*/ 239045 h 601084"/>
                    <a:gd name="connsiteX71" fmla="*/ 33778 w 602040"/>
                    <a:gd name="connsiteY71" fmla="*/ 239045 h 601084"/>
                    <a:gd name="connsiteX72" fmla="*/ 0 w 602040"/>
                    <a:gd name="connsiteY72" fmla="*/ 204329 h 601084"/>
                    <a:gd name="connsiteX73" fmla="*/ 33778 w 602040"/>
                    <a:gd name="connsiteY73" fmla="*/ 170605 h 601084"/>
                    <a:gd name="connsiteX74" fmla="*/ 87425 w 602040"/>
                    <a:gd name="connsiteY74" fmla="*/ 170605 h 601084"/>
                    <a:gd name="connsiteX75" fmla="*/ 170876 w 602040"/>
                    <a:gd name="connsiteY75" fmla="*/ 87286 h 601084"/>
                    <a:gd name="connsiteX76" fmla="*/ 170876 w 602040"/>
                    <a:gd name="connsiteY76" fmla="*/ 33724 h 601084"/>
                    <a:gd name="connsiteX77" fmla="*/ 204654 w 602040"/>
                    <a:gd name="connsiteY77"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2040" h="601084">
                      <a:moveTo>
                        <a:pt x="212616" y="208325"/>
                      </a:moveTo>
                      <a:lnTo>
                        <a:pt x="389423" y="208325"/>
                      </a:lnTo>
                      <a:cubicBezTo>
                        <a:pt x="392403" y="208325"/>
                        <a:pt x="393396" y="210308"/>
                        <a:pt x="393396" y="212291"/>
                      </a:cubicBezTo>
                      <a:lnTo>
                        <a:pt x="393396" y="388793"/>
                      </a:lnTo>
                      <a:cubicBezTo>
                        <a:pt x="393396" y="391768"/>
                        <a:pt x="392403" y="392759"/>
                        <a:pt x="389423" y="392759"/>
                      </a:cubicBezTo>
                      <a:lnTo>
                        <a:pt x="212616" y="392759"/>
                      </a:lnTo>
                      <a:cubicBezTo>
                        <a:pt x="210630" y="392759"/>
                        <a:pt x="208643" y="391768"/>
                        <a:pt x="208643" y="388793"/>
                      </a:cubicBezTo>
                      <a:lnTo>
                        <a:pt x="208643" y="212291"/>
                      </a:lnTo>
                      <a:cubicBezTo>
                        <a:pt x="208643" y="210308"/>
                        <a:pt x="210630" y="208325"/>
                        <a:pt x="212616" y="208325"/>
                      </a:cubicBezTo>
                      <a:close/>
                      <a:moveTo>
                        <a:pt x="212602" y="153743"/>
                      </a:moveTo>
                      <a:cubicBezTo>
                        <a:pt x="179817" y="153743"/>
                        <a:pt x="153987" y="179532"/>
                        <a:pt x="153987" y="212264"/>
                      </a:cubicBezTo>
                      <a:lnTo>
                        <a:pt x="153987" y="388820"/>
                      </a:lnTo>
                      <a:cubicBezTo>
                        <a:pt x="153987" y="421552"/>
                        <a:pt x="179817" y="447342"/>
                        <a:pt x="212602" y="447342"/>
                      </a:cubicBezTo>
                      <a:lnTo>
                        <a:pt x="389438" y="447342"/>
                      </a:lnTo>
                      <a:cubicBezTo>
                        <a:pt x="422223" y="447342"/>
                        <a:pt x="448053" y="421552"/>
                        <a:pt x="448053" y="388820"/>
                      </a:cubicBezTo>
                      <a:lnTo>
                        <a:pt x="448053" y="212264"/>
                      </a:lnTo>
                      <a:cubicBezTo>
                        <a:pt x="448053" y="179532"/>
                        <a:pt x="422223" y="153743"/>
                        <a:pt x="389438" y="153743"/>
                      </a:cubicBezTo>
                      <a:close/>
                      <a:moveTo>
                        <a:pt x="204654" y="0"/>
                      </a:moveTo>
                      <a:cubicBezTo>
                        <a:pt x="223530" y="0"/>
                        <a:pt x="239425" y="14878"/>
                        <a:pt x="239425" y="33724"/>
                      </a:cubicBezTo>
                      <a:lnTo>
                        <a:pt x="239425" y="87286"/>
                      </a:lnTo>
                      <a:lnTo>
                        <a:pt x="267242" y="87286"/>
                      </a:lnTo>
                      <a:lnTo>
                        <a:pt x="267242" y="33724"/>
                      </a:lnTo>
                      <a:cubicBezTo>
                        <a:pt x="267242" y="14878"/>
                        <a:pt x="282144" y="0"/>
                        <a:pt x="301020" y="0"/>
                      </a:cubicBezTo>
                      <a:cubicBezTo>
                        <a:pt x="319896" y="0"/>
                        <a:pt x="334798" y="14878"/>
                        <a:pt x="334798" y="33724"/>
                      </a:cubicBezTo>
                      <a:lnTo>
                        <a:pt x="334798" y="87286"/>
                      </a:lnTo>
                      <a:lnTo>
                        <a:pt x="362615" y="87286"/>
                      </a:lnTo>
                      <a:lnTo>
                        <a:pt x="362615" y="33724"/>
                      </a:lnTo>
                      <a:cubicBezTo>
                        <a:pt x="362615" y="14878"/>
                        <a:pt x="378510" y="0"/>
                        <a:pt x="397386" y="0"/>
                      </a:cubicBezTo>
                      <a:cubicBezTo>
                        <a:pt x="416262" y="0"/>
                        <a:pt x="431164" y="14878"/>
                        <a:pt x="431164" y="33724"/>
                      </a:cubicBezTo>
                      <a:lnTo>
                        <a:pt x="431164" y="87286"/>
                      </a:lnTo>
                      <a:cubicBezTo>
                        <a:pt x="475870" y="91254"/>
                        <a:pt x="510641" y="125970"/>
                        <a:pt x="514615" y="170605"/>
                      </a:cubicBezTo>
                      <a:lnTo>
                        <a:pt x="568262" y="170605"/>
                      </a:lnTo>
                      <a:cubicBezTo>
                        <a:pt x="587138" y="170605"/>
                        <a:pt x="602040" y="185483"/>
                        <a:pt x="602040" y="204329"/>
                      </a:cubicBezTo>
                      <a:cubicBezTo>
                        <a:pt x="602040" y="223175"/>
                        <a:pt x="587138" y="239045"/>
                        <a:pt x="568262" y="239045"/>
                      </a:cubicBezTo>
                      <a:lnTo>
                        <a:pt x="514615" y="239045"/>
                      </a:lnTo>
                      <a:lnTo>
                        <a:pt x="514615" y="266818"/>
                      </a:lnTo>
                      <a:lnTo>
                        <a:pt x="568262" y="266818"/>
                      </a:lnTo>
                      <a:cubicBezTo>
                        <a:pt x="587138" y="266818"/>
                        <a:pt x="602040" y="281696"/>
                        <a:pt x="602040" y="300542"/>
                      </a:cubicBezTo>
                      <a:cubicBezTo>
                        <a:pt x="602040" y="319388"/>
                        <a:pt x="587138" y="334266"/>
                        <a:pt x="568262" y="334266"/>
                      </a:cubicBezTo>
                      <a:lnTo>
                        <a:pt x="514615" y="334266"/>
                      </a:lnTo>
                      <a:lnTo>
                        <a:pt x="514615" y="362039"/>
                      </a:lnTo>
                      <a:lnTo>
                        <a:pt x="568262" y="362039"/>
                      </a:lnTo>
                      <a:cubicBezTo>
                        <a:pt x="587138" y="362039"/>
                        <a:pt x="602040" y="377909"/>
                        <a:pt x="602040" y="396755"/>
                      </a:cubicBezTo>
                      <a:cubicBezTo>
                        <a:pt x="602040" y="415601"/>
                        <a:pt x="587138" y="430479"/>
                        <a:pt x="568262" y="430479"/>
                      </a:cubicBezTo>
                      <a:lnTo>
                        <a:pt x="514615" y="430479"/>
                      </a:lnTo>
                      <a:cubicBezTo>
                        <a:pt x="510641" y="475114"/>
                        <a:pt x="475870" y="509830"/>
                        <a:pt x="431164" y="513798"/>
                      </a:cubicBezTo>
                      <a:lnTo>
                        <a:pt x="431164" y="567360"/>
                      </a:lnTo>
                      <a:cubicBezTo>
                        <a:pt x="431164" y="586206"/>
                        <a:pt x="416262" y="601084"/>
                        <a:pt x="397386" y="601084"/>
                      </a:cubicBezTo>
                      <a:cubicBezTo>
                        <a:pt x="378510" y="601084"/>
                        <a:pt x="362615" y="586206"/>
                        <a:pt x="362615" y="567360"/>
                      </a:cubicBezTo>
                      <a:lnTo>
                        <a:pt x="362615" y="513798"/>
                      </a:lnTo>
                      <a:lnTo>
                        <a:pt x="334798" y="513798"/>
                      </a:lnTo>
                      <a:lnTo>
                        <a:pt x="334798" y="567360"/>
                      </a:lnTo>
                      <a:cubicBezTo>
                        <a:pt x="334798" y="586206"/>
                        <a:pt x="319896" y="601084"/>
                        <a:pt x="301020" y="601084"/>
                      </a:cubicBezTo>
                      <a:cubicBezTo>
                        <a:pt x="282144" y="601084"/>
                        <a:pt x="267242" y="586206"/>
                        <a:pt x="267242" y="567360"/>
                      </a:cubicBezTo>
                      <a:lnTo>
                        <a:pt x="267242" y="513798"/>
                      </a:lnTo>
                      <a:lnTo>
                        <a:pt x="239425" y="513798"/>
                      </a:lnTo>
                      <a:lnTo>
                        <a:pt x="239425" y="567360"/>
                      </a:lnTo>
                      <a:cubicBezTo>
                        <a:pt x="239425" y="586206"/>
                        <a:pt x="223530" y="601084"/>
                        <a:pt x="204654" y="601084"/>
                      </a:cubicBezTo>
                      <a:cubicBezTo>
                        <a:pt x="185778" y="601084"/>
                        <a:pt x="170876" y="586206"/>
                        <a:pt x="170876" y="567360"/>
                      </a:cubicBezTo>
                      <a:lnTo>
                        <a:pt x="170876" y="513798"/>
                      </a:lnTo>
                      <a:cubicBezTo>
                        <a:pt x="126170" y="509830"/>
                        <a:pt x="91399" y="475114"/>
                        <a:pt x="87425" y="430479"/>
                      </a:cubicBezTo>
                      <a:lnTo>
                        <a:pt x="33778" y="430479"/>
                      </a:lnTo>
                      <a:cubicBezTo>
                        <a:pt x="14902" y="430479"/>
                        <a:pt x="0" y="415601"/>
                        <a:pt x="0" y="396755"/>
                      </a:cubicBezTo>
                      <a:cubicBezTo>
                        <a:pt x="0" y="377909"/>
                        <a:pt x="14902" y="362039"/>
                        <a:pt x="33778" y="362039"/>
                      </a:cubicBezTo>
                      <a:lnTo>
                        <a:pt x="87425" y="362039"/>
                      </a:lnTo>
                      <a:lnTo>
                        <a:pt x="87425" y="334266"/>
                      </a:lnTo>
                      <a:lnTo>
                        <a:pt x="33778" y="334266"/>
                      </a:lnTo>
                      <a:cubicBezTo>
                        <a:pt x="14902" y="334266"/>
                        <a:pt x="0" y="319388"/>
                        <a:pt x="0" y="300542"/>
                      </a:cubicBezTo>
                      <a:cubicBezTo>
                        <a:pt x="0" y="281696"/>
                        <a:pt x="14902" y="266818"/>
                        <a:pt x="33778" y="266818"/>
                      </a:cubicBezTo>
                      <a:lnTo>
                        <a:pt x="87425" y="266818"/>
                      </a:lnTo>
                      <a:lnTo>
                        <a:pt x="87425" y="239045"/>
                      </a:lnTo>
                      <a:lnTo>
                        <a:pt x="33778" y="239045"/>
                      </a:lnTo>
                      <a:cubicBezTo>
                        <a:pt x="14902" y="239045"/>
                        <a:pt x="0" y="223175"/>
                        <a:pt x="0" y="204329"/>
                      </a:cubicBezTo>
                      <a:cubicBezTo>
                        <a:pt x="0" y="185483"/>
                        <a:pt x="14902" y="170605"/>
                        <a:pt x="33778" y="170605"/>
                      </a:cubicBezTo>
                      <a:lnTo>
                        <a:pt x="87425" y="170605"/>
                      </a:lnTo>
                      <a:cubicBezTo>
                        <a:pt x="91399" y="125970"/>
                        <a:pt x="126170" y="91254"/>
                        <a:pt x="170876" y="87286"/>
                      </a:cubicBezTo>
                      <a:lnTo>
                        <a:pt x="170876" y="33724"/>
                      </a:lnTo>
                      <a:cubicBezTo>
                        <a:pt x="170876" y="14878"/>
                        <a:pt x="185778" y="0"/>
                        <a:pt x="204654" y="0"/>
                      </a:cubicBezTo>
                      <a:close/>
                    </a:path>
                  </a:pathLst>
                </a:custGeom>
                <a:solidFill>
                  <a:schemeClr val="accent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a:p>
              </p:txBody>
            </p:sp>
          </p:grpSp>
          <p:sp>
            <p:nvSpPr>
              <p:cNvPr id="64" name="文本框 5441">
                <a:extLst>
                  <a:ext uri="{FF2B5EF4-FFF2-40B4-BE49-F238E27FC236}">
                    <a16:creationId xmlns:a16="http://schemas.microsoft.com/office/drawing/2014/main" id="{3AFB5071-8576-9D9E-B501-606C6AB5364B}"/>
                  </a:ext>
                </a:extLst>
              </p:cNvPr>
              <p:cNvSpPr txBox="1"/>
              <p:nvPr/>
            </p:nvSpPr>
            <p:spPr>
              <a:xfrm>
                <a:off x="4868084" y="2901529"/>
                <a:ext cx="743954" cy="31324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chemeClr val="accent2"/>
                    </a:solidFill>
                    <a:latin typeface="+mn-ea"/>
                  </a:rPr>
                  <a:t>小标题</a:t>
                </a:r>
              </a:p>
            </p:txBody>
          </p:sp>
          <p:sp>
            <p:nvSpPr>
              <p:cNvPr id="65" name="文本框 181">
                <a:extLst>
                  <a:ext uri="{FF2B5EF4-FFF2-40B4-BE49-F238E27FC236}">
                    <a16:creationId xmlns:a16="http://schemas.microsoft.com/office/drawing/2014/main" id="{5DD6DF00-E62D-9801-A628-8A758C171925}"/>
                  </a:ext>
                </a:extLst>
              </p:cNvPr>
              <p:cNvSpPr txBox="1"/>
              <p:nvPr/>
            </p:nvSpPr>
            <p:spPr>
              <a:xfrm>
                <a:off x="6578601" y="2901529"/>
                <a:ext cx="743954" cy="31324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chemeClr val="accent1"/>
                    </a:solidFill>
                    <a:latin typeface="+mn-ea"/>
                  </a:rPr>
                  <a:t>小标题</a:t>
                </a:r>
              </a:p>
            </p:txBody>
          </p:sp>
        </p:grpSp>
        <p:grpSp>
          <p:nvGrpSpPr>
            <p:cNvPr id="8" name="组合 7">
              <a:extLst>
                <a:ext uri="{FF2B5EF4-FFF2-40B4-BE49-F238E27FC236}">
                  <a16:creationId xmlns:a16="http://schemas.microsoft.com/office/drawing/2014/main" id="{939611E7-BF50-0529-8FDD-72548EBEBA3A}"/>
                </a:ext>
              </a:extLst>
            </p:cNvPr>
            <p:cNvGrpSpPr/>
            <p:nvPr/>
          </p:nvGrpSpPr>
          <p:grpSpPr>
            <a:xfrm>
              <a:off x="815429" y="1314548"/>
              <a:ext cx="10751953" cy="4575987"/>
              <a:chOff x="720024" y="1784864"/>
              <a:chExt cx="10751953" cy="4575987"/>
            </a:xfrm>
          </p:grpSpPr>
          <p:grpSp>
            <p:nvGrpSpPr>
              <p:cNvPr id="6" name="组合 5">
                <a:extLst>
                  <a:ext uri="{FF2B5EF4-FFF2-40B4-BE49-F238E27FC236}">
                    <a16:creationId xmlns:a16="http://schemas.microsoft.com/office/drawing/2014/main" id="{D43C492F-4BDA-01FF-0F8F-D1885A308F4E}"/>
                  </a:ext>
                </a:extLst>
              </p:cNvPr>
              <p:cNvGrpSpPr/>
              <p:nvPr/>
            </p:nvGrpSpPr>
            <p:grpSpPr>
              <a:xfrm>
                <a:off x="720024" y="1784864"/>
                <a:ext cx="10751953" cy="1417750"/>
                <a:chOff x="720024" y="1784864"/>
                <a:chExt cx="10751953" cy="1417750"/>
              </a:xfrm>
            </p:grpSpPr>
            <p:sp>
              <p:nvSpPr>
                <p:cNvPr id="30" name="iśḻíḓè">
                  <a:extLst>
                    <a:ext uri="{FF2B5EF4-FFF2-40B4-BE49-F238E27FC236}">
                      <a16:creationId xmlns:a16="http://schemas.microsoft.com/office/drawing/2014/main" id="{5E10FCBE-DCB4-E361-6A08-61CF521F8B75}"/>
                    </a:ext>
                  </a:extLst>
                </p:cNvPr>
                <p:cNvSpPr/>
                <p:nvPr/>
              </p:nvSpPr>
              <p:spPr bwMode="auto">
                <a:xfrm>
                  <a:off x="720024" y="2168659"/>
                  <a:ext cx="3065225" cy="91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30000"/>
                    </a:lnSpc>
                    <a:spcBef>
                      <a:spcPts val="0"/>
                    </a:spcBef>
                    <a:spcAft>
                      <a:spcPts val="0"/>
                    </a:spcAft>
                    <a:buClrTx/>
                    <a:buSzTx/>
                    <a:buFontTx/>
                    <a:buNone/>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31" name="îṡḻiḍe">
                  <a:extLst>
                    <a:ext uri="{FF2B5EF4-FFF2-40B4-BE49-F238E27FC236}">
                      <a16:creationId xmlns:a16="http://schemas.microsoft.com/office/drawing/2014/main" id="{52DE40F2-8C5D-D731-9F2E-0292BF200DC7}"/>
                    </a:ext>
                  </a:extLst>
                </p:cNvPr>
                <p:cNvSpPr txBox="1"/>
                <p:nvPr/>
              </p:nvSpPr>
              <p:spPr bwMode="auto">
                <a:xfrm>
                  <a:off x="720024" y="1784864"/>
                  <a:ext cx="3065225" cy="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dirty="0">
                      <a:solidFill>
                        <a:schemeClr val="accent2"/>
                      </a:solidFill>
                      <a:latin typeface="+mn-ea"/>
                    </a:rPr>
                    <a:t>关键词标题</a:t>
                  </a:r>
                  <a:endParaRPr lang="en-US" altLang="zh-CN" sz="2000" b="1" dirty="0">
                    <a:solidFill>
                      <a:schemeClr val="accent2"/>
                    </a:solidFill>
                    <a:latin typeface="+mn-ea"/>
                  </a:endParaRPr>
                </a:p>
              </p:txBody>
            </p:sp>
            <p:cxnSp>
              <p:nvCxnSpPr>
                <p:cNvPr id="36" name="直接连接符 35">
                  <a:extLst>
                    <a:ext uri="{FF2B5EF4-FFF2-40B4-BE49-F238E27FC236}">
                      <a16:creationId xmlns:a16="http://schemas.microsoft.com/office/drawing/2014/main" id="{F46B06A2-B40D-3EBC-0509-F2DA3BBC3384}"/>
                    </a:ext>
                  </a:extLst>
                </p:cNvPr>
                <p:cNvCxnSpPr>
                  <a:cxnSpLocks/>
                </p:cNvCxnSpPr>
                <p:nvPr/>
              </p:nvCxnSpPr>
              <p:spPr>
                <a:xfrm>
                  <a:off x="821613" y="3202614"/>
                  <a:ext cx="272654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8" name="îŝḻíḍè">
                  <a:extLst>
                    <a:ext uri="{FF2B5EF4-FFF2-40B4-BE49-F238E27FC236}">
                      <a16:creationId xmlns:a16="http://schemas.microsoft.com/office/drawing/2014/main" id="{8015B60C-A39A-99CD-8993-7BD7149BD16E}"/>
                    </a:ext>
                  </a:extLst>
                </p:cNvPr>
                <p:cNvSpPr/>
                <p:nvPr/>
              </p:nvSpPr>
              <p:spPr bwMode="auto">
                <a:xfrm>
                  <a:off x="8597562" y="2168659"/>
                  <a:ext cx="2874415" cy="91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39" name="îSḻîḑè">
                  <a:extLst>
                    <a:ext uri="{FF2B5EF4-FFF2-40B4-BE49-F238E27FC236}">
                      <a16:creationId xmlns:a16="http://schemas.microsoft.com/office/drawing/2014/main" id="{9A17AA70-C4E8-EFF8-4E67-C083AFC9B5BB}"/>
                    </a:ext>
                  </a:extLst>
                </p:cNvPr>
                <p:cNvSpPr txBox="1"/>
                <p:nvPr/>
              </p:nvSpPr>
              <p:spPr bwMode="auto">
                <a:xfrm>
                  <a:off x="8597562" y="1784864"/>
                  <a:ext cx="2874415" cy="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buFontTx/>
                    <a:buNone/>
                  </a:pPr>
                  <a:r>
                    <a:rPr lang="zh-CN" altLang="en-US" sz="2000" b="1" dirty="0">
                      <a:solidFill>
                        <a:schemeClr val="accent1"/>
                      </a:solidFill>
                      <a:latin typeface="+mn-ea"/>
                    </a:rPr>
                    <a:t>关键词标题</a:t>
                  </a:r>
                  <a:endParaRPr lang="en-US" altLang="zh-CN" sz="2000" b="1" dirty="0">
                    <a:solidFill>
                      <a:schemeClr val="accent1"/>
                    </a:solidFill>
                    <a:latin typeface="+mn-ea"/>
                  </a:endParaRPr>
                </a:p>
              </p:txBody>
            </p:sp>
            <p:cxnSp>
              <p:nvCxnSpPr>
                <p:cNvPr id="59" name="直接连接符 58">
                  <a:extLst>
                    <a:ext uri="{FF2B5EF4-FFF2-40B4-BE49-F238E27FC236}">
                      <a16:creationId xmlns:a16="http://schemas.microsoft.com/office/drawing/2014/main" id="{0C9644AF-739C-1C87-A82E-0B3D8B75A7E8}"/>
                    </a:ext>
                  </a:extLst>
                </p:cNvPr>
                <p:cNvCxnSpPr>
                  <a:cxnSpLocks/>
                </p:cNvCxnSpPr>
                <p:nvPr/>
              </p:nvCxnSpPr>
              <p:spPr>
                <a:xfrm>
                  <a:off x="8762144" y="3202614"/>
                  <a:ext cx="2556813"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grpSp>
            <p:nvGrpSpPr>
              <p:cNvPr id="80" name="组合 79">
                <a:extLst>
                  <a:ext uri="{FF2B5EF4-FFF2-40B4-BE49-F238E27FC236}">
                    <a16:creationId xmlns:a16="http://schemas.microsoft.com/office/drawing/2014/main" id="{5C8DBF84-81A7-E111-689D-8DDB0B5EFF47}"/>
                  </a:ext>
                </a:extLst>
              </p:cNvPr>
              <p:cNvGrpSpPr/>
              <p:nvPr/>
            </p:nvGrpSpPr>
            <p:grpSpPr>
              <a:xfrm>
                <a:off x="720024" y="3408155"/>
                <a:ext cx="10751953" cy="1417750"/>
                <a:chOff x="720024" y="1784864"/>
                <a:chExt cx="10751953" cy="1417750"/>
              </a:xfrm>
            </p:grpSpPr>
            <p:sp>
              <p:nvSpPr>
                <p:cNvPr id="81" name="iśḻíḓè">
                  <a:extLst>
                    <a:ext uri="{FF2B5EF4-FFF2-40B4-BE49-F238E27FC236}">
                      <a16:creationId xmlns:a16="http://schemas.microsoft.com/office/drawing/2014/main" id="{9D89699D-5CFD-BFBE-575D-F9A1F178A04F}"/>
                    </a:ext>
                  </a:extLst>
                </p:cNvPr>
                <p:cNvSpPr/>
                <p:nvPr/>
              </p:nvSpPr>
              <p:spPr bwMode="auto">
                <a:xfrm>
                  <a:off x="720024" y="2168659"/>
                  <a:ext cx="3065225" cy="91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82" name="îṡḻiḍe">
                  <a:extLst>
                    <a:ext uri="{FF2B5EF4-FFF2-40B4-BE49-F238E27FC236}">
                      <a16:creationId xmlns:a16="http://schemas.microsoft.com/office/drawing/2014/main" id="{14257540-DCF3-5123-36EC-AE0D757B530E}"/>
                    </a:ext>
                  </a:extLst>
                </p:cNvPr>
                <p:cNvSpPr txBox="1"/>
                <p:nvPr/>
              </p:nvSpPr>
              <p:spPr bwMode="auto">
                <a:xfrm>
                  <a:off x="720024" y="1784864"/>
                  <a:ext cx="3065225" cy="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dirty="0">
                      <a:solidFill>
                        <a:schemeClr val="accent2"/>
                      </a:solidFill>
                      <a:latin typeface="+mn-ea"/>
                    </a:rPr>
                    <a:t>关键词标题</a:t>
                  </a:r>
                  <a:endParaRPr lang="en-US" altLang="zh-CN" sz="2000" b="1" dirty="0">
                    <a:solidFill>
                      <a:schemeClr val="accent2"/>
                    </a:solidFill>
                    <a:latin typeface="+mn-ea"/>
                  </a:endParaRPr>
                </a:p>
              </p:txBody>
            </p:sp>
            <p:cxnSp>
              <p:nvCxnSpPr>
                <p:cNvPr id="83" name="直接连接符 82">
                  <a:extLst>
                    <a:ext uri="{FF2B5EF4-FFF2-40B4-BE49-F238E27FC236}">
                      <a16:creationId xmlns:a16="http://schemas.microsoft.com/office/drawing/2014/main" id="{11217A49-404A-AB6B-5634-552405F62803}"/>
                    </a:ext>
                  </a:extLst>
                </p:cNvPr>
                <p:cNvCxnSpPr>
                  <a:cxnSpLocks/>
                </p:cNvCxnSpPr>
                <p:nvPr/>
              </p:nvCxnSpPr>
              <p:spPr>
                <a:xfrm>
                  <a:off x="821613" y="3202614"/>
                  <a:ext cx="272654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4" name="îŝḻíḍè">
                  <a:extLst>
                    <a:ext uri="{FF2B5EF4-FFF2-40B4-BE49-F238E27FC236}">
                      <a16:creationId xmlns:a16="http://schemas.microsoft.com/office/drawing/2014/main" id="{FD229848-1C12-7172-9912-75924D5D532A}"/>
                    </a:ext>
                  </a:extLst>
                </p:cNvPr>
                <p:cNvSpPr/>
                <p:nvPr/>
              </p:nvSpPr>
              <p:spPr bwMode="auto">
                <a:xfrm>
                  <a:off x="8597562" y="2168659"/>
                  <a:ext cx="2874415" cy="91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85" name="îSḻîḑè">
                  <a:extLst>
                    <a:ext uri="{FF2B5EF4-FFF2-40B4-BE49-F238E27FC236}">
                      <a16:creationId xmlns:a16="http://schemas.microsoft.com/office/drawing/2014/main" id="{132D782A-5F65-90B8-7DD0-F3DAE8ED86D4}"/>
                    </a:ext>
                  </a:extLst>
                </p:cNvPr>
                <p:cNvSpPr txBox="1"/>
                <p:nvPr/>
              </p:nvSpPr>
              <p:spPr bwMode="auto">
                <a:xfrm>
                  <a:off x="8597562" y="1784864"/>
                  <a:ext cx="2874415" cy="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buFontTx/>
                    <a:buNone/>
                  </a:pPr>
                  <a:r>
                    <a:rPr lang="zh-CN" altLang="en-US" sz="2000" b="1" dirty="0">
                      <a:solidFill>
                        <a:schemeClr val="accent1"/>
                      </a:solidFill>
                      <a:latin typeface="+mn-ea"/>
                    </a:rPr>
                    <a:t>关键词标题</a:t>
                  </a:r>
                  <a:endParaRPr lang="en-US" altLang="zh-CN" sz="2000" b="1" dirty="0">
                    <a:solidFill>
                      <a:schemeClr val="accent1"/>
                    </a:solidFill>
                    <a:latin typeface="+mn-ea"/>
                  </a:endParaRPr>
                </a:p>
              </p:txBody>
            </p:sp>
            <p:cxnSp>
              <p:nvCxnSpPr>
                <p:cNvPr id="86" name="直接连接符 85">
                  <a:extLst>
                    <a:ext uri="{FF2B5EF4-FFF2-40B4-BE49-F238E27FC236}">
                      <a16:creationId xmlns:a16="http://schemas.microsoft.com/office/drawing/2014/main" id="{294CB102-4F65-22B8-9DB0-58F7848E0CC3}"/>
                    </a:ext>
                  </a:extLst>
                </p:cNvPr>
                <p:cNvCxnSpPr>
                  <a:cxnSpLocks/>
                </p:cNvCxnSpPr>
                <p:nvPr/>
              </p:nvCxnSpPr>
              <p:spPr>
                <a:xfrm>
                  <a:off x="8762144" y="3202614"/>
                  <a:ext cx="2556813"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88" name="iśḻíḓè">
                <a:extLst>
                  <a:ext uri="{FF2B5EF4-FFF2-40B4-BE49-F238E27FC236}">
                    <a16:creationId xmlns:a16="http://schemas.microsoft.com/office/drawing/2014/main" id="{378C523F-BFFE-B4FE-7BD3-49FD4A4CE023}"/>
                  </a:ext>
                </a:extLst>
              </p:cNvPr>
              <p:cNvSpPr/>
              <p:nvPr/>
            </p:nvSpPr>
            <p:spPr bwMode="auto">
              <a:xfrm>
                <a:off x="720024" y="5427477"/>
                <a:ext cx="3065225" cy="91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89" name="îṡḻiḍe">
                <a:extLst>
                  <a:ext uri="{FF2B5EF4-FFF2-40B4-BE49-F238E27FC236}">
                    <a16:creationId xmlns:a16="http://schemas.microsoft.com/office/drawing/2014/main" id="{A7393C75-D441-76F9-AB9F-D17AE9A7A8E8}"/>
                  </a:ext>
                </a:extLst>
              </p:cNvPr>
              <p:cNvSpPr txBox="1"/>
              <p:nvPr/>
            </p:nvSpPr>
            <p:spPr bwMode="auto">
              <a:xfrm>
                <a:off x="720024" y="5043682"/>
                <a:ext cx="3065225" cy="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b="1" dirty="0">
                    <a:solidFill>
                      <a:schemeClr val="accent2"/>
                    </a:solidFill>
                    <a:latin typeface="+mn-ea"/>
                  </a:rPr>
                  <a:t>关键词标题</a:t>
                </a:r>
                <a:endParaRPr lang="en-US" altLang="zh-CN" sz="2000" b="1" dirty="0">
                  <a:solidFill>
                    <a:schemeClr val="accent2"/>
                  </a:solidFill>
                  <a:latin typeface="+mn-ea"/>
                </a:endParaRPr>
              </a:p>
            </p:txBody>
          </p:sp>
          <p:sp>
            <p:nvSpPr>
              <p:cNvPr id="91" name="îŝḻíḍè">
                <a:extLst>
                  <a:ext uri="{FF2B5EF4-FFF2-40B4-BE49-F238E27FC236}">
                    <a16:creationId xmlns:a16="http://schemas.microsoft.com/office/drawing/2014/main" id="{DD2DDC1C-F63C-345A-DA9B-83B6D7BEBECA}"/>
                  </a:ext>
                </a:extLst>
              </p:cNvPr>
              <p:cNvSpPr/>
              <p:nvPr/>
            </p:nvSpPr>
            <p:spPr bwMode="auto">
              <a:xfrm>
                <a:off x="8597562" y="5444061"/>
                <a:ext cx="2874415" cy="916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914400">
                  <a:lnSpc>
                    <a:spcPct val="130000"/>
                  </a:lnSpc>
                  <a:defRPr/>
                </a:pPr>
                <a:r>
                  <a:rPr lang="zh-CN" altLang="en-US" sz="1400" dirty="0">
                    <a:solidFill>
                      <a:schemeClr val="tx1">
                        <a:lumMod val="85000"/>
                        <a:lumOff val="15000"/>
                      </a:schemeClr>
                    </a:solidFill>
                    <a:latin typeface="+mn-ea"/>
                    <a:sym typeface="微软雅黑" panose="020B0503020204020204" pitchFamily="34" charset="-122"/>
                  </a:rPr>
                  <a:t>在这里输入你的正文阐述与关键词标题相关的具体内容，若字数太多酌情先删减文案，再缩小字号</a:t>
                </a:r>
              </a:p>
            </p:txBody>
          </p:sp>
          <p:sp>
            <p:nvSpPr>
              <p:cNvPr id="92" name="îSḻîḑè">
                <a:extLst>
                  <a:ext uri="{FF2B5EF4-FFF2-40B4-BE49-F238E27FC236}">
                    <a16:creationId xmlns:a16="http://schemas.microsoft.com/office/drawing/2014/main" id="{31E31936-1CF1-5A19-1B17-5D2E2249C644}"/>
                  </a:ext>
                </a:extLst>
              </p:cNvPr>
              <p:cNvSpPr txBox="1"/>
              <p:nvPr/>
            </p:nvSpPr>
            <p:spPr bwMode="auto">
              <a:xfrm>
                <a:off x="8597562" y="5060266"/>
                <a:ext cx="2874415" cy="383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eaLnBrk="1" hangingPunct="1">
                  <a:lnSpc>
                    <a:spcPct val="100000"/>
                  </a:lnSpc>
                  <a:spcBef>
                    <a:spcPct val="0"/>
                  </a:spcBef>
                  <a:buFontTx/>
                  <a:buNone/>
                </a:pPr>
                <a:r>
                  <a:rPr lang="zh-CN" altLang="en-US" sz="2000" b="1" dirty="0">
                    <a:solidFill>
                      <a:schemeClr val="accent1"/>
                    </a:solidFill>
                    <a:latin typeface="+mn-ea"/>
                  </a:rPr>
                  <a:t>关键词标题</a:t>
                </a:r>
                <a:endParaRPr lang="en-US" altLang="zh-CN" sz="2000" b="1" dirty="0">
                  <a:solidFill>
                    <a:schemeClr val="accent1"/>
                  </a:solidFill>
                  <a:latin typeface="+mn-ea"/>
                </a:endParaRPr>
              </a:p>
            </p:txBody>
          </p:sp>
        </p:grpSp>
      </p:grpSp>
    </p:spTree>
    <p:extLst>
      <p:ext uri="{BB962C8B-B14F-4D97-AF65-F5344CB8AC3E}">
        <p14:creationId xmlns:p14="http://schemas.microsoft.com/office/powerpoint/2010/main" val="36798133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D781120-0D2D-C14C-E144-796F2C80C3A2}"/>
              </a:ext>
            </a:extLst>
          </p:cNvPr>
          <p:cNvSpPr/>
          <p:nvPr/>
        </p:nvSpPr>
        <p:spPr>
          <a:xfrm>
            <a:off x="2447926" y="1838071"/>
            <a:ext cx="7296150" cy="3181858"/>
          </a:xfrm>
          <a:prstGeom prst="rect">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5" name="文本框 3">
            <a:extLst>
              <a:ext uri="{FF2B5EF4-FFF2-40B4-BE49-F238E27FC236}">
                <a16:creationId xmlns:a16="http://schemas.microsoft.com/office/drawing/2014/main" id="{C065BC49-7E5C-3969-4EFE-B4BD5A4683CB}"/>
              </a:ext>
            </a:extLst>
          </p:cNvPr>
          <p:cNvSpPr txBox="1"/>
          <p:nvPr/>
        </p:nvSpPr>
        <p:spPr>
          <a:xfrm>
            <a:off x="2788202" y="3381095"/>
            <a:ext cx="3693319" cy="1107996"/>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7200" dirty="0">
                <a:solidFill>
                  <a:schemeClr val="accent1">
                    <a:lumMod val="100000"/>
                  </a:schemeClr>
                </a:solidFill>
                <a:latin typeface="+mj-ea"/>
                <a:ea typeface="+mj-ea"/>
                <a:sym typeface="微软雅黑" panose="020B0503020204020204" pitchFamily="34" charset="-122"/>
              </a:rPr>
              <a:t>竞争优势</a:t>
            </a:r>
          </a:p>
        </p:txBody>
      </p:sp>
      <p:sp>
        <p:nvSpPr>
          <p:cNvPr id="6" name="文本框 4">
            <a:extLst>
              <a:ext uri="{FF2B5EF4-FFF2-40B4-BE49-F238E27FC236}">
                <a16:creationId xmlns:a16="http://schemas.microsoft.com/office/drawing/2014/main" id="{C077A789-0A2F-586A-18C5-F1F26D2AC607}"/>
              </a:ext>
            </a:extLst>
          </p:cNvPr>
          <p:cNvSpPr txBox="1"/>
          <p:nvPr/>
        </p:nvSpPr>
        <p:spPr>
          <a:xfrm>
            <a:off x="2788202" y="1997591"/>
            <a:ext cx="1112484" cy="101566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6600" dirty="0">
                <a:solidFill>
                  <a:schemeClr val="accent1">
                    <a:lumMod val="100000"/>
                  </a:schemeClr>
                </a:solidFill>
                <a:latin typeface="+mj-ea"/>
                <a:ea typeface="+mj-ea"/>
                <a:sym typeface="微软雅黑" panose="020B0503020204020204" pitchFamily="34" charset="-122"/>
              </a:rPr>
              <a:t>02</a:t>
            </a:r>
            <a:endParaRPr kumimoji="1" lang="zh-CN" altLang="en-US" sz="6600" dirty="0">
              <a:solidFill>
                <a:schemeClr val="accent1">
                  <a:lumMod val="100000"/>
                </a:schemeClr>
              </a:solidFill>
              <a:latin typeface="+mj-ea"/>
              <a:ea typeface="+mj-ea"/>
              <a:sym typeface="微软雅黑" panose="020B0503020204020204" pitchFamily="34" charset="-122"/>
            </a:endParaRPr>
          </a:p>
        </p:txBody>
      </p:sp>
      <p:sp>
        <p:nvSpPr>
          <p:cNvPr id="7" name="十字形 6">
            <a:extLst>
              <a:ext uri="{FF2B5EF4-FFF2-40B4-BE49-F238E27FC236}">
                <a16:creationId xmlns:a16="http://schemas.microsoft.com/office/drawing/2014/main" id="{5F0E3E27-EC4E-00FC-C40F-B36D8E146F10}"/>
              </a:ext>
            </a:extLst>
          </p:cNvPr>
          <p:cNvSpPr/>
          <p:nvPr/>
        </p:nvSpPr>
        <p:spPr>
          <a:xfrm>
            <a:off x="9119611" y="4441186"/>
            <a:ext cx="284189" cy="284189"/>
          </a:xfrm>
          <a:prstGeom prst="plus">
            <a:avLst>
              <a:gd name="adj" fmla="val 37333"/>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8" name="文本框 7">
            <a:extLst>
              <a:ext uri="{FF2B5EF4-FFF2-40B4-BE49-F238E27FC236}">
                <a16:creationId xmlns:a16="http://schemas.microsoft.com/office/drawing/2014/main" id="{F947793D-9AB9-E6E6-8B2A-1F225F3F6427}"/>
              </a:ext>
            </a:extLst>
          </p:cNvPr>
          <p:cNvSpPr txBox="1"/>
          <p:nvPr/>
        </p:nvSpPr>
        <p:spPr>
          <a:xfrm>
            <a:off x="2918242" y="4441186"/>
            <a:ext cx="4559765" cy="3077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000" spc="300" dirty="0">
                <a:solidFill>
                  <a:schemeClr val="accent1">
                    <a:lumMod val="100000"/>
                  </a:schemeClr>
                </a:solidFill>
                <a:latin typeface="+mj-ea"/>
                <a:ea typeface="+mj-ea"/>
                <a:sym typeface="微软雅黑" panose="020B0503020204020204" pitchFamily="34" charset="-122"/>
              </a:rPr>
              <a:t>The  target  user</a:t>
            </a:r>
            <a:endParaRPr kumimoji="1" lang="zh-CN" altLang="en-US" sz="2000" spc="300" dirty="0">
              <a:solidFill>
                <a:schemeClr val="accent1">
                  <a:lumMod val="100000"/>
                </a:schemeClr>
              </a:solidFill>
              <a:latin typeface="+mj-ea"/>
              <a:ea typeface="+mj-ea"/>
              <a:sym typeface="微软雅黑" panose="020B0503020204020204" pitchFamily="34" charset="-122"/>
            </a:endParaRPr>
          </a:p>
        </p:txBody>
      </p:sp>
      <p:sp>
        <p:nvSpPr>
          <p:cNvPr id="9" name="矩形 8">
            <a:extLst>
              <a:ext uri="{FF2B5EF4-FFF2-40B4-BE49-F238E27FC236}">
                <a16:creationId xmlns:a16="http://schemas.microsoft.com/office/drawing/2014/main" id="{7B1AEF46-8FC0-98DF-BF3D-B8E98B8ACC4B}"/>
              </a:ext>
            </a:extLst>
          </p:cNvPr>
          <p:cNvSpPr/>
          <p:nvPr/>
        </p:nvSpPr>
        <p:spPr>
          <a:xfrm>
            <a:off x="2845671" y="3097973"/>
            <a:ext cx="554754" cy="74801"/>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Tree>
    <p:extLst>
      <p:ext uri="{BB962C8B-B14F-4D97-AF65-F5344CB8AC3E}">
        <p14:creationId xmlns:p14="http://schemas.microsoft.com/office/powerpoint/2010/main" val="1245498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 name="图片 167" descr="卡通人物&#10;&#10;中度可信度描述已自动生成">
            <a:extLst>
              <a:ext uri="{FF2B5EF4-FFF2-40B4-BE49-F238E27FC236}">
                <a16:creationId xmlns:a16="http://schemas.microsoft.com/office/drawing/2014/main" id="{AA07F4C8-D7F7-4DD0-8742-46039F4ECE23}"/>
              </a:ext>
            </a:extLst>
          </p:cNvPr>
          <p:cNvPicPr>
            <a:picLocks noChangeAspect="1"/>
          </p:cNvPicPr>
          <p:nvPr/>
        </p:nvPicPr>
        <p:blipFill rotWithShape="1">
          <a:blip r:embed="rId3" cstate="screen">
            <a:alphaModFix amt="23000"/>
            <a:extLst>
              <a:ext uri="{28A0092B-C50C-407E-A947-70E740481C1C}">
                <a14:useLocalDpi xmlns:a14="http://schemas.microsoft.com/office/drawing/2010/main"/>
              </a:ext>
            </a:extLst>
          </a:blip>
          <a:srcRect/>
          <a:stretch/>
        </p:blipFill>
        <p:spPr>
          <a:xfrm rot="787438">
            <a:off x="5508717" y="4955559"/>
            <a:ext cx="1592952" cy="1364090"/>
          </a:xfrm>
          <a:prstGeom prst="rect">
            <a:avLst/>
          </a:prstGeom>
        </p:spPr>
      </p:pic>
      <p:pic>
        <p:nvPicPr>
          <p:cNvPr id="66" name="图片 65">
            <a:extLst>
              <a:ext uri="{FF2B5EF4-FFF2-40B4-BE49-F238E27FC236}">
                <a16:creationId xmlns:a16="http://schemas.microsoft.com/office/drawing/2014/main" id="{DEE995BB-842D-4261-8DC1-0BAD7FF2BB8E}"/>
              </a:ext>
            </a:extLst>
          </p:cNvPr>
          <p:cNvPicPr>
            <a:picLocks noChangeAspect="1"/>
          </p:cNvPicPr>
          <p:nvPr/>
        </p:nvPicPr>
        <p:blipFill rotWithShape="1">
          <a:blip r:embed="rId4" cstate="screen">
            <a:alphaModFix amt="10000"/>
            <a:extLst>
              <a:ext uri="{28A0092B-C50C-407E-A947-70E740481C1C}">
                <a14:useLocalDpi xmlns:a14="http://schemas.microsoft.com/office/drawing/2010/main"/>
              </a:ext>
            </a:extLst>
          </a:blip>
          <a:srcRect/>
          <a:stretch/>
        </p:blipFill>
        <p:spPr>
          <a:xfrm>
            <a:off x="-12489" y="0"/>
            <a:ext cx="12206513" cy="6858001"/>
          </a:xfrm>
          <a:prstGeom prst="rect">
            <a:avLst/>
          </a:prstGeom>
          <a:noFill/>
        </p:spPr>
      </p:pic>
      <p:sp>
        <p:nvSpPr>
          <p:cNvPr id="5" name="文本框 25">
            <a:extLst>
              <a:ext uri="{FF2B5EF4-FFF2-40B4-BE49-F238E27FC236}">
                <a16:creationId xmlns:a16="http://schemas.microsoft.com/office/drawing/2014/main" id="{D4C9C20F-A7D8-4DE4-BF79-1C702E1A6F41}"/>
              </a:ext>
            </a:extLst>
          </p:cNvPr>
          <p:cNvSpPr txBox="1"/>
          <p:nvPr/>
        </p:nvSpPr>
        <p:spPr>
          <a:xfrm>
            <a:off x="1231885" y="315785"/>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lvl="0" indent="0" fontAlgn="auto">
              <a:lnSpc>
                <a:spcPct val="90000"/>
              </a:lnSpc>
              <a:spcBef>
                <a:spcPct val="0"/>
              </a:spcBef>
              <a:spcAft>
                <a:spcPts val="0"/>
              </a:spcAft>
              <a:buClrTx/>
              <a:buSzTx/>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竞争优势</a:t>
            </a:r>
          </a:p>
        </p:txBody>
      </p:sp>
      <p:sp>
        <p:nvSpPr>
          <p:cNvPr id="69" name="矩形 68">
            <a:extLst>
              <a:ext uri="{FF2B5EF4-FFF2-40B4-BE49-F238E27FC236}">
                <a16:creationId xmlns:a16="http://schemas.microsoft.com/office/drawing/2014/main" id="{D03199D8-9586-43FF-9D71-B70BE79C116A}"/>
              </a:ext>
            </a:extLst>
          </p:cNvPr>
          <p:cNvSpPr/>
          <p:nvPr/>
        </p:nvSpPr>
        <p:spPr>
          <a:xfrm>
            <a:off x="-12386" y="2244904"/>
            <a:ext cx="12204489" cy="3742733"/>
          </a:xfrm>
          <a:prstGeom prst="rect">
            <a:avLst/>
          </a:prstGeom>
          <a:solidFill>
            <a:schemeClr val="accent1">
              <a:alpha val="59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30000"/>
              </a:lnSpc>
            </a:pPr>
            <a:endParaRPr lang="zh-CN" altLang="en-US" sz="1800" dirty="0">
              <a:solidFill>
                <a:schemeClr val="bg1"/>
              </a:solidFill>
              <a:latin typeface="+mn-ea"/>
              <a:sym typeface="微软雅黑" panose="020B0503020204020204" pitchFamily="34" charset="-122"/>
            </a:endParaRPr>
          </a:p>
        </p:txBody>
      </p:sp>
      <p:sp>
        <p:nvSpPr>
          <p:cNvPr id="8" name="矩形: 圆角 7">
            <a:extLst>
              <a:ext uri="{FF2B5EF4-FFF2-40B4-BE49-F238E27FC236}">
                <a16:creationId xmlns:a16="http://schemas.microsoft.com/office/drawing/2014/main" id="{F49A1DA2-CDA3-4F4A-BAAA-E88482586ABD}"/>
              </a:ext>
            </a:extLst>
          </p:cNvPr>
          <p:cNvSpPr/>
          <p:nvPr/>
        </p:nvSpPr>
        <p:spPr>
          <a:xfrm>
            <a:off x="406732" y="1520145"/>
            <a:ext cx="3733702" cy="4833139"/>
          </a:xfrm>
          <a:prstGeom prst="roundRect">
            <a:avLst>
              <a:gd name="adj" fmla="val 6275"/>
            </a:avLst>
          </a:prstGeom>
          <a:solidFill>
            <a:schemeClr val="bg1"/>
          </a:solidFill>
          <a:ln>
            <a:noFill/>
          </a:ln>
          <a:effectLst>
            <a:outerShdw blurRad="101600" dist="38100" dir="2700000" algn="tl" rotWithShape="0">
              <a:schemeClr val="bg1">
                <a:lumMod val="9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微软雅黑" panose="020B0503020204020204" pitchFamily="34" charset="-122"/>
            </a:endParaRPr>
          </a:p>
        </p:txBody>
      </p:sp>
      <p:sp>
        <p:nvSpPr>
          <p:cNvPr id="15" name="任意多边形: 形状 14">
            <a:extLst>
              <a:ext uri="{FF2B5EF4-FFF2-40B4-BE49-F238E27FC236}">
                <a16:creationId xmlns:a16="http://schemas.microsoft.com/office/drawing/2014/main" id="{FB0914A0-A871-42FD-AAB8-C44361DA5FC4}"/>
              </a:ext>
            </a:extLst>
          </p:cNvPr>
          <p:cNvSpPr/>
          <p:nvPr/>
        </p:nvSpPr>
        <p:spPr>
          <a:xfrm>
            <a:off x="406732" y="1520145"/>
            <a:ext cx="3733702" cy="651640"/>
          </a:xfrm>
          <a:custGeom>
            <a:avLst/>
            <a:gdLst>
              <a:gd name="connsiteX0" fmla="*/ 184049 w 2933053"/>
              <a:gd name="connsiteY0" fmla="*/ 0 h 406861"/>
              <a:gd name="connsiteX1" fmla="*/ 2749004 w 2933053"/>
              <a:gd name="connsiteY1" fmla="*/ 0 h 406861"/>
              <a:gd name="connsiteX2" fmla="*/ 2933053 w 2933053"/>
              <a:gd name="connsiteY2" fmla="*/ 184049 h 406861"/>
              <a:gd name="connsiteX3" fmla="*/ 2933053 w 2933053"/>
              <a:gd name="connsiteY3" fmla="*/ 406861 h 406861"/>
              <a:gd name="connsiteX4" fmla="*/ 0 w 2933053"/>
              <a:gd name="connsiteY4" fmla="*/ 406861 h 406861"/>
              <a:gd name="connsiteX5" fmla="*/ 0 w 2933053"/>
              <a:gd name="connsiteY5" fmla="*/ 184049 h 406861"/>
              <a:gd name="connsiteX6" fmla="*/ 184049 w 2933053"/>
              <a:gd name="connsiteY6" fmla="*/ 0 h 406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3053" h="406861">
                <a:moveTo>
                  <a:pt x="184049" y="0"/>
                </a:moveTo>
                <a:lnTo>
                  <a:pt x="2749004" y="0"/>
                </a:lnTo>
                <a:cubicBezTo>
                  <a:pt x="2850651" y="0"/>
                  <a:pt x="2933053" y="82402"/>
                  <a:pt x="2933053" y="184049"/>
                </a:cubicBezTo>
                <a:lnTo>
                  <a:pt x="2933053" y="406861"/>
                </a:lnTo>
                <a:lnTo>
                  <a:pt x="0" y="406861"/>
                </a:lnTo>
                <a:lnTo>
                  <a:pt x="0" y="184049"/>
                </a:lnTo>
                <a:cubicBezTo>
                  <a:pt x="0" y="82402"/>
                  <a:pt x="82402" y="0"/>
                  <a:pt x="184049" y="0"/>
                </a:cubicBezTo>
                <a:close/>
              </a:path>
            </a:pathLst>
          </a:custGeom>
          <a:solidFill>
            <a:schemeClr val="accent1"/>
          </a:solidFill>
          <a:ln>
            <a:noFill/>
          </a:ln>
          <a:effectLst>
            <a:outerShdw blurRad="762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mn-ea"/>
              <a:sym typeface="微软雅黑" panose="020B0503020204020204" pitchFamily="34" charset="-122"/>
            </a:endParaRPr>
          </a:p>
        </p:txBody>
      </p:sp>
      <p:sp>
        <p:nvSpPr>
          <p:cNvPr id="17" name="文本框 16">
            <a:extLst>
              <a:ext uri="{FF2B5EF4-FFF2-40B4-BE49-F238E27FC236}">
                <a16:creationId xmlns:a16="http://schemas.microsoft.com/office/drawing/2014/main" id="{DBF855B7-8F0C-42F3-BA04-EACE724D9078}"/>
              </a:ext>
            </a:extLst>
          </p:cNvPr>
          <p:cNvSpPr txBox="1"/>
          <p:nvPr/>
        </p:nvSpPr>
        <p:spPr>
          <a:xfrm>
            <a:off x="1591682" y="1692077"/>
            <a:ext cx="1363802" cy="307777"/>
          </a:xfrm>
          <a:prstGeom prst="rect">
            <a:avLst/>
          </a:prstGeom>
          <a:noFill/>
        </p:spPr>
        <p:txBody>
          <a:bodyPr wrap="square" lIns="0" tIns="0" rIns="0" bIns="0" rtlCol="0">
            <a:spAutoFit/>
          </a:bodyPr>
          <a:lstStyle/>
          <a:p>
            <a:pPr algn="l"/>
            <a:r>
              <a:rPr lang="zh-CN" altLang="en-US" sz="2000" dirty="0">
                <a:solidFill>
                  <a:schemeClr val="bg1"/>
                </a:solidFill>
                <a:latin typeface="+mj-ea"/>
                <a:ea typeface="+mj-ea"/>
                <a:sym typeface="微软雅黑" panose="020B0503020204020204" pitchFamily="34" charset="-122"/>
              </a:rPr>
              <a:t>小标题内容</a:t>
            </a:r>
          </a:p>
        </p:txBody>
      </p:sp>
      <p:grpSp>
        <p:nvGrpSpPr>
          <p:cNvPr id="61" name="组合 60">
            <a:extLst>
              <a:ext uri="{FF2B5EF4-FFF2-40B4-BE49-F238E27FC236}">
                <a16:creationId xmlns:a16="http://schemas.microsoft.com/office/drawing/2014/main" id="{8A3BADA9-E2B9-48F7-B053-D74E8BB10225}"/>
              </a:ext>
            </a:extLst>
          </p:cNvPr>
          <p:cNvGrpSpPr/>
          <p:nvPr/>
        </p:nvGrpSpPr>
        <p:grpSpPr>
          <a:xfrm>
            <a:off x="1011372" y="3064581"/>
            <a:ext cx="2524422" cy="908262"/>
            <a:chOff x="800729" y="3054034"/>
            <a:chExt cx="2524422" cy="908262"/>
          </a:xfrm>
        </p:grpSpPr>
        <p:sp>
          <p:nvSpPr>
            <p:cNvPr id="29" name="椭圆 28">
              <a:extLst>
                <a:ext uri="{FF2B5EF4-FFF2-40B4-BE49-F238E27FC236}">
                  <a16:creationId xmlns:a16="http://schemas.microsoft.com/office/drawing/2014/main" id="{2496EBDA-B72E-4EF9-81AB-84F81967515A}"/>
                </a:ext>
              </a:extLst>
            </p:cNvPr>
            <p:cNvSpPr/>
            <p:nvPr/>
          </p:nvSpPr>
          <p:spPr>
            <a:xfrm>
              <a:off x="800729" y="3054246"/>
              <a:ext cx="908050" cy="908050"/>
            </a:xfrm>
            <a:prstGeom prst="ellipse">
              <a:avLst/>
            </a:prstGeom>
            <a:gradFill flip="none" rotWithShape="1">
              <a:gsLst>
                <a:gs pos="0">
                  <a:schemeClr val="accent1"/>
                </a:gs>
                <a:gs pos="100000">
                  <a:schemeClr val="accent1">
                    <a:lumMod val="75000"/>
                  </a:schemeClr>
                </a:gs>
              </a:gsLst>
              <a:lin ang="36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mn-ea"/>
                <a:sym typeface="微软雅黑" panose="020B0503020204020204" pitchFamily="34" charset="-122"/>
              </a:endParaRPr>
            </a:p>
          </p:txBody>
        </p:sp>
        <p:sp>
          <p:nvSpPr>
            <p:cNvPr id="30" name="文本框 9">
              <a:extLst>
                <a:ext uri="{FF2B5EF4-FFF2-40B4-BE49-F238E27FC236}">
                  <a16:creationId xmlns:a16="http://schemas.microsoft.com/office/drawing/2014/main" id="{CBF68160-E723-4E5F-AFC8-7555A9BF880F}"/>
                </a:ext>
              </a:extLst>
            </p:cNvPr>
            <p:cNvSpPr txBox="1"/>
            <p:nvPr/>
          </p:nvSpPr>
          <p:spPr>
            <a:xfrm>
              <a:off x="1049649" y="3261891"/>
              <a:ext cx="410369" cy="492443"/>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bg1"/>
                  </a:solidFill>
                  <a:latin typeface="+mn-ea"/>
                  <a:sym typeface="微软雅黑" panose="020B0503020204020204" pitchFamily="34" charset="-122"/>
                </a:rPr>
                <a:t>关键</a:t>
              </a:r>
              <a:endParaRPr lang="en-US" altLang="zh-CN" sz="1600" dirty="0">
                <a:solidFill>
                  <a:schemeClr val="bg1"/>
                </a:solidFill>
                <a:latin typeface="+mn-ea"/>
                <a:sym typeface="微软雅黑" panose="020B0503020204020204" pitchFamily="34" charset="-122"/>
              </a:endParaRPr>
            </a:p>
            <a:p>
              <a:pPr algn="l"/>
              <a:r>
                <a:rPr lang="zh-CN" altLang="en-US" sz="1600" dirty="0">
                  <a:solidFill>
                    <a:schemeClr val="bg1"/>
                  </a:solidFill>
                  <a:latin typeface="+mn-ea"/>
                  <a:sym typeface="微软雅黑" panose="020B0503020204020204" pitchFamily="34" charset="-122"/>
                </a:rPr>
                <a:t>词一</a:t>
              </a:r>
            </a:p>
          </p:txBody>
        </p:sp>
        <p:sp>
          <p:nvSpPr>
            <p:cNvPr id="27" name="椭圆 26">
              <a:extLst>
                <a:ext uri="{FF2B5EF4-FFF2-40B4-BE49-F238E27FC236}">
                  <a16:creationId xmlns:a16="http://schemas.microsoft.com/office/drawing/2014/main" id="{8A40E83E-D4C1-423E-AF1E-60337C4DD8DC}"/>
                </a:ext>
              </a:extLst>
            </p:cNvPr>
            <p:cNvSpPr/>
            <p:nvPr/>
          </p:nvSpPr>
          <p:spPr>
            <a:xfrm>
              <a:off x="2417373" y="3054034"/>
              <a:ext cx="907778" cy="907778"/>
            </a:xfrm>
            <a:prstGeom prst="ellipse">
              <a:avLst/>
            </a:prstGeom>
            <a:gradFill flip="none" rotWithShape="1">
              <a:gsLst>
                <a:gs pos="0">
                  <a:schemeClr val="accent1"/>
                </a:gs>
                <a:gs pos="100000">
                  <a:schemeClr val="accent1">
                    <a:lumMod val="75000"/>
                  </a:schemeClr>
                </a:gs>
              </a:gsLst>
              <a:lin ang="36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mn-ea"/>
                <a:sym typeface="微软雅黑" panose="020B0503020204020204" pitchFamily="34" charset="-122"/>
              </a:endParaRPr>
            </a:p>
          </p:txBody>
        </p:sp>
        <p:sp>
          <p:nvSpPr>
            <p:cNvPr id="28" name="文本框 11">
              <a:extLst>
                <a:ext uri="{FF2B5EF4-FFF2-40B4-BE49-F238E27FC236}">
                  <a16:creationId xmlns:a16="http://schemas.microsoft.com/office/drawing/2014/main" id="{431E9AE7-4657-4E93-AF20-3F9DBD613EE8}"/>
                </a:ext>
              </a:extLst>
            </p:cNvPr>
            <p:cNvSpPr txBox="1"/>
            <p:nvPr/>
          </p:nvSpPr>
          <p:spPr>
            <a:xfrm>
              <a:off x="2666078" y="3261702"/>
              <a:ext cx="410369" cy="492443"/>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bg1"/>
                  </a:solidFill>
                  <a:latin typeface="+mn-ea"/>
                  <a:sym typeface="微软雅黑" panose="020B0503020204020204" pitchFamily="34" charset="-122"/>
                </a:rPr>
                <a:t>关键</a:t>
              </a:r>
              <a:endParaRPr lang="en-US" altLang="zh-CN" sz="1600" dirty="0">
                <a:solidFill>
                  <a:schemeClr val="bg1"/>
                </a:solidFill>
                <a:latin typeface="+mn-ea"/>
                <a:sym typeface="微软雅黑" panose="020B0503020204020204" pitchFamily="34" charset="-122"/>
              </a:endParaRPr>
            </a:p>
            <a:p>
              <a:pPr algn="l"/>
              <a:r>
                <a:rPr lang="zh-CN" altLang="en-US" sz="1600" dirty="0">
                  <a:solidFill>
                    <a:schemeClr val="bg1"/>
                  </a:solidFill>
                  <a:latin typeface="+mn-ea"/>
                  <a:sym typeface="微软雅黑" panose="020B0503020204020204" pitchFamily="34" charset="-122"/>
                </a:rPr>
                <a:t>词三</a:t>
              </a:r>
            </a:p>
          </p:txBody>
        </p:sp>
        <p:sp>
          <p:nvSpPr>
            <p:cNvPr id="25" name="椭圆 24">
              <a:extLst>
                <a:ext uri="{FF2B5EF4-FFF2-40B4-BE49-F238E27FC236}">
                  <a16:creationId xmlns:a16="http://schemas.microsoft.com/office/drawing/2014/main" id="{371ECD0D-DAC5-4601-92B4-B740436A2E7B}"/>
                </a:ext>
              </a:extLst>
            </p:cNvPr>
            <p:cNvSpPr/>
            <p:nvPr/>
          </p:nvSpPr>
          <p:spPr>
            <a:xfrm>
              <a:off x="1609199" y="3054034"/>
              <a:ext cx="907778" cy="907778"/>
            </a:xfrm>
            <a:prstGeom prst="ellipse">
              <a:avLst/>
            </a:prstGeom>
            <a:gradFill flip="none" rotWithShape="1">
              <a:gsLst>
                <a:gs pos="0">
                  <a:schemeClr val="accent1"/>
                </a:gs>
                <a:gs pos="100000">
                  <a:schemeClr val="accent1">
                    <a:lumMod val="75000"/>
                  </a:schemeClr>
                </a:gs>
              </a:gsLst>
              <a:lin ang="36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prstClr val="white"/>
                </a:solidFill>
                <a:latin typeface="+mn-ea"/>
                <a:sym typeface="微软雅黑" panose="020B0503020204020204" pitchFamily="34" charset="-122"/>
              </a:endParaRPr>
            </a:p>
          </p:txBody>
        </p:sp>
        <p:sp>
          <p:nvSpPr>
            <p:cNvPr id="26" name="文本框 10">
              <a:extLst>
                <a:ext uri="{FF2B5EF4-FFF2-40B4-BE49-F238E27FC236}">
                  <a16:creationId xmlns:a16="http://schemas.microsoft.com/office/drawing/2014/main" id="{F7561E09-F09A-406E-B5D0-9DF6C6475E86}"/>
                </a:ext>
              </a:extLst>
            </p:cNvPr>
            <p:cNvSpPr txBox="1"/>
            <p:nvPr/>
          </p:nvSpPr>
          <p:spPr>
            <a:xfrm>
              <a:off x="1857904" y="3261702"/>
              <a:ext cx="410369" cy="492443"/>
            </a:xfrm>
            <a:prstGeom prst="rect">
              <a:avLst/>
            </a:prstGeom>
            <a:noFill/>
          </p:spPr>
          <p:txBody>
            <a:bodyPr wrap="non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600" dirty="0">
                  <a:solidFill>
                    <a:schemeClr val="bg1"/>
                  </a:solidFill>
                  <a:latin typeface="+mn-ea"/>
                  <a:sym typeface="微软雅黑" panose="020B0503020204020204" pitchFamily="34" charset="-122"/>
                </a:rPr>
                <a:t>关键</a:t>
              </a:r>
              <a:endParaRPr lang="en-US" altLang="zh-CN" sz="1600" dirty="0">
                <a:solidFill>
                  <a:schemeClr val="bg1"/>
                </a:solidFill>
                <a:latin typeface="+mn-ea"/>
                <a:sym typeface="微软雅黑" panose="020B0503020204020204" pitchFamily="34" charset="-122"/>
              </a:endParaRPr>
            </a:p>
            <a:p>
              <a:pPr algn="l"/>
              <a:r>
                <a:rPr lang="zh-CN" altLang="en-US" sz="1600" dirty="0">
                  <a:solidFill>
                    <a:schemeClr val="bg1"/>
                  </a:solidFill>
                  <a:latin typeface="+mn-ea"/>
                  <a:sym typeface="微软雅黑" panose="020B0503020204020204" pitchFamily="34" charset="-122"/>
                </a:rPr>
                <a:t>词二</a:t>
              </a:r>
            </a:p>
          </p:txBody>
        </p:sp>
      </p:grpSp>
      <p:grpSp>
        <p:nvGrpSpPr>
          <p:cNvPr id="57" name="组合 56">
            <a:extLst>
              <a:ext uri="{FF2B5EF4-FFF2-40B4-BE49-F238E27FC236}">
                <a16:creationId xmlns:a16="http://schemas.microsoft.com/office/drawing/2014/main" id="{FB0076C8-2DD9-44BC-A44C-283E167C8DE9}"/>
              </a:ext>
            </a:extLst>
          </p:cNvPr>
          <p:cNvGrpSpPr/>
          <p:nvPr/>
        </p:nvGrpSpPr>
        <p:grpSpPr>
          <a:xfrm>
            <a:off x="1035648" y="4306628"/>
            <a:ext cx="2475871" cy="1208993"/>
            <a:chOff x="825152" y="4169456"/>
            <a:chExt cx="2475871" cy="1208993"/>
          </a:xfrm>
        </p:grpSpPr>
        <p:sp>
          <p:nvSpPr>
            <p:cNvPr id="31" name="矩形: 圆角 30">
              <a:extLst>
                <a:ext uri="{FF2B5EF4-FFF2-40B4-BE49-F238E27FC236}">
                  <a16:creationId xmlns:a16="http://schemas.microsoft.com/office/drawing/2014/main" id="{2CDA8921-9760-468F-BC55-365F957ABB64}"/>
                </a:ext>
              </a:extLst>
            </p:cNvPr>
            <p:cNvSpPr/>
            <p:nvPr/>
          </p:nvSpPr>
          <p:spPr>
            <a:xfrm>
              <a:off x="825152" y="4169456"/>
              <a:ext cx="2475871" cy="1208993"/>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微软雅黑" panose="020B0503020204020204" pitchFamily="34" charset="-122"/>
              </a:endParaRPr>
            </a:p>
          </p:txBody>
        </p:sp>
        <p:grpSp>
          <p:nvGrpSpPr>
            <p:cNvPr id="56" name="组合 55">
              <a:extLst>
                <a:ext uri="{FF2B5EF4-FFF2-40B4-BE49-F238E27FC236}">
                  <a16:creationId xmlns:a16="http://schemas.microsoft.com/office/drawing/2014/main" id="{D3440075-7BE1-465B-95BF-7CAFC97B6135}"/>
                </a:ext>
              </a:extLst>
            </p:cNvPr>
            <p:cNvGrpSpPr/>
            <p:nvPr/>
          </p:nvGrpSpPr>
          <p:grpSpPr>
            <a:xfrm>
              <a:off x="1286150" y="4299725"/>
              <a:ext cx="1556024" cy="948455"/>
              <a:chOff x="1286150" y="4299725"/>
              <a:chExt cx="1556024" cy="948455"/>
            </a:xfrm>
          </p:grpSpPr>
          <p:sp>
            <p:nvSpPr>
              <p:cNvPr id="18" name="箭头: 右 17">
                <a:extLst>
                  <a:ext uri="{FF2B5EF4-FFF2-40B4-BE49-F238E27FC236}">
                    <a16:creationId xmlns:a16="http://schemas.microsoft.com/office/drawing/2014/main" id="{197DCE89-7EC8-4346-AE9F-11E08FBE45B0}"/>
                  </a:ext>
                </a:extLst>
              </p:cNvPr>
              <p:cNvSpPr/>
              <p:nvPr/>
            </p:nvSpPr>
            <p:spPr>
              <a:xfrm>
                <a:off x="1920478" y="4299725"/>
                <a:ext cx="279504" cy="277000"/>
              </a:xfrm>
              <a:prstGeom prst="rightArrow">
                <a:avLst>
                  <a:gd name="adj1" fmla="val 47688"/>
                  <a:gd name="adj2" fmla="val 40590"/>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sym typeface="微软雅黑" panose="020B0503020204020204" pitchFamily="34" charset="-122"/>
                </a:endParaRPr>
              </a:p>
            </p:txBody>
          </p:sp>
          <p:sp>
            <p:nvSpPr>
              <p:cNvPr id="32" name="文本框 31">
                <a:extLst>
                  <a:ext uri="{FF2B5EF4-FFF2-40B4-BE49-F238E27FC236}">
                    <a16:creationId xmlns:a16="http://schemas.microsoft.com/office/drawing/2014/main" id="{843B8DC1-72A6-4F1C-9791-D20F63412A70}"/>
                  </a:ext>
                </a:extLst>
              </p:cNvPr>
              <p:cNvSpPr txBox="1"/>
              <p:nvPr/>
            </p:nvSpPr>
            <p:spPr>
              <a:xfrm>
                <a:off x="1286150" y="4330503"/>
                <a:ext cx="538840" cy="215444"/>
              </a:xfrm>
              <a:prstGeom prst="rect">
                <a:avLst/>
              </a:prstGeom>
              <a:noFill/>
            </p:spPr>
            <p:txBody>
              <a:bodyPr wrap="square" lIns="0" tIns="0" rIns="0" bIns="0" rtlCol="0">
                <a:spAutoFit/>
              </a:bodyPr>
              <a:lstStyle/>
              <a:p>
                <a:r>
                  <a:rPr lang="zh-CN" altLang="en-US" sz="1400" dirty="0">
                    <a:solidFill>
                      <a:schemeClr val="accent1"/>
                    </a:solidFill>
                    <a:latin typeface="+mn-ea"/>
                    <a:sym typeface="微软雅黑" panose="020B0503020204020204" pitchFamily="34" charset="-122"/>
                  </a:rPr>
                  <a:t>关键词</a:t>
                </a:r>
              </a:p>
            </p:txBody>
          </p:sp>
          <p:sp>
            <p:nvSpPr>
              <p:cNvPr id="33" name="文本框 32">
                <a:extLst>
                  <a:ext uri="{FF2B5EF4-FFF2-40B4-BE49-F238E27FC236}">
                    <a16:creationId xmlns:a16="http://schemas.microsoft.com/office/drawing/2014/main" id="{E8E9E260-679E-4486-B615-F0BFC45B5099}"/>
                  </a:ext>
                </a:extLst>
              </p:cNvPr>
              <p:cNvSpPr txBox="1"/>
              <p:nvPr/>
            </p:nvSpPr>
            <p:spPr>
              <a:xfrm>
                <a:off x="1286150" y="4667421"/>
                <a:ext cx="538840" cy="215444"/>
              </a:xfrm>
              <a:prstGeom prst="rect">
                <a:avLst/>
              </a:prstGeom>
              <a:noFill/>
            </p:spPr>
            <p:txBody>
              <a:bodyPr wrap="square" lIns="0" tIns="0" rIns="0" bIns="0" rtlCol="0">
                <a:spAutoFit/>
              </a:bodyPr>
              <a:lstStyle/>
              <a:p>
                <a:r>
                  <a:rPr lang="zh-CN" altLang="en-US" sz="1400" dirty="0">
                    <a:solidFill>
                      <a:schemeClr val="accent1"/>
                    </a:solidFill>
                    <a:latin typeface="+mn-ea"/>
                    <a:sym typeface="微软雅黑" panose="020B0503020204020204" pitchFamily="34" charset="-122"/>
                  </a:rPr>
                  <a:t>关键词</a:t>
                </a:r>
              </a:p>
            </p:txBody>
          </p:sp>
          <p:sp>
            <p:nvSpPr>
              <p:cNvPr id="38" name="箭头: 右 37">
                <a:extLst>
                  <a:ext uri="{FF2B5EF4-FFF2-40B4-BE49-F238E27FC236}">
                    <a16:creationId xmlns:a16="http://schemas.microsoft.com/office/drawing/2014/main" id="{E27EA258-2CEA-4B21-9AFA-40E697CBF4F1}"/>
                  </a:ext>
                </a:extLst>
              </p:cNvPr>
              <p:cNvSpPr/>
              <p:nvPr/>
            </p:nvSpPr>
            <p:spPr>
              <a:xfrm>
                <a:off x="1920478" y="4636643"/>
                <a:ext cx="279504" cy="277000"/>
              </a:xfrm>
              <a:prstGeom prst="rightArrow">
                <a:avLst>
                  <a:gd name="adj1" fmla="val 47688"/>
                  <a:gd name="adj2" fmla="val 40590"/>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sym typeface="微软雅黑" panose="020B0503020204020204" pitchFamily="34" charset="-122"/>
                </a:endParaRPr>
              </a:p>
            </p:txBody>
          </p:sp>
          <p:sp>
            <p:nvSpPr>
              <p:cNvPr id="34" name="文本框 33">
                <a:extLst>
                  <a:ext uri="{FF2B5EF4-FFF2-40B4-BE49-F238E27FC236}">
                    <a16:creationId xmlns:a16="http://schemas.microsoft.com/office/drawing/2014/main" id="{D1D75014-239E-4B46-B871-F54BB73E8A9C}"/>
                  </a:ext>
                </a:extLst>
              </p:cNvPr>
              <p:cNvSpPr txBox="1"/>
              <p:nvPr/>
            </p:nvSpPr>
            <p:spPr>
              <a:xfrm>
                <a:off x="1290122" y="5001958"/>
                <a:ext cx="534868" cy="215444"/>
              </a:xfrm>
              <a:prstGeom prst="rect">
                <a:avLst/>
              </a:prstGeom>
              <a:noFill/>
            </p:spPr>
            <p:txBody>
              <a:bodyPr wrap="square" lIns="0" tIns="0" rIns="0" bIns="0" rtlCol="0">
                <a:spAutoFit/>
              </a:bodyPr>
              <a:lstStyle/>
              <a:p>
                <a:r>
                  <a:rPr lang="zh-CN" altLang="en-US" sz="1400" dirty="0">
                    <a:solidFill>
                      <a:schemeClr val="accent1"/>
                    </a:solidFill>
                    <a:latin typeface="+mn-ea"/>
                    <a:sym typeface="微软雅黑" panose="020B0503020204020204" pitchFamily="34" charset="-122"/>
                  </a:rPr>
                  <a:t>关键词</a:t>
                </a:r>
              </a:p>
            </p:txBody>
          </p:sp>
          <p:sp>
            <p:nvSpPr>
              <p:cNvPr id="39" name="箭头: 右 38">
                <a:extLst>
                  <a:ext uri="{FF2B5EF4-FFF2-40B4-BE49-F238E27FC236}">
                    <a16:creationId xmlns:a16="http://schemas.microsoft.com/office/drawing/2014/main" id="{10B89139-36EB-44FA-A0D7-8048FADD6BFF}"/>
                  </a:ext>
                </a:extLst>
              </p:cNvPr>
              <p:cNvSpPr/>
              <p:nvPr/>
            </p:nvSpPr>
            <p:spPr>
              <a:xfrm>
                <a:off x="1920478" y="4971180"/>
                <a:ext cx="279504" cy="277000"/>
              </a:xfrm>
              <a:prstGeom prst="rightArrow">
                <a:avLst>
                  <a:gd name="adj1" fmla="val 47688"/>
                  <a:gd name="adj2" fmla="val 40590"/>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sym typeface="微软雅黑" panose="020B0503020204020204" pitchFamily="34" charset="-122"/>
                </a:endParaRPr>
              </a:p>
            </p:txBody>
          </p:sp>
          <p:sp>
            <p:nvSpPr>
              <p:cNvPr id="49" name="文本框 48">
                <a:extLst>
                  <a:ext uri="{FF2B5EF4-FFF2-40B4-BE49-F238E27FC236}">
                    <a16:creationId xmlns:a16="http://schemas.microsoft.com/office/drawing/2014/main" id="{3B34BAB8-41C9-409C-A10E-4AD84E97E3AF}"/>
                  </a:ext>
                </a:extLst>
              </p:cNvPr>
              <p:cNvSpPr txBox="1"/>
              <p:nvPr/>
            </p:nvSpPr>
            <p:spPr>
              <a:xfrm>
                <a:off x="2301361" y="4330503"/>
                <a:ext cx="536136" cy="215444"/>
              </a:xfrm>
              <a:prstGeom prst="rect">
                <a:avLst/>
              </a:prstGeom>
              <a:noFill/>
            </p:spPr>
            <p:txBody>
              <a:bodyPr wrap="square" lIns="0" tIns="0" rIns="0" bIns="0" rtlCol="0">
                <a:spAutoFit/>
              </a:bodyPr>
              <a:lstStyle/>
              <a:p>
                <a:pPr algn="l"/>
                <a:r>
                  <a:rPr lang="zh-CN" altLang="en-US" sz="1400" dirty="0">
                    <a:solidFill>
                      <a:schemeClr val="accent1"/>
                    </a:solidFill>
                    <a:latin typeface="+mn-ea"/>
                    <a:sym typeface="微软雅黑" panose="020B0503020204020204" pitchFamily="34" charset="-122"/>
                  </a:rPr>
                  <a:t>关键词</a:t>
                </a:r>
              </a:p>
            </p:txBody>
          </p:sp>
          <p:sp>
            <p:nvSpPr>
              <p:cNvPr id="50" name="文本框 49">
                <a:extLst>
                  <a:ext uri="{FF2B5EF4-FFF2-40B4-BE49-F238E27FC236}">
                    <a16:creationId xmlns:a16="http://schemas.microsoft.com/office/drawing/2014/main" id="{3920CD4D-AE10-428A-922E-9ECDDF345FD7}"/>
                  </a:ext>
                </a:extLst>
              </p:cNvPr>
              <p:cNvSpPr txBox="1"/>
              <p:nvPr/>
            </p:nvSpPr>
            <p:spPr>
              <a:xfrm>
                <a:off x="2301184" y="4667421"/>
                <a:ext cx="538609" cy="215444"/>
              </a:xfrm>
              <a:prstGeom prst="rect">
                <a:avLst/>
              </a:prstGeom>
              <a:noFill/>
            </p:spPr>
            <p:txBody>
              <a:bodyPr wrap="none" lIns="0" tIns="0" rIns="0" bIns="0" rtlCol="0">
                <a:spAutoFit/>
              </a:bodyPr>
              <a:lstStyle/>
              <a:p>
                <a:r>
                  <a:rPr lang="zh-CN" altLang="en-US" sz="1400" dirty="0">
                    <a:solidFill>
                      <a:schemeClr val="accent1"/>
                    </a:solidFill>
                    <a:latin typeface="+mn-ea"/>
                    <a:sym typeface="微软雅黑" panose="020B0503020204020204" pitchFamily="34" charset="-122"/>
                  </a:rPr>
                  <a:t>关键词</a:t>
                </a:r>
              </a:p>
            </p:txBody>
          </p:sp>
          <p:sp>
            <p:nvSpPr>
              <p:cNvPr id="51" name="文本框 50">
                <a:extLst>
                  <a:ext uri="{FF2B5EF4-FFF2-40B4-BE49-F238E27FC236}">
                    <a16:creationId xmlns:a16="http://schemas.microsoft.com/office/drawing/2014/main" id="{28E5D7D7-7558-4A50-9ED6-E8EA3A007EE1}"/>
                  </a:ext>
                </a:extLst>
              </p:cNvPr>
              <p:cNvSpPr txBox="1"/>
              <p:nvPr/>
            </p:nvSpPr>
            <p:spPr>
              <a:xfrm>
                <a:off x="2303565" y="5001958"/>
                <a:ext cx="538609" cy="215444"/>
              </a:xfrm>
              <a:prstGeom prst="rect">
                <a:avLst/>
              </a:prstGeom>
              <a:noFill/>
            </p:spPr>
            <p:txBody>
              <a:bodyPr wrap="none" lIns="0" tIns="0" rIns="0" bIns="0" rtlCol="0">
                <a:spAutoFit/>
              </a:bodyPr>
              <a:lstStyle/>
              <a:p>
                <a:r>
                  <a:rPr lang="zh-CN" altLang="en-US" sz="1400" dirty="0">
                    <a:solidFill>
                      <a:schemeClr val="accent1"/>
                    </a:solidFill>
                    <a:latin typeface="+mn-ea"/>
                    <a:sym typeface="微软雅黑" panose="020B0503020204020204" pitchFamily="34" charset="-122"/>
                  </a:rPr>
                  <a:t>关键词</a:t>
                </a:r>
              </a:p>
            </p:txBody>
          </p:sp>
        </p:grpSp>
      </p:grpSp>
      <p:sp>
        <p:nvSpPr>
          <p:cNvPr id="52" name="箭头: 右 51">
            <a:extLst>
              <a:ext uri="{FF2B5EF4-FFF2-40B4-BE49-F238E27FC236}">
                <a16:creationId xmlns:a16="http://schemas.microsoft.com/office/drawing/2014/main" id="{9761D307-6E94-47DE-B01A-4281A349711B}"/>
              </a:ext>
            </a:extLst>
          </p:cNvPr>
          <p:cNvSpPr/>
          <p:nvPr/>
        </p:nvSpPr>
        <p:spPr>
          <a:xfrm rot="5400000">
            <a:off x="2027362" y="2382133"/>
            <a:ext cx="492442" cy="520805"/>
          </a:xfrm>
          <a:prstGeom prst="rightArrow">
            <a:avLst>
              <a:gd name="adj1" fmla="val 47688"/>
              <a:gd name="adj2" fmla="val 40590"/>
            </a:avLst>
          </a:prstGeom>
          <a:gradFill>
            <a:gsLst>
              <a:gs pos="0">
                <a:schemeClr val="accent1">
                  <a:alpha val="0"/>
                </a:schemeClr>
              </a:gs>
              <a:gs pos="100000">
                <a:schemeClr val="accent1">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sym typeface="微软雅黑" panose="020B0503020204020204" pitchFamily="34" charset="-122"/>
            </a:endParaRPr>
          </a:p>
        </p:txBody>
      </p:sp>
      <p:sp>
        <p:nvSpPr>
          <p:cNvPr id="58" name="文本框 57">
            <a:extLst>
              <a:ext uri="{FF2B5EF4-FFF2-40B4-BE49-F238E27FC236}">
                <a16:creationId xmlns:a16="http://schemas.microsoft.com/office/drawing/2014/main" id="{699EBED0-9593-4BB3-B764-1FD026C5EF2D}"/>
              </a:ext>
            </a:extLst>
          </p:cNvPr>
          <p:cNvSpPr txBox="1"/>
          <p:nvPr/>
        </p:nvSpPr>
        <p:spPr>
          <a:xfrm>
            <a:off x="1215601" y="5740150"/>
            <a:ext cx="2115964" cy="169277"/>
          </a:xfrm>
          <a:prstGeom prst="rect">
            <a:avLst/>
          </a:prstGeom>
          <a:noFill/>
        </p:spPr>
        <p:txBody>
          <a:bodyPr wrap="none" lIns="0" tIns="0" rIns="0" bIns="0" rtlCol="0">
            <a:spAutoFit/>
          </a:bodyPr>
          <a:lstStyle/>
          <a:p>
            <a:pPr algn="ctr"/>
            <a:r>
              <a:rPr lang="zh-CN" altLang="en-US" sz="1100" dirty="0">
                <a:solidFill>
                  <a:schemeClr val="accent1"/>
                </a:solidFill>
                <a:latin typeface="+mn-ea"/>
                <a:sym typeface="微软雅黑" panose="020B0503020204020204" pitchFamily="34" charset="-122"/>
              </a:rPr>
              <a:t>在这里可以放一段简短的内容介绍</a:t>
            </a:r>
          </a:p>
        </p:txBody>
      </p:sp>
      <p:grpSp>
        <p:nvGrpSpPr>
          <p:cNvPr id="88" name="组合 87">
            <a:extLst>
              <a:ext uri="{FF2B5EF4-FFF2-40B4-BE49-F238E27FC236}">
                <a16:creationId xmlns:a16="http://schemas.microsoft.com/office/drawing/2014/main" id="{DB921953-22E8-4528-84E6-F9C15ED9B0DE}"/>
              </a:ext>
            </a:extLst>
          </p:cNvPr>
          <p:cNvGrpSpPr/>
          <p:nvPr/>
        </p:nvGrpSpPr>
        <p:grpSpPr>
          <a:xfrm>
            <a:off x="6642158" y="2909774"/>
            <a:ext cx="0" cy="2316429"/>
            <a:chOff x="7929617" y="3038145"/>
            <a:chExt cx="0" cy="2316429"/>
          </a:xfrm>
        </p:grpSpPr>
        <p:cxnSp>
          <p:nvCxnSpPr>
            <p:cNvPr id="80" name="直接连接符 79">
              <a:extLst>
                <a:ext uri="{FF2B5EF4-FFF2-40B4-BE49-F238E27FC236}">
                  <a16:creationId xmlns:a16="http://schemas.microsoft.com/office/drawing/2014/main" id="{E39D0A6E-4026-4A53-BE28-8E3AB2789CF3}"/>
                </a:ext>
              </a:extLst>
            </p:cNvPr>
            <p:cNvCxnSpPr>
              <a:cxnSpLocks/>
            </p:cNvCxnSpPr>
            <p:nvPr/>
          </p:nvCxnSpPr>
          <p:spPr>
            <a:xfrm>
              <a:off x="7929617" y="3038145"/>
              <a:ext cx="0" cy="2316429"/>
            </a:xfrm>
            <a:prstGeom prst="line">
              <a:avLst/>
            </a:prstGeom>
            <a:ln w="12700">
              <a:gradFill>
                <a:gsLst>
                  <a:gs pos="100000">
                    <a:schemeClr val="bg1">
                      <a:alpha val="0"/>
                    </a:schemeClr>
                  </a:gs>
                  <a:gs pos="50000">
                    <a:schemeClr val="bg1"/>
                  </a:gs>
                  <a:gs pos="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id="{7361B529-B8F9-424D-8DA1-1F66989E8ECF}"/>
                </a:ext>
              </a:extLst>
            </p:cNvPr>
            <p:cNvCxnSpPr>
              <a:cxnSpLocks/>
            </p:cNvCxnSpPr>
            <p:nvPr/>
          </p:nvCxnSpPr>
          <p:spPr>
            <a:xfrm>
              <a:off x="7929617" y="4067989"/>
              <a:ext cx="0" cy="256741"/>
            </a:xfrm>
            <a:prstGeom prst="line">
              <a:avLst/>
            </a:prstGeom>
            <a:ln w="12700">
              <a:gradFill>
                <a:gsLst>
                  <a:gs pos="100000">
                    <a:schemeClr val="bg1">
                      <a:alpha val="0"/>
                    </a:schemeClr>
                  </a:gs>
                  <a:gs pos="50000">
                    <a:schemeClr val="bg1"/>
                  </a:gs>
                  <a:gs pos="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id="{C2ECB1A8-5503-4191-B833-6D90338BF70F}"/>
              </a:ext>
            </a:extLst>
          </p:cNvPr>
          <p:cNvGrpSpPr/>
          <p:nvPr/>
        </p:nvGrpSpPr>
        <p:grpSpPr>
          <a:xfrm>
            <a:off x="9352830" y="2909774"/>
            <a:ext cx="0" cy="2316429"/>
            <a:chOff x="7929617" y="3038145"/>
            <a:chExt cx="0" cy="2316429"/>
          </a:xfrm>
        </p:grpSpPr>
        <p:cxnSp>
          <p:nvCxnSpPr>
            <p:cNvPr id="90" name="直接连接符 89">
              <a:extLst>
                <a:ext uri="{FF2B5EF4-FFF2-40B4-BE49-F238E27FC236}">
                  <a16:creationId xmlns:a16="http://schemas.microsoft.com/office/drawing/2014/main" id="{F09B9DB3-FA3E-4404-8E27-7632B407D879}"/>
                </a:ext>
              </a:extLst>
            </p:cNvPr>
            <p:cNvCxnSpPr>
              <a:cxnSpLocks/>
            </p:cNvCxnSpPr>
            <p:nvPr/>
          </p:nvCxnSpPr>
          <p:spPr>
            <a:xfrm>
              <a:off x="7929617" y="3038145"/>
              <a:ext cx="0" cy="2316429"/>
            </a:xfrm>
            <a:prstGeom prst="line">
              <a:avLst/>
            </a:prstGeom>
            <a:ln w="12700">
              <a:gradFill>
                <a:gsLst>
                  <a:gs pos="100000">
                    <a:schemeClr val="bg1">
                      <a:alpha val="0"/>
                    </a:schemeClr>
                  </a:gs>
                  <a:gs pos="50000">
                    <a:schemeClr val="bg1"/>
                  </a:gs>
                  <a:gs pos="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83E4E291-6C32-4CB4-A641-BFB1CB6636B6}"/>
                </a:ext>
              </a:extLst>
            </p:cNvPr>
            <p:cNvCxnSpPr>
              <a:cxnSpLocks/>
            </p:cNvCxnSpPr>
            <p:nvPr/>
          </p:nvCxnSpPr>
          <p:spPr>
            <a:xfrm>
              <a:off x="7929617" y="4067989"/>
              <a:ext cx="0" cy="256741"/>
            </a:xfrm>
            <a:prstGeom prst="line">
              <a:avLst/>
            </a:prstGeom>
            <a:ln w="12700">
              <a:gradFill>
                <a:gsLst>
                  <a:gs pos="100000">
                    <a:schemeClr val="bg1">
                      <a:alpha val="0"/>
                    </a:schemeClr>
                  </a:gs>
                  <a:gs pos="50000">
                    <a:schemeClr val="bg1"/>
                  </a:gs>
                  <a:gs pos="0">
                    <a:schemeClr val="bg1">
                      <a:alpha val="0"/>
                    </a:schemeClr>
                  </a:gs>
                </a:gsLst>
                <a:lin ang="5400000" scaled="0"/>
              </a:gradFill>
            </a:ln>
          </p:spPr>
          <p:style>
            <a:lnRef idx="1">
              <a:schemeClr val="accent1"/>
            </a:lnRef>
            <a:fillRef idx="0">
              <a:schemeClr val="accent1"/>
            </a:fillRef>
            <a:effectRef idx="0">
              <a:schemeClr val="accent1"/>
            </a:effectRef>
            <a:fontRef idx="minor">
              <a:schemeClr val="tx1"/>
            </a:fontRef>
          </p:style>
        </p:cxnSp>
      </p:grpSp>
      <p:sp>
        <p:nvSpPr>
          <p:cNvPr id="112" name="文本框 111">
            <a:extLst>
              <a:ext uri="{FF2B5EF4-FFF2-40B4-BE49-F238E27FC236}">
                <a16:creationId xmlns:a16="http://schemas.microsoft.com/office/drawing/2014/main" id="{7E82BC17-E8D6-4AE3-8882-0F5F1523DAB8}"/>
              </a:ext>
            </a:extLst>
          </p:cNvPr>
          <p:cNvSpPr txBox="1"/>
          <p:nvPr/>
        </p:nvSpPr>
        <p:spPr>
          <a:xfrm>
            <a:off x="4366725" y="3357135"/>
            <a:ext cx="2310944" cy="1102353"/>
          </a:xfrm>
          <a:prstGeom prst="rect">
            <a:avLst/>
          </a:prstGeom>
          <a:noFill/>
        </p:spPr>
        <p:txBody>
          <a:bodyPr wrap="square" lIns="0" tIns="0" rIns="0" bIns="0" rtlCol="0">
            <a:spAutoFit/>
          </a:bodyPr>
          <a:lstStyle/>
          <a:p>
            <a:pPr>
              <a:lnSpc>
                <a:spcPct val="130000"/>
              </a:lnSpc>
              <a:extLst>
                <a:ext uri="{35155182-B16C-46BC-9424-99874614C6A1}">
                  <wpsdc:indentchars xmlns:wpsdc="http://www.wps.cn/officeDocument/2017/drawingmlCustomData" xmlns="" xmlns:lc="http://schemas.openxmlformats.org/drawingml/2006/lockedCanvas" val="200" checksum="3837665281"/>
                </a:ext>
              </a:extLst>
            </a:pPr>
            <a:r>
              <a:rPr kumimoji="0" lang="zh-CN" altLang="en-US" sz="1400" b="0" i="0" u="none" strike="noStrike" kern="1200" cap="none" spc="0" normalizeH="0" baseline="0" noProof="0" dirty="0">
                <a:ln>
                  <a:noFill/>
                </a:ln>
                <a:solidFill>
                  <a:schemeClr val="bg1"/>
                </a:solidFill>
                <a:effectLst/>
                <a:uLnTx/>
                <a:uFillTx/>
                <a:latin typeface="+mn-ea"/>
                <a:sym typeface="微软雅黑" panose="020B0503020204020204" pitchFamily="34" charset="-122"/>
              </a:rPr>
              <a:t>在这里输入你的正文阐述与关键词标题相关的具体内容若字数太多酌情先删减文案再缩小字号</a:t>
            </a:r>
          </a:p>
        </p:txBody>
      </p:sp>
      <p:grpSp>
        <p:nvGrpSpPr>
          <p:cNvPr id="127" name="图形 2169">
            <a:extLst>
              <a:ext uri="{FF2B5EF4-FFF2-40B4-BE49-F238E27FC236}">
                <a16:creationId xmlns:a16="http://schemas.microsoft.com/office/drawing/2014/main" id="{B1FEDFC0-ECE7-4361-9FCE-27D17DB3D15E}"/>
              </a:ext>
            </a:extLst>
          </p:cNvPr>
          <p:cNvGrpSpPr/>
          <p:nvPr/>
        </p:nvGrpSpPr>
        <p:grpSpPr>
          <a:xfrm rot="5400000">
            <a:off x="5372011" y="2965941"/>
            <a:ext cx="300372" cy="214906"/>
            <a:chOff x="5486154" y="1773685"/>
            <a:chExt cx="486549" cy="348111"/>
          </a:xfrm>
          <a:solidFill>
            <a:schemeClr val="bg1"/>
          </a:solidFill>
        </p:grpSpPr>
        <p:sp>
          <p:nvSpPr>
            <p:cNvPr id="128" name="任意多边形: 形状 127">
              <a:extLst>
                <a:ext uri="{FF2B5EF4-FFF2-40B4-BE49-F238E27FC236}">
                  <a16:creationId xmlns:a16="http://schemas.microsoft.com/office/drawing/2014/main" id="{B96BA5C1-4F1A-43CB-842C-5EF89A31A95F}"/>
                </a:ext>
              </a:extLst>
            </p:cNvPr>
            <p:cNvSpPr/>
            <p:nvPr/>
          </p:nvSpPr>
          <p:spPr>
            <a:xfrm>
              <a:off x="5763048" y="1773685"/>
              <a:ext cx="209655" cy="348111"/>
            </a:xfrm>
            <a:custGeom>
              <a:avLst/>
              <a:gdLst>
                <a:gd name="connsiteX0" fmla="*/ 199223 w 209655"/>
                <a:gd name="connsiteY0" fmla="*/ 148879 h 348111"/>
                <a:gd name="connsiteX1" fmla="*/ 60776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6 w 209655"/>
                <a:gd name="connsiteY8" fmla="*/ 337671 h 348111"/>
                <a:gd name="connsiteX9" fmla="*/ 199223 w 209655"/>
                <a:gd name="connsiteY9" fmla="*/ 199224 h 348111"/>
                <a:gd name="connsiteX10" fmla="*/ 199223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3" y="148879"/>
                  </a:moveTo>
                  <a:lnTo>
                    <a:pt x="60776"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8" y="344607"/>
                    <a:pt x="26486" y="348111"/>
                    <a:pt x="35604" y="348111"/>
                  </a:cubicBezTo>
                  <a:cubicBezTo>
                    <a:pt x="44722" y="348111"/>
                    <a:pt x="53839" y="344643"/>
                    <a:pt x="60776" y="337671"/>
                  </a:cubicBezTo>
                  <a:lnTo>
                    <a:pt x="199223" y="199224"/>
                  </a:lnTo>
                  <a:cubicBezTo>
                    <a:pt x="213132" y="185314"/>
                    <a:pt x="213132" y="162788"/>
                    <a:pt x="199223"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sp>
          <p:nvSpPr>
            <p:cNvPr id="129" name="任意多边形: 形状 128">
              <a:extLst>
                <a:ext uri="{FF2B5EF4-FFF2-40B4-BE49-F238E27FC236}">
                  <a16:creationId xmlns:a16="http://schemas.microsoft.com/office/drawing/2014/main" id="{9BCC6BDA-5527-4F43-BCC8-F548B9AAB67B}"/>
                </a:ext>
              </a:extLst>
            </p:cNvPr>
            <p:cNvSpPr/>
            <p:nvPr/>
          </p:nvSpPr>
          <p:spPr>
            <a:xfrm>
              <a:off x="5624601" y="1773685"/>
              <a:ext cx="209655" cy="348111"/>
            </a:xfrm>
            <a:custGeom>
              <a:avLst/>
              <a:gdLst>
                <a:gd name="connsiteX0" fmla="*/ 199224 w 209655"/>
                <a:gd name="connsiteY0" fmla="*/ 148879 h 348111"/>
                <a:gd name="connsiteX1" fmla="*/ 60777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7 w 209655"/>
                <a:gd name="connsiteY8" fmla="*/ 337671 h 348111"/>
                <a:gd name="connsiteX9" fmla="*/ 199224 w 209655"/>
                <a:gd name="connsiteY9" fmla="*/ 199224 h 348111"/>
                <a:gd name="connsiteX10" fmla="*/ 199224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4" y="148879"/>
                  </a:moveTo>
                  <a:lnTo>
                    <a:pt x="60777"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9" y="344607"/>
                    <a:pt x="26486" y="348111"/>
                    <a:pt x="35604" y="348111"/>
                  </a:cubicBezTo>
                  <a:cubicBezTo>
                    <a:pt x="44722" y="348111"/>
                    <a:pt x="53840" y="344643"/>
                    <a:pt x="60777" y="337671"/>
                  </a:cubicBezTo>
                  <a:lnTo>
                    <a:pt x="199224" y="199224"/>
                  </a:lnTo>
                  <a:cubicBezTo>
                    <a:pt x="213133" y="185350"/>
                    <a:pt x="213133" y="162788"/>
                    <a:pt x="199224"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sp>
          <p:nvSpPr>
            <p:cNvPr id="130" name="任意多边形: 形状 129">
              <a:extLst>
                <a:ext uri="{FF2B5EF4-FFF2-40B4-BE49-F238E27FC236}">
                  <a16:creationId xmlns:a16="http://schemas.microsoft.com/office/drawing/2014/main" id="{F83B356B-28DC-4780-9986-0B19B43C1AE5}"/>
                </a:ext>
              </a:extLst>
            </p:cNvPr>
            <p:cNvSpPr/>
            <p:nvPr/>
          </p:nvSpPr>
          <p:spPr>
            <a:xfrm>
              <a:off x="5486154" y="1773685"/>
              <a:ext cx="209655" cy="348111"/>
            </a:xfrm>
            <a:custGeom>
              <a:avLst/>
              <a:gdLst>
                <a:gd name="connsiteX0" fmla="*/ 199224 w 209655"/>
                <a:gd name="connsiteY0" fmla="*/ 148879 h 348111"/>
                <a:gd name="connsiteX1" fmla="*/ 60776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6 w 209655"/>
                <a:gd name="connsiteY8" fmla="*/ 337671 h 348111"/>
                <a:gd name="connsiteX9" fmla="*/ 199224 w 209655"/>
                <a:gd name="connsiteY9" fmla="*/ 199224 h 348111"/>
                <a:gd name="connsiteX10" fmla="*/ 199224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4" y="148879"/>
                  </a:moveTo>
                  <a:lnTo>
                    <a:pt x="60776"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9" y="344607"/>
                    <a:pt x="26486" y="348111"/>
                    <a:pt x="35604" y="348111"/>
                  </a:cubicBezTo>
                  <a:cubicBezTo>
                    <a:pt x="44722" y="348111"/>
                    <a:pt x="53840" y="344643"/>
                    <a:pt x="60776" y="337671"/>
                  </a:cubicBezTo>
                  <a:lnTo>
                    <a:pt x="199224" y="199224"/>
                  </a:lnTo>
                  <a:cubicBezTo>
                    <a:pt x="213133" y="185350"/>
                    <a:pt x="213133" y="162788"/>
                    <a:pt x="199224"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grpSp>
      <p:grpSp>
        <p:nvGrpSpPr>
          <p:cNvPr id="138" name="组合 137">
            <a:extLst>
              <a:ext uri="{FF2B5EF4-FFF2-40B4-BE49-F238E27FC236}">
                <a16:creationId xmlns:a16="http://schemas.microsoft.com/office/drawing/2014/main" id="{2E8DEC3C-DF5A-44B4-B5A1-B044B385F978}"/>
              </a:ext>
            </a:extLst>
          </p:cNvPr>
          <p:cNvGrpSpPr/>
          <p:nvPr/>
        </p:nvGrpSpPr>
        <p:grpSpPr>
          <a:xfrm>
            <a:off x="4976440" y="2447781"/>
            <a:ext cx="1104890" cy="414309"/>
            <a:chOff x="4915971" y="2781156"/>
            <a:chExt cx="1104890" cy="414309"/>
          </a:xfrm>
        </p:grpSpPr>
        <p:sp>
          <p:nvSpPr>
            <p:cNvPr id="104" name="文本框 103">
              <a:extLst>
                <a:ext uri="{FF2B5EF4-FFF2-40B4-BE49-F238E27FC236}">
                  <a16:creationId xmlns:a16="http://schemas.microsoft.com/office/drawing/2014/main" id="{1A15854B-A0AA-4ADF-8DFA-F868E700AC95}"/>
                </a:ext>
              </a:extLst>
            </p:cNvPr>
            <p:cNvSpPr txBox="1"/>
            <p:nvPr/>
          </p:nvSpPr>
          <p:spPr>
            <a:xfrm>
              <a:off x="5019779" y="2857816"/>
              <a:ext cx="934527" cy="281556"/>
            </a:xfrm>
            <a:prstGeom prst="rect">
              <a:avLst/>
            </a:prstGeom>
            <a:noFill/>
          </p:spPr>
          <p:txBody>
            <a:bodyPr wrap="square" lIns="0" tIns="0" rIns="0" bIns="0" rtlCol="0">
              <a:spAutoFit/>
            </a:bodyPr>
            <a:lstStyle/>
            <a:p>
              <a:pPr algn="ctr"/>
              <a:r>
                <a:rPr lang="zh-CN" altLang="en-US" dirty="0">
                  <a:solidFill>
                    <a:schemeClr val="bg1"/>
                  </a:solidFill>
                  <a:latin typeface="+mn-ea"/>
                  <a:sym typeface="微软雅黑" panose="020B0503020204020204" pitchFamily="34" charset="-122"/>
                </a:rPr>
                <a:t>关键词</a:t>
              </a:r>
            </a:p>
          </p:txBody>
        </p:sp>
        <p:sp>
          <p:nvSpPr>
            <p:cNvPr id="131" name="任意多边形: 形状 130">
              <a:extLst>
                <a:ext uri="{FF2B5EF4-FFF2-40B4-BE49-F238E27FC236}">
                  <a16:creationId xmlns:a16="http://schemas.microsoft.com/office/drawing/2014/main" id="{25E4AF41-D699-40A0-8813-F68F56542CC8}"/>
                </a:ext>
              </a:extLst>
            </p:cNvPr>
            <p:cNvSpPr/>
            <p:nvPr/>
          </p:nvSpPr>
          <p:spPr>
            <a:xfrm>
              <a:off x="4915971" y="2781157"/>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32" name="任意多边形: 形状 131">
              <a:extLst>
                <a:ext uri="{FF2B5EF4-FFF2-40B4-BE49-F238E27FC236}">
                  <a16:creationId xmlns:a16="http://schemas.microsoft.com/office/drawing/2014/main" id="{8E3AD8B0-315D-4E14-A28B-133AFE2B33CF}"/>
                </a:ext>
              </a:extLst>
            </p:cNvPr>
            <p:cNvSpPr/>
            <p:nvPr/>
          </p:nvSpPr>
          <p:spPr>
            <a:xfrm flipH="1">
              <a:off x="5661997" y="2781156"/>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33" name="任意多边形: 形状 132">
              <a:extLst>
                <a:ext uri="{FF2B5EF4-FFF2-40B4-BE49-F238E27FC236}">
                  <a16:creationId xmlns:a16="http://schemas.microsoft.com/office/drawing/2014/main" id="{5743EEE2-4F7A-4E7E-96A1-7472A5AAADB3}"/>
                </a:ext>
              </a:extLst>
            </p:cNvPr>
            <p:cNvSpPr/>
            <p:nvPr/>
          </p:nvSpPr>
          <p:spPr>
            <a:xfrm flipV="1">
              <a:off x="4915971" y="3004822"/>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34" name="任意多边形: 形状 133">
              <a:extLst>
                <a:ext uri="{FF2B5EF4-FFF2-40B4-BE49-F238E27FC236}">
                  <a16:creationId xmlns:a16="http://schemas.microsoft.com/office/drawing/2014/main" id="{5B2E6C09-070B-457A-8EA0-4289744B696A}"/>
                </a:ext>
              </a:extLst>
            </p:cNvPr>
            <p:cNvSpPr/>
            <p:nvPr/>
          </p:nvSpPr>
          <p:spPr>
            <a:xfrm flipH="1" flipV="1">
              <a:off x="5661997" y="3004821"/>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grpSp>
      <p:grpSp>
        <p:nvGrpSpPr>
          <p:cNvPr id="142" name="图形 2169">
            <a:extLst>
              <a:ext uri="{FF2B5EF4-FFF2-40B4-BE49-F238E27FC236}">
                <a16:creationId xmlns:a16="http://schemas.microsoft.com/office/drawing/2014/main" id="{BE51995A-FC08-4870-869A-D5EC29105A56}"/>
              </a:ext>
            </a:extLst>
          </p:cNvPr>
          <p:cNvGrpSpPr/>
          <p:nvPr/>
        </p:nvGrpSpPr>
        <p:grpSpPr>
          <a:xfrm rot="5400000">
            <a:off x="7847308" y="2965941"/>
            <a:ext cx="300372" cy="214906"/>
            <a:chOff x="5486154" y="1773685"/>
            <a:chExt cx="486549" cy="348111"/>
          </a:xfrm>
          <a:solidFill>
            <a:schemeClr val="bg1"/>
          </a:solidFill>
        </p:grpSpPr>
        <p:sp>
          <p:nvSpPr>
            <p:cNvPr id="149" name="任意多边形: 形状 148">
              <a:extLst>
                <a:ext uri="{FF2B5EF4-FFF2-40B4-BE49-F238E27FC236}">
                  <a16:creationId xmlns:a16="http://schemas.microsoft.com/office/drawing/2014/main" id="{55FC0819-9001-4400-BAB4-7D08E0307E50}"/>
                </a:ext>
              </a:extLst>
            </p:cNvPr>
            <p:cNvSpPr/>
            <p:nvPr/>
          </p:nvSpPr>
          <p:spPr>
            <a:xfrm>
              <a:off x="5763048" y="1773685"/>
              <a:ext cx="209655" cy="348111"/>
            </a:xfrm>
            <a:custGeom>
              <a:avLst/>
              <a:gdLst>
                <a:gd name="connsiteX0" fmla="*/ 199223 w 209655"/>
                <a:gd name="connsiteY0" fmla="*/ 148879 h 348111"/>
                <a:gd name="connsiteX1" fmla="*/ 60776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6 w 209655"/>
                <a:gd name="connsiteY8" fmla="*/ 337671 h 348111"/>
                <a:gd name="connsiteX9" fmla="*/ 199223 w 209655"/>
                <a:gd name="connsiteY9" fmla="*/ 199224 h 348111"/>
                <a:gd name="connsiteX10" fmla="*/ 199223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3" y="148879"/>
                  </a:moveTo>
                  <a:lnTo>
                    <a:pt x="60776"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8" y="344607"/>
                    <a:pt x="26486" y="348111"/>
                    <a:pt x="35604" y="348111"/>
                  </a:cubicBezTo>
                  <a:cubicBezTo>
                    <a:pt x="44722" y="348111"/>
                    <a:pt x="53839" y="344643"/>
                    <a:pt x="60776" y="337671"/>
                  </a:cubicBezTo>
                  <a:lnTo>
                    <a:pt x="199223" y="199224"/>
                  </a:lnTo>
                  <a:cubicBezTo>
                    <a:pt x="213132" y="185314"/>
                    <a:pt x="213132" y="162788"/>
                    <a:pt x="199223"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sp>
          <p:nvSpPr>
            <p:cNvPr id="150" name="任意多边形: 形状 149">
              <a:extLst>
                <a:ext uri="{FF2B5EF4-FFF2-40B4-BE49-F238E27FC236}">
                  <a16:creationId xmlns:a16="http://schemas.microsoft.com/office/drawing/2014/main" id="{536649B9-713E-4710-B234-6522F99A0EBA}"/>
                </a:ext>
              </a:extLst>
            </p:cNvPr>
            <p:cNvSpPr/>
            <p:nvPr/>
          </p:nvSpPr>
          <p:spPr>
            <a:xfrm>
              <a:off x="5624601" y="1773685"/>
              <a:ext cx="209655" cy="348111"/>
            </a:xfrm>
            <a:custGeom>
              <a:avLst/>
              <a:gdLst>
                <a:gd name="connsiteX0" fmla="*/ 199224 w 209655"/>
                <a:gd name="connsiteY0" fmla="*/ 148879 h 348111"/>
                <a:gd name="connsiteX1" fmla="*/ 60777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7 w 209655"/>
                <a:gd name="connsiteY8" fmla="*/ 337671 h 348111"/>
                <a:gd name="connsiteX9" fmla="*/ 199224 w 209655"/>
                <a:gd name="connsiteY9" fmla="*/ 199224 h 348111"/>
                <a:gd name="connsiteX10" fmla="*/ 199224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4" y="148879"/>
                  </a:moveTo>
                  <a:lnTo>
                    <a:pt x="60777"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9" y="344607"/>
                    <a:pt x="26486" y="348111"/>
                    <a:pt x="35604" y="348111"/>
                  </a:cubicBezTo>
                  <a:cubicBezTo>
                    <a:pt x="44722" y="348111"/>
                    <a:pt x="53840" y="344643"/>
                    <a:pt x="60777" y="337671"/>
                  </a:cubicBezTo>
                  <a:lnTo>
                    <a:pt x="199224" y="199224"/>
                  </a:lnTo>
                  <a:cubicBezTo>
                    <a:pt x="213133" y="185350"/>
                    <a:pt x="213133" y="162788"/>
                    <a:pt x="199224"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sp>
          <p:nvSpPr>
            <p:cNvPr id="151" name="任意多边形: 形状 150">
              <a:extLst>
                <a:ext uri="{FF2B5EF4-FFF2-40B4-BE49-F238E27FC236}">
                  <a16:creationId xmlns:a16="http://schemas.microsoft.com/office/drawing/2014/main" id="{FA20DF9C-5209-4445-8B94-DDA9C283AE70}"/>
                </a:ext>
              </a:extLst>
            </p:cNvPr>
            <p:cNvSpPr/>
            <p:nvPr/>
          </p:nvSpPr>
          <p:spPr>
            <a:xfrm>
              <a:off x="5486154" y="1773685"/>
              <a:ext cx="209655" cy="348111"/>
            </a:xfrm>
            <a:custGeom>
              <a:avLst/>
              <a:gdLst>
                <a:gd name="connsiteX0" fmla="*/ 199224 w 209655"/>
                <a:gd name="connsiteY0" fmla="*/ 148879 h 348111"/>
                <a:gd name="connsiteX1" fmla="*/ 60776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6 w 209655"/>
                <a:gd name="connsiteY8" fmla="*/ 337671 h 348111"/>
                <a:gd name="connsiteX9" fmla="*/ 199224 w 209655"/>
                <a:gd name="connsiteY9" fmla="*/ 199224 h 348111"/>
                <a:gd name="connsiteX10" fmla="*/ 199224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4" y="148879"/>
                  </a:moveTo>
                  <a:lnTo>
                    <a:pt x="60776"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9" y="344607"/>
                    <a:pt x="26486" y="348111"/>
                    <a:pt x="35604" y="348111"/>
                  </a:cubicBezTo>
                  <a:cubicBezTo>
                    <a:pt x="44722" y="348111"/>
                    <a:pt x="53840" y="344643"/>
                    <a:pt x="60776" y="337671"/>
                  </a:cubicBezTo>
                  <a:lnTo>
                    <a:pt x="199224" y="199224"/>
                  </a:lnTo>
                  <a:cubicBezTo>
                    <a:pt x="213133" y="185350"/>
                    <a:pt x="213133" y="162788"/>
                    <a:pt x="199224"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grpSp>
      <p:grpSp>
        <p:nvGrpSpPr>
          <p:cNvPr id="143" name="组合 142">
            <a:extLst>
              <a:ext uri="{FF2B5EF4-FFF2-40B4-BE49-F238E27FC236}">
                <a16:creationId xmlns:a16="http://schemas.microsoft.com/office/drawing/2014/main" id="{8E7D970A-7490-4FCE-8589-9096B3B40D5D}"/>
              </a:ext>
            </a:extLst>
          </p:cNvPr>
          <p:cNvGrpSpPr/>
          <p:nvPr/>
        </p:nvGrpSpPr>
        <p:grpSpPr>
          <a:xfrm>
            <a:off x="7445049" y="2447781"/>
            <a:ext cx="1104890" cy="414309"/>
            <a:chOff x="4915971" y="2781156"/>
            <a:chExt cx="1104890" cy="414309"/>
          </a:xfrm>
        </p:grpSpPr>
        <p:sp>
          <p:nvSpPr>
            <p:cNvPr id="144" name="文本框 143">
              <a:extLst>
                <a:ext uri="{FF2B5EF4-FFF2-40B4-BE49-F238E27FC236}">
                  <a16:creationId xmlns:a16="http://schemas.microsoft.com/office/drawing/2014/main" id="{8F97FEDD-ACE8-47B0-A30B-605680DBE169}"/>
                </a:ext>
              </a:extLst>
            </p:cNvPr>
            <p:cNvSpPr txBox="1"/>
            <p:nvPr/>
          </p:nvSpPr>
          <p:spPr>
            <a:xfrm>
              <a:off x="5019779" y="2857816"/>
              <a:ext cx="934527" cy="281556"/>
            </a:xfrm>
            <a:prstGeom prst="rect">
              <a:avLst/>
            </a:prstGeom>
            <a:noFill/>
          </p:spPr>
          <p:txBody>
            <a:bodyPr wrap="square" lIns="0" tIns="0" rIns="0" bIns="0" rtlCol="0">
              <a:spAutoFit/>
            </a:bodyPr>
            <a:lstStyle/>
            <a:p>
              <a:pPr algn="ctr"/>
              <a:r>
                <a:rPr lang="zh-CN" altLang="en-US" dirty="0">
                  <a:solidFill>
                    <a:schemeClr val="bg1"/>
                  </a:solidFill>
                  <a:latin typeface="+mn-ea"/>
                  <a:sym typeface="微软雅黑" panose="020B0503020204020204" pitchFamily="34" charset="-122"/>
                </a:rPr>
                <a:t>关键词</a:t>
              </a:r>
            </a:p>
          </p:txBody>
        </p:sp>
        <p:sp>
          <p:nvSpPr>
            <p:cNvPr id="145" name="任意多边形: 形状 144">
              <a:extLst>
                <a:ext uri="{FF2B5EF4-FFF2-40B4-BE49-F238E27FC236}">
                  <a16:creationId xmlns:a16="http://schemas.microsoft.com/office/drawing/2014/main" id="{A0159BE1-9E59-426C-A824-5758B038A7BA}"/>
                </a:ext>
              </a:extLst>
            </p:cNvPr>
            <p:cNvSpPr/>
            <p:nvPr/>
          </p:nvSpPr>
          <p:spPr>
            <a:xfrm>
              <a:off x="4915971" y="2781157"/>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46" name="任意多边形: 形状 145">
              <a:extLst>
                <a:ext uri="{FF2B5EF4-FFF2-40B4-BE49-F238E27FC236}">
                  <a16:creationId xmlns:a16="http://schemas.microsoft.com/office/drawing/2014/main" id="{58E936DF-E926-4E6C-928F-32839E561A02}"/>
                </a:ext>
              </a:extLst>
            </p:cNvPr>
            <p:cNvSpPr/>
            <p:nvPr/>
          </p:nvSpPr>
          <p:spPr>
            <a:xfrm flipH="1">
              <a:off x="5661997" y="2781156"/>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47" name="任意多边形: 形状 146">
              <a:extLst>
                <a:ext uri="{FF2B5EF4-FFF2-40B4-BE49-F238E27FC236}">
                  <a16:creationId xmlns:a16="http://schemas.microsoft.com/office/drawing/2014/main" id="{827B7126-BCDA-4C19-8ED7-174C47E6FF2E}"/>
                </a:ext>
              </a:extLst>
            </p:cNvPr>
            <p:cNvSpPr/>
            <p:nvPr/>
          </p:nvSpPr>
          <p:spPr>
            <a:xfrm flipV="1">
              <a:off x="4915971" y="3004822"/>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48" name="任意多边形: 形状 147">
              <a:extLst>
                <a:ext uri="{FF2B5EF4-FFF2-40B4-BE49-F238E27FC236}">
                  <a16:creationId xmlns:a16="http://schemas.microsoft.com/office/drawing/2014/main" id="{5C507B17-3CC8-4B7E-A20B-D3085AF97F0E}"/>
                </a:ext>
              </a:extLst>
            </p:cNvPr>
            <p:cNvSpPr/>
            <p:nvPr/>
          </p:nvSpPr>
          <p:spPr>
            <a:xfrm flipH="1" flipV="1">
              <a:off x="5661997" y="3004821"/>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grpSp>
      <p:grpSp>
        <p:nvGrpSpPr>
          <p:cNvPr id="153" name="图形 2169">
            <a:extLst>
              <a:ext uri="{FF2B5EF4-FFF2-40B4-BE49-F238E27FC236}">
                <a16:creationId xmlns:a16="http://schemas.microsoft.com/office/drawing/2014/main" id="{AC6DA161-4A9D-4A11-BA7B-318BD1AC155F}"/>
              </a:ext>
            </a:extLst>
          </p:cNvPr>
          <p:cNvGrpSpPr/>
          <p:nvPr/>
        </p:nvGrpSpPr>
        <p:grpSpPr>
          <a:xfrm rot="5400000">
            <a:off x="10536440" y="2965941"/>
            <a:ext cx="300372" cy="214906"/>
            <a:chOff x="5486154" y="1773685"/>
            <a:chExt cx="486549" cy="348111"/>
          </a:xfrm>
          <a:solidFill>
            <a:schemeClr val="bg1"/>
          </a:solidFill>
        </p:grpSpPr>
        <p:sp>
          <p:nvSpPr>
            <p:cNvPr id="160" name="任意多边形: 形状 159">
              <a:extLst>
                <a:ext uri="{FF2B5EF4-FFF2-40B4-BE49-F238E27FC236}">
                  <a16:creationId xmlns:a16="http://schemas.microsoft.com/office/drawing/2014/main" id="{A54B8B45-E7EF-45D5-B252-829E29676BA7}"/>
                </a:ext>
              </a:extLst>
            </p:cNvPr>
            <p:cNvSpPr/>
            <p:nvPr/>
          </p:nvSpPr>
          <p:spPr>
            <a:xfrm>
              <a:off x="5763048" y="1773685"/>
              <a:ext cx="209655" cy="348111"/>
            </a:xfrm>
            <a:custGeom>
              <a:avLst/>
              <a:gdLst>
                <a:gd name="connsiteX0" fmla="*/ 199223 w 209655"/>
                <a:gd name="connsiteY0" fmla="*/ 148879 h 348111"/>
                <a:gd name="connsiteX1" fmla="*/ 60776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6 w 209655"/>
                <a:gd name="connsiteY8" fmla="*/ 337671 h 348111"/>
                <a:gd name="connsiteX9" fmla="*/ 199223 w 209655"/>
                <a:gd name="connsiteY9" fmla="*/ 199224 h 348111"/>
                <a:gd name="connsiteX10" fmla="*/ 199223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3" y="148879"/>
                  </a:moveTo>
                  <a:lnTo>
                    <a:pt x="60776"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8" y="344607"/>
                    <a:pt x="26486" y="348111"/>
                    <a:pt x="35604" y="348111"/>
                  </a:cubicBezTo>
                  <a:cubicBezTo>
                    <a:pt x="44722" y="348111"/>
                    <a:pt x="53839" y="344643"/>
                    <a:pt x="60776" y="337671"/>
                  </a:cubicBezTo>
                  <a:lnTo>
                    <a:pt x="199223" y="199224"/>
                  </a:lnTo>
                  <a:cubicBezTo>
                    <a:pt x="213132" y="185314"/>
                    <a:pt x="213132" y="162788"/>
                    <a:pt x="199223"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sp>
          <p:nvSpPr>
            <p:cNvPr id="161" name="任意多边形: 形状 160">
              <a:extLst>
                <a:ext uri="{FF2B5EF4-FFF2-40B4-BE49-F238E27FC236}">
                  <a16:creationId xmlns:a16="http://schemas.microsoft.com/office/drawing/2014/main" id="{4EC18E13-3F3F-49B0-95E1-717477906662}"/>
                </a:ext>
              </a:extLst>
            </p:cNvPr>
            <p:cNvSpPr/>
            <p:nvPr/>
          </p:nvSpPr>
          <p:spPr>
            <a:xfrm>
              <a:off x="5624601" y="1773685"/>
              <a:ext cx="209655" cy="348111"/>
            </a:xfrm>
            <a:custGeom>
              <a:avLst/>
              <a:gdLst>
                <a:gd name="connsiteX0" fmla="*/ 199224 w 209655"/>
                <a:gd name="connsiteY0" fmla="*/ 148879 h 348111"/>
                <a:gd name="connsiteX1" fmla="*/ 60777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7 w 209655"/>
                <a:gd name="connsiteY8" fmla="*/ 337671 h 348111"/>
                <a:gd name="connsiteX9" fmla="*/ 199224 w 209655"/>
                <a:gd name="connsiteY9" fmla="*/ 199224 h 348111"/>
                <a:gd name="connsiteX10" fmla="*/ 199224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4" y="148879"/>
                  </a:moveTo>
                  <a:lnTo>
                    <a:pt x="60777"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9" y="344607"/>
                    <a:pt x="26486" y="348111"/>
                    <a:pt x="35604" y="348111"/>
                  </a:cubicBezTo>
                  <a:cubicBezTo>
                    <a:pt x="44722" y="348111"/>
                    <a:pt x="53840" y="344643"/>
                    <a:pt x="60777" y="337671"/>
                  </a:cubicBezTo>
                  <a:lnTo>
                    <a:pt x="199224" y="199224"/>
                  </a:lnTo>
                  <a:cubicBezTo>
                    <a:pt x="213133" y="185350"/>
                    <a:pt x="213133" y="162788"/>
                    <a:pt x="199224"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sp>
          <p:nvSpPr>
            <p:cNvPr id="162" name="任意多边形: 形状 161">
              <a:extLst>
                <a:ext uri="{FF2B5EF4-FFF2-40B4-BE49-F238E27FC236}">
                  <a16:creationId xmlns:a16="http://schemas.microsoft.com/office/drawing/2014/main" id="{66576AB5-E979-4287-B1F5-9AA9F6DD2019}"/>
                </a:ext>
              </a:extLst>
            </p:cNvPr>
            <p:cNvSpPr/>
            <p:nvPr/>
          </p:nvSpPr>
          <p:spPr>
            <a:xfrm>
              <a:off x="5486154" y="1773685"/>
              <a:ext cx="209655" cy="348111"/>
            </a:xfrm>
            <a:custGeom>
              <a:avLst/>
              <a:gdLst>
                <a:gd name="connsiteX0" fmla="*/ 199224 w 209655"/>
                <a:gd name="connsiteY0" fmla="*/ 148879 h 348111"/>
                <a:gd name="connsiteX1" fmla="*/ 60776 w 209655"/>
                <a:gd name="connsiteY1" fmla="*/ 10432 h 348111"/>
                <a:gd name="connsiteX2" fmla="*/ 10432 w 209655"/>
                <a:gd name="connsiteY2" fmla="*/ 10432 h 348111"/>
                <a:gd name="connsiteX3" fmla="*/ 10432 w 209655"/>
                <a:gd name="connsiteY3" fmla="*/ 60776 h 348111"/>
                <a:gd name="connsiteX4" fmla="*/ 123707 w 209655"/>
                <a:gd name="connsiteY4" fmla="*/ 174051 h 348111"/>
                <a:gd name="connsiteX5" fmla="*/ 10432 w 209655"/>
                <a:gd name="connsiteY5" fmla="*/ 287326 h 348111"/>
                <a:gd name="connsiteX6" fmla="*/ 10432 w 209655"/>
                <a:gd name="connsiteY6" fmla="*/ 337671 h 348111"/>
                <a:gd name="connsiteX7" fmla="*/ 35604 w 209655"/>
                <a:gd name="connsiteY7" fmla="*/ 348111 h 348111"/>
                <a:gd name="connsiteX8" fmla="*/ 60776 w 209655"/>
                <a:gd name="connsiteY8" fmla="*/ 337671 h 348111"/>
                <a:gd name="connsiteX9" fmla="*/ 199224 w 209655"/>
                <a:gd name="connsiteY9" fmla="*/ 199224 h 348111"/>
                <a:gd name="connsiteX10" fmla="*/ 199224 w 209655"/>
                <a:gd name="connsiteY10" fmla="*/ 148879 h 348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655" h="348111">
                  <a:moveTo>
                    <a:pt x="199224" y="148879"/>
                  </a:moveTo>
                  <a:lnTo>
                    <a:pt x="60776" y="10432"/>
                  </a:lnTo>
                  <a:cubicBezTo>
                    <a:pt x="46867" y="-3477"/>
                    <a:pt x="24341" y="-3477"/>
                    <a:pt x="10432" y="10432"/>
                  </a:cubicBezTo>
                  <a:cubicBezTo>
                    <a:pt x="-3477" y="24341"/>
                    <a:pt x="-3477" y="46867"/>
                    <a:pt x="10432" y="60776"/>
                  </a:cubicBezTo>
                  <a:lnTo>
                    <a:pt x="123707" y="174051"/>
                  </a:lnTo>
                  <a:lnTo>
                    <a:pt x="10432" y="287326"/>
                  </a:lnTo>
                  <a:cubicBezTo>
                    <a:pt x="-3477" y="301235"/>
                    <a:pt x="-3477" y="323762"/>
                    <a:pt x="10432" y="337671"/>
                  </a:cubicBezTo>
                  <a:cubicBezTo>
                    <a:pt x="17369" y="344607"/>
                    <a:pt x="26486" y="348111"/>
                    <a:pt x="35604" y="348111"/>
                  </a:cubicBezTo>
                  <a:cubicBezTo>
                    <a:pt x="44722" y="348111"/>
                    <a:pt x="53840" y="344643"/>
                    <a:pt x="60776" y="337671"/>
                  </a:cubicBezTo>
                  <a:lnTo>
                    <a:pt x="199224" y="199224"/>
                  </a:lnTo>
                  <a:cubicBezTo>
                    <a:pt x="213133" y="185350"/>
                    <a:pt x="213133" y="162788"/>
                    <a:pt x="199224" y="14887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lt1"/>
                </a:solidFill>
                <a:latin typeface="+mn-ea"/>
                <a:sym typeface="微软雅黑" panose="020B0503020204020204" pitchFamily="34" charset="-122"/>
              </a:endParaRPr>
            </a:p>
          </p:txBody>
        </p:sp>
      </p:grpSp>
      <p:grpSp>
        <p:nvGrpSpPr>
          <p:cNvPr id="154" name="组合 153">
            <a:extLst>
              <a:ext uri="{FF2B5EF4-FFF2-40B4-BE49-F238E27FC236}">
                <a16:creationId xmlns:a16="http://schemas.microsoft.com/office/drawing/2014/main" id="{5CE1A046-0043-4E81-95BF-1A40BA125656}"/>
              </a:ext>
            </a:extLst>
          </p:cNvPr>
          <p:cNvGrpSpPr/>
          <p:nvPr/>
        </p:nvGrpSpPr>
        <p:grpSpPr>
          <a:xfrm>
            <a:off x="10140869" y="2447781"/>
            <a:ext cx="1104890" cy="414309"/>
            <a:chOff x="4915971" y="2781156"/>
            <a:chExt cx="1104890" cy="414309"/>
          </a:xfrm>
        </p:grpSpPr>
        <p:sp>
          <p:nvSpPr>
            <p:cNvPr id="155" name="文本框 154">
              <a:extLst>
                <a:ext uri="{FF2B5EF4-FFF2-40B4-BE49-F238E27FC236}">
                  <a16:creationId xmlns:a16="http://schemas.microsoft.com/office/drawing/2014/main" id="{F71FDF22-B99A-4903-A6CF-DB933271E7CE}"/>
                </a:ext>
              </a:extLst>
            </p:cNvPr>
            <p:cNvSpPr txBox="1"/>
            <p:nvPr/>
          </p:nvSpPr>
          <p:spPr>
            <a:xfrm>
              <a:off x="5019779" y="2857816"/>
              <a:ext cx="934527" cy="281556"/>
            </a:xfrm>
            <a:prstGeom prst="rect">
              <a:avLst/>
            </a:prstGeom>
            <a:noFill/>
          </p:spPr>
          <p:txBody>
            <a:bodyPr wrap="square" lIns="0" tIns="0" rIns="0" bIns="0" rtlCol="0">
              <a:spAutoFit/>
            </a:bodyPr>
            <a:lstStyle/>
            <a:p>
              <a:pPr algn="ctr"/>
              <a:r>
                <a:rPr lang="zh-CN" altLang="en-US" dirty="0">
                  <a:solidFill>
                    <a:schemeClr val="bg1"/>
                  </a:solidFill>
                  <a:latin typeface="+mn-ea"/>
                  <a:sym typeface="微软雅黑" panose="020B0503020204020204" pitchFamily="34" charset="-122"/>
                </a:rPr>
                <a:t>关键词</a:t>
              </a:r>
            </a:p>
          </p:txBody>
        </p:sp>
        <p:sp>
          <p:nvSpPr>
            <p:cNvPr id="156" name="任意多边形: 形状 155">
              <a:extLst>
                <a:ext uri="{FF2B5EF4-FFF2-40B4-BE49-F238E27FC236}">
                  <a16:creationId xmlns:a16="http://schemas.microsoft.com/office/drawing/2014/main" id="{37721840-6DF7-472E-9455-07D4532C590B}"/>
                </a:ext>
              </a:extLst>
            </p:cNvPr>
            <p:cNvSpPr/>
            <p:nvPr/>
          </p:nvSpPr>
          <p:spPr>
            <a:xfrm>
              <a:off x="4915971" y="2781157"/>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57" name="任意多边形: 形状 156">
              <a:extLst>
                <a:ext uri="{FF2B5EF4-FFF2-40B4-BE49-F238E27FC236}">
                  <a16:creationId xmlns:a16="http://schemas.microsoft.com/office/drawing/2014/main" id="{162A27D6-8ABF-4347-8039-6D9D04148689}"/>
                </a:ext>
              </a:extLst>
            </p:cNvPr>
            <p:cNvSpPr/>
            <p:nvPr/>
          </p:nvSpPr>
          <p:spPr>
            <a:xfrm flipH="1">
              <a:off x="5661997" y="2781156"/>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58" name="任意多边形: 形状 157">
              <a:extLst>
                <a:ext uri="{FF2B5EF4-FFF2-40B4-BE49-F238E27FC236}">
                  <a16:creationId xmlns:a16="http://schemas.microsoft.com/office/drawing/2014/main" id="{58A5B1D0-1DC6-4322-A93C-015520160DF0}"/>
                </a:ext>
              </a:extLst>
            </p:cNvPr>
            <p:cNvSpPr/>
            <p:nvPr/>
          </p:nvSpPr>
          <p:spPr>
            <a:xfrm flipV="1">
              <a:off x="4915971" y="3004822"/>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sp>
          <p:nvSpPr>
            <p:cNvPr id="159" name="任意多边形: 形状 158">
              <a:extLst>
                <a:ext uri="{FF2B5EF4-FFF2-40B4-BE49-F238E27FC236}">
                  <a16:creationId xmlns:a16="http://schemas.microsoft.com/office/drawing/2014/main" id="{1E0669F0-D974-49EB-9EB3-14F1E3E47B9C}"/>
                </a:ext>
              </a:extLst>
            </p:cNvPr>
            <p:cNvSpPr/>
            <p:nvPr/>
          </p:nvSpPr>
          <p:spPr>
            <a:xfrm flipH="1" flipV="1">
              <a:off x="5661997" y="3004821"/>
              <a:ext cx="358864" cy="190643"/>
            </a:xfrm>
            <a:custGeom>
              <a:avLst/>
              <a:gdLst>
                <a:gd name="connsiteX0" fmla="*/ 0 w 2046514"/>
                <a:gd name="connsiteY0" fmla="*/ 812800 h 812800"/>
                <a:gd name="connsiteX1" fmla="*/ 0 w 2046514"/>
                <a:gd name="connsiteY1" fmla="*/ 0 h 812800"/>
                <a:gd name="connsiteX2" fmla="*/ 2046514 w 2046514"/>
                <a:gd name="connsiteY2" fmla="*/ 0 h 812800"/>
              </a:gdLst>
              <a:ahLst/>
              <a:cxnLst>
                <a:cxn ang="0">
                  <a:pos x="connsiteX0" y="connsiteY0"/>
                </a:cxn>
                <a:cxn ang="0">
                  <a:pos x="connsiteX1" y="connsiteY1"/>
                </a:cxn>
                <a:cxn ang="0">
                  <a:pos x="connsiteX2" y="connsiteY2"/>
                </a:cxn>
              </a:cxnLst>
              <a:rect l="l" t="t" r="r" b="b"/>
              <a:pathLst>
                <a:path w="2046514" h="812800">
                  <a:moveTo>
                    <a:pt x="0" y="812800"/>
                  </a:moveTo>
                  <a:lnTo>
                    <a:pt x="0" y="0"/>
                  </a:lnTo>
                  <a:lnTo>
                    <a:pt x="2046514" y="0"/>
                  </a:lnTo>
                </a:path>
              </a:pathLst>
            </a:custGeom>
            <a:ln w="12700">
              <a:gradFill>
                <a:gsLst>
                  <a:gs pos="100000">
                    <a:schemeClr val="bg1"/>
                  </a:gs>
                  <a:gs pos="0">
                    <a:schemeClr val="bg1">
                      <a:alpha val="0"/>
                    </a:schemeClr>
                  </a:gs>
                </a:gsLst>
                <a:lin ang="16200000" scaled="0"/>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mn-ea"/>
                <a:sym typeface="微软雅黑" panose="020B0503020204020204" pitchFamily="34" charset="-122"/>
              </a:endParaRPr>
            </a:p>
          </p:txBody>
        </p:sp>
      </p:grpSp>
      <p:sp>
        <p:nvSpPr>
          <p:cNvPr id="163" name="文本框 162">
            <a:extLst>
              <a:ext uri="{FF2B5EF4-FFF2-40B4-BE49-F238E27FC236}">
                <a16:creationId xmlns:a16="http://schemas.microsoft.com/office/drawing/2014/main" id="{2D497C5D-9B65-46C1-8847-8E01A4E95300}"/>
              </a:ext>
            </a:extLst>
          </p:cNvPr>
          <p:cNvSpPr txBox="1"/>
          <p:nvPr/>
        </p:nvSpPr>
        <p:spPr>
          <a:xfrm>
            <a:off x="6908935" y="3357135"/>
            <a:ext cx="2177118" cy="1102353"/>
          </a:xfrm>
          <a:prstGeom prst="rect">
            <a:avLst/>
          </a:prstGeom>
          <a:noFill/>
        </p:spPr>
        <p:txBody>
          <a:bodyPr wrap="square" lIns="0" tIns="0" rIns="0" bIns="0" rtlCol="0">
            <a:spAutoFit/>
          </a:bodyPr>
          <a:lstStyle/>
          <a:p>
            <a:pPr>
              <a:lnSpc>
                <a:spcPct val="130000"/>
              </a:lnSpc>
              <a:extLst>
                <a:ext uri="{35155182-B16C-46BC-9424-99874614C6A1}">
                  <wpsdc:indentchars xmlns:wpsdc="http://www.wps.cn/officeDocument/2017/drawingmlCustomData" xmlns="" xmlns:lc="http://schemas.openxmlformats.org/drawingml/2006/lockedCanvas" val="200" checksum="3837665281"/>
                </a:ext>
              </a:extLst>
            </a:pPr>
            <a:r>
              <a:rPr kumimoji="0" lang="zh-CN" altLang="en-US" sz="1400" b="0" i="0" u="none" strike="noStrike" kern="1200" cap="none" spc="0" normalizeH="0" baseline="0" noProof="0" dirty="0">
                <a:ln>
                  <a:noFill/>
                </a:ln>
                <a:solidFill>
                  <a:schemeClr val="bg1"/>
                </a:solidFill>
                <a:effectLst/>
                <a:uLnTx/>
                <a:uFillTx/>
                <a:latin typeface="+mn-ea"/>
                <a:sym typeface="微软雅黑" panose="020B0503020204020204" pitchFamily="34" charset="-122"/>
              </a:rPr>
              <a:t>在这里输入你的正文阐述与关键词标题相关的具体内容若字数太多酌情先删减文案再缩小字号</a:t>
            </a:r>
          </a:p>
        </p:txBody>
      </p:sp>
      <p:sp>
        <p:nvSpPr>
          <p:cNvPr id="164" name="文本框 163">
            <a:extLst>
              <a:ext uri="{FF2B5EF4-FFF2-40B4-BE49-F238E27FC236}">
                <a16:creationId xmlns:a16="http://schemas.microsoft.com/office/drawing/2014/main" id="{8B3D65A5-9CB3-43FB-9990-A2663762694A}"/>
              </a:ext>
            </a:extLst>
          </p:cNvPr>
          <p:cNvSpPr txBox="1"/>
          <p:nvPr/>
        </p:nvSpPr>
        <p:spPr>
          <a:xfrm>
            <a:off x="9580637" y="3357135"/>
            <a:ext cx="2144637" cy="1102353"/>
          </a:xfrm>
          <a:prstGeom prst="rect">
            <a:avLst/>
          </a:prstGeom>
          <a:noFill/>
        </p:spPr>
        <p:txBody>
          <a:bodyPr wrap="square" lIns="0" tIns="0" rIns="0" bIns="0" rtlCol="0">
            <a:spAutoFit/>
          </a:bodyPr>
          <a:lstStyle/>
          <a:p>
            <a:pPr>
              <a:lnSpc>
                <a:spcPct val="130000"/>
              </a:lnSpc>
              <a:extLst>
                <a:ext uri="{35155182-B16C-46BC-9424-99874614C6A1}">
                  <wpsdc:indentchars xmlns:wpsdc="http://www.wps.cn/officeDocument/2017/drawingmlCustomData" xmlns="" xmlns:lc="http://schemas.openxmlformats.org/drawingml/2006/lockedCanvas" val="200" checksum="3837665281"/>
                </a:ext>
              </a:extLst>
            </a:pPr>
            <a:r>
              <a:rPr kumimoji="0" lang="zh-CN" altLang="en-US" sz="1400" b="0" i="0" u="none" strike="noStrike" kern="1200" cap="none" spc="0" normalizeH="0" baseline="0" noProof="0" dirty="0">
                <a:ln>
                  <a:noFill/>
                </a:ln>
                <a:solidFill>
                  <a:schemeClr val="bg1"/>
                </a:solidFill>
                <a:effectLst/>
                <a:uLnTx/>
                <a:uFillTx/>
                <a:latin typeface="+mn-ea"/>
                <a:sym typeface="微软雅黑" panose="020B0503020204020204" pitchFamily="34" charset="-122"/>
              </a:rPr>
              <a:t>在这里输入你的正文阐述与关键词标题相关的具体内容若字数太多酌情先删减文案再缩小字号</a:t>
            </a:r>
          </a:p>
        </p:txBody>
      </p:sp>
      <p:pic>
        <p:nvPicPr>
          <p:cNvPr id="166" name="图片 165" descr="卡通人物&#10;&#10;中度可信度描述已自动生成">
            <a:extLst>
              <a:ext uri="{FF2B5EF4-FFF2-40B4-BE49-F238E27FC236}">
                <a16:creationId xmlns:a16="http://schemas.microsoft.com/office/drawing/2014/main" id="{039312AA-8AA7-47C7-B3C3-100329E9883B}"/>
              </a:ext>
            </a:extLst>
          </p:cNvPr>
          <p:cNvPicPr>
            <a:picLocks noChangeAspect="1"/>
          </p:cNvPicPr>
          <p:nvPr/>
        </p:nvPicPr>
        <p:blipFill rotWithShape="1">
          <a:blip r:embed="rId5" cstate="screen">
            <a:alphaModFix amt="20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rcRect/>
          <a:stretch/>
        </p:blipFill>
        <p:spPr>
          <a:xfrm rot="946891">
            <a:off x="9960642" y="6009495"/>
            <a:ext cx="1333002" cy="1141486"/>
          </a:xfrm>
          <a:prstGeom prst="rect">
            <a:avLst/>
          </a:prstGeom>
        </p:spPr>
      </p:pic>
      <p:pic>
        <p:nvPicPr>
          <p:cNvPr id="167" name="图片 166" descr="卡通人物&#10;&#10;中度可信度描述已自动生成">
            <a:extLst>
              <a:ext uri="{FF2B5EF4-FFF2-40B4-BE49-F238E27FC236}">
                <a16:creationId xmlns:a16="http://schemas.microsoft.com/office/drawing/2014/main" id="{2CEA1E89-EF2B-4565-93E2-A716B5D47370}"/>
              </a:ext>
            </a:extLst>
          </p:cNvPr>
          <p:cNvPicPr>
            <a:picLocks noChangeAspect="1"/>
          </p:cNvPicPr>
          <p:nvPr/>
        </p:nvPicPr>
        <p:blipFill rotWithShape="1">
          <a:blip r:embed="rId3" cstate="screen">
            <a:alphaModFix amt="35000"/>
            <a:extLst>
              <a:ext uri="{28A0092B-C50C-407E-A947-70E740481C1C}">
                <a14:useLocalDpi xmlns:a14="http://schemas.microsoft.com/office/drawing/2010/main"/>
              </a:ext>
            </a:extLst>
          </a:blip>
          <a:srcRect/>
          <a:stretch/>
        </p:blipFill>
        <p:spPr>
          <a:xfrm rot="532254">
            <a:off x="7642749" y="129764"/>
            <a:ext cx="2931568" cy="2510382"/>
          </a:xfrm>
          <a:prstGeom prst="rect">
            <a:avLst/>
          </a:prstGeom>
        </p:spPr>
      </p:pic>
      <p:pic>
        <p:nvPicPr>
          <p:cNvPr id="169" name="图片 168" descr="卡通人物&#10;&#10;中度可信度描述已自动生成">
            <a:extLst>
              <a:ext uri="{FF2B5EF4-FFF2-40B4-BE49-F238E27FC236}">
                <a16:creationId xmlns:a16="http://schemas.microsoft.com/office/drawing/2014/main" id="{4A9659B3-1C04-4244-AEF2-249C1F9830BB}"/>
              </a:ext>
            </a:extLst>
          </p:cNvPr>
          <p:cNvPicPr>
            <a:picLocks noChangeAspect="1"/>
          </p:cNvPicPr>
          <p:nvPr/>
        </p:nvPicPr>
        <p:blipFill rotWithShape="1">
          <a:blip r:embed="rId3" cstate="screen">
            <a:alphaModFix amt="35000"/>
            <a:extLst>
              <a:ext uri="{28A0092B-C50C-407E-A947-70E740481C1C}">
                <a14:useLocalDpi xmlns:a14="http://schemas.microsoft.com/office/drawing/2010/main"/>
              </a:ext>
            </a:extLst>
          </a:blip>
          <a:srcRect/>
          <a:stretch/>
        </p:blipFill>
        <p:spPr>
          <a:xfrm rot="787438">
            <a:off x="-1225431" y="5747589"/>
            <a:ext cx="3377994" cy="2892672"/>
          </a:xfrm>
          <a:prstGeom prst="rect">
            <a:avLst/>
          </a:prstGeom>
        </p:spPr>
      </p:pic>
    </p:spTree>
    <p:extLst>
      <p:ext uri="{BB962C8B-B14F-4D97-AF65-F5344CB8AC3E}">
        <p14:creationId xmlns:p14="http://schemas.microsoft.com/office/powerpoint/2010/main" val="834793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D781120-0D2D-C14C-E144-796F2C80C3A2}"/>
              </a:ext>
            </a:extLst>
          </p:cNvPr>
          <p:cNvSpPr/>
          <p:nvPr/>
        </p:nvSpPr>
        <p:spPr>
          <a:xfrm>
            <a:off x="2447926" y="1838071"/>
            <a:ext cx="7296150" cy="3181858"/>
          </a:xfrm>
          <a:prstGeom prst="rect">
            <a:avLst/>
          </a:prstGeom>
          <a:solidFill>
            <a:schemeClr val="bg1"/>
          </a:solidFill>
          <a:ln w="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5" name="文本框 3">
            <a:extLst>
              <a:ext uri="{FF2B5EF4-FFF2-40B4-BE49-F238E27FC236}">
                <a16:creationId xmlns:a16="http://schemas.microsoft.com/office/drawing/2014/main" id="{C065BC49-7E5C-3969-4EFE-B4BD5A4683CB}"/>
              </a:ext>
            </a:extLst>
          </p:cNvPr>
          <p:cNvSpPr txBox="1"/>
          <p:nvPr/>
        </p:nvSpPr>
        <p:spPr>
          <a:xfrm>
            <a:off x="2788202" y="3381095"/>
            <a:ext cx="3693319" cy="1107996"/>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zh-CN" altLang="en-US" sz="7200" dirty="0">
                <a:solidFill>
                  <a:schemeClr val="accent1">
                    <a:lumMod val="100000"/>
                  </a:schemeClr>
                </a:solidFill>
                <a:latin typeface="+mj-ea"/>
                <a:ea typeface="+mj-ea"/>
                <a:sym typeface="微软雅黑" panose="020B0503020204020204" pitchFamily="34" charset="-122"/>
              </a:rPr>
              <a:t>品牌推广</a:t>
            </a:r>
          </a:p>
        </p:txBody>
      </p:sp>
      <p:sp>
        <p:nvSpPr>
          <p:cNvPr id="6" name="文本框 4">
            <a:extLst>
              <a:ext uri="{FF2B5EF4-FFF2-40B4-BE49-F238E27FC236}">
                <a16:creationId xmlns:a16="http://schemas.microsoft.com/office/drawing/2014/main" id="{C077A789-0A2F-586A-18C5-F1F26D2AC607}"/>
              </a:ext>
            </a:extLst>
          </p:cNvPr>
          <p:cNvSpPr txBox="1"/>
          <p:nvPr/>
        </p:nvSpPr>
        <p:spPr>
          <a:xfrm>
            <a:off x="2788202" y="1997591"/>
            <a:ext cx="1112484" cy="1015663"/>
          </a:xfrm>
          <a:prstGeom prst="rect">
            <a:avLst/>
          </a:prstGeom>
          <a:noFill/>
        </p:spPr>
        <p:txBody>
          <a:bodyPr wrap="non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6600" dirty="0">
                <a:solidFill>
                  <a:schemeClr val="accent1">
                    <a:lumMod val="100000"/>
                  </a:schemeClr>
                </a:solidFill>
                <a:latin typeface="+mj-ea"/>
                <a:ea typeface="+mj-ea"/>
                <a:sym typeface="微软雅黑" panose="020B0503020204020204" pitchFamily="34" charset="-122"/>
              </a:rPr>
              <a:t>03</a:t>
            </a:r>
            <a:endParaRPr kumimoji="1" lang="zh-CN" altLang="en-US" sz="6600" dirty="0">
              <a:solidFill>
                <a:schemeClr val="accent1">
                  <a:lumMod val="100000"/>
                </a:schemeClr>
              </a:solidFill>
              <a:latin typeface="+mj-ea"/>
              <a:ea typeface="+mj-ea"/>
              <a:sym typeface="微软雅黑" panose="020B0503020204020204" pitchFamily="34" charset="-122"/>
            </a:endParaRPr>
          </a:p>
        </p:txBody>
      </p:sp>
      <p:sp>
        <p:nvSpPr>
          <p:cNvPr id="7" name="十字形 6">
            <a:extLst>
              <a:ext uri="{FF2B5EF4-FFF2-40B4-BE49-F238E27FC236}">
                <a16:creationId xmlns:a16="http://schemas.microsoft.com/office/drawing/2014/main" id="{5F0E3E27-EC4E-00FC-C40F-B36D8E146F10}"/>
              </a:ext>
            </a:extLst>
          </p:cNvPr>
          <p:cNvSpPr/>
          <p:nvPr/>
        </p:nvSpPr>
        <p:spPr>
          <a:xfrm>
            <a:off x="9119611" y="4441186"/>
            <a:ext cx="284189" cy="284189"/>
          </a:xfrm>
          <a:prstGeom prst="plus">
            <a:avLst>
              <a:gd name="adj" fmla="val 37333"/>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
        <p:nvSpPr>
          <p:cNvPr id="8" name="文本框 7">
            <a:extLst>
              <a:ext uri="{FF2B5EF4-FFF2-40B4-BE49-F238E27FC236}">
                <a16:creationId xmlns:a16="http://schemas.microsoft.com/office/drawing/2014/main" id="{F947793D-9AB9-E6E6-8B2A-1F225F3F6427}"/>
              </a:ext>
            </a:extLst>
          </p:cNvPr>
          <p:cNvSpPr txBox="1"/>
          <p:nvPr/>
        </p:nvSpPr>
        <p:spPr>
          <a:xfrm>
            <a:off x="2918242" y="4441186"/>
            <a:ext cx="4559765" cy="307777"/>
          </a:xfrm>
          <a:prstGeom prst="rect">
            <a:avLst/>
          </a:prstGeom>
          <a:noFill/>
        </p:spPr>
        <p:txBody>
          <a:bodyPr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000" spc="300" dirty="0">
                <a:solidFill>
                  <a:schemeClr val="accent1">
                    <a:lumMod val="100000"/>
                  </a:schemeClr>
                </a:solidFill>
                <a:latin typeface="+mj-ea"/>
                <a:ea typeface="+mj-ea"/>
                <a:sym typeface="微软雅黑" panose="020B0503020204020204" pitchFamily="34" charset="-122"/>
              </a:rPr>
              <a:t>The  target  user</a:t>
            </a:r>
            <a:endParaRPr kumimoji="1" lang="zh-CN" altLang="en-US" sz="2000" spc="300" dirty="0">
              <a:solidFill>
                <a:schemeClr val="accent1">
                  <a:lumMod val="100000"/>
                </a:schemeClr>
              </a:solidFill>
              <a:latin typeface="+mj-ea"/>
              <a:ea typeface="+mj-ea"/>
              <a:sym typeface="微软雅黑" panose="020B0503020204020204" pitchFamily="34" charset="-122"/>
            </a:endParaRPr>
          </a:p>
        </p:txBody>
      </p:sp>
      <p:sp>
        <p:nvSpPr>
          <p:cNvPr id="9" name="矩形 8">
            <a:extLst>
              <a:ext uri="{FF2B5EF4-FFF2-40B4-BE49-F238E27FC236}">
                <a16:creationId xmlns:a16="http://schemas.microsoft.com/office/drawing/2014/main" id="{7B1AEF46-8FC0-98DF-BF3D-B8E98B8ACC4B}"/>
              </a:ext>
            </a:extLst>
          </p:cNvPr>
          <p:cNvSpPr/>
          <p:nvPr/>
        </p:nvSpPr>
        <p:spPr>
          <a:xfrm>
            <a:off x="2845671" y="3097973"/>
            <a:ext cx="554754" cy="74801"/>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latin typeface="+mj-ea"/>
              <a:ea typeface="+mj-ea"/>
              <a:sym typeface="微软雅黑" panose="020B0503020204020204" pitchFamily="34" charset="-122"/>
            </a:endParaRPr>
          </a:p>
        </p:txBody>
      </p:sp>
    </p:spTree>
    <p:extLst>
      <p:ext uri="{BB962C8B-B14F-4D97-AF65-F5344CB8AC3E}">
        <p14:creationId xmlns:p14="http://schemas.microsoft.com/office/powerpoint/2010/main" val="1651371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8" name="图片 117">
            <a:extLst>
              <a:ext uri="{FF2B5EF4-FFF2-40B4-BE49-F238E27FC236}">
                <a16:creationId xmlns:a16="http://schemas.microsoft.com/office/drawing/2014/main" id="{1602FAFB-8D6A-490E-B3E2-577F5DB551A3}"/>
              </a:ext>
            </a:extLst>
          </p:cNvPr>
          <p:cNvPicPr>
            <a:picLocks noChangeAspect="1"/>
          </p:cNvPicPr>
          <p:nvPr/>
        </p:nvPicPr>
        <p:blipFill rotWithShape="1">
          <a:blip r:embed="rId3" cstate="screen">
            <a:alphaModFix amt="10000"/>
            <a:extLst>
              <a:ext uri="{28A0092B-C50C-407E-A947-70E740481C1C}">
                <a14:useLocalDpi xmlns:a14="http://schemas.microsoft.com/office/drawing/2010/main"/>
              </a:ext>
            </a:extLst>
          </a:blip>
          <a:srcRect/>
          <a:stretch/>
        </p:blipFill>
        <p:spPr>
          <a:xfrm>
            <a:off x="-12489" y="0"/>
            <a:ext cx="12206513" cy="6858001"/>
          </a:xfrm>
          <a:prstGeom prst="rect">
            <a:avLst/>
          </a:prstGeom>
          <a:noFill/>
        </p:spPr>
      </p:pic>
      <p:pic>
        <p:nvPicPr>
          <p:cNvPr id="4" name="图片 3" descr="穿白色衣服的人&#10;&#10;描述已自动生成">
            <a:extLst>
              <a:ext uri="{FF2B5EF4-FFF2-40B4-BE49-F238E27FC236}">
                <a16:creationId xmlns:a16="http://schemas.microsoft.com/office/drawing/2014/main" id="{747B692B-BBFF-4FA0-9884-5313D5D1248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267781" y="1442003"/>
            <a:ext cx="4320774" cy="5409562"/>
          </a:xfrm>
          <a:prstGeom prst="rect">
            <a:avLst/>
          </a:prstGeom>
        </p:spPr>
      </p:pic>
      <p:grpSp>
        <p:nvGrpSpPr>
          <p:cNvPr id="3" name="组合 2">
            <a:extLst>
              <a:ext uri="{FF2B5EF4-FFF2-40B4-BE49-F238E27FC236}">
                <a16:creationId xmlns:a16="http://schemas.microsoft.com/office/drawing/2014/main" id="{F41120D7-8DBC-036E-B480-98964CEF691A}"/>
              </a:ext>
            </a:extLst>
          </p:cNvPr>
          <p:cNvGrpSpPr/>
          <p:nvPr/>
        </p:nvGrpSpPr>
        <p:grpSpPr>
          <a:xfrm>
            <a:off x="922787" y="1415021"/>
            <a:ext cx="6966055" cy="1088895"/>
            <a:chOff x="922787" y="1415021"/>
            <a:chExt cx="6966055" cy="1088895"/>
          </a:xfrm>
        </p:grpSpPr>
        <p:sp>
          <p:nvSpPr>
            <p:cNvPr id="124" name="矩形: 圆角 123">
              <a:extLst>
                <a:ext uri="{FF2B5EF4-FFF2-40B4-BE49-F238E27FC236}">
                  <a16:creationId xmlns:a16="http://schemas.microsoft.com/office/drawing/2014/main" id="{0E8E7AF6-335A-4722-9732-F4C1FB3CE889}"/>
                </a:ext>
              </a:extLst>
            </p:cNvPr>
            <p:cNvSpPr/>
            <p:nvPr/>
          </p:nvSpPr>
          <p:spPr>
            <a:xfrm>
              <a:off x="922787" y="1603959"/>
              <a:ext cx="6898286" cy="899957"/>
            </a:xfrm>
            <a:prstGeom prst="roundRect">
              <a:avLst>
                <a:gd name="adj" fmla="val 5302"/>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sym typeface="微软雅黑" panose="020B0503020204020204" pitchFamily="34" charset="-122"/>
              </a:endParaRPr>
            </a:p>
          </p:txBody>
        </p:sp>
        <p:sp>
          <p:nvSpPr>
            <p:cNvPr id="116" name="矩形: 圆角 115">
              <a:extLst>
                <a:ext uri="{FF2B5EF4-FFF2-40B4-BE49-F238E27FC236}">
                  <a16:creationId xmlns:a16="http://schemas.microsoft.com/office/drawing/2014/main" id="{C54E6EDC-2CEA-42B7-9969-E18BD1CBCD72}"/>
                </a:ext>
              </a:extLst>
            </p:cNvPr>
            <p:cNvSpPr/>
            <p:nvPr/>
          </p:nvSpPr>
          <p:spPr>
            <a:xfrm>
              <a:off x="1087707" y="1415021"/>
              <a:ext cx="1717222" cy="3692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dirty="0">
                <a:latin typeface="+mn-ea"/>
                <a:sym typeface="微软雅黑" panose="020B0503020204020204" pitchFamily="34" charset="-122"/>
              </a:endParaRPr>
            </a:p>
          </p:txBody>
        </p:sp>
        <p:sp>
          <p:nvSpPr>
            <p:cNvPr id="117" name="文本框 37">
              <a:extLst>
                <a:ext uri="{FF2B5EF4-FFF2-40B4-BE49-F238E27FC236}">
                  <a16:creationId xmlns:a16="http://schemas.microsoft.com/office/drawing/2014/main" id="{5089329A-1466-414B-8EEA-A87019E28B56}"/>
                </a:ext>
              </a:extLst>
            </p:cNvPr>
            <p:cNvSpPr txBox="1"/>
            <p:nvPr/>
          </p:nvSpPr>
          <p:spPr>
            <a:xfrm>
              <a:off x="1372969" y="1441491"/>
              <a:ext cx="1146697" cy="316305"/>
            </a:xfrm>
            <a:prstGeom prst="rect">
              <a:avLst/>
            </a:prstGeom>
            <a:noFill/>
          </p:spPr>
          <p:txBody>
            <a:bodyPr wrap="square" lIns="0" tIns="0" rIns="0" bIns="0" rtlCol="0">
              <a:spAutoFit/>
            </a:bodyPr>
            <a:lstStyle>
              <a:defPPr>
                <a:defRPr lang="zh-SG"/>
              </a:defPPr>
              <a:lvl1pPr marR="0" lvl="0" indent="0" fontAlgn="auto">
                <a:lnSpc>
                  <a:spcPct val="120000"/>
                </a:lnSpc>
                <a:spcBef>
                  <a:spcPts val="0"/>
                </a:spcBef>
                <a:spcAft>
                  <a:spcPts val="0"/>
                </a:spcAft>
                <a:buClrTx/>
                <a:buSzTx/>
                <a:buFontTx/>
                <a:buNone/>
                <a:defRPr kumimoji="0" b="0" i="0" u="none" strike="noStrike" cap="none" spc="0" normalizeH="0" baseline="0">
                  <a:ln>
                    <a:noFill/>
                  </a:ln>
                  <a:solidFill>
                    <a:prstClr val="black">
                      <a:lumMod val="85000"/>
                      <a:lumOff val="15000"/>
                    </a:prstClr>
                  </a:solidFill>
                  <a:effectLst/>
                  <a:uLnTx/>
                  <a:uFillTx/>
                  <a:cs typeface="+mn-ea"/>
                </a:defRPr>
              </a:lvl1pPr>
            </a:lstStyle>
            <a:p>
              <a:r>
                <a:rPr kumimoji="0" lang="zh-CN" altLang="en-US"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rPr>
                <a:t>关键词标题</a:t>
              </a:r>
              <a:endParaRPr kumimoji="0" lang="en-US" altLang="zh-CN"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endParaRPr>
            </a:p>
          </p:txBody>
        </p:sp>
        <p:sp>
          <p:nvSpPr>
            <p:cNvPr id="115" name="Text Placeholder 32">
              <a:extLst>
                <a:ext uri="{FF2B5EF4-FFF2-40B4-BE49-F238E27FC236}">
                  <a16:creationId xmlns:a16="http://schemas.microsoft.com/office/drawing/2014/main" id="{DC07B85C-EF96-48F1-A711-07499B093B44}"/>
                </a:ext>
              </a:extLst>
            </p:cNvPr>
            <p:cNvSpPr txBox="1"/>
            <p:nvPr/>
          </p:nvSpPr>
          <p:spPr>
            <a:xfrm>
              <a:off x="990555" y="1802328"/>
              <a:ext cx="6898287" cy="634533"/>
            </a:xfrm>
            <a:prstGeom prst="rect">
              <a:avLst/>
            </a:prstGeom>
            <a:noFill/>
          </p:spPr>
          <p:txBody>
            <a:bodyPr wrap="square" rtlCol="0">
              <a:spAutoFit/>
            </a:bodyPr>
            <a:lstStyle>
              <a:defPPr>
                <a:defRPr lang="zh-SG"/>
              </a:defPPr>
              <a:lvl1pPr indent="0" defTabSz="685800">
                <a:lnSpc>
                  <a:spcPct val="130000"/>
                </a:lnSpc>
                <a:spcBef>
                  <a:spcPts val="750"/>
                </a:spcBef>
                <a:buFont typeface="Arial" panose="020B0604020202020204" pitchFamily="34" charset="0"/>
                <a:buNone/>
                <a:defRPr sz="1400">
                  <a:latin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pic>
        <p:nvPicPr>
          <p:cNvPr id="119" name="图片 118" descr="卡通人物&#10;&#10;中度可信度描述已自动生成">
            <a:extLst>
              <a:ext uri="{FF2B5EF4-FFF2-40B4-BE49-F238E27FC236}">
                <a16:creationId xmlns:a16="http://schemas.microsoft.com/office/drawing/2014/main" id="{C5523C7B-1A55-4821-B6BA-72A3FEB2FC0C}"/>
              </a:ext>
            </a:extLst>
          </p:cNvPr>
          <p:cNvPicPr>
            <a:picLocks noChangeAspect="1"/>
          </p:cNvPicPr>
          <p:nvPr/>
        </p:nvPicPr>
        <p:blipFill rotWithShape="1">
          <a:blip r:embed="rId5" cstate="screen">
            <a:alphaModFix amt="20000"/>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a:ext>
            </a:extLst>
          </a:blip>
          <a:srcRect/>
          <a:stretch/>
        </p:blipFill>
        <p:spPr>
          <a:xfrm rot="946891">
            <a:off x="11065058" y="2784007"/>
            <a:ext cx="1333002" cy="1141486"/>
          </a:xfrm>
          <a:prstGeom prst="rect">
            <a:avLst/>
          </a:prstGeom>
        </p:spPr>
      </p:pic>
      <p:pic>
        <p:nvPicPr>
          <p:cNvPr id="120" name="图片 119" descr="卡通人物&#10;&#10;中度可信度描述已自动生成">
            <a:extLst>
              <a:ext uri="{FF2B5EF4-FFF2-40B4-BE49-F238E27FC236}">
                <a16:creationId xmlns:a16="http://schemas.microsoft.com/office/drawing/2014/main" id="{8E3551C1-5050-45C7-A87E-B800C1741F42}"/>
              </a:ext>
            </a:extLst>
          </p:cNvPr>
          <p:cNvPicPr>
            <a:picLocks noChangeAspect="1"/>
          </p:cNvPicPr>
          <p:nvPr/>
        </p:nvPicPr>
        <p:blipFill rotWithShape="1">
          <a:blip r:embed="rId7" cstate="screen">
            <a:alphaModFix amt="20000"/>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a:ext>
            </a:extLst>
          </a:blip>
          <a:srcRect/>
          <a:stretch/>
        </p:blipFill>
        <p:spPr>
          <a:xfrm rot="12398189">
            <a:off x="-631067" y="5925538"/>
            <a:ext cx="1634400" cy="1399582"/>
          </a:xfrm>
          <a:prstGeom prst="rect">
            <a:avLst/>
          </a:prstGeom>
        </p:spPr>
      </p:pic>
      <p:pic>
        <p:nvPicPr>
          <p:cNvPr id="123" name="图片 122" descr="卡通人物&#10;&#10;中度可信度描述已自动生成">
            <a:extLst>
              <a:ext uri="{FF2B5EF4-FFF2-40B4-BE49-F238E27FC236}">
                <a16:creationId xmlns:a16="http://schemas.microsoft.com/office/drawing/2014/main" id="{A2FC7653-95C1-4F50-B3FE-C6DEFF2779ED}"/>
              </a:ext>
            </a:extLst>
          </p:cNvPr>
          <p:cNvPicPr>
            <a:picLocks noChangeAspect="1"/>
          </p:cNvPicPr>
          <p:nvPr/>
        </p:nvPicPr>
        <p:blipFill rotWithShape="1">
          <a:blip r:embed="rId9" cstate="screen">
            <a:alphaModFix amt="35000"/>
            <a:extLst>
              <a:ext uri="{28A0092B-C50C-407E-A947-70E740481C1C}">
                <a14:useLocalDpi xmlns:a14="http://schemas.microsoft.com/office/drawing/2010/main"/>
              </a:ext>
            </a:extLst>
          </a:blip>
          <a:srcRect/>
          <a:stretch/>
        </p:blipFill>
        <p:spPr>
          <a:xfrm rot="1281558">
            <a:off x="9467801" y="-666990"/>
            <a:ext cx="2403093" cy="2057836"/>
          </a:xfrm>
          <a:prstGeom prst="rect">
            <a:avLst/>
          </a:prstGeom>
        </p:spPr>
      </p:pic>
      <p:grpSp>
        <p:nvGrpSpPr>
          <p:cNvPr id="44" name="组合 43">
            <a:extLst>
              <a:ext uri="{FF2B5EF4-FFF2-40B4-BE49-F238E27FC236}">
                <a16:creationId xmlns:a16="http://schemas.microsoft.com/office/drawing/2014/main" id="{B01C6756-3060-D4F5-11B1-A65EC2541A6E}"/>
              </a:ext>
            </a:extLst>
          </p:cNvPr>
          <p:cNvGrpSpPr/>
          <p:nvPr/>
        </p:nvGrpSpPr>
        <p:grpSpPr>
          <a:xfrm>
            <a:off x="922787" y="2742685"/>
            <a:ext cx="6966055" cy="1088895"/>
            <a:chOff x="733067" y="1465821"/>
            <a:chExt cx="6966055" cy="1088895"/>
          </a:xfrm>
        </p:grpSpPr>
        <p:sp>
          <p:nvSpPr>
            <p:cNvPr id="45" name="矩形: 圆角 44">
              <a:extLst>
                <a:ext uri="{FF2B5EF4-FFF2-40B4-BE49-F238E27FC236}">
                  <a16:creationId xmlns:a16="http://schemas.microsoft.com/office/drawing/2014/main" id="{9FEB6C8B-E264-74A8-F8E0-882777C6312E}"/>
                </a:ext>
              </a:extLst>
            </p:cNvPr>
            <p:cNvSpPr/>
            <p:nvPr/>
          </p:nvSpPr>
          <p:spPr>
            <a:xfrm>
              <a:off x="733067" y="1654759"/>
              <a:ext cx="6898286" cy="899957"/>
            </a:xfrm>
            <a:prstGeom prst="roundRect">
              <a:avLst>
                <a:gd name="adj" fmla="val 5302"/>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sym typeface="微软雅黑" panose="020B0503020204020204" pitchFamily="34" charset="-122"/>
              </a:endParaRPr>
            </a:p>
          </p:txBody>
        </p:sp>
        <p:sp>
          <p:nvSpPr>
            <p:cNvPr id="46" name="矩形: 圆角 45">
              <a:extLst>
                <a:ext uri="{FF2B5EF4-FFF2-40B4-BE49-F238E27FC236}">
                  <a16:creationId xmlns:a16="http://schemas.microsoft.com/office/drawing/2014/main" id="{64273756-44B9-0124-E5A5-31682FBE06A7}"/>
                </a:ext>
              </a:extLst>
            </p:cNvPr>
            <p:cNvSpPr/>
            <p:nvPr/>
          </p:nvSpPr>
          <p:spPr>
            <a:xfrm>
              <a:off x="897987" y="1465821"/>
              <a:ext cx="1717222" cy="3692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dirty="0">
                <a:latin typeface="+mn-ea"/>
                <a:sym typeface="微软雅黑" panose="020B0503020204020204" pitchFamily="34" charset="-122"/>
              </a:endParaRPr>
            </a:p>
          </p:txBody>
        </p:sp>
        <p:sp>
          <p:nvSpPr>
            <p:cNvPr id="47" name="文本框 37">
              <a:extLst>
                <a:ext uri="{FF2B5EF4-FFF2-40B4-BE49-F238E27FC236}">
                  <a16:creationId xmlns:a16="http://schemas.microsoft.com/office/drawing/2014/main" id="{3580E199-84E6-8628-CD0B-76D8FEE58F95}"/>
                </a:ext>
              </a:extLst>
            </p:cNvPr>
            <p:cNvSpPr txBox="1"/>
            <p:nvPr/>
          </p:nvSpPr>
          <p:spPr>
            <a:xfrm>
              <a:off x="1183249" y="1492291"/>
              <a:ext cx="1146697" cy="316305"/>
            </a:xfrm>
            <a:prstGeom prst="rect">
              <a:avLst/>
            </a:prstGeom>
            <a:noFill/>
          </p:spPr>
          <p:txBody>
            <a:bodyPr wrap="square" lIns="0" tIns="0" rIns="0" bIns="0" rtlCol="0">
              <a:spAutoFit/>
            </a:bodyPr>
            <a:lstStyle>
              <a:defPPr>
                <a:defRPr lang="zh-SG"/>
              </a:defPPr>
              <a:lvl1pPr marR="0" lvl="0" indent="0" fontAlgn="auto">
                <a:lnSpc>
                  <a:spcPct val="120000"/>
                </a:lnSpc>
                <a:spcBef>
                  <a:spcPts val="0"/>
                </a:spcBef>
                <a:spcAft>
                  <a:spcPts val="0"/>
                </a:spcAft>
                <a:buClrTx/>
                <a:buSzTx/>
                <a:buFontTx/>
                <a:buNone/>
                <a:defRPr kumimoji="0" b="0" i="0" u="none" strike="noStrike" cap="none" spc="0" normalizeH="0" baseline="0">
                  <a:ln>
                    <a:noFill/>
                  </a:ln>
                  <a:solidFill>
                    <a:prstClr val="black">
                      <a:lumMod val="85000"/>
                      <a:lumOff val="15000"/>
                    </a:prstClr>
                  </a:solidFill>
                  <a:effectLst/>
                  <a:uLnTx/>
                  <a:uFillTx/>
                  <a:cs typeface="+mn-ea"/>
                </a:defRPr>
              </a:lvl1pPr>
            </a:lstStyle>
            <a:p>
              <a:r>
                <a:rPr kumimoji="0" lang="zh-CN" altLang="en-US"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rPr>
                <a:t>关键词标题</a:t>
              </a:r>
              <a:endParaRPr kumimoji="0" lang="en-US" altLang="zh-CN"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endParaRPr>
            </a:p>
          </p:txBody>
        </p:sp>
        <p:sp>
          <p:nvSpPr>
            <p:cNvPr id="48" name="Text Placeholder 32">
              <a:extLst>
                <a:ext uri="{FF2B5EF4-FFF2-40B4-BE49-F238E27FC236}">
                  <a16:creationId xmlns:a16="http://schemas.microsoft.com/office/drawing/2014/main" id="{143042E2-769D-6FD3-6CD2-1B1E9A1BB2CF}"/>
                </a:ext>
              </a:extLst>
            </p:cNvPr>
            <p:cNvSpPr txBox="1"/>
            <p:nvPr/>
          </p:nvSpPr>
          <p:spPr>
            <a:xfrm>
              <a:off x="800835" y="1853128"/>
              <a:ext cx="6898287" cy="634533"/>
            </a:xfrm>
            <a:prstGeom prst="rect">
              <a:avLst/>
            </a:prstGeom>
            <a:noFill/>
          </p:spPr>
          <p:txBody>
            <a:bodyPr wrap="square" rtlCol="0">
              <a:spAutoFit/>
            </a:bodyPr>
            <a:lstStyle>
              <a:defPPr>
                <a:defRPr lang="zh-SG"/>
              </a:defPPr>
              <a:lvl1pPr indent="0" defTabSz="685800">
                <a:lnSpc>
                  <a:spcPct val="130000"/>
                </a:lnSpc>
                <a:spcBef>
                  <a:spcPts val="750"/>
                </a:spcBef>
                <a:buFont typeface="Arial" panose="020B0604020202020204" pitchFamily="34" charset="0"/>
                <a:buNone/>
                <a:defRPr sz="1400">
                  <a:latin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grpSp>
        <p:nvGrpSpPr>
          <p:cNvPr id="49" name="组合 48">
            <a:extLst>
              <a:ext uri="{FF2B5EF4-FFF2-40B4-BE49-F238E27FC236}">
                <a16:creationId xmlns:a16="http://schemas.microsoft.com/office/drawing/2014/main" id="{10EDD721-874B-C508-8C6B-D557510DDB2C}"/>
              </a:ext>
            </a:extLst>
          </p:cNvPr>
          <p:cNvGrpSpPr/>
          <p:nvPr/>
        </p:nvGrpSpPr>
        <p:grpSpPr>
          <a:xfrm>
            <a:off x="922787" y="4070349"/>
            <a:ext cx="6966055" cy="1088895"/>
            <a:chOff x="733067" y="1465821"/>
            <a:chExt cx="6966055" cy="1088895"/>
          </a:xfrm>
        </p:grpSpPr>
        <p:sp>
          <p:nvSpPr>
            <p:cNvPr id="50" name="矩形: 圆角 49">
              <a:extLst>
                <a:ext uri="{FF2B5EF4-FFF2-40B4-BE49-F238E27FC236}">
                  <a16:creationId xmlns:a16="http://schemas.microsoft.com/office/drawing/2014/main" id="{5510F21D-3836-7162-0C92-0C63BE2F8A36}"/>
                </a:ext>
              </a:extLst>
            </p:cNvPr>
            <p:cNvSpPr/>
            <p:nvPr/>
          </p:nvSpPr>
          <p:spPr>
            <a:xfrm>
              <a:off x="733067" y="1654759"/>
              <a:ext cx="6898286" cy="899957"/>
            </a:xfrm>
            <a:prstGeom prst="roundRect">
              <a:avLst>
                <a:gd name="adj" fmla="val 5302"/>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sym typeface="微软雅黑" panose="020B0503020204020204" pitchFamily="34" charset="-122"/>
              </a:endParaRPr>
            </a:p>
          </p:txBody>
        </p:sp>
        <p:sp>
          <p:nvSpPr>
            <p:cNvPr id="51" name="矩形: 圆角 50">
              <a:extLst>
                <a:ext uri="{FF2B5EF4-FFF2-40B4-BE49-F238E27FC236}">
                  <a16:creationId xmlns:a16="http://schemas.microsoft.com/office/drawing/2014/main" id="{100762D1-4BEC-3711-CE87-29E925817CFC}"/>
                </a:ext>
              </a:extLst>
            </p:cNvPr>
            <p:cNvSpPr/>
            <p:nvPr/>
          </p:nvSpPr>
          <p:spPr>
            <a:xfrm>
              <a:off x="897987" y="1465821"/>
              <a:ext cx="1717222" cy="3692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dirty="0">
                <a:latin typeface="+mn-ea"/>
                <a:sym typeface="微软雅黑" panose="020B0503020204020204" pitchFamily="34" charset="-122"/>
              </a:endParaRPr>
            </a:p>
          </p:txBody>
        </p:sp>
        <p:sp>
          <p:nvSpPr>
            <p:cNvPr id="52" name="文本框 37">
              <a:extLst>
                <a:ext uri="{FF2B5EF4-FFF2-40B4-BE49-F238E27FC236}">
                  <a16:creationId xmlns:a16="http://schemas.microsoft.com/office/drawing/2014/main" id="{8C6ADE65-9285-B9B6-AF4A-C77AD9875161}"/>
                </a:ext>
              </a:extLst>
            </p:cNvPr>
            <p:cNvSpPr txBox="1"/>
            <p:nvPr/>
          </p:nvSpPr>
          <p:spPr>
            <a:xfrm>
              <a:off x="1183249" y="1492291"/>
              <a:ext cx="1146697" cy="316305"/>
            </a:xfrm>
            <a:prstGeom prst="rect">
              <a:avLst/>
            </a:prstGeom>
            <a:noFill/>
          </p:spPr>
          <p:txBody>
            <a:bodyPr wrap="square" lIns="0" tIns="0" rIns="0" bIns="0" rtlCol="0">
              <a:spAutoFit/>
            </a:bodyPr>
            <a:lstStyle>
              <a:defPPr>
                <a:defRPr lang="zh-SG"/>
              </a:defPPr>
              <a:lvl1pPr marR="0" lvl="0" indent="0" fontAlgn="auto">
                <a:lnSpc>
                  <a:spcPct val="120000"/>
                </a:lnSpc>
                <a:spcBef>
                  <a:spcPts val="0"/>
                </a:spcBef>
                <a:spcAft>
                  <a:spcPts val="0"/>
                </a:spcAft>
                <a:buClrTx/>
                <a:buSzTx/>
                <a:buFontTx/>
                <a:buNone/>
                <a:defRPr kumimoji="0" b="0" i="0" u="none" strike="noStrike" cap="none" spc="0" normalizeH="0" baseline="0">
                  <a:ln>
                    <a:noFill/>
                  </a:ln>
                  <a:solidFill>
                    <a:prstClr val="black">
                      <a:lumMod val="85000"/>
                      <a:lumOff val="15000"/>
                    </a:prstClr>
                  </a:solidFill>
                  <a:effectLst/>
                  <a:uLnTx/>
                  <a:uFillTx/>
                  <a:cs typeface="+mn-ea"/>
                </a:defRPr>
              </a:lvl1pPr>
            </a:lstStyle>
            <a:p>
              <a:r>
                <a:rPr kumimoji="0" lang="zh-CN" altLang="en-US"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rPr>
                <a:t>关键词标题</a:t>
              </a:r>
              <a:endParaRPr kumimoji="0" lang="en-US" altLang="zh-CN"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endParaRPr>
            </a:p>
          </p:txBody>
        </p:sp>
        <p:sp>
          <p:nvSpPr>
            <p:cNvPr id="53" name="Text Placeholder 32">
              <a:extLst>
                <a:ext uri="{FF2B5EF4-FFF2-40B4-BE49-F238E27FC236}">
                  <a16:creationId xmlns:a16="http://schemas.microsoft.com/office/drawing/2014/main" id="{8029FBEE-AA98-1C81-162F-F5CA293343B9}"/>
                </a:ext>
              </a:extLst>
            </p:cNvPr>
            <p:cNvSpPr txBox="1"/>
            <p:nvPr/>
          </p:nvSpPr>
          <p:spPr>
            <a:xfrm>
              <a:off x="800835" y="1853128"/>
              <a:ext cx="6898287" cy="634533"/>
            </a:xfrm>
            <a:prstGeom prst="rect">
              <a:avLst/>
            </a:prstGeom>
            <a:noFill/>
          </p:spPr>
          <p:txBody>
            <a:bodyPr wrap="square" rtlCol="0">
              <a:spAutoFit/>
            </a:bodyPr>
            <a:lstStyle>
              <a:defPPr>
                <a:defRPr lang="zh-SG"/>
              </a:defPPr>
              <a:lvl1pPr indent="0" defTabSz="685800">
                <a:lnSpc>
                  <a:spcPct val="130000"/>
                </a:lnSpc>
                <a:spcBef>
                  <a:spcPts val="750"/>
                </a:spcBef>
                <a:buFont typeface="Arial" panose="020B0604020202020204" pitchFamily="34" charset="0"/>
                <a:buNone/>
                <a:defRPr sz="1400">
                  <a:latin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grpSp>
        <p:nvGrpSpPr>
          <p:cNvPr id="54" name="组合 53">
            <a:extLst>
              <a:ext uri="{FF2B5EF4-FFF2-40B4-BE49-F238E27FC236}">
                <a16:creationId xmlns:a16="http://schemas.microsoft.com/office/drawing/2014/main" id="{82C4D54A-63B1-A3E4-B28D-53E346B9F1F4}"/>
              </a:ext>
            </a:extLst>
          </p:cNvPr>
          <p:cNvGrpSpPr/>
          <p:nvPr/>
        </p:nvGrpSpPr>
        <p:grpSpPr>
          <a:xfrm>
            <a:off x="922787" y="5398012"/>
            <a:ext cx="6966055" cy="1088895"/>
            <a:chOff x="733067" y="1465821"/>
            <a:chExt cx="6966055" cy="1088895"/>
          </a:xfrm>
        </p:grpSpPr>
        <p:sp>
          <p:nvSpPr>
            <p:cNvPr id="55" name="矩形: 圆角 54">
              <a:extLst>
                <a:ext uri="{FF2B5EF4-FFF2-40B4-BE49-F238E27FC236}">
                  <a16:creationId xmlns:a16="http://schemas.microsoft.com/office/drawing/2014/main" id="{74C06B2C-D786-A6A2-2783-D8D8274DE7EF}"/>
                </a:ext>
              </a:extLst>
            </p:cNvPr>
            <p:cNvSpPr/>
            <p:nvPr/>
          </p:nvSpPr>
          <p:spPr>
            <a:xfrm>
              <a:off x="733067" y="1654759"/>
              <a:ext cx="6898286" cy="899957"/>
            </a:xfrm>
            <a:prstGeom prst="roundRect">
              <a:avLst>
                <a:gd name="adj" fmla="val 5302"/>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mn-ea"/>
                <a:sym typeface="微软雅黑" panose="020B0503020204020204" pitchFamily="34" charset="-122"/>
              </a:endParaRPr>
            </a:p>
          </p:txBody>
        </p:sp>
        <p:sp>
          <p:nvSpPr>
            <p:cNvPr id="56" name="矩形: 圆角 55">
              <a:extLst>
                <a:ext uri="{FF2B5EF4-FFF2-40B4-BE49-F238E27FC236}">
                  <a16:creationId xmlns:a16="http://schemas.microsoft.com/office/drawing/2014/main" id="{D52E84E2-6A79-B616-2E4D-DC431C77A027}"/>
                </a:ext>
              </a:extLst>
            </p:cNvPr>
            <p:cNvSpPr/>
            <p:nvPr/>
          </p:nvSpPr>
          <p:spPr>
            <a:xfrm>
              <a:off x="897987" y="1465821"/>
              <a:ext cx="1717222" cy="36924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SG">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dirty="0">
                <a:latin typeface="+mn-ea"/>
                <a:sym typeface="微软雅黑" panose="020B0503020204020204" pitchFamily="34" charset="-122"/>
              </a:endParaRPr>
            </a:p>
          </p:txBody>
        </p:sp>
        <p:sp>
          <p:nvSpPr>
            <p:cNvPr id="57" name="文本框 37">
              <a:extLst>
                <a:ext uri="{FF2B5EF4-FFF2-40B4-BE49-F238E27FC236}">
                  <a16:creationId xmlns:a16="http://schemas.microsoft.com/office/drawing/2014/main" id="{9EAC01C3-B757-C87F-F245-6A84B992561A}"/>
                </a:ext>
              </a:extLst>
            </p:cNvPr>
            <p:cNvSpPr txBox="1"/>
            <p:nvPr/>
          </p:nvSpPr>
          <p:spPr>
            <a:xfrm>
              <a:off x="1183249" y="1492291"/>
              <a:ext cx="1146697" cy="316305"/>
            </a:xfrm>
            <a:prstGeom prst="rect">
              <a:avLst/>
            </a:prstGeom>
            <a:noFill/>
          </p:spPr>
          <p:txBody>
            <a:bodyPr wrap="square" lIns="0" tIns="0" rIns="0" bIns="0" rtlCol="0">
              <a:spAutoFit/>
            </a:bodyPr>
            <a:lstStyle>
              <a:defPPr>
                <a:defRPr lang="zh-SG"/>
              </a:defPPr>
              <a:lvl1pPr marR="0" lvl="0" indent="0" fontAlgn="auto">
                <a:lnSpc>
                  <a:spcPct val="120000"/>
                </a:lnSpc>
                <a:spcBef>
                  <a:spcPts val="0"/>
                </a:spcBef>
                <a:spcAft>
                  <a:spcPts val="0"/>
                </a:spcAft>
                <a:buClrTx/>
                <a:buSzTx/>
                <a:buFontTx/>
                <a:buNone/>
                <a:defRPr kumimoji="0" b="0" i="0" u="none" strike="noStrike" cap="none" spc="0" normalizeH="0" baseline="0">
                  <a:ln>
                    <a:noFill/>
                  </a:ln>
                  <a:solidFill>
                    <a:prstClr val="black">
                      <a:lumMod val="85000"/>
                      <a:lumOff val="15000"/>
                    </a:prstClr>
                  </a:solidFill>
                  <a:effectLst/>
                  <a:uLnTx/>
                  <a:uFillTx/>
                  <a:cs typeface="+mn-ea"/>
                </a:defRPr>
              </a:lvl1pPr>
            </a:lstStyle>
            <a:p>
              <a:r>
                <a:rPr kumimoji="0" lang="zh-CN" altLang="en-US"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rPr>
                <a:t>关键词标题</a:t>
              </a:r>
              <a:endParaRPr kumimoji="0" lang="en-US" altLang="zh-CN" b="0" i="0" u="none" strike="noStrike" kern="1200" cap="none" spc="0" normalizeH="0" baseline="0" noProof="0" dirty="0">
                <a:ln>
                  <a:noFill/>
                </a:ln>
                <a:solidFill>
                  <a:schemeClr val="bg1"/>
                </a:solidFill>
                <a:effectLst/>
                <a:uLnTx/>
                <a:uFillTx/>
                <a:latin typeface="+mj-ea"/>
                <a:ea typeface="+mj-ea"/>
                <a:cs typeface="+mn-cs"/>
                <a:sym typeface="微软雅黑" panose="020B0503020204020204" pitchFamily="34" charset="-122"/>
              </a:endParaRPr>
            </a:p>
          </p:txBody>
        </p:sp>
        <p:sp>
          <p:nvSpPr>
            <p:cNvPr id="58" name="Text Placeholder 32">
              <a:extLst>
                <a:ext uri="{FF2B5EF4-FFF2-40B4-BE49-F238E27FC236}">
                  <a16:creationId xmlns:a16="http://schemas.microsoft.com/office/drawing/2014/main" id="{42C3B18D-DA00-5833-6692-D248B881CEBD}"/>
                </a:ext>
              </a:extLst>
            </p:cNvPr>
            <p:cNvSpPr txBox="1"/>
            <p:nvPr/>
          </p:nvSpPr>
          <p:spPr>
            <a:xfrm>
              <a:off x="800835" y="1853128"/>
              <a:ext cx="6898287" cy="634533"/>
            </a:xfrm>
            <a:prstGeom prst="rect">
              <a:avLst/>
            </a:prstGeom>
            <a:noFill/>
          </p:spPr>
          <p:txBody>
            <a:bodyPr wrap="square" rtlCol="0">
              <a:spAutoFit/>
            </a:bodyPr>
            <a:lstStyle>
              <a:defPPr>
                <a:defRPr lang="zh-SG"/>
              </a:defPPr>
              <a:lvl1pPr indent="0" defTabSz="685800">
                <a:lnSpc>
                  <a:spcPct val="130000"/>
                </a:lnSpc>
                <a:spcBef>
                  <a:spcPts val="750"/>
                </a:spcBef>
                <a:buFont typeface="Arial" panose="020B0604020202020204" pitchFamily="34" charset="0"/>
                <a:buNone/>
                <a:defRPr sz="1400">
                  <a:latin typeface="+mn-ea"/>
                </a:defRPr>
              </a:lvl1pPr>
              <a:lvl2pPr marL="514350" indent="-171450" defTabSz="685800">
                <a:lnSpc>
                  <a:spcPct val="90000"/>
                </a:lnSpc>
                <a:spcBef>
                  <a:spcPts val="375"/>
                </a:spcBef>
                <a:buFont typeface="Arial" panose="020B0604020202020204" pitchFamily="34" charset="0"/>
                <a:buChar char="•"/>
                <a:defRPr>
                  <a:latin typeface="Neris Thin" panose="00000300000000000000" pitchFamily="50" charset="0"/>
                </a:defRPr>
              </a:lvl2pPr>
              <a:lvl3pPr marL="857250" indent="-171450" defTabSz="685800">
                <a:lnSpc>
                  <a:spcPct val="90000"/>
                </a:lnSpc>
                <a:spcBef>
                  <a:spcPts val="375"/>
                </a:spcBef>
                <a:buFont typeface="Arial" panose="020B0604020202020204" pitchFamily="34" charset="0"/>
                <a:buChar char="•"/>
                <a:defRPr sz="1500">
                  <a:latin typeface="Neris Thin" panose="00000300000000000000" pitchFamily="50" charset="0"/>
                </a:defRPr>
              </a:lvl3pPr>
              <a:lvl4pPr marL="12001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4pPr>
              <a:lvl5pPr marL="1543050" indent="-171450" defTabSz="685800">
                <a:lnSpc>
                  <a:spcPct val="90000"/>
                </a:lnSpc>
                <a:spcBef>
                  <a:spcPts val="375"/>
                </a:spcBef>
                <a:buFont typeface="Arial" panose="020B0604020202020204" pitchFamily="34" charset="0"/>
                <a:buChar char="•"/>
                <a:defRPr sz="1350">
                  <a:latin typeface="Neris Thin" panose="00000300000000000000" pitchFamily="50" charset="0"/>
                </a:defRPr>
              </a:lvl5pPr>
              <a:lvl6pPr marL="1885950" indent="-171450" defTabSz="685800">
                <a:lnSpc>
                  <a:spcPct val="90000"/>
                </a:lnSpc>
                <a:spcBef>
                  <a:spcPts val="375"/>
                </a:spcBef>
                <a:buFont typeface="Arial" panose="020B0604020202020204" pitchFamily="34" charset="0"/>
                <a:buChar char="•"/>
                <a:defRPr sz="1350"/>
              </a:lvl6pPr>
              <a:lvl7pPr marL="2228850" indent="-171450" defTabSz="685800">
                <a:lnSpc>
                  <a:spcPct val="90000"/>
                </a:lnSpc>
                <a:spcBef>
                  <a:spcPts val="375"/>
                </a:spcBef>
                <a:buFont typeface="Arial" panose="020B0604020202020204" pitchFamily="34" charset="0"/>
                <a:buChar char="•"/>
                <a:defRPr sz="1350"/>
              </a:lvl7pPr>
              <a:lvl8pPr marL="2571750" indent="-171450" defTabSz="685800">
                <a:lnSpc>
                  <a:spcPct val="90000"/>
                </a:lnSpc>
                <a:spcBef>
                  <a:spcPts val="375"/>
                </a:spcBef>
                <a:buFont typeface="Arial" panose="020B0604020202020204" pitchFamily="34" charset="0"/>
                <a:buChar char="•"/>
                <a:defRPr sz="1350"/>
              </a:lvl8pPr>
              <a:lvl9pPr marL="2914650" indent="-171450" defTabSz="685800">
                <a:lnSpc>
                  <a:spcPct val="90000"/>
                </a:lnSpc>
                <a:spcBef>
                  <a:spcPts val="375"/>
                </a:spcBef>
                <a:buFont typeface="Arial" panose="020B0604020202020204" pitchFamily="34" charset="0"/>
                <a:buChar char="•"/>
                <a:defRPr sz="1350"/>
              </a:lvl9pPr>
            </a:lstStyle>
            <a:p>
              <a:r>
                <a:rPr lang="zh-CN" altLang="en-US" dirty="0">
                  <a:solidFill>
                    <a:schemeClr val="tx1">
                      <a:lumMod val="85000"/>
                      <a:lumOff val="15000"/>
                    </a:schemeClr>
                  </a:solidFill>
                  <a:sym typeface="微软雅黑" panose="020B0503020204020204" pitchFamily="34" charset="-122"/>
                </a:rPr>
                <a:t>在这里输入你的正文阐述与关键词标题相关的具体内容，若字数太多酌情先删减文案再缩小字号</a:t>
              </a:r>
            </a:p>
          </p:txBody>
        </p:sp>
      </p:grpSp>
      <p:sp>
        <p:nvSpPr>
          <p:cNvPr id="61" name="文本框 25">
            <a:extLst>
              <a:ext uri="{FF2B5EF4-FFF2-40B4-BE49-F238E27FC236}">
                <a16:creationId xmlns:a16="http://schemas.microsoft.com/office/drawing/2014/main" id="{E2C1DF12-80DC-EAC4-9251-1409F99B5949}"/>
              </a:ext>
            </a:extLst>
          </p:cNvPr>
          <p:cNvSpPr txBox="1"/>
          <p:nvPr/>
        </p:nvSpPr>
        <p:spPr>
          <a:xfrm>
            <a:off x="1230339" y="322010"/>
            <a:ext cx="2535174" cy="62081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0"/>
              </a:spcBef>
              <a:defRPr/>
            </a:pPr>
            <a:r>
              <a:rPr lang="zh-CN" altLang="en-US" sz="4400" dirty="0">
                <a:gradFill>
                  <a:gsLst>
                    <a:gs pos="100000">
                      <a:schemeClr val="accent2"/>
                    </a:gs>
                    <a:gs pos="0">
                      <a:schemeClr val="accent1">
                        <a:lumMod val="75000"/>
                      </a:schemeClr>
                    </a:gs>
                  </a:gsLst>
                  <a:lin ang="2700000" scaled="1"/>
                </a:gradFill>
                <a:latin typeface="+mj-ea"/>
                <a:ea typeface="+mj-ea"/>
                <a:cs typeface="+mj-cs"/>
                <a:sym typeface="微软雅黑" panose="020B0503020204020204" pitchFamily="34" charset="-122"/>
              </a:rPr>
              <a:t>品牌推广</a:t>
            </a:r>
          </a:p>
        </p:txBody>
      </p:sp>
    </p:spTree>
    <p:extLst>
      <p:ext uri="{BB962C8B-B14F-4D97-AF65-F5344CB8AC3E}">
        <p14:creationId xmlns:p14="http://schemas.microsoft.com/office/powerpoint/2010/main" val="32075743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ISLIDE.ICON" val="#66117;#113923;#73299;#2356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PA" val="v5.2.11"/>
</p:tagLst>
</file>

<file path=ppt/tags/tag24.xml><?xml version="1.0" encoding="utf-8"?>
<p:tagLst xmlns:a="http://schemas.openxmlformats.org/drawingml/2006/main" xmlns:r="http://schemas.openxmlformats.org/officeDocument/2006/relationships" xmlns:p="http://schemas.openxmlformats.org/presentationml/2006/main">
  <p:tag name="PA" val="v5.2.11"/>
</p:tagLst>
</file>

<file path=ppt/tags/tag25.xml><?xml version="1.0" encoding="utf-8"?>
<p:tagLst xmlns:a="http://schemas.openxmlformats.org/drawingml/2006/main" xmlns:r="http://schemas.openxmlformats.org/officeDocument/2006/relationships" xmlns:p="http://schemas.openxmlformats.org/presentationml/2006/main">
  <p:tag name="PA" val="v5.2.11"/>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28.xml><?xml version="1.0" encoding="utf-8"?>
<p:tagLst xmlns:a="http://schemas.openxmlformats.org/drawingml/2006/main" xmlns:r="http://schemas.openxmlformats.org/officeDocument/2006/relationships" xmlns:p="http://schemas.openxmlformats.org/presentationml/2006/main">
  <p:tag name="PA" val="v5.2.11"/>
</p:tagLst>
</file>

<file path=ppt/tags/tag29.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30.xml><?xml version="1.0" encoding="utf-8"?>
<p:tagLst xmlns:a="http://schemas.openxmlformats.org/drawingml/2006/main" xmlns:r="http://schemas.openxmlformats.org/officeDocument/2006/relationships" xmlns:p="http://schemas.openxmlformats.org/presentationml/2006/main">
  <p:tag name="PA" val="v5.2.11"/>
</p:tagLst>
</file>

<file path=ppt/tags/tag31.xml><?xml version="1.0" encoding="utf-8"?>
<p:tagLst xmlns:a="http://schemas.openxmlformats.org/drawingml/2006/main" xmlns:r="http://schemas.openxmlformats.org/officeDocument/2006/relationships" xmlns:p="http://schemas.openxmlformats.org/presentationml/2006/main">
  <p:tag name="PA" val="v5.2.11"/>
</p:tagLst>
</file>

<file path=ppt/tags/tag32.xml><?xml version="1.0" encoding="utf-8"?>
<p:tagLst xmlns:a="http://schemas.openxmlformats.org/drawingml/2006/main" xmlns:r="http://schemas.openxmlformats.org/officeDocument/2006/relationships" xmlns:p="http://schemas.openxmlformats.org/presentationml/2006/main">
  <p:tag name="PA" val="v5.2.11"/>
</p:tagLst>
</file>

<file path=ppt/tags/tag33.xml><?xml version="1.0" encoding="utf-8"?>
<p:tagLst xmlns:a="http://schemas.openxmlformats.org/drawingml/2006/main" xmlns:r="http://schemas.openxmlformats.org/officeDocument/2006/relationships" xmlns:p="http://schemas.openxmlformats.org/presentationml/2006/main">
  <p:tag name="PA" val="v5.2.11"/>
</p:tagLst>
</file>

<file path=ppt/tags/tag34.xml><?xml version="1.0" encoding="utf-8"?>
<p:tagLst xmlns:a="http://schemas.openxmlformats.org/drawingml/2006/main" xmlns:r="http://schemas.openxmlformats.org/officeDocument/2006/relationships" xmlns:p="http://schemas.openxmlformats.org/presentationml/2006/main">
  <p:tag name="PA" val="v5.2.11"/>
</p:tagLst>
</file>

<file path=ppt/tags/tag35.xml><?xml version="1.0" encoding="utf-8"?>
<p:tagLst xmlns:a="http://schemas.openxmlformats.org/drawingml/2006/main" xmlns:r="http://schemas.openxmlformats.org/officeDocument/2006/relationships" xmlns:p="http://schemas.openxmlformats.org/presentationml/2006/main">
  <p:tag name="PA" val="v5.2.11"/>
</p:tagLst>
</file>

<file path=ppt/tags/tag36.xml><?xml version="1.0" encoding="utf-8"?>
<p:tagLst xmlns:a="http://schemas.openxmlformats.org/drawingml/2006/main" xmlns:r="http://schemas.openxmlformats.org/officeDocument/2006/relationships" xmlns:p="http://schemas.openxmlformats.org/presentationml/2006/main">
  <p:tag name="PA" val="v5.2.11"/>
</p:tagLst>
</file>

<file path=ppt/tags/tag37.xml><?xml version="1.0" encoding="utf-8"?>
<p:tagLst xmlns:a="http://schemas.openxmlformats.org/drawingml/2006/main" xmlns:r="http://schemas.openxmlformats.org/officeDocument/2006/relationships" xmlns:p="http://schemas.openxmlformats.org/presentationml/2006/main">
  <p:tag name="PA" val="v5.2.11"/>
</p:tagLst>
</file>

<file path=ppt/tags/tag38.xml><?xml version="1.0" encoding="utf-8"?>
<p:tagLst xmlns:a="http://schemas.openxmlformats.org/drawingml/2006/main" xmlns:r="http://schemas.openxmlformats.org/officeDocument/2006/relationships" xmlns:p="http://schemas.openxmlformats.org/presentationml/2006/main">
  <p:tag name="PA" val="v5.2.11"/>
</p:tagLst>
</file>

<file path=ppt/tags/tag39.xml><?xml version="1.0" encoding="utf-8"?>
<p:tagLst xmlns:a="http://schemas.openxmlformats.org/drawingml/2006/main" xmlns:r="http://schemas.openxmlformats.org/officeDocument/2006/relationships" xmlns:p="http://schemas.openxmlformats.org/presentationml/2006/main">
  <p:tag name="ISLIDE.ICON" val="#17937;#131679;#171079;#113555;#142914;#371339;#162071;#144010;#14475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51PPT模板网   www.51pptmoban.com">
  <a:themeElements>
    <a:clrScheme name="绿色">
      <a:dk1>
        <a:sysClr val="windowText" lastClr="000000"/>
      </a:dk1>
      <a:lt1>
        <a:sysClr val="window" lastClr="FFFFFF"/>
      </a:lt1>
      <a:dk2>
        <a:srgbClr val="44546A"/>
      </a:dk2>
      <a:lt2>
        <a:srgbClr val="E7E6E6"/>
      </a:lt2>
      <a:accent1>
        <a:srgbClr val="597F7E"/>
      </a:accent1>
      <a:accent2>
        <a:srgbClr val="6A7F6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OPPOSans B"/>
        <a:ea typeface="OPPOSans B"/>
        <a:cs typeface=""/>
      </a:majorFont>
      <a:minorFont>
        <a:latin typeface="OPPOSans M"/>
        <a:ea typeface="OPPOSans 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372</TotalTime>
  <Words>827</Words>
  <Application>Microsoft Office PowerPoint</Application>
  <PresentationFormat>宽屏</PresentationFormat>
  <Paragraphs>133</Paragraphs>
  <Slides>16</Slides>
  <Notes>16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16</vt:i4>
      </vt:variant>
    </vt:vector>
  </HeadingPairs>
  <TitlesOfParts>
    <vt:vector size="29" baseType="lpstr">
      <vt:lpstr>OPPOSans M</vt:lpstr>
      <vt:lpstr>思源黑体 CN Bold</vt:lpstr>
      <vt:lpstr>汉仪雅酷黑 45W</vt:lpstr>
      <vt:lpstr>Calibri</vt:lpstr>
      <vt:lpstr>Segoe UI Light</vt:lpstr>
      <vt:lpstr>Arial</vt:lpstr>
      <vt:lpstr>OPPOSans B</vt:lpstr>
      <vt:lpstr>阿里巴巴普惠体 2.0 55 Regular</vt:lpstr>
      <vt:lpstr>微软雅黑</vt:lpstr>
      <vt:lpstr>等线</vt:lpstr>
      <vt:lpstr>思源黑体 CN Light</vt:lpstr>
      <vt:lpstr>阿里巴巴普惠体 B</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绿色清新风家居产品渠道培训ppt模板</dc:title>
  <dc:creator>期盼</dc:creator>
  <cp:keywords>P界达人</cp:keywords>
  <dc:description>www.51pptmoban.com</dc:description>
  <cp:lastModifiedBy>Win user</cp:lastModifiedBy>
  <cp:revision>17</cp:revision>
  <dcterms:created xsi:type="dcterms:W3CDTF">2022-07-03T02:48:14Z</dcterms:created>
  <dcterms:modified xsi:type="dcterms:W3CDTF">2022-09-19T08:56:29Z</dcterms:modified>
</cp:coreProperties>
</file>