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handoutMasterIdLst>
    <p:handoutMasterId r:id="rId19"/>
  </p:handoutMasterIdLst>
  <p:sldIdLst>
    <p:sldId id="712" r:id="rId2"/>
    <p:sldId id="714" r:id="rId3"/>
    <p:sldId id="713" r:id="rId4"/>
    <p:sldId id="315" r:id="rId5"/>
    <p:sldId id="715" r:id="rId6"/>
    <p:sldId id="718" r:id="rId7"/>
    <p:sldId id="318" r:id="rId8"/>
    <p:sldId id="689" r:id="rId9"/>
    <p:sldId id="719" r:id="rId10"/>
    <p:sldId id="320" r:id="rId11"/>
    <p:sldId id="710" r:id="rId12"/>
    <p:sldId id="720" r:id="rId13"/>
    <p:sldId id="716" r:id="rId14"/>
    <p:sldId id="717" r:id="rId15"/>
    <p:sldId id="1126" r:id="rId16"/>
    <p:sldId id="1127" r:id="rId17"/>
  </p:sldIdLst>
  <p:sldSz cx="12192000" cy="6858000"/>
  <p:notesSz cx="6858000" cy="9144000"/>
  <p:defaultTextStyle>
    <a:defPPr>
      <a:defRPr lang="zh-S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3407" userDrawn="1">
          <p15:clr>
            <a:srgbClr val="A4A3A4"/>
          </p15:clr>
        </p15:guide>
        <p15:guide id="5" orient="horz" pos="1865" userDrawn="1">
          <p15:clr>
            <a:srgbClr val="A4A3A4"/>
          </p15:clr>
        </p15:guide>
        <p15:guide id="8" pos="3591" userDrawn="1">
          <p15:clr>
            <a:srgbClr val="A4A3A4"/>
          </p15:clr>
        </p15:guide>
        <p15:guide id="9" pos="706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90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5" autoAdjust="0"/>
    <p:restoredTop sz="87962" autoAdjust="0"/>
  </p:normalViewPr>
  <p:slideViewPr>
    <p:cSldViewPr snapToGrid="0">
      <p:cViewPr varScale="1">
        <p:scale>
          <a:sx n="78" d="100"/>
          <a:sy n="78" d="100"/>
        </p:scale>
        <p:origin x="558" y="84"/>
      </p:cViewPr>
      <p:guideLst>
        <p:guide orient="horz" pos="3407"/>
        <p:guide orient="horz" pos="1865"/>
        <p:guide pos="3591"/>
        <p:guide pos="7061"/>
      </p:guideLst>
    </p:cSldViewPr>
  </p:slideViewPr>
  <p:notesTextViewPr>
    <p:cViewPr>
      <p:scale>
        <a:sx n="1" d="1"/>
        <a:sy n="1" d="1"/>
      </p:scale>
      <p:origin x="0" y="0"/>
    </p:cViewPr>
  </p:notesTextViewPr>
  <p:notesViewPr>
    <p:cSldViewPr snapToGrid="0" showGuides="1">
      <p:cViewPr varScale="1">
        <p:scale>
          <a:sx n="69" d="100"/>
          <a:sy n="69" d="100"/>
        </p:scale>
        <p:origin x="2712"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4690058-FB27-2CFC-147C-B459849DAA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a:extLst>
              <a:ext uri="{FF2B5EF4-FFF2-40B4-BE49-F238E27FC236}">
                <a16:creationId xmlns:a16="http://schemas.microsoft.com/office/drawing/2014/main" id="{3F5D305D-8658-A28C-3530-5FB39A903C9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7E9FB1-9CE7-424C-9066-EDC65E2AD646}" type="datetimeFigureOut">
              <a:rPr lang="en-US" smtClean="0"/>
              <a:t>9/20/2022</a:t>
            </a:fld>
            <a:endParaRPr lang="en-US"/>
          </a:p>
        </p:txBody>
      </p:sp>
      <p:sp>
        <p:nvSpPr>
          <p:cNvPr id="4" name="页脚占位符 3">
            <a:extLst>
              <a:ext uri="{FF2B5EF4-FFF2-40B4-BE49-F238E27FC236}">
                <a16:creationId xmlns:a16="http://schemas.microsoft.com/office/drawing/2014/main" id="{6F74FCF1-4225-4B22-46EA-220D0818DF2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灯片编号占位符 4">
            <a:extLst>
              <a:ext uri="{FF2B5EF4-FFF2-40B4-BE49-F238E27FC236}">
                <a16:creationId xmlns:a16="http://schemas.microsoft.com/office/drawing/2014/main" id="{8A9AFAF8-78A7-A971-9A83-F974462BC3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90DE7EC-E8C7-4CC2-868C-776C897D167D}" type="slidenum">
              <a:rPr lang="en-US" smtClean="0"/>
              <a:t>‹#›</a:t>
            </a:fld>
            <a:endParaRPr lang="en-US"/>
          </a:p>
        </p:txBody>
      </p:sp>
    </p:spTree>
    <p:extLst>
      <p:ext uri="{BB962C8B-B14F-4D97-AF65-F5344CB8AC3E}">
        <p14:creationId xmlns:p14="http://schemas.microsoft.com/office/powerpoint/2010/main" val="9468372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SG"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689EBF-75C4-4EE4-BF83-56F40D5107F4}" type="datetimeFigureOut">
              <a:rPr lang="zh-SG" altLang="en-US" smtClean="0"/>
              <a:t>20/9/2022</a:t>
            </a:fld>
            <a:endParaRPr lang="zh-SG"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SG"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SG"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SG"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AB93CE-5124-4277-BBE8-F7735A1952C7}" type="slidenum">
              <a:rPr lang="zh-SG" altLang="en-US" smtClean="0"/>
              <a:t>‹#›</a:t>
            </a:fld>
            <a:endParaRPr lang="zh-SG" altLang="en-US"/>
          </a:p>
        </p:txBody>
      </p:sp>
    </p:spTree>
    <p:extLst>
      <p:ext uri="{BB962C8B-B14F-4D97-AF65-F5344CB8AC3E}">
        <p14:creationId xmlns:p14="http://schemas.microsoft.com/office/powerpoint/2010/main" val="2085031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AB93CE-5124-4277-BBE8-F7735A1952C7}" type="slidenum">
              <a:rPr lang="zh-SG" altLang="en-US" smtClean="0"/>
              <a:t>1</a:t>
            </a:fld>
            <a:endParaRPr lang="zh-SG" altLang="en-US"/>
          </a:p>
        </p:txBody>
      </p:sp>
    </p:spTree>
    <p:extLst>
      <p:ext uri="{BB962C8B-B14F-4D97-AF65-F5344CB8AC3E}">
        <p14:creationId xmlns:p14="http://schemas.microsoft.com/office/powerpoint/2010/main" val="904311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AB93CE-5124-4277-BBE8-F7735A1952C7}" type="slidenum">
              <a:rPr lang="zh-SG" altLang="en-US" smtClean="0"/>
              <a:t>10</a:t>
            </a:fld>
            <a:endParaRPr lang="zh-SG" altLang="en-US"/>
          </a:p>
        </p:txBody>
      </p:sp>
    </p:spTree>
    <p:extLst>
      <p:ext uri="{BB962C8B-B14F-4D97-AF65-F5344CB8AC3E}">
        <p14:creationId xmlns:p14="http://schemas.microsoft.com/office/powerpoint/2010/main" val="2976289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AB93CE-5124-4277-BBE8-F7735A1952C7}" type="slidenum">
              <a:rPr lang="zh-SG" altLang="en-US" smtClean="0"/>
              <a:t>11</a:t>
            </a:fld>
            <a:endParaRPr lang="zh-SG" altLang="en-US"/>
          </a:p>
        </p:txBody>
      </p:sp>
    </p:spTree>
    <p:extLst>
      <p:ext uri="{BB962C8B-B14F-4D97-AF65-F5344CB8AC3E}">
        <p14:creationId xmlns:p14="http://schemas.microsoft.com/office/powerpoint/2010/main" val="8939108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AB93CE-5124-4277-BBE8-F7735A1952C7}" type="slidenum">
              <a:rPr lang="zh-SG" altLang="en-US" smtClean="0"/>
              <a:t>12</a:t>
            </a:fld>
            <a:endParaRPr lang="zh-SG" altLang="en-US"/>
          </a:p>
        </p:txBody>
      </p:sp>
    </p:spTree>
    <p:extLst>
      <p:ext uri="{BB962C8B-B14F-4D97-AF65-F5344CB8AC3E}">
        <p14:creationId xmlns:p14="http://schemas.microsoft.com/office/powerpoint/2010/main" val="3064430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AB93CE-5124-4277-BBE8-F7735A1952C7}" type="slidenum">
              <a:rPr lang="zh-SG" altLang="en-US" smtClean="0"/>
              <a:t>13</a:t>
            </a:fld>
            <a:endParaRPr lang="zh-SG" altLang="en-US"/>
          </a:p>
        </p:txBody>
      </p:sp>
    </p:spTree>
    <p:extLst>
      <p:ext uri="{BB962C8B-B14F-4D97-AF65-F5344CB8AC3E}">
        <p14:creationId xmlns:p14="http://schemas.microsoft.com/office/powerpoint/2010/main" val="915266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AB93CE-5124-4277-BBE8-F7735A1952C7}" type="slidenum">
              <a:rPr lang="zh-SG" altLang="en-US" smtClean="0"/>
              <a:t>14</a:t>
            </a:fld>
            <a:endParaRPr lang="zh-SG" altLang="en-US"/>
          </a:p>
        </p:txBody>
      </p:sp>
    </p:spTree>
    <p:extLst>
      <p:ext uri="{BB962C8B-B14F-4D97-AF65-F5344CB8AC3E}">
        <p14:creationId xmlns:p14="http://schemas.microsoft.com/office/powerpoint/2010/main" val="1969873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AB93CE-5124-4277-BBE8-F7735A1952C7}" type="slidenum">
              <a:rPr lang="zh-SG" altLang="en-US" smtClean="0"/>
              <a:t>15</a:t>
            </a:fld>
            <a:endParaRPr lang="zh-SG" altLang="en-US"/>
          </a:p>
        </p:txBody>
      </p:sp>
    </p:spTree>
    <p:extLst>
      <p:ext uri="{BB962C8B-B14F-4D97-AF65-F5344CB8AC3E}">
        <p14:creationId xmlns:p14="http://schemas.microsoft.com/office/powerpoint/2010/main" val="11231541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AB93CE-5124-4277-BBE8-F7735A1952C7}" type="slidenum">
              <a:rPr lang="zh-SG" altLang="en-US" smtClean="0"/>
              <a:t>16</a:t>
            </a:fld>
            <a:endParaRPr lang="zh-SG" altLang="en-US"/>
          </a:p>
        </p:txBody>
      </p:sp>
    </p:spTree>
    <p:extLst>
      <p:ext uri="{BB962C8B-B14F-4D97-AF65-F5344CB8AC3E}">
        <p14:creationId xmlns:p14="http://schemas.microsoft.com/office/powerpoint/2010/main" val="3773471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AB93CE-5124-4277-BBE8-F7735A1952C7}" type="slidenum">
              <a:rPr lang="zh-SG" altLang="en-US" smtClean="0"/>
              <a:t>2</a:t>
            </a:fld>
            <a:endParaRPr lang="zh-SG" altLang="en-US"/>
          </a:p>
        </p:txBody>
      </p:sp>
    </p:spTree>
    <p:extLst>
      <p:ext uri="{BB962C8B-B14F-4D97-AF65-F5344CB8AC3E}">
        <p14:creationId xmlns:p14="http://schemas.microsoft.com/office/powerpoint/2010/main" val="881541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AB93CE-5124-4277-BBE8-F7735A1952C7}" type="slidenum">
              <a:rPr lang="zh-SG" altLang="en-US" smtClean="0"/>
              <a:t>3</a:t>
            </a:fld>
            <a:endParaRPr lang="zh-SG" altLang="en-US"/>
          </a:p>
        </p:txBody>
      </p:sp>
    </p:spTree>
    <p:extLst>
      <p:ext uri="{BB962C8B-B14F-4D97-AF65-F5344CB8AC3E}">
        <p14:creationId xmlns:p14="http://schemas.microsoft.com/office/powerpoint/2010/main" val="4287003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AB93CE-5124-4277-BBE8-F7735A1952C7}" type="slidenum">
              <a:rPr lang="zh-SG" altLang="en-US" smtClean="0"/>
              <a:t>4</a:t>
            </a:fld>
            <a:endParaRPr lang="zh-SG" altLang="en-US"/>
          </a:p>
        </p:txBody>
      </p:sp>
    </p:spTree>
    <p:extLst>
      <p:ext uri="{BB962C8B-B14F-4D97-AF65-F5344CB8AC3E}">
        <p14:creationId xmlns:p14="http://schemas.microsoft.com/office/powerpoint/2010/main" val="2370151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AB93CE-5124-4277-BBE8-F7735A1952C7}" type="slidenum">
              <a:rPr lang="zh-SG" altLang="en-US" smtClean="0"/>
              <a:t>5</a:t>
            </a:fld>
            <a:endParaRPr lang="zh-SG" altLang="en-US"/>
          </a:p>
        </p:txBody>
      </p:sp>
    </p:spTree>
    <p:extLst>
      <p:ext uri="{BB962C8B-B14F-4D97-AF65-F5344CB8AC3E}">
        <p14:creationId xmlns:p14="http://schemas.microsoft.com/office/powerpoint/2010/main" val="878950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AB93CE-5124-4277-BBE8-F7735A1952C7}" type="slidenum">
              <a:rPr lang="zh-SG" altLang="en-US" smtClean="0"/>
              <a:t>6</a:t>
            </a:fld>
            <a:endParaRPr lang="zh-SG" altLang="en-US"/>
          </a:p>
        </p:txBody>
      </p:sp>
    </p:spTree>
    <p:extLst>
      <p:ext uri="{BB962C8B-B14F-4D97-AF65-F5344CB8AC3E}">
        <p14:creationId xmlns:p14="http://schemas.microsoft.com/office/powerpoint/2010/main" val="1459454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AB93CE-5124-4277-BBE8-F7735A1952C7}" type="slidenum">
              <a:rPr lang="zh-SG" altLang="en-US" smtClean="0"/>
              <a:t>7</a:t>
            </a:fld>
            <a:endParaRPr lang="zh-SG" altLang="en-US"/>
          </a:p>
        </p:txBody>
      </p:sp>
    </p:spTree>
    <p:extLst>
      <p:ext uri="{BB962C8B-B14F-4D97-AF65-F5344CB8AC3E}">
        <p14:creationId xmlns:p14="http://schemas.microsoft.com/office/powerpoint/2010/main" val="3414542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BAB93CE-5124-4277-BBE8-F7735A1952C7}" type="slidenum">
              <a:rPr lang="zh-SG" altLang="en-US" smtClean="0"/>
              <a:t>8</a:t>
            </a:fld>
            <a:endParaRPr lang="zh-SG" altLang="en-US"/>
          </a:p>
        </p:txBody>
      </p:sp>
    </p:spTree>
    <p:extLst>
      <p:ext uri="{BB962C8B-B14F-4D97-AF65-F5344CB8AC3E}">
        <p14:creationId xmlns:p14="http://schemas.microsoft.com/office/powerpoint/2010/main" val="39968694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5BAB93CE-5124-4277-BBE8-F7735A1952C7}" type="slidenum">
              <a:rPr lang="zh-SG" altLang="en-US" smtClean="0"/>
              <a:t>9</a:t>
            </a:fld>
            <a:endParaRPr lang="zh-SG" altLang="en-US"/>
          </a:p>
        </p:txBody>
      </p:sp>
    </p:spTree>
    <p:extLst>
      <p:ext uri="{BB962C8B-B14F-4D97-AF65-F5344CB8AC3E}">
        <p14:creationId xmlns:p14="http://schemas.microsoft.com/office/powerpoint/2010/main" val="35283677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2.jpeg"/><Relationship Id="rId4"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8.xml"/><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image" Target="../media/image1.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封面">
    <p:bg>
      <p:bgPr>
        <a:solidFill>
          <a:schemeClr val="bg2"/>
        </a:solidFill>
        <a:effectLst/>
      </p:bgPr>
    </p:bg>
    <p:spTree>
      <p:nvGrpSpPr>
        <p:cNvPr id="1" name=""/>
        <p:cNvGrpSpPr/>
        <p:nvPr/>
      </p:nvGrpSpPr>
      <p:grpSpPr>
        <a:xfrm>
          <a:off x="0" y="0"/>
          <a:ext cx="0" cy="0"/>
          <a:chOff x="0" y="0"/>
          <a:chExt cx="0" cy="0"/>
        </a:xfrm>
      </p:grpSpPr>
      <p:pic>
        <p:nvPicPr>
          <p:cNvPr id="6" name="图片 5" descr="绿色的叶子&#10;&#10;描述已自动生成">
            <a:extLst>
              <a:ext uri="{FF2B5EF4-FFF2-40B4-BE49-F238E27FC236}">
                <a16:creationId xmlns:a16="http://schemas.microsoft.com/office/drawing/2014/main" id="{438A8C6C-C2F1-712E-FD85-137C56A24CC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1"/>
            <a:ext cx="12192000" cy="6857999"/>
          </a:xfrm>
          <a:prstGeom prst="rect">
            <a:avLst/>
          </a:prstGeom>
        </p:spPr>
      </p:pic>
      <p:grpSp>
        <p:nvGrpSpPr>
          <p:cNvPr id="4" name="组合 3">
            <a:extLst>
              <a:ext uri="{FF2B5EF4-FFF2-40B4-BE49-F238E27FC236}">
                <a16:creationId xmlns:a16="http://schemas.microsoft.com/office/drawing/2014/main" id="{370056A4-DEBF-4B47-A9F0-878C56952861}"/>
              </a:ext>
            </a:extLst>
          </p:cNvPr>
          <p:cNvGrpSpPr/>
          <p:nvPr userDrawn="1"/>
        </p:nvGrpSpPr>
        <p:grpSpPr>
          <a:xfrm>
            <a:off x="-26635" y="-5137"/>
            <a:ext cx="12245271" cy="6868275"/>
            <a:chOff x="-1" y="0"/>
            <a:chExt cx="12245271" cy="6868275"/>
          </a:xfrm>
        </p:grpSpPr>
        <p:sp>
          <p:nvSpPr>
            <p:cNvPr id="22" name="任意多边形: 形状 21">
              <a:extLst>
                <a:ext uri="{FF2B5EF4-FFF2-40B4-BE49-F238E27FC236}">
                  <a16:creationId xmlns:a16="http://schemas.microsoft.com/office/drawing/2014/main" id="{D2E5D702-AF09-43F4-80ED-D4AC2D53F077}"/>
                </a:ext>
              </a:extLst>
            </p:cNvPr>
            <p:cNvSpPr/>
            <p:nvPr userDrawn="1">
              <p:custDataLst>
                <p:tags r:id="rId1"/>
              </p:custDataLst>
            </p:nvPr>
          </p:nvSpPr>
          <p:spPr>
            <a:xfrm flipH="1">
              <a:off x="-1" y="5137"/>
              <a:ext cx="9173817" cy="6858000"/>
            </a:xfrm>
            <a:custGeom>
              <a:avLst/>
              <a:gdLst>
                <a:gd name="connsiteX0" fmla="*/ 9215065 w 9215065"/>
                <a:gd name="connsiteY0" fmla="*/ 0 h 6858000"/>
                <a:gd name="connsiteX1" fmla="*/ 0 w 9215065"/>
                <a:gd name="connsiteY1" fmla="*/ 0 h 6858000"/>
                <a:gd name="connsiteX2" fmla="*/ 1149654 w 9215065"/>
                <a:gd name="connsiteY2" fmla="*/ 6858000 h 6858000"/>
                <a:gd name="connsiteX3" fmla="*/ 9215065 w 921506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15065" h="6858000">
                  <a:moveTo>
                    <a:pt x="9215065" y="0"/>
                  </a:moveTo>
                  <a:lnTo>
                    <a:pt x="0" y="0"/>
                  </a:lnTo>
                  <a:lnTo>
                    <a:pt x="1149654" y="6858000"/>
                  </a:lnTo>
                  <a:lnTo>
                    <a:pt x="9215065" y="6858000"/>
                  </a:lnTo>
                  <a:close/>
                </a:path>
              </a:pathLst>
            </a:cu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7" name="任意多边形: 形状 16">
              <a:extLst>
                <a:ext uri="{FF2B5EF4-FFF2-40B4-BE49-F238E27FC236}">
                  <a16:creationId xmlns:a16="http://schemas.microsoft.com/office/drawing/2014/main" id="{DBC75FFC-7AAB-4CC5-BB35-10341346C4F4}"/>
                </a:ext>
              </a:extLst>
            </p:cNvPr>
            <p:cNvSpPr/>
            <p:nvPr userDrawn="1">
              <p:custDataLst>
                <p:tags r:id="rId2"/>
              </p:custDataLst>
            </p:nvPr>
          </p:nvSpPr>
          <p:spPr>
            <a:xfrm flipH="1">
              <a:off x="8004747" y="0"/>
              <a:ext cx="4240523" cy="6868275"/>
            </a:xfrm>
            <a:custGeom>
              <a:avLst/>
              <a:gdLst>
                <a:gd name="connsiteX0" fmla="*/ 0 w 5083169"/>
                <a:gd name="connsiteY0" fmla="*/ 0 h 6846828"/>
                <a:gd name="connsiteX1" fmla="*/ 3527537 w 5083169"/>
                <a:gd name="connsiteY1" fmla="*/ 0 h 6846828"/>
                <a:gd name="connsiteX2" fmla="*/ 5083169 w 5083169"/>
                <a:gd name="connsiteY2" fmla="*/ 6846828 h 6846828"/>
                <a:gd name="connsiteX3" fmla="*/ 0 w 5083169"/>
                <a:gd name="connsiteY3" fmla="*/ 6846828 h 6846828"/>
                <a:gd name="connsiteX0" fmla="*/ 0 w 4867882"/>
                <a:gd name="connsiteY0" fmla="*/ 0 h 6857103"/>
                <a:gd name="connsiteX1" fmla="*/ 3527537 w 4867882"/>
                <a:gd name="connsiteY1" fmla="*/ 0 h 6857103"/>
                <a:gd name="connsiteX2" fmla="*/ 4867882 w 4867882"/>
                <a:gd name="connsiteY2" fmla="*/ 6857103 h 6857103"/>
                <a:gd name="connsiteX3" fmla="*/ 0 w 4867882"/>
                <a:gd name="connsiteY3" fmla="*/ 6846828 h 6857103"/>
                <a:gd name="connsiteX4" fmla="*/ 0 w 4867882"/>
                <a:gd name="connsiteY4" fmla="*/ 0 h 6857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7882" h="6857103">
                  <a:moveTo>
                    <a:pt x="0" y="0"/>
                  </a:moveTo>
                  <a:lnTo>
                    <a:pt x="3527537" y="0"/>
                  </a:lnTo>
                  <a:lnTo>
                    <a:pt x="4867882" y="6857103"/>
                  </a:lnTo>
                  <a:lnTo>
                    <a:pt x="0" y="6846828"/>
                  </a:lnTo>
                  <a:lnTo>
                    <a:pt x="0" y="0"/>
                  </a:lnTo>
                  <a:close/>
                </a:path>
              </a:pathLst>
            </a:cu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pic>
        <p:nvPicPr>
          <p:cNvPr id="43" name="图片 42" descr="绿色的叶子&#10;&#10;描述已自动生成">
            <a:extLst>
              <a:ext uri="{FF2B5EF4-FFF2-40B4-BE49-F238E27FC236}">
                <a16:creationId xmlns:a16="http://schemas.microsoft.com/office/drawing/2014/main" id="{15B7C227-8F79-9677-4934-135F66B4A46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76027" y="655081"/>
            <a:ext cx="11482939" cy="5573027"/>
          </a:xfrm>
          <a:custGeom>
            <a:avLst/>
            <a:gdLst>
              <a:gd name="connsiteX0" fmla="*/ 0 w 11482939"/>
              <a:gd name="connsiteY0" fmla="*/ 0 h 5573027"/>
              <a:gd name="connsiteX1" fmla="*/ 11482939 w 11482939"/>
              <a:gd name="connsiteY1" fmla="*/ 0 h 5573027"/>
              <a:gd name="connsiteX2" fmla="*/ 11482939 w 11482939"/>
              <a:gd name="connsiteY2" fmla="*/ 5573027 h 5573027"/>
              <a:gd name="connsiteX3" fmla="*/ 0 w 11482939"/>
              <a:gd name="connsiteY3" fmla="*/ 5573027 h 5573027"/>
            </a:gdLst>
            <a:ahLst/>
            <a:cxnLst>
              <a:cxn ang="0">
                <a:pos x="connsiteX0" y="connsiteY0"/>
              </a:cxn>
              <a:cxn ang="0">
                <a:pos x="connsiteX1" y="connsiteY1"/>
              </a:cxn>
              <a:cxn ang="0">
                <a:pos x="connsiteX2" y="connsiteY2"/>
              </a:cxn>
              <a:cxn ang="0">
                <a:pos x="connsiteX3" y="connsiteY3"/>
              </a:cxn>
            </a:cxnLst>
            <a:rect l="l" t="t" r="r" b="b"/>
            <a:pathLst>
              <a:path w="11482939" h="5573027">
                <a:moveTo>
                  <a:pt x="0" y="0"/>
                </a:moveTo>
                <a:lnTo>
                  <a:pt x="11482939" y="0"/>
                </a:lnTo>
                <a:lnTo>
                  <a:pt x="11482939" y="5573027"/>
                </a:lnTo>
                <a:lnTo>
                  <a:pt x="0" y="5573027"/>
                </a:lnTo>
                <a:close/>
              </a:path>
            </a:pathLst>
          </a:custGeom>
        </p:spPr>
      </p:pic>
      <p:grpSp>
        <p:nvGrpSpPr>
          <p:cNvPr id="13" name="组合 12">
            <a:extLst>
              <a:ext uri="{FF2B5EF4-FFF2-40B4-BE49-F238E27FC236}">
                <a16:creationId xmlns:a16="http://schemas.microsoft.com/office/drawing/2014/main" id="{49FE7A38-248F-BB96-D2AD-8A052E0523A8}"/>
              </a:ext>
            </a:extLst>
          </p:cNvPr>
          <p:cNvGrpSpPr/>
          <p:nvPr userDrawn="1"/>
        </p:nvGrpSpPr>
        <p:grpSpPr>
          <a:xfrm>
            <a:off x="333034" y="629893"/>
            <a:ext cx="11525932" cy="5598215"/>
            <a:chOff x="333034" y="629893"/>
            <a:chExt cx="11525932" cy="5598215"/>
          </a:xfrm>
        </p:grpSpPr>
        <p:grpSp>
          <p:nvGrpSpPr>
            <p:cNvPr id="12" name="组合 11">
              <a:extLst>
                <a:ext uri="{FF2B5EF4-FFF2-40B4-BE49-F238E27FC236}">
                  <a16:creationId xmlns:a16="http://schemas.microsoft.com/office/drawing/2014/main" id="{C37AC523-D931-C586-29A4-C38FF55F0B17}"/>
                </a:ext>
              </a:extLst>
            </p:cNvPr>
            <p:cNvGrpSpPr/>
            <p:nvPr userDrawn="1"/>
          </p:nvGrpSpPr>
          <p:grpSpPr>
            <a:xfrm>
              <a:off x="333034" y="629893"/>
              <a:ext cx="11525932" cy="5598215"/>
              <a:chOff x="378745" y="1254695"/>
              <a:chExt cx="11525932" cy="5598215"/>
            </a:xfrm>
          </p:grpSpPr>
          <p:sp>
            <p:nvSpPr>
              <p:cNvPr id="41" name="任意多边形: 形状 40">
                <a:extLst>
                  <a:ext uri="{FF2B5EF4-FFF2-40B4-BE49-F238E27FC236}">
                    <a16:creationId xmlns:a16="http://schemas.microsoft.com/office/drawing/2014/main" id="{FEBD2920-7D2F-119B-6BF1-CE90EE026BB4}"/>
                  </a:ext>
                </a:extLst>
              </p:cNvPr>
              <p:cNvSpPr/>
              <p:nvPr/>
            </p:nvSpPr>
            <p:spPr>
              <a:xfrm>
                <a:off x="378745" y="1254695"/>
                <a:ext cx="8729396" cy="5588000"/>
              </a:xfrm>
              <a:custGeom>
                <a:avLst/>
                <a:gdLst>
                  <a:gd name="connsiteX0" fmla="*/ 0 w 8729396"/>
                  <a:gd name="connsiteY0" fmla="*/ 0 h 5588000"/>
                  <a:gd name="connsiteX1" fmla="*/ 8729396 w 8729396"/>
                  <a:gd name="connsiteY1" fmla="*/ 0 h 5588000"/>
                  <a:gd name="connsiteX2" fmla="*/ 7791939 w 8729396"/>
                  <a:gd name="connsiteY2" fmla="*/ 5588000 h 5588000"/>
                  <a:gd name="connsiteX3" fmla="*/ 0 w 8729396"/>
                  <a:gd name="connsiteY3" fmla="*/ 5588000 h 5588000"/>
                </a:gdLst>
                <a:ahLst/>
                <a:cxnLst>
                  <a:cxn ang="0">
                    <a:pos x="connsiteX0" y="connsiteY0"/>
                  </a:cxn>
                  <a:cxn ang="0">
                    <a:pos x="connsiteX1" y="connsiteY1"/>
                  </a:cxn>
                  <a:cxn ang="0">
                    <a:pos x="connsiteX2" y="connsiteY2"/>
                  </a:cxn>
                  <a:cxn ang="0">
                    <a:pos x="connsiteX3" y="connsiteY3"/>
                  </a:cxn>
                </a:cxnLst>
                <a:rect l="l" t="t" r="r" b="b"/>
                <a:pathLst>
                  <a:path w="8729396" h="5588000">
                    <a:moveTo>
                      <a:pt x="0" y="0"/>
                    </a:moveTo>
                    <a:lnTo>
                      <a:pt x="8729396" y="0"/>
                    </a:lnTo>
                    <a:lnTo>
                      <a:pt x="7791939" y="5588000"/>
                    </a:lnTo>
                    <a:lnTo>
                      <a:pt x="0" y="5588000"/>
                    </a:lnTo>
                    <a:close/>
                  </a:path>
                </a:pathLst>
              </a:custGeom>
              <a:solidFill>
                <a:schemeClr val="bg2">
                  <a:alpha val="96000"/>
                </a:schemeClr>
              </a:solidFill>
              <a:ln w="31750"/>
              <a:effectLst>
                <a:outerShdw blurRad="127000" dist="381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6000" dirty="0">
                  <a:cs typeface="+mn-ea"/>
                  <a:sym typeface="+mn-lt"/>
                </a:endParaRPr>
              </a:p>
            </p:txBody>
          </p:sp>
          <p:sp>
            <p:nvSpPr>
              <p:cNvPr id="20" name="矩形 13">
                <a:extLst>
                  <a:ext uri="{FF2B5EF4-FFF2-40B4-BE49-F238E27FC236}">
                    <a16:creationId xmlns:a16="http://schemas.microsoft.com/office/drawing/2014/main" id="{48CC0BAC-D5D4-4D84-B268-47AD712F1521}"/>
                  </a:ext>
                </a:extLst>
              </p:cNvPr>
              <p:cNvSpPr/>
              <p:nvPr/>
            </p:nvSpPr>
            <p:spPr>
              <a:xfrm flipH="1">
                <a:off x="8170684" y="1264876"/>
                <a:ext cx="3733993" cy="5588034"/>
              </a:xfrm>
              <a:custGeom>
                <a:avLst/>
                <a:gdLst>
                  <a:gd name="connsiteX0" fmla="*/ 0 w 4456252"/>
                  <a:gd name="connsiteY0" fmla="*/ 5588000 h 5588000"/>
                  <a:gd name="connsiteX1" fmla="*/ 1278410 w 4456252"/>
                  <a:gd name="connsiteY1" fmla="*/ 0 h 5588000"/>
                  <a:gd name="connsiteX2" fmla="*/ 3177842 w 4456252"/>
                  <a:gd name="connsiteY2" fmla="*/ 0 h 5588000"/>
                  <a:gd name="connsiteX3" fmla="*/ 4456252 w 4456252"/>
                  <a:gd name="connsiteY3" fmla="*/ 5588000 h 5588000"/>
                  <a:gd name="connsiteX4" fmla="*/ 0 w 4456252"/>
                  <a:gd name="connsiteY4" fmla="*/ 5588000 h 5588000"/>
                  <a:gd name="connsiteX0" fmla="*/ 4456252 w 4547692"/>
                  <a:gd name="connsiteY0" fmla="*/ 5588000 h 5679440"/>
                  <a:gd name="connsiteX1" fmla="*/ 0 w 4547692"/>
                  <a:gd name="connsiteY1" fmla="*/ 5588000 h 5679440"/>
                  <a:gd name="connsiteX2" fmla="*/ 1278410 w 4547692"/>
                  <a:gd name="connsiteY2" fmla="*/ 0 h 5679440"/>
                  <a:gd name="connsiteX3" fmla="*/ 3177842 w 4547692"/>
                  <a:gd name="connsiteY3" fmla="*/ 0 h 5679440"/>
                  <a:gd name="connsiteX4" fmla="*/ 4547692 w 4547692"/>
                  <a:gd name="connsiteY4" fmla="*/ 5679440 h 5679440"/>
                  <a:gd name="connsiteX0" fmla="*/ 4456252 w 4456252"/>
                  <a:gd name="connsiteY0" fmla="*/ 5588000 h 5588000"/>
                  <a:gd name="connsiteX1" fmla="*/ 0 w 4456252"/>
                  <a:gd name="connsiteY1" fmla="*/ 5588000 h 5588000"/>
                  <a:gd name="connsiteX2" fmla="*/ 1278410 w 4456252"/>
                  <a:gd name="connsiteY2" fmla="*/ 0 h 5588000"/>
                  <a:gd name="connsiteX3" fmla="*/ 3177842 w 4456252"/>
                  <a:gd name="connsiteY3" fmla="*/ 0 h 5588000"/>
                  <a:gd name="connsiteX0" fmla="*/ 4503209 w 4503209"/>
                  <a:gd name="connsiteY0" fmla="*/ 5588000 h 5588000"/>
                  <a:gd name="connsiteX1" fmla="*/ 46957 w 4503209"/>
                  <a:gd name="connsiteY1" fmla="*/ 5588000 h 5588000"/>
                  <a:gd name="connsiteX2" fmla="*/ 0 w 4503209"/>
                  <a:gd name="connsiteY2" fmla="*/ 61645 h 5588000"/>
                  <a:gd name="connsiteX3" fmla="*/ 3224799 w 4503209"/>
                  <a:gd name="connsiteY3" fmla="*/ 0 h 5588000"/>
                  <a:gd name="connsiteX0" fmla="*/ 4503209 w 4503209"/>
                  <a:gd name="connsiteY0" fmla="*/ 5588000 h 5588000"/>
                  <a:gd name="connsiteX1" fmla="*/ 46957 w 4503209"/>
                  <a:gd name="connsiteY1" fmla="*/ 5588000 h 5588000"/>
                  <a:gd name="connsiteX2" fmla="*/ 0 w 4503209"/>
                  <a:gd name="connsiteY2" fmla="*/ 10275 h 5588000"/>
                  <a:gd name="connsiteX3" fmla="*/ 3224799 w 4503209"/>
                  <a:gd name="connsiteY3" fmla="*/ 0 h 5588000"/>
                  <a:gd name="connsiteX0" fmla="*/ 4311842 w 4311842"/>
                  <a:gd name="connsiteY0" fmla="*/ 5588000 h 5588000"/>
                  <a:gd name="connsiteX1" fmla="*/ 46957 w 4311842"/>
                  <a:gd name="connsiteY1" fmla="*/ 5588000 h 5588000"/>
                  <a:gd name="connsiteX2" fmla="*/ 0 w 4311842"/>
                  <a:gd name="connsiteY2" fmla="*/ 10275 h 5588000"/>
                  <a:gd name="connsiteX3" fmla="*/ 3224799 w 4311842"/>
                  <a:gd name="connsiteY3" fmla="*/ 0 h 5588000"/>
                  <a:gd name="connsiteX0" fmla="*/ 4265561 w 4265561"/>
                  <a:gd name="connsiteY0" fmla="*/ 5588000 h 5588000"/>
                  <a:gd name="connsiteX1" fmla="*/ 46957 w 4265561"/>
                  <a:gd name="connsiteY1" fmla="*/ 5588000 h 5588000"/>
                  <a:gd name="connsiteX2" fmla="*/ 0 w 4265561"/>
                  <a:gd name="connsiteY2" fmla="*/ 10275 h 5588000"/>
                  <a:gd name="connsiteX3" fmla="*/ 3224799 w 4265561"/>
                  <a:gd name="connsiteY3" fmla="*/ 0 h 5588000"/>
                  <a:gd name="connsiteX0" fmla="*/ 4265561 w 4265561"/>
                  <a:gd name="connsiteY0" fmla="*/ 5588000 h 5588000"/>
                  <a:gd name="connsiteX1" fmla="*/ 46957 w 4265561"/>
                  <a:gd name="connsiteY1" fmla="*/ 5588000 h 5588000"/>
                  <a:gd name="connsiteX2" fmla="*/ 0 w 4265561"/>
                  <a:gd name="connsiteY2" fmla="*/ 10275 h 5588000"/>
                  <a:gd name="connsiteX3" fmla="*/ 3194641 w 4265561"/>
                  <a:gd name="connsiteY3" fmla="*/ 0 h 5588000"/>
                </a:gdLst>
                <a:ahLst/>
                <a:cxnLst>
                  <a:cxn ang="0">
                    <a:pos x="connsiteX0" y="connsiteY0"/>
                  </a:cxn>
                  <a:cxn ang="0">
                    <a:pos x="connsiteX1" y="connsiteY1"/>
                  </a:cxn>
                  <a:cxn ang="0">
                    <a:pos x="connsiteX2" y="connsiteY2"/>
                  </a:cxn>
                  <a:cxn ang="0">
                    <a:pos x="connsiteX3" y="connsiteY3"/>
                  </a:cxn>
                </a:cxnLst>
                <a:rect l="l" t="t" r="r" b="b"/>
                <a:pathLst>
                  <a:path w="4265561" h="5588000">
                    <a:moveTo>
                      <a:pt x="4265561" y="5588000"/>
                    </a:moveTo>
                    <a:lnTo>
                      <a:pt x="46957" y="5588000"/>
                    </a:lnTo>
                    <a:lnTo>
                      <a:pt x="0" y="10275"/>
                    </a:lnTo>
                    <a:lnTo>
                      <a:pt x="3194641" y="0"/>
                    </a:lnTo>
                  </a:path>
                </a:pathLst>
              </a:custGeom>
              <a:solidFill>
                <a:schemeClr val="accent1">
                  <a:alpha val="90000"/>
                </a:schemeClr>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cs typeface="+mn-ea"/>
                  <a:sym typeface="+mn-lt"/>
                </a:endParaRPr>
              </a:p>
            </p:txBody>
          </p:sp>
        </p:grpSp>
        <p:grpSp>
          <p:nvGrpSpPr>
            <p:cNvPr id="29" name="组合 28">
              <a:extLst>
                <a:ext uri="{FF2B5EF4-FFF2-40B4-BE49-F238E27FC236}">
                  <a16:creationId xmlns:a16="http://schemas.microsoft.com/office/drawing/2014/main" id="{052DCFFF-B6F5-424B-A059-5E15715EA0B4}"/>
                </a:ext>
              </a:extLst>
            </p:cNvPr>
            <p:cNvGrpSpPr/>
            <p:nvPr userDrawn="1"/>
          </p:nvGrpSpPr>
          <p:grpSpPr>
            <a:xfrm flipH="1">
              <a:off x="10572502" y="5800567"/>
              <a:ext cx="966987" cy="152400"/>
              <a:chOff x="9774601" y="5660136"/>
              <a:chExt cx="966987" cy="152400"/>
            </a:xfrm>
          </p:grpSpPr>
          <p:sp>
            <p:nvSpPr>
              <p:cNvPr id="30" name="矩形 29">
                <a:extLst>
                  <a:ext uri="{FF2B5EF4-FFF2-40B4-BE49-F238E27FC236}">
                    <a16:creationId xmlns:a16="http://schemas.microsoft.com/office/drawing/2014/main" id="{E16D2F1B-2BF7-43FB-AE15-B67E6D85BE8A}"/>
                  </a:ext>
                </a:extLst>
              </p:cNvPr>
              <p:cNvSpPr/>
              <p:nvPr/>
            </p:nvSpPr>
            <p:spPr>
              <a:xfrm>
                <a:off x="10046130" y="5660136"/>
                <a:ext cx="152400" cy="152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矩形 30">
                <a:extLst>
                  <a:ext uri="{FF2B5EF4-FFF2-40B4-BE49-F238E27FC236}">
                    <a16:creationId xmlns:a16="http://schemas.microsoft.com/office/drawing/2014/main" id="{688CBFE7-1EB5-4562-8B59-22BF26EC4D95}"/>
                  </a:ext>
                </a:extLst>
              </p:cNvPr>
              <p:cNvSpPr/>
              <p:nvPr/>
            </p:nvSpPr>
            <p:spPr>
              <a:xfrm>
                <a:off x="10317659" y="5660136"/>
                <a:ext cx="152400" cy="1524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矩形 31">
                <a:extLst>
                  <a:ext uri="{FF2B5EF4-FFF2-40B4-BE49-F238E27FC236}">
                    <a16:creationId xmlns:a16="http://schemas.microsoft.com/office/drawing/2014/main" id="{01D2879E-1D2A-4B16-A2F6-A9514AC9033A}"/>
                  </a:ext>
                </a:extLst>
              </p:cNvPr>
              <p:cNvSpPr/>
              <p:nvPr/>
            </p:nvSpPr>
            <p:spPr>
              <a:xfrm>
                <a:off x="10589188" y="5660136"/>
                <a:ext cx="152400" cy="1524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矩形 32">
                <a:extLst>
                  <a:ext uri="{FF2B5EF4-FFF2-40B4-BE49-F238E27FC236}">
                    <a16:creationId xmlns:a16="http://schemas.microsoft.com/office/drawing/2014/main" id="{BBD62F7A-0C78-430E-9163-0E2A4DBEB516}"/>
                  </a:ext>
                </a:extLst>
              </p:cNvPr>
              <p:cNvSpPr/>
              <p:nvPr/>
            </p:nvSpPr>
            <p:spPr>
              <a:xfrm>
                <a:off x="9774601" y="5660136"/>
                <a:ext cx="152400" cy="152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4" name="组合 33">
              <a:extLst>
                <a:ext uri="{FF2B5EF4-FFF2-40B4-BE49-F238E27FC236}">
                  <a16:creationId xmlns:a16="http://schemas.microsoft.com/office/drawing/2014/main" id="{8A39D53F-E988-4AD0-B11A-CD97C6A8F952}"/>
                </a:ext>
              </a:extLst>
            </p:cNvPr>
            <p:cNvGrpSpPr/>
            <p:nvPr userDrawn="1"/>
          </p:nvGrpSpPr>
          <p:grpSpPr>
            <a:xfrm>
              <a:off x="664749" y="870774"/>
              <a:ext cx="966987" cy="152400"/>
              <a:chOff x="9800002" y="5660136"/>
              <a:chExt cx="966987" cy="152400"/>
            </a:xfrm>
          </p:grpSpPr>
          <p:sp>
            <p:nvSpPr>
              <p:cNvPr id="35" name="矩形 34">
                <a:extLst>
                  <a:ext uri="{FF2B5EF4-FFF2-40B4-BE49-F238E27FC236}">
                    <a16:creationId xmlns:a16="http://schemas.microsoft.com/office/drawing/2014/main" id="{D65593AE-EB1E-424F-9932-4E4CBDAF4138}"/>
                  </a:ext>
                </a:extLst>
              </p:cNvPr>
              <p:cNvSpPr/>
              <p:nvPr/>
            </p:nvSpPr>
            <p:spPr>
              <a:xfrm>
                <a:off x="10071531" y="5660136"/>
                <a:ext cx="152400" cy="152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矩形 35">
                <a:extLst>
                  <a:ext uri="{FF2B5EF4-FFF2-40B4-BE49-F238E27FC236}">
                    <a16:creationId xmlns:a16="http://schemas.microsoft.com/office/drawing/2014/main" id="{74AD33B7-D6FE-4659-9A36-746B9FCC39CD}"/>
                  </a:ext>
                </a:extLst>
              </p:cNvPr>
              <p:cNvSpPr/>
              <p:nvPr/>
            </p:nvSpPr>
            <p:spPr>
              <a:xfrm>
                <a:off x="10343060" y="5660136"/>
                <a:ext cx="152400" cy="1524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矩形 36">
                <a:extLst>
                  <a:ext uri="{FF2B5EF4-FFF2-40B4-BE49-F238E27FC236}">
                    <a16:creationId xmlns:a16="http://schemas.microsoft.com/office/drawing/2014/main" id="{19B4A78A-6B72-4EB6-BD41-90BC2ABA0C87}"/>
                  </a:ext>
                </a:extLst>
              </p:cNvPr>
              <p:cNvSpPr/>
              <p:nvPr/>
            </p:nvSpPr>
            <p:spPr>
              <a:xfrm>
                <a:off x="10614589" y="5660136"/>
                <a:ext cx="152400" cy="1524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矩形 37">
                <a:extLst>
                  <a:ext uri="{FF2B5EF4-FFF2-40B4-BE49-F238E27FC236}">
                    <a16:creationId xmlns:a16="http://schemas.microsoft.com/office/drawing/2014/main" id="{AB3C67F4-29E7-403C-BE3E-A1EE3270F4CC}"/>
                  </a:ext>
                </a:extLst>
              </p:cNvPr>
              <p:cNvSpPr/>
              <p:nvPr/>
            </p:nvSpPr>
            <p:spPr>
              <a:xfrm>
                <a:off x="9800002" y="5660136"/>
                <a:ext cx="152400" cy="152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374002627"/>
      </p:ext>
    </p:extLst>
  </p:cSld>
  <p:clrMapOvr>
    <a:masterClrMapping/>
  </p:clrMapOvr>
  <p:extLst>
    <p:ext uri="{DCECCB84-F9BA-43D5-87BE-67443E8EF086}">
      <p15:sldGuideLst xmlns:p15="http://schemas.microsoft.com/office/powerpoint/2012/main">
        <p15:guide id="1" pos="3840">
          <p15:clr>
            <a:srgbClr val="FBAE40"/>
          </p15:clr>
        </p15:guide>
        <p15:guide id="2" pos="726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solidFill>
          <a:schemeClr val="bg2"/>
        </a:solidFill>
        <a:effectLst/>
      </p:bgPr>
    </p:bg>
    <p:spTree>
      <p:nvGrpSpPr>
        <p:cNvPr id="1" name=""/>
        <p:cNvGrpSpPr/>
        <p:nvPr/>
      </p:nvGrpSpPr>
      <p:grpSpPr>
        <a:xfrm>
          <a:off x="0" y="0"/>
          <a:ext cx="0" cy="0"/>
          <a:chOff x="0" y="0"/>
          <a:chExt cx="0" cy="0"/>
        </a:xfrm>
      </p:grpSpPr>
      <p:pic>
        <p:nvPicPr>
          <p:cNvPr id="10" name="图片 9" descr="绿色的叶子&#10;&#10;描述已自动生成">
            <a:extLst>
              <a:ext uri="{FF2B5EF4-FFF2-40B4-BE49-F238E27FC236}">
                <a16:creationId xmlns:a16="http://schemas.microsoft.com/office/drawing/2014/main" id="{40E9142E-92AB-FE87-B9BA-707DC41B93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3318" y="1"/>
            <a:ext cx="12208526" cy="6857999"/>
          </a:xfrm>
          <a:prstGeom prst="rect">
            <a:avLst/>
          </a:prstGeom>
        </p:spPr>
      </p:pic>
      <p:sp>
        <p:nvSpPr>
          <p:cNvPr id="14" name="任意多边形: 形状 13">
            <a:extLst>
              <a:ext uri="{FF2B5EF4-FFF2-40B4-BE49-F238E27FC236}">
                <a16:creationId xmlns:a16="http://schemas.microsoft.com/office/drawing/2014/main" id="{D31BB0C3-CFD6-47CF-AE53-6885117A71B1}"/>
              </a:ext>
            </a:extLst>
          </p:cNvPr>
          <p:cNvSpPr/>
          <p:nvPr userDrawn="1">
            <p:custDataLst>
              <p:tags r:id="rId1"/>
            </p:custDataLst>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11" name="图片 10" descr="绿色的叶子&#10;&#10;描述已自动生成">
            <a:extLst>
              <a:ext uri="{FF2B5EF4-FFF2-40B4-BE49-F238E27FC236}">
                <a16:creationId xmlns:a16="http://schemas.microsoft.com/office/drawing/2014/main" id="{422C184E-C747-C1D8-FB16-46E9C4AACD1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440077" y="406471"/>
            <a:ext cx="11311846" cy="6045058"/>
          </a:xfrm>
          <a:prstGeom prst="rect">
            <a:avLst/>
          </a:prstGeom>
        </p:spPr>
      </p:pic>
      <p:sp>
        <p:nvSpPr>
          <p:cNvPr id="16" name="矩形 15">
            <a:extLst>
              <a:ext uri="{FF2B5EF4-FFF2-40B4-BE49-F238E27FC236}">
                <a16:creationId xmlns:a16="http://schemas.microsoft.com/office/drawing/2014/main" id="{CFAF0514-4E03-487F-AF7A-9913B1760A0D}"/>
              </a:ext>
            </a:extLst>
          </p:cNvPr>
          <p:cNvSpPr/>
          <p:nvPr userDrawn="1"/>
        </p:nvSpPr>
        <p:spPr>
          <a:xfrm>
            <a:off x="440077" y="406471"/>
            <a:ext cx="11311846" cy="6045058"/>
          </a:xfrm>
          <a:prstGeom prst="rect">
            <a:avLst/>
          </a:prstGeom>
          <a:solidFill>
            <a:schemeClr val="bg1">
              <a:alpha val="95000"/>
            </a:schemeClr>
          </a:solidFill>
          <a:ln w="0" cap="flat" cmpd="sng" algn="ctr">
            <a:noFill/>
            <a:prstDash val="solid"/>
            <a:miter lim="800000"/>
          </a:ln>
          <a:effectLst>
            <a:outerShdw blurRad="127000" dist="762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710319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2"/>
        </a:solidFill>
        <a:effectLst/>
      </p:bgPr>
    </p:bg>
    <p:spTree>
      <p:nvGrpSpPr>
        <p:cNvPr id="1" name=""/>
        <p:cNvGrpSpPr/>
        <p:nvPr/>
      </p:nvGrpSpPr>
      <p:grpSpPr>
        <a:xfrm>
          <a:off x="0" y="0"/>
          <a:ext cx="0" cy="0"/>
          <a:chOff x="0" y="0"/>
          <a:chExt cx="0" cy="0"/>
        </a:xfrm>
      </p:grpSpPr>
      <p:pic>
        <p:nvPicPr>
          <p:cNvPr id="17" name="图片 16" descr="绿色的叶子&#10;&#10;描述已自动生成">
            <a:extLst>
              <a:ext uri="{FF2B5EF4-FFF2-40B4-BE49-F238E27FC236}">
                <a16:creationId xmlns:a16="http://schemas.microsoft.com/office/drawing/2014/main" id="{36299D39-0E0C-6C64-C38E-F553C6892FA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1"/>
            <a:ext cx="12192000" cy="6857999"/>
          </a:xfrm>
          <a:prstGeom prst="rect">
            <a:avLst/>
          </a:prstGeom>
        </p:spPr>
      </p:pic>
      <p:sp>
        <p:nvSpPr>
          <p:cNvPr id="7" name="任意多边形: 形状 6">
            <a:extLst>
              <a:ext uri="{FF2B5EF4-FFF2-40B4-BE49-F238E27FC236}">
                <a16:creationId xmlns:a16="http://schemas.microsoft.com/office/drawing/2014/main" id="{DB5E8272-9FC0-4640-B6F3-2168E4F45D3C}"/>
              </a:ext>
            </a:extLst>
          </p:cNvPr>
          <p:cNvSpPr/>
          <p:nvPr>
            <p:custDataLst>
              <p:tags r:id="rId1"/>
            </p:custDataLst>
          </p:nvPr>
        </p:nvSpPr>
        <p:spPr>
          <a:xfrm>
            <a:off x="2783540" y="0"/>
            <a:ext cx="9407061" cy="6858000"/>
          </a:xfrm>
          <a:custGeom>
            <a:avLst/>
            <a:gdLst>
              <a:gd name="connsiteX0" fmla="*/ 0 w 9407061"/>
              <a:gd name="connsiteY0" fmla="*/ 0 h 6858000"/>
              <a:gd name="connsiteX1" fmla="*/ 9407061 w 9407061"/>
              <a:gd name="connsiteY1" fmla="*/ 0 h 6858000"/>
              <a:gd name="connsiteX2" fmla="*/ 9407061 w 9407061"/>
              <a:gd name="connsiteY2" fmla="*/ 6858000 h 6858000"/>
              <a:gd name="connsiteX3" fmla="*/ 0 w 94070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407061" h="6858000">
                <a:moveTo>
                  <a:pt x="0" y="0"/>
                </a:moveTo>
                <a:lnTo>
                  <a:pt x="9407061" y="0"/>
                </a:lnTo>
                <a:lnTo>
                  <a:pt x="9407061" y="6858000"/>
                </a:lnTo>
                <a:lnTo>
                  <a:pt x="0" y="6858000"/>
                </a:lnTo>
                <a:close/>
              </a:path>
            </a:pathLst>
          </a:cu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2" name="任意多边形: 形状 11">
            <a:extLst>
              <a:ext uri="{FF2B5EF4-FFF2-40B4-BE49-F238E27FC236}">
                <a16:creationId xmlns:a16="http://schemas.microsoft.com/office/drawing/2014/main" id="{8831F82E-C2D8-4113-B3C1-FE703150CB8F}"/>
              </a:ext>
            </a:extLst>
          </p:cNvPr>
          <p:cNvSpPr/>
          <p:nvPr userDrawn="1"/>
        </p:nvSpPr>
        <p:spPr>
          <a:xfrm>
            <a:off x="0" y="0"/>
            <a:ext cx="6949440" cy="6858000"/>
          </a:xfrm>
          <a:custGeom>
            <a:avLst/>
            <a:gdLst>
              <a:gd name="connsiteX0" fmla="*/ 0 w 6949440"/>
              <a:gd name="connsiteY0" fmla="*/ 0 h 6858000"/>
              <a:gd name="connsiteX1" fmla="*/ 5234940 w 6949440"/>
              <a:gd name="connsiteY1" fmla="*/ 0 h 6858000"/>
              <a:gd name="connsiteX2" fmla="*/ 6949440 w 6949440"/>
              <a:gd name="connsiteY2" fmla="*/ 6858000 h 6858000"/>
              <a:gd name="connsiteX3" fmla="*/ 0 w 694944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49440" h="6858000">
                <a:moveTo>
                  <a:pt x="0" y="0"/>
                </a:moveTo>
                <a:lnTo>
                  <a:pt x="5234940" y="0"/>
                </a:lnTo>
                <a:lnTo>
                  <a:pt x="6949440" y="6858000"/>
                </a:lnTo>
                <a:lnTo>
                  <a:pt x="0" y="6858000"/>
                </a:lnTo>
                <a:close/>
              </a:path>
            </a:pathLst>
          </a:cu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2" name="组合 1">
            <a:extLst>
              <a:ext uri="{FF2B5EF4-FFF2-40B4-BE49-F238E27FC236}">
                <a16:creationId xmlns:a16="http://schemas.microsoft.com/office/drawing/2014/main" id="{76DC51E1-DA7A-437D-AE0F-EE34CAC007CA}"/>
              </a:ext>
            </a:extLst>
          </p:cNvPr>
          <p:cNvGrpSpPr/>
          <p:nvPr userDrawn="1"/>
        </p:nvGrpSpPr>
        <p:grpSpPr>
          <a:xfrm>
            <a:off x="341086" y="359229"/>
            <a:ext cx="11509829" cy="6139543"/>
            <a:chOff x="341086" y="359229"/>
            <a:chExt cx="11509829" cy="6139543"/>
          </a:xfrm>
        </p:grpSpPr>
        <p:sp>
          <p:nvSpPr>
            <p:cNvPr id="11" name="矩形 10">
              <a:extLst>
                <a:ext uri="{FF2B5EF4-FFF2-40B4-BE49-F238E27FC236}">
                  <a16:creationId xmlns:a16="http://schemas.microsoft.com/office/drawing/2014/main" id="{0605ED8B-8296-4D06-BF90-35AEB716F780}"/>
                </a:ext>
              </a:extLst>
            </p:cNvPr>
            <p:cNvSpPr/>
            <p:nvPr userDrawn="1"/>
          </p:nvSpPr>
          <p:spPr>
            <a:xfrm>
              <a:off x="341086" y="359229"/>
              <a:ext cx="11509829" cy="6139543"/>
            </a:xfrm>
            <a:prstGeom prst="rect">
              <a:avLst/>
            </a:prstGeom>
            <a:solidFill>
              <a:schemeClr val="bg1">
                <a:alpha val="92000"/>
              </a:schemeClr>
            </a:solidFill>
            <a:ln w="0" cap="flat" cmpd="sng" algn="ctr">
              <a:noFill/>
              <a:prstDash val="solid"/>
              <a:miter lim="800000"/>
            </a:ln>
            <a:effectLst>
              <a:outerShdw blurRad="127000" dist="762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0AFA4785-2930-4375-B185-4E83AE3A94B8}"/>
                </a:ext>
              </a:extLst>
            </p:cNvPr>
            <p:cNvGrpSpPr/>
            <p:nvPr userDrawn="1"/>
          </p:nvGrpSpPr>
          <p:grpSpPr>
            <a:xfrm flipH="1">
              <a:off x="10570977" y="6019903"/>
              <a:ext cx="966987" cy="152400"/>
              <a:chOff x="9774601" y="5660136"/>
              <a:chExt cx="966987" cy="152400"/>
            </a:xfrm>
          </p:grpSpPr>
          <p:sp>
            <p:nvSpPr>
              <p:cNvPr id="15" name="矩形 14">
                <a:extLst>
                  <a:ext uri="{FF2B5EF4-FFF2-40B4-BE49-F238E27FC236}">
                    <a16:creationId xmlns:a16="http://schemas.microsoft.com/office/drawing/2014/main" id="{0DD5729A-5570-4744-8C78-16BA6A2B9579}"/>
                  </a:ext>
                </a:extLst>
              </p:cNvPr>
              <p:cNvSpPr/>
              <p:nvPr/>
            </p:nvSpPr>
            <p:spPr>
              <a:xfrm>
                <a:off x="10046130" y="5660136"/>
                <a:ext cx="152400" cy="152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矩形 21">
                <a:extLst>
                  <a:ext uri="{FF2B5EF4-FFF2-40B4-BE49-F238E27FC236}">
                    <a16:creationId xmlns:a16="http://schemas.microsoft.com/office/drawing/2014/main" id="{E63320CA-CD81-4DFE-AA70-CAAC8F1D1BDF}"/>
                  </a:ext>
                </a:extLst>
              </p:cNvPr>
              <p:cNvSpPr/>
              <p:nvPr/>
            </p:nvSpPr>
            <p:spPr>
              <a:xfrm>
                <a:off x="10317659" y="5660136"/>
                <a:ext cx="152400" cy="1524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矩形 22">
                <a:extLst>
                  <a:ext uri="{FF2B5EF4-FFF2-40B4-BE49-F238E27FC236}">
                    <a16:creationId xmlns:a16="http://schemas.microsoft.com/office/drawing/2014/main" id="{07A88E80-70FA-4399-B06D-01B193F85AC7}"/>
                  </a:ext>
                </a:extLst>
              </p:cNvPr>
              <p:cNvSpPr/>
              <p:nvPr/>
            </p:nvSpPr>
            <p:spPr>
              <a:xfrm>
                <a:off x="10589188" y="5660136"/>
                <a:ext cx="152400" cy="1524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23">
                <a:extLst>
                  <a:ext uri="{FF2B5EF4-FFF2-40B4-BE49-F238E27FC236}">
                    <a16:creationId xmlns:a16="http://schemas.microsoft.com/office/drawing/2014/main" id="{D8325526-BD92-4AB0-9E8B-555C4140C496}"/>
                  </a:ext>
                </a:extLst>
              </p:cNvPr>
              <p:cNvSpPr/>
              <p:nvPr/>
            </p:nvSpPr>
            <p:spPr>
              <a:xfrm>
                <a:off x="9774601" y="5660136"/>
                <a:ext cx="152400" cy="152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6" name="标题占位符 1">
            <a:extLst>
              <a:ext uri="{FF2B5EF4-FFF2-40B4-BE49-F238E27FC236}">
                <a16:creationId xmlns:a16="http://schemas.microsoft.com/office/drawing/2014/main" id="{4355495B-ABFF-4496-9ED7-8B774F6989AE}"/>
              </a:ext>
            </a:extLst>
          </p:cNvPr>
          <p:cNvSpPr>
            <a:spLocks noGrp="1"/>
          </p:cNvSpPr>
          <p:nvPr>
            <p:ph type="title"/>
            <p:custDataLst>
              <p:tags r:id="rId2"/>
            </p:custDataLst>
          </p:nvPr>
        </p:nvSpPr>
        <p:spPr>
          <a:xfrm>
            <a:off x="680771" y="606890"/>
            <a:ext cx="4813123" cy="441964"/>
          </a:xfrm>
          <a:prstGeom prst="rect">
            <a:avLst/>
          </a:prstGeom>
        </p:spPr>
        <p:txBody>
          <a:bodyPr vert="horz" lIns="90170" tIns="46990" rIns="90170" bIns="46990" rtlCol="0" anchor="t" anchorCtr="0">
            <a:noAutofit/>
          </a:bodyPr>
          <a:lstStyle>
            <a:lvl1pPr>
              <a:defRPr lang="zh-CN" altLang="en-US" sz="2800" dirty="0">
                <a:solidFill>
                  <a:schemeClr val="accent1"/>
                </a:solidFill>
                <a:latin typeface="+mj-lt"/>
              </a:defRPr>
            </a:lvl1pPr>
          </a:lstStyle>
          <a:p>
            <a:r>
              <a:rPr lang="zh-CN" altLang="en-US" dirty="0"/>
              <a:t>单击此处编辑母版标题样式</a:t>
            </a:r>
          </a:p>
        </p:txBody>
      </p:sp>
      <p:sp>
        <p:nvSpPr>
          <p:cNvPr id="13" name="矩形 12">
            <a:extLst>
              <a:ext uri="{FF2B5EF4-FFF2-40B4-BE49-F238E27FC236}">
                <a16:creationId xmlns:a16="http://schemas.microsoft.com/office/drawing/2014/main" id="{F44EC271-8E48-4279-AF3A-D90A2320FC09}"/>
              </a:ext>
            </a:extLst>
          </p:cNvPr>
          <p:cNvSpPr/>
          <p:nvPr userDrawn="1"/>
        </p:nvSpPr>
        <p:spPr>
          <a:xfrm>
            <a:off x="635052" y="631428"/>
            <a:ext cx="45719" cy="39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13035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
    <p:bg>
      <p:bgPr>
        <a:solidFill>
          <a:schemeClr val="bg2"/>
        </a:solidFill>
        <a:effectLst/>
      </p:bgPr>
    </p:bg>
    <p:spTree>
      <p:nvGrpSpPr>
        <p:cNvPr id="1" name=""/>
        <p:cNvGrpSpPr/>
        <p:nvPr/>
      </p:nvGrpSpPr>
      <p:grpSpPr>
        <a:xfrm>
          <a:off x="0" y="0"/>
          <a:ext cx="0" cy="0"/>
          <a:chOff x="0" y="0"/>
          <a:chExt cx="0" cy="0"/>
        </a:xfrm>
      </p:grpSpPr>
      <p:pic>
        <p:nvPicPr>
          <p:cNvPr id="22" name="图片 21" descr="绿色的叶子&#10;&#10;描述已自动生成">
            <a:extLst>
              <a:ext uri="{FF2B5EF4-FFF2-40B4-BE49-F238E27FC236}">
                <a16:creationId xmlns:a16="http://schemas.microsoft.com/office/drawing/2014/main" id="{D115A49F-219E-F611-C6A3-7A675C98C58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2700" y="1"/>
            <a:ext cx="12204700" cy="6857999"/>
          </a:xfrm>
          <a:prstGeom prst="rect">
            <a:avLst/>
          </a:prstGeom>
        </p:spPr>
      </p:pic>
      <p:grpSp>
        <p:nvGrpSpPr>
          <p:cNvPr id="2" name="组合 1">
            <a:extLst>
              <a:ext uri="{FF2B5EF4-FFF2-40B4-BE49-F238E27FC236}">
                <a16:creationId xmlns:a16="http://schemas.microsoft.com/office/drawing/2014/main" id="{E4956208-0E4A-4272-A3C7-BD5BFE5ABA6D}"/>
              </a:ext>
            </a:extLst>
          </p:cNvPr>
          <p:cNvGrpSpPr/>
          <p:nvPr userDrawn="1"/>
        </p:nvGrpSpPr>
        <p:grpSpPr>
          <a:xfrm>
            <a:off x="0" y="0"/>
            <a:ext cx="12192000" cy="6858000"/>
            <a:chOff x="0" y="0"/>
            <a:chExt cx="12192000" cy="6858000"/>
          </a:xfrm>
        </p:grpSpPr>
        <p:sp>
          <p:nvSpPr>
            <p:cNvPr id="7" name="矩形 6">
              <a:extLst>
                <a:ext uri="{FF2B5EF4-FFF2-40B4-BE49-F238E27FC236}">
                  <a16:creationId xmlns:a16="http://schemas.microsoft.com/office/drawing/2014/main" id="{DB5E8272-9FC0-4640-B6F3-2168E4F45D3C}"/>
                </a:ext>
              </a:extLst>
            </p:cNvPr>
            <p:cNvSpPr/>
            <p:nvPr>
              <p:custDataLst>
                <p:tags r:id="rId1"/>
              </p:custDataLst>
            </p:nvPr>
          </p:nvSpPr>
          <p:spPr>
            <a:xfrm>
              <a:off x="6096000" y="0"/>
              <a:ext cx="6096000"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2" name="矩形 11">
              <a:extLst>
                <a:ext uri="{FF2B5EF4-FFF2-40B4-BE49-F238E27FC236}">
                  <a16:creationId xmlns:a16="http://schemas.microsoft.com/office/drawing/2014/main" id="{8831F82E-C2D8-4113-B3C1-FE703150CB8F}"/>
                </a:ext>
              </a:extLst>
            </p:cNvPr>
            <p:cNvSpPr/>
            <p:nvPr userDrawn="1"/>
          </p:nvSpPr>
          <p:spPr>
            <a:xfrm>
              <a:off x="0" y="0"/>
              <a:ext cx="6096000" cy="6858000"/>
            </a:xfrm>
            <a:prstGeom prst="rect">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1" name="矩形 10">
            <a:extLst>
              <a:ext uri="{FF2B5EF4-FFF2-40B4-BE49-F238E27FC236}">
                <a16:creationId xmlns:a16="http://schemas.microsoft.com/office/drawing/2014/main" id="{0605ED8B-8296-4D06-BF90-35AEB716F780}"/>
              </a:ext>
            </a:extLst>
          </p:cNvPr>
          <p:cNvSpPr/>
          <p:nvPr userDrawn="1"/>
        </p:nvSpPr>
        <p:spPr>
          <a:xfrm>
            <a:off x="420431" y="395239"/>
            <a:ext cx="11351138" cy="6067522"/>
          </a:xfrm>
          <a:prstGeom prst="rect">
            <a:avLst/>
          </a:prstGeom>
          <a:solidFill>
            <a:schemeClr val="bg1">
              <a:alpha val="92000"/>
            </a:schemeClr>
          </a:solidFill>
          <a:ln w="0" cap="flat" cmpd="sng" algn="ctr">
            <a:noFill/>
            <a:prstDash val="solid"/>
            <a:miter lim="800000"/>
          </a:ln>
          <a:effectLst>
            <a:outerShdw blurRad="127000" dist="762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A1589B59-DA64-407F-B617-49F7583BFDCA}"/>
              </a:ext>
            </a:extLst>
          </p:cNvPr>
          <p:cNvGrpSpPr/>
          <p:nvPr userDrawn="1"/>
        </p:nvGrpSpPr>
        <p:grpSpPr>
          <a:xfrm flipH="1">
            <a:off x="10241326" y="5715501"/>
            <a:ext cx="966987" cy="152400"/>
            <a:chOff x="9774601" y="5660136"/>
            <a:chExt cx="966987" cy="152400"/>
          </a:xfrm>
        </p:grpSpPr>
        <p:sp>
          <p:nvSpPr>
            <p:cNvPr id="18" name="矩形 17">
              <a:extLst>
                <a:ext uri="{FF2B5EF4-FFF2-40B4-BE49-F238E27FC236}">
                  <a16:creationId xmlns:a16="http://schemas.microsoft.com/office/drawing/2014/main" id="{44C16C52-CEFF-47E5-8441-750DC0E4FC54}"/>
                </a:ext>
              </a:extLst>
            </p:cNvPr>
            <p:cNvSpPr/>
            <p:nvPr/>
          </p:nvSpPr>
          <p:spPr>
            <a:xfrm>
              <a:off x="10046130" y="5660136"/>
              <a:ext cx="152400" cy="152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矩形 18">
              <a:extLst>
                <a:ext uri="{FF2B5EF4-FFF2-40B4-BE49-F238E27FC236}">
                  <a16:creationId xmlns:a16="http://schemas.microsoft.com/office/drawing/2014/main" id="{2F2C93BB-9408-4AFD-B5EC-4F2A029135DE}"/>
                </a:ext>
              </a:extLst>
            </p:cNvPr>
            <p:cNvSpPr/>
            <p:nvPr/>
          </p:nvSpPr>
          <p:spPr>
            <a:xfrm>
              <a:off x="10317659" y="5660136"/>
              <a:ext cx="152400" cy="1524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矩形 19">
              <a:extLst>
                <a:ext uri="{FF2B5EF4-FFF2-40B4-BE49-F238E27FC236}">
                  <a16:creationId xmlns:a16="http://schemas.microsoft.com/office/drawing/2014/main" id="{541869C6-D220-4924-B8E0-25B25F86C0E3}"/>
                </a:ext>
              </a:extLst>
            </p:cNvPr>
            <p:cNvSpPr/>
            <p:nvPr/>
          </p:nvSpPr>
          <p:spPr>
            <a:xfrm>
              <a:off x="10589188" y="5660136"/>
              <a:ext cx="152400" cy="1524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矩形 20">
              <a:extLst>
                <a:ext uri="{FF2B5EF4-FFF2-40B4-BE49-F238E27FC236}">
                  <a16:creationId xmlns:a16="http://schemas.microsoft.com/office/drawing/2014/main" id="{EBBD4C14-FBA3-4AC3-B1FB-FBCD42998268}"/>
                </a:ext>
              </a:extLst>
            </p:cNvPr>
            <p:cNvSpPr/>
            <p:nvPr/>
          </p:nvSpPr>
          <p:spPr>
            <a:xfrm>
              <a:off x="9774601" y="5660136"/>
              <a:ext cx="152400" cy="152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任意多边形: 形状 22">
            <a:extLst>
              <a:ext uri="{FF2B5EF4-FFF2-40B4-BE49-F238E27FC236}">
                <a16:creationId xmlns:a16="http://schemas.microsoft.com/office/drawing/2014/main" id="{5E3C2E52-B2C0-A5B5-3C95-93254D09CE6F}"/>
              </a:ext>
            </a:extLst>
          </p:cNvPr>
          <p:cNvSpPr/>
          <p:nvPr userDrawn="1"/>
        </p:nvSpPr>
        <p:spPr>
          <a:xfrm>
            <a:off x="1029903" y="1645921"/>
            <a:ext cx="10178410" cy="3474720"/>
          </a:xfrm>
          <a:custGeom>
            <a:avLst/>
            <a:gdLst>
              <a:gd name="connsiteX0" fmla="*/ 0 w 10195560"/>
              <a:gd name="connsiteY0" fmla="*/ 0 h 3474720"/>
              <a:gd name="connsiteX1" fmla="*/ 10195560 w 10195560"/>
              <a:gd name="connsiteY1" fmla="*/ 0 h 3474720"/>
              <a:gd name="connsiteX2" fmla="*/ 10195560 w 10195560"/>
              <a:gd name="connsiteY2" fmla="*/ 1530157 h 3474720"/>
              <a:gd name="connsiteX3" fmla="*/ 9838314 w 10195560"/>
              <a:gd name="connsiteY3" fmla="*/ 1737360 h 3474720"/>
              <a:gd name="connsiteX4" fmla="*/ 10195560 w 10195560"/>
              <a:gd name="connsiteY4" fmla="*/ 1944562 h 3474720"/>
              <a:gd name="connsiteX5" fmla="*/ 10195560 w 10195560"/>
              <a:gd name="connsiteY5" fmla="*/ 3474720 h 3474720"/>
              <a:gd name="connsiteX6" fmla="*/ 0 w 10195560"/>
              <a:gd name="connsiteY6" fmla="*/ 3474720 h 347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5560" h="3474720">
                <a:moveTo>
                  <a:pt x="0" y="0"/>
                </a:moveTo>
                <a:lnTo>
                  <a:pt x="10195560" y="0"/>
                </a:lnTo>
                <a:lnTo>
                  <a:pt x="10195560" y="1530157"/>
                </a:lnTo>
                <a:lnTo>
                  <a:pt x="9838314" y="1737360"/>
                </a:lnTo>
                <a:lnTo>
                  <a:pt x="10195560" y="1944562"/>
                </a:lnTo>
                <a:lnTo>
                  <a:pt x="10195560" y="3474720"/>
                </a:lnTo>
                <a:lnTo>
                  <a:pt x="0" y="347472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dirty="0">
              <a:solidFill>
                <a:schemeClr val="bg1"/>
              </a:solidFill>
              <a:latin typeface="+mj-ea"/>
              <a:ea typeface="+mj-ea"/>
            </a:endParaRPr>
          </a:p>
        </p:txBody>
      </p:sp>
    </p:spTree>
    <p:extLst>
      <p:ext uri="{BB962C8B-B14F-4D97-AF65-F5344CB8AC3E}">
        <p14:creationId xmlns:p14="http://schemas.microsoft.com/office/powerpoint/2010/main" val="4010106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257270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tags" Target="../tags/tag5.xml"/><Relationship Id="rId5" Type="http://schemas.openxmlformats.org/officeDocument/2006/relationships/slideLayout" Target="../slideLayouts/slideLayout5.xml"/><Relationship Id="rId10"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文本占位符 2"/>
          <p:cNvSpPr>
            <a:spLocks noGrp="1"/>
          </p:cNvSpPr>
          <p:nvPr>
            <p:ph type="body" idx="1"/>
            <p:custDataLst>
              <p:tags r:id="rId7"/>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8"/>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2022/9/20</a:t>
            </a:fld>
            <a:endParaRPr lang="zh-CN" altLang="en-US"/>
          </a:p>
        </p:txBody>
      </p:sp>
      <p:sp>
        <p:nvSpPr>
          <p:cNvPr id="5" name="页脚占位符 4"/>
          <p:cNvSpPr>
            <a:spLocks noGrp="1"/>
          </p:cNvSpPr>
          <p:nvPr>
            <p:ph type="ftr" sz="quarter" idx="3"/>
            <p:custDataLst>
              <p:tags r:id="rId9"/>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0"/>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KSO_TEMPLATE" hidden="1"/>
          <p:cNvSpPr/>
          <p:nvPr>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3223695368"/>
      </p:ext>
    </p:extLst>
  </p:cSld>
  <p:clrMap bg1="lt1" tx1="dk1" bg2="lt2" tx2="dk2" accent1="accent1" accent2="accent2" accent3="accent3" accent4="accent4" accent5="accent5" accent6="accent6" hlink="hlink" folHlink="folHlink"/>
  <p:sldLayoutIdLst>
    <p:sldLayoutId id="2147483679" r:id="rId1"/>
    <p:sldLayoutId id="2147483677" r:id="rId2"/>
    <p:sldLayoutId id="2147483680" r:id="rId3"/>
    <p:sldLayoutId id="2147483667" r:id="rId4"/>
    <p:sldLayoutId id="2147483681" r:id="rId5"/>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1.sv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notesSlide" Target="../notesSlides/notesSlide14.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1.xml"/><Relationship Id="rId5" Type="http://schemas.openxmlformats.org/officeDocument/2006/relationships/tags" Target="../tags/tag35.xml"/><Relationship Id="rId4" Type="http://schemas.openxmlformats.org/officeDocument/2006/relationships/tags" Target="../tags/tag34.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tags" Target="../tags/tag22.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notesSlide" Target="../notesSlides/notesSlide4.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slideLayout" Target="../slideLayouts/slideLayout3.xml"/><Relationship Id="rId5" Type="http://schemas.openxmlformats.org/officeDocument/2006/relationships/tags" Target="../tags/tag19.xml"/><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notesSlide" Target="../notesSlides/notesSlide8.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3.xml"/><Relationship Id="rId5" Type="http://schemas.openxmlformats.org/officeDocument/2006/relationships/tags" Target="../tags/tag29.xml"/><Relationship Id="rId4" Type="http://schemas.openxmlformats.org/officeDocument/2006/relationships/tags" Target="../tags/tag2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标题 1">
            <a:extLst>
              <a:ext uri="{FF2B5EF4-FFF2-40B4-BE49-F238E27FC236}">
                <a16:creationId xmlns:a16="http://schemas.microsoft.com/office/drawing/2014/main" id="{7AA43540-0F4A-4DE9-A459-961D3817FDB6}"/>
              </a:ext>
            </a:extLst>
          </p:cNvPr>
          <p:cNvSpPr txBox="1">
            <a:spLocks/>
          </p:cNvSpPr>
          <p:nvPr>
            <p:custDataLst>
              <p:tags r:id="rId2"/>
            </p:custDataLst>
          </p:nvPr>
        </p:nvSpPr>
        <p:spPr>
          <a:xfrm>
            <a:off x="859157" y="2321004"/>
            <a:ext cx="8848676" cy="1107996"/>
          </a:xfrm>
          <a:prstGeom prst="rect">
            <a:avLst/>
          </a:prstGeom>
        </p:spPr>
        <p:txBody>
          <a:bodyPr wrap="square" lIns="0" tIns="0" rIns="0" bIns="0">
            <a:sp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spcBef>
                <a:spcPts val="0"/>
              </a:spcBef>
              <a:buSzPct val="100000"/>
            </a:pPr>
            <a:r>
              <a:rPr lang="zh-CN" altLang="en-US" sz="7200" b="0" dirty="0">
                <a:solidFill>
                  <a:schemeClr val="accent1"/>
                </a:solidFill>
                <a:latin typeface="+mj-ea"/>
                <a:ea typeface="+mj-ea"/>
                <a:cs typeface="+mn-ea"/>
                <a:sym typeface="+mn-lt"/>
              </a:rPr>
              <a:t>绿色简约</a:t>
            </a:r>
            <a:r>
              <a:rPr lang="en-US" altLang="zh-CN" sz="7200" b="0" dirty="0">
                <a:solidFill>
                  <a:schemeClr val="accent1"/>
                </a:solidFill>
                <a:latin typeface="+mj-ea"/>
                <a:ea typeface="+mj-ea"/>
                <a:cs typeface="+mn-ea"/>
                <a:sym typeface="+mn-lt"/>
              </a:rPr>
              <a:t>PPT</a:t>
            </a:r>
            <a:r>
              <a:rPr lang="zh-CN" altLang="en-US" sz="7200" b="0" dirty="0">
                <a:solidFill>
                  <a:schemeClr val="accent1"/>
                </a:solidFill>
                <a:latin typeface="+mj-ea"/>
                <a:ea typeface="+mj-ea"/>
                <a:cs typeface="+mn-ea"/>
                <a:sym typeface="+mn-lt"/>
              </a:rPr>
              <a:t>模板</a:t>
            </a:r>
          </a:p>
        </p:txBody>
      </p:sp>
      <p:grpSp>
        <p:nvGrpSpPr>
          <p:cNvPr id="2" name="组合 1">
            <a:extLst>
              <a:ext uri="{FF2B5EF4-FFF2-40B4-BE49-F238E27FC236}">
                <a16:creationId xmlns:a16="http://schemas.microsoft.com/office/drawing/2014/main" id="{064A2D1F-8445-47D7-4488-9C27AFA40911}"/>
              </a:ext>
            </a:extLst>
          </p:cNvPr>
          <p:cNvGrpSpPr/>
          <p:nvPr/>
        </p:nvGrpSpPr>
        <p:grpSpPr>
          <a:xfrm>
            <a:off x="911225" y="3795252"/>
            <a:ext cx="1704156" cy="490503"/>
            <a:chOff x="911225" y="3795252"/>
            <a:chExt cx="1704156" cy="490503"/>
          </a:xfrm>
        </p:grpSpPr>
        <p:sp>
          <p:nvSpPr>
            <p:cNvPr id="35" name="矩形 34">
              <a:extLst>
                <a:ext uri="{FF2B5EF4-FFF2-40B4-BE49-F238E27FC236}">
                  <a16:creationId xmlns:a16="http://schemas.microsoft.com/office/drawing/2014/main" id="{55C01D95-F869-47E0-A5CD-7E4283B47EEF}"/>
                </a:ext>
              </a:extLst>
            </p:cNvPr>
            <p:cNvSpPr/>
            <p:nvPr/>
          </p:nvSpPr>
          <p:spPr>
            <a:xfrm>
              <a:off x="911225" y="3795252"/>
              <a:ext cx="1704156" cy="490503"/>
            </a:xfrm>
            <a:prstGeom prst="rect">
              <a:avLst/>
            </a:prstGeom>
            <a:gradFill flip="none" rotWithShape="1">
              <a:gsLst>
                <a:gs pos="0">
                  <a:schemeClr val="accent1">
                    <a:lumMod val="75000"/>
                  </a:schemeClr>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cs typeface="+mn-ea"/>
                <a:sym typeface="+mn-lt"/>
              </a:endParaRPr>
            </a:p>
          </p:txBody>
        </p:sp>
        <p:sp>
          <p:nvSpPr>
            <p:cNvPr id="37" name="文本框 36">
              <a:extLst>
                <a:ext uri="{FF2B5EF4-FFF2-40B4-BE49-F238E27FC236}">
                  <a16:creationId xmlns:a16="http://schemas.microsoft.com/office/drawing/2014/main" id="{A11CFC4E-DA71-49A8-B123-D47B8A923CF9}"/>
                </a:ext>
              </a:extLst>
            </p:cNvPr>
            <p:cNvSpPr txBox="1"/>
            <p:nvPr/>
          </p:nvSpPr>
          <p:spPr>
            <a:xfrm>
              <a:off x="1093006" y="3902004"/>
              <a:ext cx="1340595" cy="276999"/>
            </a:xfrm>
            <a:prstGeom prst="rect">
              <a:avLst/>
            </a:prstGeom>
            <a:noFill/>
          </p:spPr>
          <p:txBody>
            <a:bodyPr wrap="none" lIns="0" tIns="0" rIns="0" bIns="0" rtlCol="0">
              <a:spAutoFit/>
            </a:bodyPr>
            <a:lstStyle/>
            <a:p>
              <a:pPr algn="ctr"/>
              <a:r>
                <a:rPr kumimoji="0" lang="zh-CN" altLang="en-US" sz="1800" b="0" i="0" u="none" strike="noStrike" kern="1200" cap="none" spc="0" normalizeH="0" baseline="0" noProof="0" dirty="0">
                  <a:ln>
                    <a:noFill/>
                  </a:ln>
                  <a:solidFill>
                    <a:schemeClr val="bg1"/>
                  </a:solidFill>
                  <a:effectLst/>
                  <a:uLnTx/>
                  <a:uFillTx/>
                  <a:latin typeface="+mn-ea"/>
                  <a:cs typeface="+mn-cs"/>
                </a:rPr>
                <a:t>汇报人：</a:t>
              </a:r>
              <a:r>
                <a:rPr lang="en-US" sz="1800" dirty="0">
                  <a:solidFill>
                    <a:schemeClr val="bg1"/>
                  </a:solidFill>
                  <a:latin typeface="+mn-ea"/>
                </a:rPr>
                <a:t> </a:t>
              </a:r>
              <a:r>
                <a:rPr lang="zh-CN" altLang="en-US" sz="1800" dirty="0">
                  <a:solidFill>
                    <a:schemeClr val="bg1"/>
                  </a:solidFill>
                  <a:latin typeface="+mn-ea"/>
                </a:rPr>
                <a:t>冷晴</a:t>
              </a:r>
              <a:endParaRPr lang="en-US" dirty="0">
                <a:solidFill>
                  <a:schemeClr val="bg1"/>
                </a:solidFill>
                <a:latin typeface="+mn-ea"/>
                <a:cs typeface="+mn-ea"/>
                <a:sym typeface="+mn-lt"/>
              </a:endParaRPr>
            </a:p>
          </p:txBody>
        </p:sp>
      </p:grpSp>
      <p:sp>
        <p:nvSpPr>
          <p:cNvPr id="17" name="副标题 3">
            <a:extLst>
              <a:ext uri="{FF2B5EF4-FFF2-40B4-BE49-F238E27FC236}">
                <a16:creationId xmlns:a16="http://schemas.microsoft.com/office/drawing/2014/main" id="{3BED5BA6-75F8-99B1-4DA5-B62873FF89AC}"/>
              </a:ext>
            </a:extLst>
          </p:cNvPr>
          <p:cNvSpPr txBox="1">
            <a:spLocks/>
          </p:cNvSpPr>
          <p:nvPr>
            <p:custDataLst>
              <p:tags r:id="rId3"/>
            </p:custDataLst>
          </p:nvPr>
        </p:nvSpPr>
        <p:spPr>
          <a:xfrm>
            <a:off x="850690" y="3333884"/>
            <a:ext cx="7619542" cy="338554"/>
          </a:xfrm>
          <a:prstGeom prst="rect">
            <a:avLst/>
          </a:prstGeom>
        </p:spPr>
        <p:txBody>
          <a:bodyPr wrap="square">
            <a:sp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lnSpc>
                <a:spcPct val="100000"/>
              </a:lnSpc>
              <a:buSzPct val="100000"/>
              <a:buFont typeface="Arial" panose="020B0604020202020204" pitchFamily="34" charset="0"/>
              <a:buNone/>
            </a:pPr>
            <a:r>
              <a:rPr lang="en-US" altLang="zh-CN" dirty="0">
                <a:solidFill>
                  <a:schemeClr val="tx1">
                    <a:lumMod val="50000"/>
                    <a:lumOff val="50000"/>
                  </a:schemeClr>
                </a:solidFill>
                <a:latin typeface="+mn-ea"/>
                <a:ea typeface="+mn-ea"/>
                <a:cs typeface="+mn-ea"/>
                <a:sym typeface="+mn-lt"/>
              </a:rPr>
              <a:t>Green contracted </a:t>
            </a:r>
            <a:r>
              <a:rPr lang="en-US" altLang="zh-CN" dirty="0" err="1">
                <a:solidFill>
                  <a:schemeClr val="tx1">
                    <a:lumMod val="50000"/>
                    <a:lumOff val="50000"/>
                  </a:schemeClr>
                </a:solidFill>
                <a:latin typeface="+mn-ea"/>
                <a:ea typeface="+mn-ea"/>
                <a:cs typeface="+mn-ea"/>
                <a:sym typeface="+mn-lt"/>
              </a:rPr>
              <a:t>powerpoint</a:t>
            </a:r>
            <a:r>
              <a:rPr lang="en-US" altLang="zh-CN" dirty="0">
                <a:solidFill>
                  <a:schemeClr val="tx1">
                    <a:lumMod val="50000"/>
                    <a:lumOff val="50000"/>
                  </a:schemeClr>
                </a:solidFill>
                <a:latin typeface="+mn-ea"/>
                <a:ea typeface="+mn-ea"/>
                <a:cs typeface="+mn-ea"/>
                <a:sym typeface="+mn-lt"/>
              </a:rPr>
              <a:t> template</a:t>
            </a:r>
            <a:endParaRPr lang="zh-CN" altLang="en-US" dirty="0">
              <a:solidFill>
                <a:schemeClr val="tx1">
                  <a:lumMod val="50000"/>
                  <a:lumOff val="50000"/>
                </a:schemeClr>
              </a:solidFill>
              <a:latin typeface="+mn-ea"/>
              <a:ea typeface="+mn-ea"/>
              <a:cs typeface="+mn-ea"/>
              <a:sym typeface="+mn-lt"/>
            </a:endParaRPr>
          </a:p>
        </p:txBody>
      </p:sp>
    </p:spTree>
    <p:custDataLst>
      <p:tags r:id="rId1"/>
    </p:custDataLst>
    <p:extLst>
      <p:ext uri="{BB962C8B-B14F-4D97-AF65-F5344CB8AC3E}">
        <p14:creationId xmlns:p14="http://schemas.microsoft.com/office/powerpoint/2010/main" val="29564441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E3B13E1-4C84-41F6-A103-AA1F306763E4}"/>
              </a:ext>
            </a:extLst>
          </p:cNvPr>
          <p:cNvGrpSpPr/>
          <p:nvPr/>
        </p:nvGrpSpPr>
        <p:grpSpPr>
          <a:xfrm>
            <a:off x="1030967" y="1511091"/>
            <a:ext cx="3305066" cy="3835819"/>
            <a:chOff x="-115889" y="1088748"/>
            <a:chExt cx="5374919" cy="6238066"/>
          </a:xfrm>
        </p:grpSpPr>
        <p:sp>
          <p:nvSpPr>
            <p:cNvPr id="8" name="矩形 13">
              <a:extLst>
                <a:ext uri="{FF2B5EF4-FFF2-40B4-BE49-F238E27FC236}">
                  <a16:creationId xmlns:a16="http://schemas.microsoft.com/office/drawing/2014/main" id="{3AF66D59-F3B8-46B5-9C6A-2297B2AA018F}"/>
                </a:ext>
              </a:extLst>
            </p:cNvPr>
            <p:cNvSpPr/>
            <p:nvPr/>
          </p:nvSpPr>
          <p:spPr>
            <a:xfrm>
              <a:off x="-115889" y="1088748"/>
              <a:ext cx="5374919" cy="6238066"/>
            </a:xfrm>
            <a:custGeom>
              <a:avLst/>
              <a:gdLst>
                <a:gd name="connsiteX0" fmla="*/ 0 w 1354941"/>
                <a:gd name="connsiteY0" fmla="*/ 0 h 446711"/>
                <a:gd name="connsiteX1" fmla="*/ 1354941 w 1354941"/>
                <a:gd name="connsiteY1" fmla="*/ 0 h 446711"/>
                <a:gd name="connsiteX2" fmla="*/ 1354941 w 1354941"/>
                <a:gd name="connsiteY2" fmla="*/ 446711 h 446711"/>
                <a:gd name="connsiteX3" fmla="*/ 0 w 1354941"/>
                <a:gd name="connsiteY3" fmla="*/ 446711 h 446711"/>
                <a:gd name="connsiteX4" fmla="*/ 0 w 1354941"/>
                <a:gd name="connsiteY4" fmla="*/ 0 h 446711"/>
                <a:gd name="connsiteX0" fmla="*/ 0 w 1354941"/>
                <a:gd name="connsiteY0" fmla="*/ 0 h 446711"/>
                <a:gd name="connsiteX1" fmla="*/ 1354941 w 1354941"/>
                <a:gd name="connsiteY1" fmla="*/ 0 h 446711"/>
                <a:gd name="connsiteX2" fmla="*/ 1354941 w 1354941"/>
                <a:gd name="connsiteY2" fmla="*/ 446711 h 446711"/>
                <a:gd name="connsiteX3" fmla="*/ 0 w 1354941"/>
                <a:gd name="connsiteY3" fmla="*/ 446711 h 446711"/>
                <a:gd name="connsiteX4" fmla="*/ 0 w 1354941"/>
                <a:gd name="connsiteY4" fmla="*/ 0 h 446711"/>
                <a:gd name="connsiteX0" fmla="*/ 1354941 w 1446381"/>
                <a:gd name="connsiteY0" fmla="*/ 446711 h 538151"/>
                <a:gd name="connsiteX1" fmla="*/ 0 w 1446381"/>
                <a:gd name="connsiteY1" fmla="*/ 446711 h 538151"/>
                <a:gd name="connsiteX2" fmla="*/ 0 w 1446381"/>
                <a:gd name="connsiteY2" fmla="*/ 0 h 538151"/>
                <a:gd name="connsiteX3" fmla="*/ 1354941 w 1446381"/>
                <a:gd name="connsiteY3" fmla="*/ 0 h 538151"/>
                <a:gd name="connsiteX4" fmla="*/ 1446381 w 1446381"/>
                <a:gd name="connsiteY4" fmla="*/ 538151 h 538151"/>
                <a:gd name="connsiteX0" fmla="*/ 1354941 w 1354941"/>
                <a:gd name="connsiteY0" fmla="*/ 446711 h 446711"/>
                <a:gd name="connsiteX1" fmla="*/ 0 w 1354941"/>
                <a:gd name="connsiteY1" fmla="*/ 446711 h 446711"/>
                <a:gd name="connsiteX2" fmla="*/ 0 w 1354941"/>
                <a:gd name="connsiteY2" fmla="*/ 0 h 446711"/>
                <a:gd name="connsiteX3" fmla="*/ 1354941 w 1354941"/>
                <a:gd name="connsiteY3" fmla="*/ 0 h 446711"/>
              </a:gdLst>
              <a:ahLst/>
              <a:cxnLst>
                <a:cxn ang="0">
                  <a:pos x="connsiteX0" y="connsiteY0"/>
                </a:cxn>
                <a:cxn ang="0">
                  <a:pos x="connsiteX1" y="connsiteY1"/>
                </a:cxn>
                <a:cxn ang="0">
                  <a:pos x="connsiteX2" y="connsiteY2"/>
                </a:cxn>
                <a:cxn ang="0">
                  <a:pos x="connsiteX3" y="connsiteY3"/>
                </a:cxn>
              </a:cxnLst>
              <a:rect l="l" t="t" r="r" b="b"/>
              <a:pathLst>
                <a:path w="1354941" h="446711">
                  <a:moveTo>
                    <a:pt x="1354941" y="446711"/>
                  </a:moveTo>
                  <a:lnTo>
                    <a:pt x="0" y="446711"/>
                  </a:lnTo>
                  <a:lnTo>
                    <a:pt x="0" y="0"/>
                  </a:lnTo>
                  <a:lnTo>
                    <a:pt x="1354941" y="0"/>
                  </a:lnTo>
                </a:path>
              </a:pathLst>
            </a:custGeom>
            <a:gradFill flip="none" rotWithShape="1">
              <a:gsLst>
                <a:gs pos="0">
                  <a:schemeClr val="accent1">
                    <a:alpha val="0"/>
                  </a:schemeClr>
                </a:gs>
                <a:gs pos="100000">
                  <a:schemeClr val="accent1"/>
                </a:gs>
              </a:gsLst>
              <a:path path="rect">
                <a:fillToRect l="50000" t="50000" r="50000" b="50000"/>
              </a:path>
              <a:tileRect/>
            </a:gra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a:cs typeface="+mn-ea"/>
                <a:sym typeface="+mn-lt"/>
              </a:endParaRPr>
            </a:p>
          </p:txBody>
        </p:sp>
        <p:pic>
          <p:nvPicPr>
            <p:cNvPr id="9" name="图片 8">
              <a:extLst>
                <a:ext uri="{FF2B5EF4-FFF2-40B4-BE49-F238E27FC236}">
                  <a16:creationId xmlns:a16="http://schemas.microsoft.com/office/drawing/2014/main" id="{1AA3CA35-8AD3-4A9C-B67D-BFA9C8C2F64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4147" y="1307574"/>
              <a:ext cx="4734845" cy="5800416"/>
            </a:xfrm>
            <a:prstGeom prst="rect">
              <a:avLst/>
            </a:prstGeom>
            <a:ln w="31750">
              <a:noFill/>
            </a:ln>
          </p:spPr>
        </p:pic>
      </p:grpSp>
      <p:sp>
        <p:nvSpPr>
          <p:cNvPr id="3" name="标题 2">
            <a:extLst>
              <a:ext uri="{FF2B5EF4-FFF2-40B4-BE49-F238E27FC236}">
                <a16:creationId xmlns:a16="http://schemas.microsoft.com/office/drawing/2014/main" id="{0B9FC74C-A6CE-408B-87AC-388F4489E643}"/>
              </a:ext>
            </a:extLst>
          </p:cNvPr>
          <p:cNvSpPr>
            <a:spLocks noGrp="1"/>
          </p:cNvSpPr>
          <p:nvPr>
            <p:ph type="title"/>
          </p:nvPr>
        </p:nvSpPr>
        <p:spPr/>
        <p:txBody>
          <a:bodyPr anchor="ctr">
            <a:noAutofit/>
          </a:bodyPr>
          <a:lstStyle/>
          <a:p>
            <a:pPr defTabSz="0"/>
            <a:r>
              <a:rPr lang="en-US" altLang="zh-CN" sz="2800" b="0" dirty="0">
                <a:latin typeface="+mj-ea"/>
                <a:ea typeface="+mj-ea"/>
              </a:rPr>
              <a:t>06 </a:t>
            </a:r>
            <a:r>
              <a:rPr lang="zh-CN" altLang="en-US" sz="2800" b="0" dirty="0">
                <a:latin typeface="+mj-ea"/>
                <a:ea typeface="+mj-ea"/>
              </a:rPr>
              <a:t>请输入标题</a:t>
            </a:r>
            <a:endParaRPr lang="en-US" sz="2800" b="0" dirty="0">
              <a:latin typeface="+mj-ea"/>
              <a:ea typeface="+mj-ea"/>
            </a:endParaRPr>
          </a:p>
        </p:txBody>
      </p:sp>
      <p:grpSp>
        <p:nvGrpSpPr>
          <p:cNvPr id="11" name="组合 10">
            <a:extLst>
              <a:ext uri="{FF2B5EF4-FFF2-40B4-BE49-F238E27FC236}">
                <a16:creationId xmlns:a16="http://schemas.microsoft.com/office/drawing/2014/main" id="{C9ABAD98-D6AA-400D-8593-FA7F578ADB06}"/>
              </a:ext>
            </a:extLst>
          </p:cNvPr>
          <p:cNvGrpSpPr/>
          <p:nvPr/>
        </p:nvGrpSpPr>
        <p:grpSpPr>
          <a:xfrm>
            <a:off x="4908550" y="1583398"/>
            <a:ext cx="2804770" cy="665254"/>
            <a:chOff x="4908550" y="1583398"/>
            <a:chExt cx="2804770" cy="665254"/>
          </a:xfrm>
        </p:grpSpPr>
        <p:sp>
          <p:nvSpPr>
            <p:cNvPr id="36" name="矩形: 对角圆角 35">
              <a:extLst>
                <a:ext uri="{FF2B5EF4-FFF2-40B4-BE49-F238E27FC236}">
                  <a16:creationId xmlns:a16="http://schemas.microsoft.com/office/drawing/2014/main" id="{FB299D47-59EB-4BFB-9A1E-2716D905DF96}"/>
                </a:ext>
              </a:extLst>
            </p:cNvPr>
            <p:cNvSpPr/>
            <p:nvPr/>
          </p:nvSpPr>
          <p:spPr>
            <a:xfrm>
              <a:off x="4908550" y="1583398"/>
              <a:ext cx="2804770" cy="665254"/>
            </a:xfrm>
            <a:prstGeom prst="round2DiagRect">
              <a:avLst/>
            </a:prstGeom>
            <a:solidFill>
              <a:schemeClr val="bg1"/>
            </a:solidFill>
            <a:ln w="19050">
              <a:solidFill>
                <a:schemeClr val="accent1"/>
              </a:solid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38" name="文本框 37">
              <a:extLst>
                <a:ext uri="{FF2B5EF4-FFF2-40B4-BE49-F238E27FC236}">
                  <a16:creationId xmlns:a16="http://schemas.microsoft.com/office/drawing/2014/main" id="{7858B454-8D01-4A18-B351-DB2A6FE9D504}"/>
                </a:ext>
              </a:extLst>
            </p:cNvPr>
            <p:cNvSpPr txBox="1"/>
            <p:nvPr/>
          </p:nvSpPr>
          <p:spPr>
            <a:xfrm>
              <a:off x="5673364" y="1747621"/>
              <a:ext cx="1582569" cy="369332"/>
            </a:xfrm>
            <a:prstGeom prst="rect">
              <a:avLst/>
            </a:prstGeom>
            <a:noFill/>
          </p:spPr>
          <p:txBody>
            <a:bodyPr wrap="square" lIns="0" tIns="0" rIns="0" bIns="0" rtlCol="0" anchor="t">
              <a:spAutoFit/>
            </a:bodyPr>
            <a:lstStyle/>
            <a:p>
              <a:r>
                <a:rPr lang="zh-CN" altLang="en-US" sz="2400" dirty="0">
                  <a:solidFill>
                    <a:schemeClr val="accent1"/>
                  </a:solidFill>
                  <a:latin typeface="+mj-ea"/>
                  <a:ea typeface="+mj-ea"/>
                </a:rPr>
                <a:t>请输入标题</a:t>
              </a:r>
            </a:p>
          </p:txBody>
        </p:sp>
        <p:grpSp>
          <p:nvGrpSpPr>
            <p:cNvPr id="83" name="组合 82">
              <a:extLst>
                <a:ext uri="{FF2B5EF4-FFF2-40B4-BE49-F238E27FC236}">
                  <a16:creationId xmlns:a16="http://schemas.microsoft.com/office/drawing/2014/main" id="{26A44DD8-3392-4EA0-B6F6-E59EFAD9A312}"/>
                </a:ext>
              </a:extLst>
            </p:cNvPr>
            <p:cNvGrpSpPr/>
            <p:nvPr/>
          </p:nvGrpSpPr>
          <p:grpSpPr>
            <a:xfrm>
              <a:off x="5147716" y="1703687"/>
              <a:ext cx="456551" cy="457200"/>
              <a:chOff x="5153496" y="1713738"/>
              <a:chExt cx="456551" cy="457200"/>
            </a:xfrm>
          </p:grpSpPr>
          <p:sp>
            <p:nvSpPr>
              <p:cNvPr id="37" name="椭圆 36">
                <a:extLst>
                  <a:ext uri="{FF2B5EF4-FFF2-40B4-BE49-F238E27FC236}">
                    <a16:creationId xmlns:a16="http://schemas.microsoft.com/office/drawing/2014/main" id="{4B552340-58F3-4D64-B84F-DC3B9DA73338}"/>
                  </a:ext>
                </a:extLst>
              </p:cNvPr>
              <p:cNvSpPr/>
              <p:nvPr/>
            </p:nvSpPr>
            <p:spPr>
              <a:xfrm>
                <a:off x="5153496" y="1713738"/>
                <a:ext cx="456551"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p>
            </p:txBody>
          </p:sp>
          <p:grpSp>
            <p:nvGrpSpPr>
              <p:cNvPr id="75" name="组合 74">
                <a:extLst>
                  <a:ext uri="{FF2B5EF4-FFF2-40B4-BE49-F238E27FC236}">
                    <a16:creationId xmlns:a16="http://schemas.microsoft.com/office/drawing/2014/main" id="{3B5BCAE6-EB7D-4866-8922-16DB79422D15}"/>
                  </a:ext>
                </a:extLst>
              </p:cNvPr>
              <p:cNvGrpSpPr/>
              <p:nvPr/>
            </p:nvGrpSpPr>
            <p:grpSpPr>
              <a:xfrm>
                <a:off x="5262038" y="1822605"/>
                <a:ext cx="239466" cy="239466"/>
                <a:chOff x="5262038" y="1822605"/>
                <a:chExt cx="239466" cy="239466"/>
              </a:xfrm>
            </p:grpSpPr>
            <p:sp>
              <p:nvSpPr>
                <p:cNvPr id="46" name="任意多边形: 形状 45">
                  <a:extLst>
                    <a:ext uri="{FF2B5EF4-FFF2-40B4-BE49-F238E27FC236}">
                      <a16:creationId xmlns:a16="http://schemas.microsoft.com/office/drawing/2014/main" id="{FAC607A6-57E5-4815-9D15-42E63F972310}"/>
                    </a:ext>
                  </a:extLst>
                </p:cNvPr>
                <p:cNvSpPr/>
                <p:nvPr/>
              </p:nvSpPr>
              <p:spPr>
                <a:xfrm>
                  <a:off x="5262038" y="1822605"/>
                  <a:ext cx="239466" cy="239466"/>
                </a:xfrm>
                <a:custGeom>
                  <a:avLst/>
                  <a:gdLst>
                    <a:gd name="connsiteX0" fmla="*/ 1928827 w 1991047"/>
                    <a:gd name="connsiteY0" fmla="*/ 1866607 h 1991047"/>
                    <a:gd name="connsiteX1" fmla="*/ 62220 w 1991047"/>
                    <a:gd name="connsiteY1" fmla="*/ 1866607 h 1991047"/>
                    <a:gd name="connsiteX2" fmla="*/ 0 w 1991047"/>
                    <a:gd name="connsiteY2" fmla="*/ 1928827 h 1991047"/>
                    <a:gd name="connsiteX3" fmla="*/ 62220 w 1991047"/>
                    <a:gd name="connsiteY3" fmla="*/ 1991047 h 1991047"/>
                    <a:gd name="connsiteX4" fmla="*/ 1928827 w 1991047"/>
                    <a:gd name="connsiteY4" fmla="*/ 1991047 h 1991047"/>
                    <a:gd name="connsiteX5" fmla="*/ 1991047 w 1991047"/>
                    <a:gd name="connsiteY5" fmla="*/ 1928827 h 1991047"/>
                    <a:gd name="connsiteX6" fmla="*/ 1928827 w 1991047"/>
                    <a:gd name="connsiteY6" fmla="*/ 1866607 h 1991047"/>
                    <a:gd name="connsiteX7" fmla="*/ 1764566 w 1991047"/>
                    <a:gd name="connsiteY7" fmla="*/ 0 h 1991047"/>
                    <a:gd name="connsiteX8" fmla="*/ 226482 w 1991047"/>
                    <a:gd name="connsiteY8" fmla="*/ 0 h 1991047"/>
                    <a:gd name="connsiteX9" fmla="*/ 0 w 1991047"/>
                    <a:gd name="connsiteY9" fmla="*/ 226482 h 1991047"/>
                    <a:gd name="connsiteX10" fmla="*/ 0 w 1991047"/>
                    <a:gd name="connsiteY10" fmla="*/ 1391244 h 1991047"/>
                    <a:gd name="connsiteX11" fmla="*/ 226482 w 1991047"/>
                    <a:gd name="connsiteY11" fmla="*/ 1617726 h 1991047"/>
                    <a:gd name="connsiteX12" fmla="*/ 1764566 w 1991047"/>
                    <a:gd name="connsiteY12" fmla="*/ 1617726 h 1991047"/>
                    <a:gd name="connsiteX13" fmla="*/ 1991047 w 1991047"/>
                    <a:gd name="connsiteY13" fmla="*/ 1391244 h 1991047"/>
                    <a:gd name="connsiteX14" fmla="*/ 1991047 w 1991047"/>
                    <a:gd name="connsiteY14" fmla="*/ 226482 h 1991047"/>
                    <a:gd name="connsiteX15" fmla="*/ 1764566 w 1991047"/>
                    <a:gd name="connsiteY15" fmla="*/ 0 h 1991047"/>
                    <a:gd name="connsiteX16" fmla="*/ 1866607 w 1991047"/>
                    <a:gd name="connsiteY16" fmla="*/ 1391244 h 1991047"/>
                    <a:gd name="connsiteX17" fmla="*/ 1764566 w 1991047"/>
                    <a:gd name="connsiteY17" fmla="*/ 1493285 h 1991047"/>
                    <a:gd name="connsiteX18" fmla="*/ 226482 w 1991047"/>
                    <a:gd name="connsiteY18" fmla="*/ 1493285 h 1991047"/>
                    <a:gd name="connsiteX19" fmla="*/ 124440 w 1991047"/>
                    <a:gd name="connsiteY19" fmla="*/ 1391244 h 1991047"/>
                    <a:gd name="connsiteX20" fmla="*/ 124440 w 1991047"/>
                    <a:gd name="connsiteY20" fmla="*/ 226482 h 1991047"/>
                    <a:gd name="connsiteX21" fmla="*/ 226482 w 1991047"/>
                    <a:gd name="connsiteY21" fmla="*/ 124440 h 1991047"/>
                    <a:gd name="connsiteX22" fmla="*/ 1764566 w 1991047"/>
                    <a:gd name="connsiteY22" fmla="*/ 124440 h 1991047"/>
                    <a:gd name="connsiteX23" fmla="*/ 1866607 w 1991047"/>
                    <a:gd name="connsiteY23" fmla="*/ 226482 h 1991047"/>
                    <a:gd name="connsiteX24" fmla="*/ 1866607 w 1991047"/>
                    <a:gd name="connsiteY24" fmla="*/ 1391244 h 1991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91047" h="1991047">
                      <a:moveTo>
                        <a:pt x="1928827" y="1866607"/>
                      </a:moveTo>
                      <a:lnTo>
                        <a:pt x="62220" y="1866607"/>
                      </a:lnTo>
                      <a:cubicBezTo>
                        <a:pt x="27377" y="1866607"/>
                        <a:pt x="0" y="1893984"/>
                        <a:pt x="0" y="1928827"/>
                      </a:cubicBezTo>
                      <a:cubicBezTo>
                        <a:pt x="0" y="1963670"/>
                        <a:pt x="27377" y="1991047"/>
                        <a:pt x="62220" y="1991047"/>
                      </a:cubicBezTo>
                      <a:lnTo>
                        <a:pt x="1928827" y="1991047"/>
                      </a:lnTo>
                      <a:cubicBezTo>
                        <a:pt x="1963670" y="1991047"/>
                        <a:pt x="1991047" y="1963670"/>
                        <a:pt x="1991047" y="1928827"/>
                      </a:cubicBezTo>
                      <a:cubicBezTo>
                        <a:pt x="1991047" y="1893984"/>
                        <a:pt x="1963670" y="1866607"/>
                        <a:pt x="1928827" y="1866607"/>
                      </a:cubicBezTo>
                      <a:close/>
                      <a:moveTo>
                        <a:pt x="1764566" y="0"/>
                      </a:moveTo>
                      <a:lnTo>
                        <a:pt x="226482" y="0"/>
                      </a:lnTo>
                      <a:cubicBezTo>
                        <a:pt x="102041" y="0"/>
                        <a:pt x="0" y="102041"/>
                        <a:pt x="0" y="226482"/>
                      </a:cubicBezTo>
                      <a:lnTo>
                        <a:pt x="0" y="1391244"/>
                      </a:lnTo>
                      <a:cubicBezTo>
                        <a:pt x="0" y="1515685"/>
                        <a:pt x="102041" y="1617726"/>
                        <a:pt x="226482" y="1617726"/>
                      </a:cubicBezTo>
                      <a:lnTo>
                        <a:pt x="1764566" y="1617726"/>
                      </a:lnTo>
                      <a:cubicBezTo>
                        <a:pt x="1889006" y="1617726"/>
                        <a:pt x="1991047" y="1515685"/>
                        <a:pt x="1991047" y="1391244"/>
                      </a:cubicBezTo>
                      <a:lnTo>
                        <a:pt x="1991047" y="226482"/>
                      </a:lnTo>
                      <a:cubicBezTo>
                        <a:pt x="1991047" y="102041"/>
                        <a:pt x="1889006" y="0"/>
                        <a:pt x="1764566" y="0"/>
                      </a:cubicBezTo>
                      <a:close/>
                      <a:moveTo>
                        <a:pt x="1866607" y="1391244"/>
                      </a:moveTo>
                      <a:cubicBezTo>
                        <a:pt x="1866607" y="1447242"/>
                        <a:pt x="1820564" y="1493285"/>
                        <a:pt x="1764566" y="1493285"/>
                      </a:cubicBezTo>
                      <a:lnTo>
                        <a:pt x="226482" y="1493285"/>
                      </a:lnTo>
                      <a:cubicBezTo>
                        <a:pt x="170483" y="1493285"/>
                        <a:pt x="124440" y="1447242"/>
                        <a:pt x="124440" y="1391244"/>
                      </a:cubicBezTo>
                      <a:lnTo>
                        <a:pt x="124440" y="226482"/>
                      </a:lnTo>
                      <a:cubicBezTo>
                        <a:pt x="124440" y="170483"/>
                        <a:pt x="170483" y="124440"/>
                        <a:pt x="226482" y="124440"/>
                      </a:cubicBezTo>
                      <a:lnTo>
                        <a:pt x="1764566" y="124440"/>
                      </a:lnTo>
                      <a:cubicBezTo>
                        <a:pt x="1820564" y="124440"/>
                        <a:pt x="1866607" y="170483"/>
                        <a:pt x="1866607" y="226482"/>
                      </a:cubicBezTo>
                      <a:lnTo>
                        <a:pt x="1866607" y="1391244"/>
                      </a:lnTo>
                      <a:close/>
                    </a:path>
                  </a:pathLst>
                </a:custGeom>
                <a:solidFill>
                  <a:schemeClr val="bg1"/>
                </a:solidFill>
                <a:ln w="1944" cap="flat">
                  <a:noFill/>
                  <a:prstDash val="solid"/>
                  <a:miter/>
                </a:ln>
              </p:spPr>
              <p:txBody>
                <a:bodyPr rtlCol="0" anchor="ctr"/>
                <a:lstStyle/>
                <a:p>
                  <a:endParaRPr lang="en-US">
                    <a:solidFill>
                      <a:schemeClr val="bg1"/>
                    </a:solidFill>
                  </a:endParaRPr>
                </a:p>
              </p:txBody>
            </p:sp>
            <p:sp>
              <p:nvSpPr>
                <p:cNvPr id="47" name="任意多边形: 形状 46">
                  <a:extLst>
                    <a:ext uri="{FF2B5EF4-FFF2-40B4-BE49-F238E27FC236}">
                      <a16:creationId xmlns:a16="http://schemas.microsoft.com/office/drawing/2014/main" id="{8A7E279B-81CD-4F6D-9F6C-DF471DA5F84C}"/>
                    </a:ext>
                  </a:extLst>
                </p:cNvPr>
                <p:cNvSpPr/>
                <p:nvPr/>
              </p:nvSpPr>
              <p:spPr>
                <a:xfrm>
                  <a:off x="5306914" y="1874988"/>
                  <a:ext cx="149690" cy="89803"/>
                </a:xfrm>
                <a:custGeom>
                  <a:avLst/>
                  <a:gdLst>
                    <a:gd name="connsiteX0" fmla="*/ 327473 w 1244598"/>
                    <a:gd name="connsiteY0" fmla="*/ 0 h 746669"/>
                    <a:gd name="connsiteX1" fmla="*/ 186855 w 1244598"/>
                    <a:gd name="connsiteY1" fmla="*/ 0 h 746669"/>
                    <a:gd name="connsiteX2" fmla="*/ 125879 w 1244598"/>
                    <a:gd name="connsiteY2" fmla="*/ 49776 h 746669"/>
                    <a:gd name="connsiteX3" fmla="*/ 1439 w 1244598"/>
                    <a:gd name="connsiteY3" fmla="*/ 671978 h 746669"/>
                    <a:gd name="connsiteX4" fmla="*/ 49971 w 1244598"/>
                    <a:gd name="connsiteY4" fmla="*/ 745398 h 746669"/>
                    <a:gd name="connsiteX5" fmla="*/ 123385 w 1244598"/>
                    <a:gd name="connsiteY5" fmla="*/ 696891 h 746669"/>
                    <a:gd name="connsiteX6" fmla="*/ 123390 w 1244598"/>
                    <a:gd name="connsiteY6" fmla="*/ 696867 h 746669"/>
                    <a:gd name="connsiteX7" fmla="*/ 138323 w 1244598"/>
                    <a:gd name="connsiteY7" fmla="*/ 622202 h 746669"/>
                    <a:gd name="connsiteX8" fmla="*/ 376004 w 1244598"/>
                    <a:gd name="connsiteY8" fmla="*/ 622202 h 746669"/>
                    <a:gd name="connsiteX9" fmla="*/ 390937 w 1244598"/>
                    <a:gd name="connsiteY9" fmla="*/ 696867 h 746669"/>
                    <a:gd name="connsiteX10" fmla="*/ 451913 w 1244598"/>
                    <a:gd name="connsiteY10" fmla="*/ 746643 h 746669"/>
                    <a:gd name="connsiteX11" fmla="*/ 464357 w 1244598"/>
                    <a:gd name="connsiteY11" fmla="*/ 745398 h 746669"/>
                    <a:gd name="connsiteX12" fmla="*/ 512889 w 1244598"/>
                    <a:gd name="connsiteY12" fmla="*/ 671978 h 746669"/>
                    <a:gd name="connsiteX13" fmla="*/ 388448 w 1244598"/>
                    <a:gd name="connsiteY13" fmla="*/ 49776 h 746669"/>
                    <a:gd name="connsiteX14" fmla="*/ 327473 w 1244598"/>
                    <a:gd name="connsiteY14" fmla="*/ 0 h 746669"/>
                    <a:gd name="connsiteX15" fmla="*/ 163211 w 1244598"/>
                    <a:gd name="connsiteY15" fmla="*/ 497762 h 746669"/>
                    <a:gd name="connsiteX16" fmla="*/ 237876 w 1244598"/>
                    <a:gd name="connsiteY16" fmla="*/ 124440 h 746669"/>
                    <a:gd name="connsiteX17" fmla="*/ 275208 w 1244598"/>
                    <a:gd name="connsiteY17" fmla="*/ 124440 h 746669"/>
                    <a:gd name="connsiteX18" fmla="*/ 349872 w 1244598"/>
                    <a:gd name="connsiteY18" fmla="*/ 497762 h 746669"/>
                    <a:gd name="connsiteX19" fmla="*/ 163211 w 1244598"/>
                    <a:gd name="connsiteY19" fmla="*/ 497762 h 746669"/>
                    <a:gd name="connsiteX20" fmla="*/ 871277 w 1244598"/>
                    <a:gd name="connsiteY20" fmla="*/ 0 h 746669"/>
                    <a:gd name="connsiteX21" fmla="*/ 699550 w 1244598"/>
                    <a:gd name="connsiteY21" fmla="*/ 0 h 746669"/>
                    <a:gd name="connsiteX22" fmla="*/ 637329 w 1244598"/>
                    <a:gd name="connsiteY22" fmla="*/ 62220 h 746669"/>
                    <a:gd name="connsiteX23" fmla="*/ 637329 w 1244598"/>
                    <a:gd name="connsiteY23" fmla="*/ 684422 h 746669"/>
                    <a:gd name="connsiteX24" fmla="*/ 699550 w 1244598"/>
                    <a:gd name="connsiteY24" fmla="*/ 746643 h 746669"/>
                    <a:gd name="connsiteX25" fmla="*/ 871277 w 1244598"/>
                    <a:gd name="connsiteY25" fmla="*/ 746643 h 746669"/>
                    <a:gd name="connsiteX26" fmla="*/ 1244599 w 1244598"/>
                    <a:gd name="connsiteY26" fmla="*/ 373321 h 746669"/>
                    <a:gd name="connsiteX27" fmla="*/ 871277 w 1244598"/>
                    <a:gd name="connsiteY27" fmla="*/ 0 h 746669"/>
                    <a:gd name="connsiteX28" fmla="*/ 871277 w 1244598"/>
                    <a:gd name="connsiteY28" fmla="*/ 622202 h 746669"/>
                    <a:gd name="connsiteX29" fmla="*/ 763014 w 1244598"/>
                    <a:gd name="connsiteY29" fmla="*/ 622202 h 746669"/>
                    <a:gd name="connsiteX30" fmla="*/ 763014 w 1244598"/>
                    <a:gd name="connsiteY30" fmla="*/ 124440 h 746669"/>
                    <a:gd name="connsiteX31" fmla="*/ 871277 w 1244598"/>
                    <a:gd name="connsiteY31" fmla="*/ 124440 h 746669"/>
                    <a:gd name="connsiteX32" fmla="*/ 1120158 w 1244598"/>
                    <a:gd name="connsiteY32" fmla="*/ 373321 h 746669"/>
                    <a:gd name="connsiteX33" fmla="*/ 871277 w 1244598"/>
                    <a:gd name="connsiteY33" fmla="*/ 622202 h 74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244598" h="746669">
                      <a:moveTo>
                        <a:pt x="327473" y="0"/>
                      </a:moveTo>
                      <a:lnTo>
                        <a:pt x="186855" y="0"/>
                      </a:lnTo>
                      <a:cubicBezTo>
                        <a:pt x="156989" y="0"/>
                        <a:pt x="132101" y="21155"/>
                        <a:pt x="125879" y="49776"/>
                      </a:cubicBezTo>
                      <a:lnTo>
                        <a:pt x="1439" y="671978"/>
                      </a:lnTo>
                      <a:cubicBezTo>
                        <a:pt x="-6028" y="705577"/>
                        <a:pt x="16372" y="739176"/>
                        <a:pt x="49971" y="745398"/>
                      </a:cubicBezTo>
                      <a:cubicBezTo>
                        <a:pt x="83638" y="752276"/>
                        <a:pt x="116507" y="730559"/>
                        <a:pt x="123385" y="696891"/>
                      </a:cubicBezTo>
                      <a:cubicBezTo>
                        <a:pt x="123387" y="696883"/>
                        <a:pt x="123389" y="696875"/>
                        <a:pt x="123390" y="696867"/>
                      </a:cubicBezTo>
                      <a:lnTo>
                        <a:pt x="138323" y="622202"/>
                      </a:lnTo>
                      <a:lnTo>
                        <a:pt x="376004" y="622202"/>
                      </a:lnTo>
                      <a:lnTo>
                        <a:pt x="390937" y="696867"/>
                      </a:lnTo>
                      <a:cubicBezTo>
                        <a:pt x="397159" y="726732"/>
                        <a:pt x="423292" y="746643"/>
                        <a:pt x="451913" y="746643"/>
                      </a:cubicBezTo>
                      <a:cubicBezTo>
                        <a:pt x="455646" y="746643"/>
                        <a:pt x="460624" y="746643"/>
                        <a:pt x="464357" y="745398"/>
                      </a:cubicBezTo>
                      <a:cubicBezTo>
                        <a:pt x="497632" y="737938"/>
                        <a:pt x="519064" y="705516"/>
                        <a:pt x="512889" y="671978"/>
                      </a:cubicBezTo>
                      <a:lnTo>
                        <a:pt x="388448" y="49776"/>
                      </a:lnTo>
                      <a:cubicBezTo>
                        <a:pt x="382069" y="21087"/>
                        <a:pt x="356859" y="507"/>
                        <a:pt x="327473" y="0"/>
                      </a:cubicBezTo>
                      <a:close/>
                      <a:moveTo>
                        <a:pt x="163211" y="497762"/>
                      </a:moveTo>
                      <a:lnTo>
                        <a:pt x="237876" y="124440"/>
                      </a:lnTo>
                      <a:lnTo>
                        <a:pt x="275208" y="124440"/>
                      </a:lnTo>
                      <a:lnTo>
                        <a:pt x="349872" y="497762"/>
                      </a:lnTo>
                      <a:lnTo>
                        <a:pt x="163211" y="497762"/>
                      </a:lnTo>
                      <a:close/>
                      <a:moveTo>
                        <a:pt x="871277" y="0"/>
                      </a:moveTo>
                      <a:lnTo>
                        <a:pt x="699550" y="0"/>
                      </a:lnTo>
                      <a:cubicBezTo>
                        <a:pt x="664706" y="0"/>
                        <a:pt x="637329" y="27377"/>
                        <a:pt x="637329" y="62220"/>
                      </a:cubicBezTo>
                      <a:lnTo>
                        <a:pt x="637329" y="684422"/>
                      </a:lnTo>
                      <a:cubicBezTo>
                        <a:pt x="637329" y="719266"/>
                        <a:pt x="664706" y="746643"/>
                        <a:pt x="699550" y="746643"/>
                      </a:cubicBezTo>
                      <a:lnTo>
                        <a:pt x="871277" y="746643"/>
                      </a:lnTo>
                      <a:cubicBezTo>
                        <a:pt x="1076604" y="746643"/>
                        <a:pt x="1244599" y="578648"/>
                        <a:pt x="1244599" y="373321"/>
                      </a:cubicBezTo>
                      <a:cubicBezTo>
                        <a:pt x="1244599" y="167995"/>
                        <a:pt x="1076604" y="0"/>
                        <a:pt x="871277" y="0"/>
                      </a:cubicBezTo>
                      <a:close/>
                      <a:moveTo>
                        <a:pt x="871277" y="622202"/>
                      </a:moveTo>
                      <a:lnTo>
                        <a:pt x="763014" y="622202"/>
                      </a:lnTo>
                      <a:lnTo>
                        <a:pt x="763014" y="124440"/>
                      </a:lnTo>
                      <a:lnTo>
                        <a:pt x="871277" y="124440"/>
                      </a:lnTo>
                      <a:cubicBezTo>
                        <a:pt x="1008162" y="124440"/>
                        <a:pt x="1120158" y="236437"/>
                        <a:pt x="1120158" y="373321"/>
                      </a:cubicBezTo>
                      <a:cubicBezTo>
                        <a:pt x="1120158" y="510206"/>
                        <a:pt x="1008162" y="622202"/>
                        <a:pt x="871277" y="622202"/>
                      </a:cubicBezTo>
                      <a:close/>
                    </a:path>
                  </a:pathLst>
                </a:custGeom>
                <a:solidFill>
                  <a:schemeClr val="bg1"/>
                </a:solidFill>
                <a:ln w="1944" cap="flat">
                  <a:noFill/>
                  <a:prstDash val="solid"/>
                  <a:miter/>
                </a:ln>
              </p:spPr>
              <p:txBody>
                <a:bodyPr rtlCol="0" anchor="ctr"/>
                <a:lstStyle/>
                <a:p>
                  <a:endParaRPr lang="en-US">
                    <a:solidFill>
                      <a:schemeClr val="bg1"/>
                    </a:solidFill>
                  </a:endParaRPr>
                </a:p>
              </p:txBody>
            </p:sp>
          </p:grpSp>
        </p:grpSp>
      </p:grpSp>
      <p:grpSp>
        <p:nvGrpSpPr>
          <p:cNvPr id="10" name="组合 9">
            <a:extLst>
              <a:ext uri="{FF2B5EF4-FFF2-40B4-BE49-F238E27FC236}">
                <a16:creationId xmlns:a16="http://schemas.microsoft.com/office/drawing/2014/main" id="{0370F805-D682-4DC7-B809-B65C3D1BFBD4}"/>
              </a:ext>
            </a:extLst>
          </p:cNvPr>
          <p:cNvGrpSpPr/>
          <p:nvPr/>
        </p:nvGrpSpPr>
        <p:grpSpPr>
          <a:xfrm>
            <a:off x="4908550" y="3014422"/>
            <a:ext cx="2804770" cy="665254"/>
            <a:chOff x="4908550" y="3014422"/>
            <a:chExt cx="2804770" cy="665254"/>
          </a:xfrm>
        </p:grpSpPr>
        <p:sp>
          <p:nvSpPr>
            <p:cNvPr id="30" name="矩形: 对角圆角 29">
              <a:extLst>
                <a:ext uri="{FF2B5EF4-FFF2-40B4-BE49-F238E27FC236}">
                  <a16:creationId xmlns:a16="http://schemas.microsoft.com/office/drawing/2014/main" id="{EF4B4E55-DECD-44AB-B751-44258E4D2093}"/>
                </a:ext>
              </a:extLst>
            </p:cNvPr>
            <p:cNvSpPr/>
            <p:nvPr/>
          </p:nvSpPr>
          <p:spPr>
            <a:xfrm>
              <a:off x="4908550" y="3014422"/>
              <a:ext cx="2804770" cy="665254"/>
            </a:xfrm>
            <a:prstGeom prst="round2DiagRect">
              <a:avLst/>
            </a:prstGeom>
            <a:solidFill>
              <a:schemeClr val="bg1"/>
            </a:solidFill>
            <a:ln w="19050">
              <a:solidFill>
                <a:schemeClr val="accent1"/>
              </a:solid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32" name="文本框 31">
              <a:extLst>
                <a:ext uri="{FF2B5EF4-FFF2-40B4-BE49-F238E27FC236}">
                  <a16:creationId xmlns:a16="http://schemas.microsoft.com/office/drawing/2014/main" id="{E560470A-7081-4398-A140-0BC7EC8BBE3D}"/>
                </a:ext>
              </a:extLst>
            </p:cNvPr>
            <p:cNvSpPr txBox="1"/>
            <p:nvPr/>
          </p:nvSpPr>
          <p:spPr>
            <a:xfrm>
              <a:off x="5673364" y="3162383"/>
              <a:ext cx="1675703" cy="369332"/>
            </a:xfrm>
            <a:prstGeom prst="rect">
              <a:avLst/>
            </a:prstGeom>
            <a:noFill/>
          </p:spPr>
          <p:txBody>
            <a:bodyPr wrap="square" lIns="0" tIns="0" rIns="0" bIns="0" rtlCol="0" anchor="t">
              <a:spAutoFit/>
            </a:bodyPr>
            <a:lstStyle/>
            <a:p>
              <a:r>
                <a:rPr lang="zh-CN" altLang="en-US" sz="2400">
                  <a:solidFill>
                    <a:schemeClr val="accent1"/>
                  </a:solidFill>
                  <a:latin typeface="+mj-ea"/>
                  <a:ea typeface="+mj-ea"/>
                </a:rPr>
                <a:t>请输入标题</a:t>
              </a:r>
              <a:endParaRPr lang="zh-CN" altLang="en-US" sz="2400" dirty="0">
                <a:solidFill>
                  <a:schemeClr val="accent1"/>
                </a:solidFill>
                <a:latin typeface="+mj-ea"/>
                <a:ea typeface="+mj-ea"/>
              </a:endParaRPr>
            </a:p>
          </p:txBody>
        </p:sp>
        <p:grpSp>
          <p:nvGrpSpPr>
            <p:cNvPr id="84" name="组合 83">
              <a:extLst>
                <a:ext uri="{FF2B5EF4-FFF2-40B4-BE49-F238E27FC236}">
                  <a16:creationId xmlns:a16="http://schemas.microsoft.com/office/drawing/2014/main" id="{8475F7F1-8B03-48BC-B7EE-167B36DC0E75}"/>
                </a:ext>
              </a:extLst>
            </p:cNvPr>
            <p:cNvGrpSpPr/>
            <p:nvPr/>
          </p:nvGrpSpPr>
          <p:grpSpPr>
            <a:xfrm>
              <a:off x="5114622" y="3118449"/>
              <a:ext cx="456551" cy="457200"/>
              <a:chOff x="5120402" y="3119818"/>
              <a:chExt cx="456551" cy="457200"/>
            </a:xfrm>
          </p:grpSpPr>
          <p:sp>
            <p:nvSpPr>
              <p:cNvPr id="31" name="椭圆 30">
                <a:extLst>
                  <a:ext uri="{FF2B5EF4-FFF2-40B4-BE49-F238E27FC236}">
                    <a16:creationId xmlns:a16="http://schemas.microsoft.com/office/drawing/2014/main" id="{9F861F67-8A5C-432E-A8C8-C32F05E156BC}"/>
                  </a:ext>
                </a:extLst>
              </p:cNvPr>
              <p:cNvSpPr/>
              <p:nvPr/>
            </p:nvSpPr>
            <p:spPr>
              <a:xfrm>
                <a:off x="5120402" y="3119818"/>
                <a:ext cx="456551"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p>
            </p:txBody>
          </p:sp>
          <p:sp>
            <p:nvSpPr>
              <p:cNvPr id="53" name="图形 51">
                <a:extLst>
                  <a:ext uri="{FF2B5EF4-FFF2-40B4-BE49-F238E27FC236}">
                    <a16:creationId xmlns:a16="http://schemas.microsoft.com/office/drawing/2014/main" id="{3D93F278-EBB0-4CBE-B4A4-9FAE7469E36B}"/>
                  </a:ext>
                </a:extLst>
              </p:cNvPr>
              <p:cNvSpPr/>
              <p:nvPr/>
            </p:nvSpPr>
            <p:spPr>
              <a:xfrm>
                <a:off x="5245690" y="3239993"/>
                <a:ext cx="205975" cy="216851"/>
              </a:xfrm>
              <a:custGeom>
                <a:avLst/>
                <a:gdLst>
                  <a:gd name="connsiteX0" fmla="*/ 446064 w 1469677"/>
                  <a:gd name="connsiteY0" fmla="*/ 966765 h 1724545"/>
                  <a:gd name="connsiteX1" fmla="*/ 208359 w 1469677"/>
                  <a:gd name="connsiteY1" fmla="*/ 526480 h 1724545"/>
                  <a:gd name="connsiteX2" fmla="*/ 734839 w 1469677"/>
                  <a:gd name="connsiteY2" fmla="*/ 0 h 1724545"/>
                  <a:gd name="connsiteX3" fmla="*/ 1261318 w 1469677"/>
                  <a:gd name="connsiteY3" fmla="*/ 526480 h 1724545"/>
                  <a:gd name="connsiteX4" fmla="*/ 1023614 w 1469677"/>
                  <a:gd name="connsiteY4" fmla="*/ 966765 h 1724545"/>
                  <a:gd name="connsiteX5" fmla="*/ 1469678 w 1469677"/>
                  <a:gd name="connsiteY5" fmla="*/ 1642690 h 1724545"/>
                  <a:gd name="connsiteX6" fmla="*/ 1387822 w 1469677"/>
                  <a:gd name="connsiteY6" fmla="*/ 1724546 h 1724545"/>
                  <a:gd name="connsiteX7" fmla="*/ 1305967 w 1469677"/>
                  <a:gd name="connsiteY7" fmla="*/ 1642690 h 1724545"/>
                  <a:gd name="connsiteX8" fmla="*/ 734839 w 1469677"/>
                  <a:gd name="connsiteY8" fmla="*/ 1071563 h 1724545"/>
                  <a:gd name="connsiteX9" fmla="*/ 163711 w 1469677"/>
                  <a:gd name="connsiteY9" fmla="*/ 1642690 h 1724545"/>
                  <a:gd name="connsiteX10" fmla="*/ 81855 w 1469677"/>
                  <a:gd name="connsiteY10" fmla="*/ 1724546 h 1724545"/>
                  <a:gd name="connsiteX11" fmla="*/ 0 w 1469677"/>
                  <a:gd name="connsiteY11" fmla="*/ 1642690 h 1724545"/>
                  <a:gd name="connsiteX12" fmla="*/ 446064 w 1469677"/>
                  <a:gd name="connsiteY12" fmla="*/ 966765 h 1724545"/>
                  <a:gd name="connsiteX13" fmla="*/ 734839 w 1469677"/>
                  <a:gd name="connsiteY13" fmla="*/ 889248 h 1724545"/>
                  <a:gd name="connsiteX14" fmla="*/ 1097607 w 1469677"/>
                  <a:gd name="connsiteY14" fmla="*/ 526480 h 1724545"/>
                  <a:gd name="connsiteX15" fmla="*/ 734839 w 1469677"/>
                  <a:gd name="connsiteY15" fmla="*/ 163711 h 1724545"/>
                  <a:gd name="connsiteX16" fmla="*/ 372070 w 1469677"/>
                  <a:gd name="connsiteY16" fmla="*/ 526480 h 1724545"/>
                  <a:gd name="connsiteX17" fmla="*/ 734839 w 1469677"/>
                  <a:gd name="connsiteY17" fmla="*/ 889248 h 172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69677" h="1724545">
                    <a:moveTo>
                      <a:pt x="446064" y="966765"/>
                    </a:moveTo>
                    <a:cubicBezTo>
                      <a:pt x="302888" y="872669"/>
                      <a:pt x="208359" y="710613"/>
                      <a:pt x="208359" y="526480"/>
                    </a:cubicBezTo>
                    <a:cubicBezTo>
                      <a:pt x="208359" y="235712"/>
                      <a:pt x="444072" y="0"/>
                      <a:pt x="734839" y="0"/>
                    </a:cubicBezTo>
                    <a:cubicBezTo>
                      <a:pt x="1025606" y="0"/>
                      <a:pt x="1261318" y="235712"/>
                      <a:pt x="1261318" y="526480"/>
                    </a:cubicBezTo>
                    <a:cubicBezTo>
                      <a:pt x="1261318" y="710613"/>
                      <a:pt x="1166790" y="872669"/>
                      <a:pt x="1023614" y="966765"/>
                    </a:cubicBezTo>
                    <a:cubicBezTo>
                      <a:pt x="1285899" y="1078967"/>
                      <a:pt x="1469678" y="1339366"/>
                      <a:pt x="1469678" y="1642690"/>
                    </a:cubicBezTo>
                    <a:cubicBezTo>
                      <a:pt x="1469678" y="1687897"/>
                      <a:pt x="1433029" y="1724546"/>
                      <a:pt x="1387822" y="1724546"/>
                    </a:cubicBezTo>
                    <a:cubicBezTo>
                      <a:pt x="1342616" y="1724546"/>
                      <a:pt x="1305967" y="1687897"/>
                      <a:pt x="1305967" y="1642690"/>
                    </a:cubicBezTo>
                    <a:cubicBezTo>
                      <a:pt x="1305967" y="1327266"/>
                      <a:pt x="1050263" y="1071563"/>
                      <a:pt x="734839" y="1071563"/>
                    </a:cubicBezTo>
                    <a:cubicBezTo>
                      <a:pt x="419414" y="1071563"/>
                      <a:pt x="163711" y="1327266"/>
                      <a:pt x="163711" y="1642690"/>
                    </a:cubicBezTo>
                    <a:cubicBezTo>
                      <a:pt x="163711" y="1687897"/>
                      <a:pt x="127062" y="1724546"/>
                      <a:pt x="81855" y="1724546"/>
                    </a:cubicBezTo>
                    <a:cubicBezTo>
                      <a:pt x="36649" y="1724546"/>
                      <a:pt x="0" y="1687897"/>
                      <a:pt x="0" y="1642690"/>
                    </a:cubicBezTo>
                    <a:cubicBezTo>
                      <a:pt x="0" y="1339366"/>
                      <a:pt x="183779" y="1078967"/>
                      <a:pt x="446064" y="966765"/>
                    </a:cubicBezTo>
                    <a:close/>
                    <a:moveTo>
                      <a:pt x="734839" y="889248"/>
                    </a:moveTo>
                    <a:cubicBezTo>
                      <a:pt x="935191" y="889248"/>
                      <a:pt x="1097607" y="726832"/>
                      <a:pt x="1097607" y="526480"/>
                    </a:cubicBezTo>
                    <a:cubicBezTo>
                      <a:pt x="1097607" y="326127"/>
                      <a:pt x="935191" y="163711"/>
                      <a:pt x="734839" y="163711"/>
                    </a:cubicBezTo>
                    <a:cubicBezTo>
                      <a:pt x="534486" y="163711"/>
                      <a:pt x="372070" y="326127"/>
                      <a:pt x="372070" y="526480"/>
                    </a:cubicBezTo>
                    <a:cubicBezTo>
                      <a:pt x="372070" y="726832"/>
                      <a:pt x="534486" y="889248"/>
                      <a:pt x="734839" y="889248"/>
                    </a:cubicBezTo>
                    <a:close/>
                  </a:path>
                </a:pathLst>
              </a:custGeom>
              <a:solidFill>
                <a:schemeClr val="bg1"/>
              </a:solidFill>
              <a:ln w="1860" cap="flat">
                <a:noFill/>
                <a:prstDash val="solid"/>
                <a:miter/>
              </a:ln>
            </p:spPr>
            <p:txBody>
              <a:bodyPr rtlCol="0" anchor="ctr"/>
              <a:lstStyle/>
              <a:p>
                <a:endParaRPr lang="en-US"/>
              </a:p>
            </p:txBody>
          </p:sp>
        </p:grpSp>
      </p:grpSp>
      <p:grpSp>
        <p:nvGrpSpPr>
          <p:cNvPr id="7" name="组合 6">
            <a:extLst>
              <a:ext uri="{FF2B5EF4-FFF2-40B4-BE49-F238E27FC236}">
                <a16:creationId xmlns:a16="http://schemas.microsoft.com/office/drawing/2014/main" id="{D3C65977-F633-434B-9233-C04E5E596967}"/>
              </a:ext>
            </a:extLst>
          </p:cNvPr>
          <p:cNvGrpSpPr/>
          <p:nvPr/>
        </p:nvGrpSpPr>
        <p:grpSpPr>
          <a:xfrm>
            <a:off x="4908550" y="4445447"/>
            <a:ext cx="2804771" cy="665254"/>
            <a:chOff x="4908550" y="4445447"/>
            <a:chExt cx="2804771" cy="665254"/>
          </a:xfrm>
        </p:grpSpPr>
        <p:sp>
          <p:nvSpPr>
            <p:cNvPr id="22" name="矩形: 对角圆角 21">
              <a:extLst>
                <a:ext uri="{FF2B5EF4-FFF2-40B4-BE49-F238E27FC236}">
                  <a16:creationId xmlns:a16="http://schemas.microsoft.com/office/drawing/2014/main" id="{333EEF7F-A602-4575-AE82-B0C124E11F57}"/>
                </a:ext>
              </a:extLst>
            </p:cNvPr>
            <p:cNvSpPr/>
            <p:nvPr/>
          </p:nvSpPr>
          <p:spPr>
            <a:xfrm>
              <a:off x="4908550" y="4445447"/>
              <a:ext cx="2804771" cy="665254"/>
            </a:xfrm>
            <a:prstGeom prst="round2DiagRect">
              <a:avLst/>
            </a:prstGeom>
            <a:solidFill>
              <a:schemeClr val="bg1"/>
            </a:solidFill>
            <a:ln w="19050">
              <a:solidFill>
                <a:schemeClr val="accent1"/>
              </a:solid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24" name="文本框 23">
              <a:extLst>
                <a:ext uri="{FF2B5EF4-FFF2-40B4-BE49-F238E27FC236}">
                  <a16:creationId xmlns:a16="http://schemas.microsoft.com/office/drawing/2014/main" id="{898942E7-A804-4BB4-BB59-06B06207899D}"/>
                </a:ext>
              </a:extLst>
            </p:cNvPr>
            <p:cNvSpPr txBox="1"/>
            <p:nvPr/>
          </p:nvSpPr>
          <p:spPr>
            <a:xfrm>
              <a:off x="5673364" y="4593408"/>
              <a:ext cx="1883377" cy="369332"/>
            </a:xfrm>
            <a:prstGeom prst="rect">
              <a:avLst/>
            </a:prstGeom>
            <a:noFill/>
          </p:spPr>
          <p:txBody>
            <a:bodyPr wrap="square" lIns="0" tIns="0" rIns="0" bIns="0" rtlCol="0" anchor="t">
              <a:spAutoFit/>
            </a:bodyPr>
            <a:lstStyle/>
            <a:p>
              <a:r>
                <a:rPr lang="zh-CN" altLang="en-US" sz="2400">
                  <a:solidFill>
                    <a:schemeClr val="accent1"/>
                  </a:solidFill>
                  <a:latin typeface="+mj-ea"/>
                  <a:ea typeface="+mj-ea"/>
                </a:rPr>
                <a:t>请输入标题</a:t>
              </a:r>
              <a:endParaRPr lang="zh-CN" altLang="en-US" sz="2400" dirty="0">
                <a:solidFill>
                  <a:schemeClr val="accent1"/>
                </a:solidFill>
                <a:latin typeface="+mj-ea"/>
                <a:ea typeface="+mj-ea"/>
              </a:endParaRPr>
            </a:p>
          </p:txBody>
        </p:sp>
        <p:grpSp>
          <p:nvGrpSpPr>
            <p:cNvPr id="85" name="组合 84">
              <a:extLst>
                <a:ext uri="{FF2B5EF4-FFF2-40B4-BE49-F238E27FC236}">
                  <a16:creationId xmlns:a16="http://schemas.microsoft.com/office/drawing/2014/main" id="{E4FFDC05-CE3B-4D48-BC8F-ECF5AD247AC7}"/>
                </a:ext>
              </a:extLst>
            </p:cNvPr>
            <p:cNvGrpSpPr/>
            <p:nvPr/>
          </p:nvGrpSpPr>
          <p:grpSpPr>
            <a:xfrm>
              <a:off x="5114622" y="4549474"/>
              <a:ext cx="456551" cy="457200"/>
              <a:chOff x="5114622" y="4549474"/>
              <a:chExt cx="456551" cy="457200"/>
            </a:xfrm>
          </p:grpSpPr>
          <p:sp>
            <p:nvSpPr>
              <p:cNvPr id="23" name="椭圆 22">
                <a:extLst>
                  <a:ext uri="{FF2B5EF4-FFF2-40B4-BE49-F238E27FC236}">
                    <a16:creationId xmlns:a16="http://schemas.microsoft.com/office/drawing/2014/main" id="{3CF9135D-014D-465E-AAAD-7D171BC17824}"/>
                  </a:ext>
                </a:extLst>
              </p:cNvPr>
              <p:cNvSpPr/>
              <p:nvPr/>
            </p:nvSpPr>
            <p:spPr>
              <a:xfrm>
                <a:off x="5114622" y="4549474"/>
                <a:ext cx="456551"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p>
            </p:txBody>
          </p:sp>
          <p:sp>
            <p:nvSpPr>
              <p:cNvPr id="56" name="图形 54">
                <a:extLst>
                  <a:ext uri="{FF2B5EF4-FFF2-40B4-BE49-F238E27FC236}">
                    <a16:creationId xmlns:a16="http://schemas.microsoft.com/office/drawing/2014/main" id="{48640647-E510-4669-BA47-984D1E89B723}"/>
                  </a:ext>
                </a:extLst>
              </p:cNvPr>
              <p:cNvSpPr/>
              <p:nvPr/>
            </p:nvSpPr>
            <p:spPr>
              <a:xfrm>
                <a:off x="5217520" y="4635082"/>
                <a:ext cx="250754" cy="285985"/>
              </a:xfrm>
              <a:custGeom>
                <a:avLst/>
                <a:gdLst>
                  <a:gd name="connsiteX0" fmla="*/ 833438 w 1666875"/>
                  <a:gd name="connsiteY0" fmla="*/ 0 h 1901070"/>
                  <a:gd name="connsiteX1" fmla="*/ 1666875 w 1666875"/>
                  <a:gd name="connsiteY1" fmla="*/ 472321 h 1901070"/>
                  <a:gd name="connsiteX2" fmla="*/ 1666875 w 1666875"/>
                  <a:gd name="connsiteY2" fmla="*/ 1424821 h 1901070"/>
                  <a:gd name="connsiteX3" fmla="*/ 833438 w 1666875"/>
                  <a:gd name="connsiteY3" fmla="*/ 1901071 h 1901070"/>
                  <a:gd name="connsiteX4" fmla="*/ 0 w 1666875"/>
                  <a:gd name="connsiteY4" fmla="*/ 1424821 h 1901070"/>
                  <a:gd name="connsiteX5" fmla="*/ 0 w 1666875"/>
                  <a:gd name="connsiteY5" fmla="*/ 472321 h 1901070"/>
                  <a:gd name="connsiteX6" fmla="*/ 833438 w 1666875"/>
                  <a:gd name="connsiteY6" fmla="*/ 0 h 1901070"/>
                  <a:gd name="connsiteX7" fmla="*/ 833438 w 1666875"/>
                  <a:gd name="connsiteY7" fmla="*/ 136922 h 1901070"/>
                  <a:gd name="connsiteX8" fmla="*/ 119063 w 1666875"/>
                  <a:gd name="connsiteY8" fmla="*/ 541734 h 1901070"/>
                  <a:gd name="connsiteX9" fmla="*/ 119063 w 1666875"/>
                  <a:gd name="connsiteY9" fmla="*/ 1355646 h 1901070"/>
                  <a:gd name="connsiteX10" fmla="*/ 833438 w 1666875"/>
                  <a:gd name="connsiteY10" fmla="*/ 1763792 h 1901070"/>
                  <a:gd name="connsiteX11" fmla="*/ 1547813 w 1666875"/>
                  <a:gd name="connsiteY11" fmla="*/ 1355527 h 1901070"/>
                  <a:gd name="connsiteX12" fmla="*/ 1547813 w 1666875"/>
                  <a:gd name="connsiteY12" fmla="*/ 541734 h 1901070"/>
                  <a:gd name="connsiteX13" fmla="*/ 833438 w 1666875"/>
                  <a:gd name="connsiteY13" fmla="*/ 136922 h 1901070"/>
                  <a:gd name="connsiteX14" fmla="*/ 1398032 w 1666875"/>
                  <a:gd name="connsiteY14" fmla="*/ 540306 h 1901070"/>
                  <a:gd name="connsiteX15" fmla="*/ 1459468 w 1666875"/>
                  <a:gd name="connsiteY15" fmla="*/ 642461 h 1901070"/>
                  <a:gd name="connsiteX16" fmla="*/ 892850 w 1666875"/>
                  <a:gd name="connsiteY16" fmla="*/ 982742 h 1901070"/>
                  <a:gd name="connsiteX17" fmla="*/ 892969 w 1666875"/>
                  <a:gd name="connsiteY17" fmla="*/ 1662946 h 1901070"/>
                  <a:gd name="connsiteX18" fmla="*/ 773906 w 1666875"/>
                  <a:gd name="connsiteY18" fmla="*/ 1662946 h 1901070"/>
                  <a:gd name="connsiteX19" fmla="*/ 773906 w 1666875"/>
                  <a:gd name="connsiteY19" fmla="*/ 982742 h 1901070"/>
                  <a:gd name="connsiteX20" fmla="*/ 207288 w 1666875"/>
                  <a:gd name="connsiteY20" fmla="*/ 642580 h 1901070"/>
                  <a:gd name="connsiteX21" fmla="*/ 268724 w 1666875"/>
                  <a:gd name="connsiteY21" fmla="*/ 540425 h 1901070"/>
                  <a:gd name="connsiteX22" fmla="*/ 833199 w 1666875"/>
                  <a:gd name="connsiteY22" fmla="*/ 879753 h 1901070"/>
                  <a:gd name="connsiteX23" fmla="*/ 1397913 w 1666875"/>
                  <a:gd name="connsiteY23" fmla="*/ 540425 h 190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66875" h="1901070">
                    <a:moveTo>
                      <a:pt x="833438" y="0"/>
                    </a:moveTo>
                    <a:lnTo>
                      <a:pt x="1666875" y="472321"/>
                    </a:lnTo>
                    <a:lnTo>
                      <a:pt x="1666875" y="1424821"/>
                    </a:lnTo>
                    <a:lnTo>
                      <a:pt x="833438" y="1901071"/>
                    </a:lnTo>
                    <a:lnTo>
                      <a:pt x="0" y="1424821"/>
                    </a:lnTo>
                    <a:lnTo>
                      <a:pt x="0" y="472321"/>
                    </a:lnTo>
                    <a:lnTo>
                      <a:pt x="833438" y="0"/>
                    </a:lnTo>
                    <a:close/>
                    <a:moveTo>
                      <a:pt x="833438" y="136922"/>
                    </a:moveTo>
                    <a:lnTo>
                      <a:pt x="119063" y="541734"/>
                    </a:lnTo>
                    <a:lnTo>
                      <a:pt x="119063" y="1355646"/>
                    </a:lnTo>
                    <a:lnTo>
                      <a:pt x="833438" y="1763792"/>
                    </a:lnTo>
                    <a:lnTo>
                      <a:pt x="1547813" y="1355527"/>
                    </a:lnTo>
                    <a:lnTo>
                      <a:pt x="1547813" y="541734"/>
                    </a:lnTo>
                    <a:lnTo>
                      <a:pt x="833438" y="136922"/>
                    </a:lnTo>
                    <a:close/>
                    <a:moveTo>
                      <a:pt x="1398032" y="540306"/>
                    </a:moveTo>
                    <a:lnTo>
                      <a:pt x="1459468" y="642461"/>
                    </a:lnTo>
                    <a:lnTo>
                      <a:pt x="892850" y="982742"/>
                    </a:lnTo>
                    <a:lnTo>
                      <a:pt x="892969" y="1662946"/>
                    </a:lnTo>
                    <a:lnTo>
                      <a:pt x="773906" y="1662946"/>
                    </a:lnTo>
                    <a:lnTo>
                      <a:pt x="773906" y="982742"/>
                    </a:lnTo>
                    <a:lnTo>
                      <a:pt x="207288" y="642580"/>
                    </a:lnTo>
                    <a:lnTo>
                      <a:pt x="268724" y="540425"/>
                    </a:lnTo>
                    <a:lnTo>
                      <a:pt x="833199" y="879753"/>
                    </a:lnTo>
                    <a:lnTo>
                      <a:pt x="1397913" y="540425"/>
                    </a:lnTo>
                    <a:close/>
                  </a:path>
                </a:pathLst>
              </a:custGeom>
              <a:solidFill>
                <a:schemeClr val="bg1"/>
              </a:solidFill>
              <a:ln w="1860" cap="flat">
                <a:noFill/>
                <a:prstDash val="solid"/>
                <a:miter/>
              </a:ln>
            </p:spPr>
            <p:txBody>
              <a:bodyPr rtlCol="0" anchor="ctr"/>
              <a:lstStyle/>
              <a:p>
                <a:endParaRPr lang="en-US"/>
              </a:p>
            </p:txBody>
          </p:sp>
        </p:grpSp>
      </p:grpSp>
      <p:grpSp>
        <p:nvGrpSpPr>
          <p:cNvPr id="5" name="组合 4">
            <a:extLst>
              <a:ext uri="{FF2B5EF4-FFF2-40B4-BE49-F238E27FC236}">
                <a16:creationId xmlns:a16="http://schemas.microsoft.com/office/drawing/2014/main" id="{7FA4882D-1FBC-4EDE-B834-D064A68EC6D0}"/>
              </a:ext>
            </a:extLst>
          </p:cNvPr>
          <p:cNvGrpSpPr/>
          <p:nvPr/>
        </p:nvGrpSpPr>
        <p:grpSpPr>
          <a:xfrm>
            <a:off x="8472972" y="3014422"/>
            <a:ext cx="2804770" cy="665254"/>
            <a:chOff x="8472972" y="3014422"/>
            <a:chExt cx="2804770" cy="665254"/>
          </a:xfrm>
        </p:grpSpPr>
        <p:sp>
          <p:nvSpPr>
            <p:cNvPr id="26" name="矩形: 对角圆角 25">
              <a:extLst>
                <a:ext uri="{FF2B5EF4-FFF2-40B4-BE49-F238E27FC236}">
                  <a16:creationId xmlns:a16="http://schemas.microsoft.com/office/drawing/2014/main" id="{36B08CAB-2358-4F1D-B935-5B151FA9B9FA}"/>
                </a:ext>
              </a:extLst>
            </p:cNvPr>
            <p:cNvSpPr/>
            <p:nvPr/>
          </p:nvSpPr>
          <p:spPr>
            <a:xfrm>
              <a:off x="8472972" y="3014422"/>
              <a:ext cx="2804770" cy="665254"/>
            </a:xfrm>
            <a:prstGeom prst="round2DiagRect">
              <a:avLst/>
            </a:prstGeom>
            <a:solidFill>
              <a:schemeClr val="bg1"/>
            </a:solidFill>
            <a:ln w="19050">
              <a:solidFill>
                <a:schemeClr val="accent1"/>
              </a:solid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29" name="文本框 28">
              <a:extLst>
                <a:ext uri="{FF2B5EF4-FFF2-40B4-BE49-F238E27FC236}">
                  <a16:creationId xmlns:a16="http://schemas.microsoft.com/office/drawing/2014/main" id="{02ED8AB0-F613-4889-8D3F-BC2EE6F19F04}"/>
                </a:ext>
              </a:extLst>
            </p:cNvPr>
            <p:cNvSpPr txBox="1"/>
            <p:nvPr/>
          </p:nvSpPr>
          <p:spPr>
            <a:xfrm>
              <a:off x="9237787" y="3136190"/>
              <a:ext cx="1599546" cy="369332"/>
            </a:xfrm>
            <a:prstGeom prst="rect">
              <a:avLst/>
            </a:prstGeom>
            <a:noFill/>
          </p:spPr>
          <p:txBody>
            <a:bodyPr wrap="square" lIns="0" tIns="0" rIns="0" bIns="0" rtlCol="0" anchor="t">
              <a:spAutoFit/>
            </a:bodyPr>
            <a:lstStyle/>
            <a:p>
              <a:r>
                <a:rPr lang="zh-CN" altLang="en-US" sz="2400">
                  <a:solidFill>
                    <a:schemeClr val="accent1"/>
                  </a:solidFill>
                  <a:latin typeface="+mj-ea"/>
                  <a:ea typeface="+mj-ea"/>
                </a:rPr>
                <a:t>请输入标题</a:t>
              </a:r>
              <a:endParaRPr lang="zh-CN" altLang="en-US" sz="2400" dirty="0">
                <a:solidFill>
                  <a:schemeClr val="accent1"/>
                </a:solidFill>
                <a:latin typeface="+mj-ea"/>
                <a:ea typeface="+mj-ea"/>
              </a:endParaRPr>
            </a:p>
          </p:txBody>
        </p:sp>
        <p:grpSp>
          <p:nvGrpSpPr>
            <p:cNvPr id="87" name="组合 86">
              <a:extLst>
                <a:ext uri="{FF2B5EF4-FFF2-40B4-BE49-F238E27FC236}">
                  <a16:creationId xmlns:a16="http://schemas.microsoft.com/office/drawing/2014/main" id="{16ADAEC0-572F-4D7C-A40E-3186661B7A29}"/>
                </a:ext>
              </a:extLst>
            </p:cNvPr>
            <p:cNvGrpSpPr/>
            <p:nvPr/>
          </p:nvGrpSpPr>
          <p:grpSpPr>
            <a:xfrm>
              <a:off x="8679044" y="3118449"/>
              <a:ext cx="456551" cy="457200"/>
              <a:chOff x="8679045" y="3119818"/>
              <a:chExt cx="456551" cy="457200"/>
            </a:xfrm>
          </p:grpSpPr>
          <p:sp>
            <p:nvSpPr>
              <p:cNvPr id="28" name="椭圆 27">
                <a:extLst>
                  <a:ext uri="{FF2B5EF4-FFF2-40B4-BE49-F238E27FC236}">
                    <a16:creationId xmlns:a16="http://schemas.microsoft.com/office/drawing/2014/main" id="{990B5143-691C-49BC-9DBF-7DE334C774C0}"/>
                  </a:ext>
                </a:extLst>
              </p:cNvPr>
              <p:cNvSpPr/>
              <p:nvPr/>
            </p:nvSpPr>
            <p:spPr>
              <a:xfrm>
                <a:off x="8679045" y="3119818"/>
                <a:ext cx="456551"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p>
            </p:txBody>
          </p:sp>
          <p:sp>
            <p:nvSpPr>
              <p:cNvPr id="62" name="图形 60">
                <a:extLst>
                  <a:ext uri="{FF2B5EF4-FFF2-40B4-BE49-F238E27FC236}">
                    <a16:creationId xmlns:a16="http://schemas.microsoft.com/office/drawing/2014/main" id="{649C09D3-CCB3-4FA6-900C-F091F626E03C}"/>
                  </a:ext>
                </a:extLst>
              </p:cNvPr>
              <p:cNvSpPr/>
              <p:nvPr/>
            </p:nvSpPr>
            <p:spPr>
              <a:xfrm>
                <a:off x="8767552" y="3248583"/>
                <a:ext cx="279537" cy="199670"/>
              </a:xfrm>
              <a:custGeom>
                <a:avLst/>
                <a:gdLst>
                  <a:gd name="connsiteX0" fmla="*/ 1662410 w 1666875"/>
                  <a:gd name="connsiteY0" fmla="*/ 708422 h 1190625"/>
                  <a:gd name="connsiteX1" fmla="*/ 1437680 w 1666875"/>
                  <a:gd name="connsiteY1" fmla="*/ 370582 h 1190625"/>
                  <a:gd name="connsiteX2" fmla="*/ 1412379 w 1666875"/>
                  <a:gd name="connsiteY2" fmla="*/ 357188 h 1190625"/>
                  <a:gd name="connsiteX3" fmla="*/ 1190625 w 1666875"/>
                  <a:gd name="connsiteY3" fmla="*/ 357188 h 1190625"/>
                  <a:gd name="connsiteX4" fmla="*/ 1190625 w 1666875"/>
                  <a:gd name="connsiteY4" fmla="*/ 59531 h 1190625"/>
                  <a:gd name="connsiteX5" fmla="*/ 1131094 w 1666875"/>
                  <a:gd name="connsiteY5" fmla="*/ 0 h 1190625"/>
                  <a:gd name="connsiteX6" fmla="*/ 59531 w 1666875"/>
                  <a:gd name="connsiteY6" fmla="*/ 0 h 1190625"/>
                  <a:gd name="connsiteX7" fmla="*/ 0 w 1666875"/>
                  <a:gd name="connsiteY7" fmla="*/ 59531 h 1190625"/>
                  <a:gd name="connsiteX8" fmla="*/ 0 w 1666875"/>
                  <a:gd name="connsiteY8" fmla="*/ 892969 h 1190625"/>
                  <a:gd name="connsiteX9" fmla="*/ 59531 w 1666875"/>
                  <a:gd name="connsiteY9" fmla="*/ 952500 h 1190625"/>
                  <a:gd name="connsiteX10" fmla="*/ 119063 w 1666875"/>
                  <a:gd name="connsiteY10" fmla="*/ 952500 h 1190625"/>
                  <a:gd name="connsiteX11" fmla="*/ 357188 w 1666875"/>
                  <a:gd name="connsiteY11" fmla="*/ 1190625 h 1190625"/>
                  <a:gd name="connsiteX12" fmla="*/ 595313 w 1666875"/>
                  <a:gd name="connsiteY12" fmla="*/ 952500 h 1190625"/>
                  <a:gd name="connsiteX13" fmla="*/ 1071563 w 1666875"/>
                  <a:gd name="connsiteY13" fmla="*/ 952500 h 1190625"/>
                  <a:gd name="connsiteX14" fmla="*/ 1309688 w 1666875"/>
                  <a:gd name="connsiteY14" fmla="*/ 1190625 h 1190625"/>
                  <a:gd name="connsiteX15" fmla="*/ 1547813 w 1666875"/>
                  <a:gd name="connsiteY15" fmla="*/ 952500 h 1190625"/>
                  <a:gd name="connsiteX16" fmla="*/ 1607344 w 1666875"/>
                  <a:gd name="connsiteY16" fmla="*/ 952500 h 1190625"/>
                  <a:gd name="connsiteX17" fmla="*/ 1666875 w 1666875"/>
                  <a:gd name="connsiteY17" fmla="*/ 892969 h 1190625"/>
                  <a:gd name="connsiteX18" fmla="*/ 1666875 w 1666875"/>
                  <a:gd name="connsiteY18" fmla="*/ 724793 h 1190625"/>
                  <a:gd name="connsiteX19" fmla="*/ 1662410 w 1666875"/>
                  <a:gd name="connsiteY19" fmla="*/ 708422 h 1190625"/>
                  <a:gd name="connsiteX20" fmla="*/ 357188 w 1666875"/>
                  <a:gd name="connsiteY20" fmla="*/ 1071563 h 1190625"/>
                  <a:gd name="connsiteX21" fmla="*/ 238125 w 1666875"/>
                  <a:gd name="connsiteY21" fmla="*/ 952500 h 1190625"/>
                  <a:gd name="connsiteX22" fmla="*/ 357188 w 1666875"/>
                  <a:gd name="connsiteY22" fmla="*/ 833438 h 1190625"/>
                  <a:gd name="connsiteX23" fmla="*/ 476250 w 1666875"/>
                  <a:gd name="connsiteY23" fmla="*/ 952500 h 1190625"/>
                  <a:gd name="connsiteX24" fmla="*/ 357188 w 1666875"/>
                  <a:gd name="connsiteY24" fmla="*/ 1071563 h 1190625"/>
                  <a:gd name="connsiteX25" fmla="*/ 1071563 w 1666875"/>
                  <a:gd name="connsiteY25" fmla="*/ 833438 h 1190625"/>
                  <a:gd name="connsiteX26" fmla="*/ 562570 w 1666875"/>
                  <a:gd name="connsiteY26" fmla="*/ 833438 h 1190625"/>
                  <a:gd name="connsiteX27" fmla="*/ 357188 w 1666875"/>
                  <a:gd name="connsiteY27" fmla="*/ 714375 h 1190625"/>
                  <a:gd name="connsiteX28" fmla="*/ 151805 w 1666875"/>
                  <a:gd name="connsiteY28" fmla="*/ 833438 h 1190625"/>
                  <a:gd name="connsiteX29" fmla="*/ 119063 w 1666875"/>
                  <a:gd name="connsiteY29" fmla="*/ 833438 h 1190625"/>
                  <a:gd name="connsiteX30" fmla="*/ 119063 w 1666875"/>
                  <a:gd name="connsiteY30" fmla="*/ 119063 h 1190625"/>
                  <a:gd name="connsiteX31" fmla="*/ 1071563 w 1666875"/>
                  <a:gd name="connsiteY31" fmla="*/ 119063 h 1190625"/>
                  <a:gd name="connsiteX32" fmla="*/ 1071563 w 1666875"/>
                  <a:gd name="connsiteY32" fmla="*/ 833438 h 1190625"/>
                  <a:gd name="connsiteX33" fmla="*/ 1309688 w 1666875"/>
                  <a:gd name="connsiteY33" fmla="*/ 1071563 h 1190625"/>
                  <a:gd name="connsiteX34" fmla="*/ 1190625 w 1666875"/>
                  <a:gd name="connsiteY34" fmla="*/ 952500 h 1190625"/>
                  <a:gd name="connsiteX35" fmla="*/ 1309688 w 1666875"/>
                  <a:gd name="connsiteY35" fmla="*/ 833438 h 1190625"/>
                  <a:gd name="connsiteX36" fmla="*/ 1428750 w 1666875"/>
                  <a:gd name="connsiteY36" fmla="*/ 952500 h 1190625"/>
                  <a:gd name="connsiteX37" fmla="*/ 1309688 w 1666875"/>
                  <a:gd name="connsiteY37" fmla="*/ 1071563 h 1190625"/>
                  <a:gd name="connsiteX38" fmla="*/ 1547813 w 1666875"/>
                  <a:gd name="connsiteY38" fmla="*/ 833438 h 1190625"/>
                  <a:gd name="connsiteX39" fmla="*/ 1515070 w 1666875"/>
                  <a:gd name="connsiteY39" fmla="*/ 833438 h 1190625"/>
                  <a:gd name="connsiteX40" fmla="*/ 1309688 w 1666875"/>
                  <a:gd name="connsiteY40" fmla="*/ 714375 h 1190625"/>
                  <a:gd name="connsiteX41" fmla="*/ 1190625 w 1666875"/>
                  <a:gd name="connsiteY41" fmla="*/ 747117 h 1190625"/>
                  <a:gd name="connsiteX42" fmla="*/ 1190625 w 1666875"/>
                  <a:gd name="connsiteY42" fmla="*/ 476250 h 1190625"/>
                  <a:gd name="connsiteX43" fmla="*/ 1367731 w 1666875"/>
                  <a:gd name="connsiteY43" fmla="*/ 476250 h 1190625"/>
                  <a:gd name="connsiteX44" fmla="*/ 1391543 w 1666875"/>
                  <a:gd name="connsiteY44" fmla="*/ 489645 h 1190625"/>
                  <a:gd name="connsiteX45" fmla="*/ 1541859 w 1666875"/>
                  <a:gd name="connsiteY45" fmla="*/ 706934 h 1190625"/>
                  <a:gd name="connsiteX46" fmla="*/ 1547813 w 1666875"/>
                  <a:gd name="connsiteY46" fmla="*/ 723305 h 1190625"/>
                  <a:gd name="connsiteX47" fmla="*/ 1547813 w 1666875"/>
                  <a:gd name="connsiteY47" fmla="*/ 833438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66875" h="1190625">
                    <a:moveTo>
                      <a:pt x="1662410" y="708422"/>
                    </a:moveTo>
                    <a:lnTo>
                      <a:pt x="1437680" y="370582"/>
                    </a:lnTo>
                    <a:cubicBezTo>
                      <a:pt x="1431727" y="361652"/>
                      <a:pt x="1422797" y="357188"/>
                      <a:pt x="1412379" y="357188"/>
                    </a:cubicBezTo>
                    <a:lnTo>
                      <a:pt x="1190625" y="357188"/>
                    </a:lnTo>
                    <a:lnTo>
                      <a:pt x="1190625" y="59531"/>
                    </a:lnTo>
                    <a:cubicBezTo>
                      <a:pt x="1190625" y="26789"/>
                      <a:pt x="1163836" y="0"/>
                      <a:pt x="1131094" y="0"/>
                    </a:cubicBezTo>
                    <a:lnTo>
                      <a:pt x="59531" y="0"/>
                    </a:lnTo>
                    <a:cubicBezTo>
                      <a:pt x="26789" y="0"/>
                      <a:pt x="0" y="26789"/>
                      <a:pt x="0" y="59531"/>
                    </a:cubicBezTo>
                    <a:lnTo>
                      <a:pt x="0" y="892969"/>
                    </a:lnTo>
                    <a:cubicBezTo>
                      <a:pt x="0" y="925711"/>
                      <a:pt x="26789" y="952500"/>
                      <a:pt x="59531" y="952500"/>
                    </a:cubicBezTo>
                    <a:lnTo>
                      <a:pt x="119063" y="952500"/>
                    </a:lnTo>
                    <a:cubicBezTo>
                      <a:pt x="119063" y="1083469"/>
                      <a:pt x="226219" y="1190625"/>
                      <a:pt x="357188" y="1190625"/>
                    </a:cubicBezTo>
                    <a:cubicBezTo>
                      <a:pt x="488156" y="1190625"/>
                      <a:pt x="595313" y="1083469"/>
                      <a:pt x="595313" y="952500"/>
                    </a:cubicBezTo>
                    <a:lnTo>
                      <a:pt x="1071563" y="952500"/>
                    </a:lnTo>
                    <a:cubicBezTo>
                      <a:pt x="1071563" y="1083469"/>
                      <a:pt x="1178719" y="1190625"/>
                      <a:pt x="1309688" y="1190625"/>
                    </a:cubicBezTo>
                    <a:cubicBezTo>
                      <a:pt x="1440656" y="1190625"/>
                      <a:pt x="1547813" y="1083469"/>
                      <a:pt x="1547813" y="952500"/>
                    </a:cubicBezTo>
                    <a:lnTo>
                      <a:pt x="1607344" y="952500"/>
                    </a:lnTo>
                    <a:cubicBezTo>
                      <a:pt x="1640086" y="952500"/>
                      <a:pt x="1666875" y="925711"/>
                      <a:pt x="1666875" y="892969"/>
                    </a:cubicBezTo>
                    <a:lnTo>
                      <a:pt x="1666875" y="724793"/>
                    </a:lnTo>
                    <a:cubicBezTo>
                      <a:pt x="1666875" y="718840"/>
                      <a:pt x="1665387" y="712887"/>
                      <a:pt x="1662410" y="708422"/>
                    </a:cubicBezTo>
                    <a:close/>
                    <a:moveTo>
                      <a:pt x="357188" y="1071563"/>
                    </a:moveTo>
                    <a:cubicBezTo>
                      <a:pt x="291703" y="1071563"/>
                      <a:pt x="238125" y="1017984"/>
                      <a:pt x="238125" y="952500"/>
                    </a:cubicBezTo>
                    <a:cubicBezTo>
                      <a:pt x="238125" y="887016"/>
                      <a:pt x="291703" y="833438"/>
                      <a:pt x="357188" y="833438"/>
                    </a:cubicBezTo>
                    <a:cubicBezTo>
                      <a:pt x="422672" y="833438"/>
                      <a:pt x="476250" y="887016"/>
                      <a:pt x="476250" y="952500"/>
                    </a:cubicBezTo>
                    <a:cubicBezTo>
                      <a:pt x="476250" y="1017984"/>
                      <a:pt x="422672" y="1071563"/>
                      <a:pt x="357188" y="1071563"/>
                    </a:cubicBezTo>
                    <a:close/>
                    <a:moveTo>
                      <a:pt x="1071563" y="833438"/>
                    </a:moveTo>
                    <a:lnTo>
                      <a:pt x="562570" y="833438"/>
                    </a:lnTo>
                    <a:cubicBezTo>
                      <a:pt x="520898" y="762000"/>
                      <a:pt x="444996" y="714375"/>
                      <a:pt x="357188" y="714375"/>
                    </a:cubicBezTo>
                    <a:cubicBezTo>
                      <a:pt x="269379" y="714375"/>
                      <a:pt x="191988" y="762000"/>
                      <a:pt x="151805" y="833438"/>
                    </a:cubicBezTo>
                    <a:lnTo>
                      <a:pt x="119063" y="833438"/>
                    </a:lnTo>
                    <a:lnTo>
                      <a:pt x="119063" y="119063"/>
                    </a:lnTo>
                    <a:lnTo>
                      <a:pt x="1071563" y="119063"/>
                    </a:lnTo>
                    <a:lnTo>
                      <a:pt x="1071563" y="833438"/>
                    </a:lnTo>
                    <a:close/>
                    <a:moveTo>
                      <a:pt x="1309688" y="1071563"/>
                    </a:moveTo>
                    <a:cubicBezTo>
                      <a:pt x="1244203" y="1071563"/>
                      <a:pt x="1190625" y="1017984"/>
                      <a:pt x="1190625" y="952500"/>
                    </a:cubicBezTo>
                    <a:cubicBezTo>
                      <a:pt x="1190625" y="887016"/>
                      <a:pt x="1244203" y="833438"/>
                      <a:pt x="1309688" y="833438"/>
                    </a:cubicBezTo>
                    <a:cubicBezTo>
                      <a:pt x="1375172" y="833438"/>
                      <a:pt x="1428750" y="887016"/>
                      <a:pt x="1428750" y="952500"/>
                    </a:cubicBezTo>
                    <a:cubicBezTo>
                      <a:pt x="1428750" y="1017984"/>
                      <a:pt x="1375172" y="1071563"/>
                      <a:pt x="1309688" y="1071563"/>
                    </a:cubicBezTo>
                    <a:close/>
                    <a:moveTo>
                      <a:pt x="1547813" y="833438"/>
                    </a:moveTo>
                    <a:lnTo>
                      <a:pt x="1515070" y="833438"/>
                    </a:lnTo>
                    <a:cubicBezTo>
                      <a:pt x="1473399" y="762000"/>
                      <a:pt x="1397496" y="714375"/>
                      <a:pt x="1309688" y="714375"/>
                    </a:cubicBezTo>
                    <a:cubicBezTo>
                      <a:pt x="1266527" y="714375"/>
                      <a:pt x="1226344" y="726281"/>
                      <a:pt x="1190625" y="747117"/>
                    </a:cubicBezTo>
                    <a:lnTo>
                      <a:pt x="1190625" y="476250"/>
                    </a:lnTo>
                    <a:lnTo>
                      <a:pt x="1367731" y="476250"/>
                    </a:lnTo>
                    <a:cubicBezTo>
                      <a:pt x="1378148" y="476250"/>
                      <a:pt x="1387078" y="480715"/>
                      <a:pt x="1391543" y="489645"/>
                    </a:cubicBezTo>
                    <a:lnTo>
                      <a:pt x="1541859" y="706934"/>
                    </a:lnTo>
                    <a:cubicBezTo>
                      <a:pt x="1544836" y="711399"/>
                      <a:pt x="1547813" y="717352"/>
                      <a:pt x="1547813" y="723305"/>
                    </a:cubicBezTo>
                    <a:lnTo>
                      <a:pt x="1547813" y="833438"/>
                    </a:lnTo>
                    <a:close/>
                  </a:path>
                </a:pathLst>
              </a:custGeom>
              <a:solidFill>
                <a:schemeClr val="bg1"/>
              </a:solidFill>
              <a:ln w="1860" cap="flat">
                <a:noFill/>
                <a:prstDash val="solid"/>
                <a:miter/>
              </a:ln>
            </p:spPr>
            <p:txBody>
              <a:bodyPr rtlCol="0" anchor="ctr"/>
              <a:lstStyle/>
              <a:p>
                <a:endParaRPr lang="en-US"/>
              </a:p>
            </p:txBody>
          </p:sp>
        </p:grpSp>
      </p:grpSp>
      <p:grpSp>
        <p:nvGrpSpPr>
          <p:cNvPr id="2" name="组合 1">
            <a:extLst>
              <a:ext uri="{FF2B5EF4-FFF2-40B4-BE49-F238E27FC236}">
                <a16:creationId xmlns:a16="http://schemas.microsoft.com/office/drawing/2014/main" id="{E4C1B0B6-D8E8-4E60-8447-7743CB0B764B}"/>
              </a:ext>
            </a:extLst>
          </p:cNvPr>
          <p:cNvGrpSpPr/>
          <p:nvPr/>
        </p:nvGrpSpPr>
        <p:grpSpPr>
          <a:xfrm>
            <a:off x="8472972" y="4445447"/>
            <a:ext cx="2804770" cy="665254"/>
            <a:chOff x="8472972" y="4445447"/>
            <a:chExt cx="2804770" cy="665254"/>
          </a:xfrm>
        </p:grpSpPr>
        <p:sp>
          <p:nvSpPr>
            <p:cNvPr id="19" name="矩形: 对角圆角 18">
              <a:extLst>
                <a:ext uri="{FF2B5EF4-FFF2-40B4-BE49-F238E27FC236}">
                  <a16:creationId xmlns:a16="http://schemas.microsoft.com/office/drawing/2014/main" id="{0309E3D7-4732-42F1-B9FE-90E24514355B}"/>
                </a:ext>
              </a:extLst>
            </p:cNvPr>
            <p:cNvSpPr/>
            <p:nvPr/>
          </p:nvSpPr>
          <p:spPr>
            <a:xfrm>
              <a:off x="8472972" y="4445447"/>
              <a:ext cx="2804770" cy="665254"/>
            </a:xfrm>
            <a:prstGeom prst="round2DiagRect">
              <a:avLst/>
            </a:prstGeom>
            <a:solidFill>
              <a:schemeClr val="bg1"/>
            </a:solidFill>
            <a:ln w="19050">
              <a:solidFill>
                <a:schemeClr val="accent1"/>
              </a:solid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21" name="文本框 20">
              <a:extLst>
                <a:ext uri="{FF2B5EF4-FFF2-40B4-BE49-F238E27FC236}">
                  <a16:creationId xmlns:a16="http://schemas.microsoft.com/office/drawing/2014/main" id="{D930EBED-08E2-4DBD-B1BA-F68E24ABD0A1}"/>
                </a:ext>
              </a:extLst>
            </p:cNvPr>
            <p:cNvSpPr txBox="1"/>
            <p:nvPr/>
          </p:nvSpPr>
          <p:spPr>
            <a:xfrm>
              <a:off x="9237786" y="4593408"/>
              <a:ext cx="1880117" cy="369332"/>
            </a:xfrm>
            <a:prstGeom prst="rect">
              <a:avLst/>
            </a:prstGeom>
            <a:noFill/>
          </p:spPr>
          <p:txBody>
            <a:bodyPr wrap="square" lIns="0" tIns="0" rIns="0" bIns="0" rtlCol="0" anchor="t">
              <a:spAutoFit/>
            </a:bodyPr>
            <a:lstStyle/>
            <a:p>
              <a:r>
                <a:rPr lang="zh-CN" altLang="en-US" sz="2400">
                  <a:solidFill>
                    <a:schemeClr val="accent1"/>
                  </a:solidFill>
                  <a:latin typeface="+mj-ea"/>
                  <a:ea typeface="+mj-ea"/>
                </a:rPr>
                <a:t>请输入标题</a:t>
              </a:r>
              <a:endParaRPr lang="zh-CN" altLang="en-US" sz="2400" dirty="0">
                <a:solidFill>
                  <a:schemeClr val="accent1"/>
                </a:solidFill>
                <a:latin typeface="+mj-ea"/>
                <a:ea typeface="+mj-ea"/>
              </a:endParaRPr>
            </a:p>
          </p:txBody>
        </p:sp>
        <p:grpSp>
          <p:nvGrpSpPr>
            <p:cNvPr id="86" name="组合 85">
              <a:extLst>
                <a:ext uri="{FF2B5EF4-FFF2-40B4-BE49-F238E27FC236}">
                  <a16:creationId xmlns:a16="http://schemas.microsoft.com/office/drawing/2014/main" id="{CD95012A-DC0F-4DDD-A707-D45D8F9ADEE9}"/>
                </a:ext>
              </a:extLst>
            </p:cNvPr>
            <p:cNvGrpSpPr/>
            <p:nvPr/>
          </p:nvGrpSpPr>
          <p:grpSpPr>
            <a:xfrm>
              <a:off x="8679044" y="4549474"/>
              <a:ext cx="456551" cy="457200"/>
              <a:chOff x="8679044" y="4549474"/>
              <a:chExt cx="456551" cy="457200"/>
            </a:xfrm>
          </p:grpSpPr>
          <p:sp>
            <p:nvSpPr>
              <p:cNvPr id="20" name="椭圆 19">
                <a:extLst>
                  <a:ext uri="{FF2B5EF4-FFF2-40B4-BE49-F238E27FC236}">
                    <a16:creationId xmlns:a16="http://schemas.microsoft.com/office/drawing/2014/main" id="{A7ABC03F-C031-433C-A661-0017CDE570BC}"/>
                  </a:ext>
                </a:extLst>
              </p:cNvPr>
              <p:cNvSpPr/>
              <p:nvPr/>
            </p:nvSpPr>
            <p:spPr>
              <a:xfrm>
                <a:off x="8679044" y="4549474"/>
                <a:ext cx="456551"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p>
            </p:txBody>
          </p:sp>
          <p:grpSp>
            <p:nvGrpSpPr>
              <p:cNvPr id="71" name="组合 70">
                <a:extLst>
                  <a:ext uri="{FF2B5EF4-FFF2-40B4-BE49-F238E27FC236}">
                    <a16:creationId xmlns:a16="http://schemas.microsoft.com/office/drawing/2014/main" id="{2E2877F2-03B8-4319-B449-107516F5B346}"/>
                  </a:ext>
                </a:extLst>
              </p:cNvPr>
              <p:cNvGrpSpPr/>
              <p:nvPr/>
            </p:nvGrpSpPr>
            <p:grpSpPr>
              <a:xfrm>
                <a:off x="8774011" y="4687603"/>
                <a:ext cx="266616" cy="180942"/>
                <a:chOff x="146967" y="404812"/>
                <a:chExt cx="1612924" cy="1094630"/>
              </a:xfrm>
            </p:grpSpPr>
            <p:sp>
              <p:nvSpPr>
                <p:cNvPr id="68" name="任意多边形: 形状 67">
                  <a:extLst>
                    <a:ext uri="{FF2B5EF4-FFF2-40B4-BE49-F238E27FC236}">
                      <a16:creationId xmlns:a16="http://schemas.microsoft.com/office/drawing/2014/main" id="{C9B41284-6A24-463E-9C02-1F2BAACE2C04}"/>
                    </a:ext>
                  </a:extLst>
                </p:cNvPr>
                <p:cNvSpPr/>
                <p:nvPr/>
              </p:nvSpPr>
              <p:spPr>
                <a:xfrm>
                  <a:off x="545083" y="980777"/>
                  <a:ext cx="816880" cy="518665"/>
                </a:xfrm>
                <a:custGeom>
                  <a:avLst/>
                  <a:gdLst>
                    <a:gd name="connsiteX0" fmla="*/ 408347 w 816880"/>
                    <a:gd name="connsiteY0" fmla="*/ 288168 h 518665"/>
                    <a:gd name="connsiteX1" fmla="*/ 295796 w 816880"/>
                    <a:gd name="connsiteY1" fmla="*/ 403324 h 518665"/>
                    <a:gd name="connsiteX2" fmla="*/ 408347 w 816880"/>
                    <a:gd name="connsiteY2" fmla="*/ 518666 h 518665"/>
                    <a:gd name="connsiteX3" fmla="*/ 520898 w 816880"/>
                    <a:gd name="connsiteY3" fmla="*/ 403324 h 518665"/>
                    <a:gd name="connsiteX4" fmla="*/ 408347 w 816880"/>
                    <a:gd name="connsiteY4" fmla="*/ 288168 h 518665"/>
                    <a:gd name="connsiteX5" fmla="*/ 0 w 816880"/>
                    <a:gd name="connsiteY5" fmla="*/ 158502 h 518665"/>
                    <a:gd name="connsiteX6" fmla="*/ 79623 w 816880"/>
                    <a:gd name="connsiteY6" fmla="*/ 239985 h 518665"/>
                    <a:gd name="connsiteX7" fmla="*/ 408347 w 816880"/>
                    <a:gd name="connsiteY7" fmla="*/ 115342 h 518665"/>
                    <a:gd name="connsiteX8" fmla="*/ 737257 w 816880"/>
                    <a:gd name="connsiteY8" fmla="*/ 239985 h 518665"/>
                    <a:gd name="connsiteX9" fmla="*/ 816880 w 816880"/>
                    <a:gd name="connsiteY9" fmla="*/ 158502 h 518665"/>
                    <a:gd name="connsiteX10" fmla="*/ 408533 w 816880"/>
                    <a:gd name="connsiteY10" fmla="*/ 0 h 518665"/>
                    <a:gd name="connsiteX11" fmla="*/ 0 w 816880"/>
                    <a:gd name="connsiteY11" fmla="*/ 158502 h 518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6880" h="518665">
                      <a:moveTo>
                        <a:pt x="408347" y="288168"/>
                      </a:moveTo>
                      <a:cubicBezTo>
                        <a:pt x="346211" y="288168"/>
                        <a:pt x="295796" y="339700"/>
                        <a:pt x="295796" y="403324"/>
                      </a:cubicBezTo>
                      <a:cubicBezTo>
                        <a:pt x="295796" y="466948"/>
                        <a:pt x="346025" y="518666"/>
                        <a:pt x="408347" y="518666"/>
                      </a:cubicBezTo>
                      <a:cubicBezTo>
                        <a:pt x="470669" y="518666"/>
                        <a:pt x="520898" y="466948"/>
                        <a:pt x="520898" y="403324"/>
                      </a:cubicBezTo>
                      <a:cubicBezTo>
                        <a:pt x="520898" y="339700"/>
                        <a:pt x="470483" y="288168"/>
                        <a:pt x="408347" y="288168"/>
                      </a:cubicBezTo>
                      <a:close/>
                      <a:moveTo>
                        <a:pt x="0" y="158502"/>
                      </a:moveTo>
                      <a:lnTo>
                        <a:pt x="79623" y="239985"/>
                      </a:lnTo>
                      <a:cubicBezTo>
                        <a:pt x="168176" y="162595"/>
                        <a:pt x="282959" y="115342"/>
                        <a:pt x="408347" y="115342"/>
                      </a:cubicBezTo>
                      <a:cubicBezTo>
                        <a:pt x="533735" y="115342"/>
                        <a:pt x="648519" y="162409"/>
                        <a:pt x="737257" y="239985"/>
                      </a:cubicBezTo>
                      <a:lnTo>
                        <a:pt x="816880" y="158502"/>
                      </a:lnTo>
                      <a:cubicBezTo>
                        <a:pt x="707678" y="60275"/>
                        <a:pt x="564989" y="0"/>
                        <a:pt x="408533" y="0"/>
                      </a:cubicBezTo>
                      <a:cubicBezTo>
                        <a:pt x="251892" y="186"/>
                        <a:pt x="109017" y="60275"/>
                        <a:pt x="0" y="158502"/>
                      </a:cubicBezTo>
                      <a:close/>
                    </a:path>
                  </a:pathLst>
                </a:custGeom>
                <a:solidFill>
                  <a:schemeClr val="bg1"/>
                </a:solidFill>
                <a:ln w="1860" cap="flat">
                  <a:noFill/>
                  <a:prstDash val="solid"/>
                  <a:miter/>
                </a:ln>
              </p:spPr>
              <p:txBody>
                <a:bodyPr rtlCol="0" anchor="ctr"/>
                <a:lstStyle/>
                <a:p>
                  <a:endParaRPr lang="en-US"/>
                </a:p>
              </p:txBody>
            </p:sp>
            <p:sp>
              <p:nvSpPr>
                <p:cNvPr id="69" name="任意多边形: 形状 68">
                  <a:extLst>
                    <a:ext uri="{FF2B5EF4-FFF2-40B4-BE49-F238E27FC236}">
                      <a16:creationId xmlns:a16="http://schemas.microsoft.com/office/drawing/2014/main" id="{7531A628-358F-4A5C-BA5A-FC1B7F34E1E4}"/>
                    </a:ext>
                  </a:extLst>
                </p:cNvPr>
                <p:cNvSpPr/>
                <p:nvPr/>
              </p:nvSpPr>
              <p:spPr>
                <a:xfrm>
                  <a:off x="345839" y="692980"/>
                  <a:ext cx="1214995" cy="324073"/>
                </a:xfrm>
                <a:custGeom>
                  <a:avLst/>
                  <a:gdLst>
                    <a:gd name="connsiteX0" fmla="*/ 0 w 1214995"/>
                    <a:gd name="connsiteY0" fmla="*/ 242590 h 324073"/>
                    <a:gd name="connsiteX1" fmla="*/ 79623 w 1214995"/>
                    <a:gd name="connsiteY1" fmla="*/ 324074 h 324073"/>
                    <a:gd name="connsiteX2" fmla="*/ 607405 w 1214995"/>
                    <a:gd name="connsiteY2" fmla="*/ 114970 h 324073"/>
                    <a:gd name="connsiteX3" fmla="*/ 1135373 w 1214995"/>
                    <a:gd name="connsiteY3" fmla="*/ 324074 h 324073"/>
                    <a:gd name="connsiteX4" fmla="*/ 1214996 w 1214995"/>
                    <a:gd name="connsiteY4" fmla="*/ 242776 h 324073"/>
                    <a:gd name="connsiteX5" fmla="*/ 607591 w 1214995"/>
                    <a:gd name="connsiteY5" fmla="*/ 0 h 324073"/>
                    <a:gd name="connsiteX6" fmla="*/ 0 w 1214995"/>
                    <a:gd name="connsiteY6" fmla="*/ 242590 h 32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995" h="324073">
                      <a:moveTo>
                        <a:pt x="0" y="242590"/>
                      </a:moveTo>
                      <a:lnTo>
                        <a:pt x="79623" y="324074"/>
                      </a:lnTo>
                      <a:cubicBezTo>
                        <a:pt x="219521" y="194593"/>
                        <a:pt x="404440" y="114970"/>
                        <a:pt x="607405" y="114970"/>
                      </a:cubicBezTo>
                      <a:cubicBezTo>
                        <a:pt x="810369" y="114970"/>
                        <a:pt x="995474" y="194593"/>
                        <a:pt x="1135373" y="324074"/>
                      </a:cubicBezTo>
                      <a:lnTo>
                        <a:pt x="1214996" y="242776"/>
                      </a:lnTo>
                      <a:cubicBezTo>
                        <a:pt x="1054633" y="92460"/>
                        <a:pt x="841623" y="0"/>
                        <a:pt x="607591" y="0"/>
                      </a:cubicBezTo>
                      <a:cubicBezTo>
                        <a:pt x="373373" y="-186"/>
                        <a:pt x="160548" y="92460"/>
                        <a:pt x="0" y="242590"/>
                      </a:cubicBezTo>
                      <a:close/>
                    </a:path>
                  </a:pathLst>
                </a:custGeom>
                <a:solidFill>
                  <a:schemeClr val="bg1"/>
                </a:solidFill>
                <a:ln w="1860" cap="flat">
                  <a:noFill/>
                  <a:prstDash val="solid"/>
                  <a:miter/>
                </a:ln>
              </p:spPr>
              <p:txBody>
                <a:bodyPr rtlCol="0" anchor="ctr"/>
                <a:lstStyle/>
                <a:p>
                  <a:endParaRPr lang="en-US"/>
                </a:p>
              </p:txBody>
            </p:sp>
            <p:sp>
              <p:nvSpPr>
                <p:cNvPr id="70" name="任意多边形: 形状 69">
                  <a:extLst>
                    <a:ext uri="{FF2B5EF4-FFF2-40B4-BE49-F238E27FC236}">
                      <a16:creationId xmlns:a16="http://schemas.microsoft.com/office/drawing/2014/main" id="{5F4A542A-46E3-4382-B55D-082448AD975F}"/>
                    </a:ext>
                  </a:extLst>
                </p:cNvPr>
                <p:cNvSpPr/>
                <p:nvPr/>
              </p:nvSpPr>
              <p:spPr>
                <a:xfrm>
                  <a:off x="146967" y="404812"/>
                  <a:ext cx="1612924" cy="408719"/>
                </a:xfrm>
                <a:custGeom>
                  <a:avLst/>
                  <a:gdLst>
                    <a:gd name="connsiteX0" fmla="*/ 806462 w 1612924"/>
                    <a:gd name="connsiteY0" fmla="*/ 0 h 408719"/>
                    <a:gd name="connsiteX1" fmla="*/ 0 w 1612924"/>
                    <a:gd name="connsiteY1" fmla="*/ 327236 h 408719"/>
                    <a:gd name="connsiteX2" fmla="*/ 79623 w 1612924"/>
                    <a:gd name="connsiteY2" fmla="*/ 408719 h 408719"/>
                    <a:gd name="connsiteX3" fmla="*/ 806462 w 1612924"/>
                    <a:gd name="connsiteY3" fmla="*/ 115156 h 408719"/>
                    <a:gd name="connsiteX4" fmla="*/ 1533302 w 1612924"/>
                    <a:gd name="connsiteY4" fmla="*/ 408719 h 408719"/>
                    <a:gd name="connsiteX5" fmla="*/ 1612925 w 1612924"/>
                    <a:gd name="connsiteY5" fmla="*/ 327236 h 408719"/>
                    <a:gd name="connsiteX6" fmla="*/ 806462 w 1612924"/>
                    <a:gd name="connsiteY6" fmla="*/ 0 h 40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2924" h="408719">
                      <a:moveTo>
                        <a:pt x="806462" y="0"/>
                      </a:moveTo>
                      <a:cubicBezTo>
                        <a:pt x="494667" y="0"/>
                        <a:pt x="211522" y="125016"/>
                        <a:pt x="0" y="327236"/>
                      </a:cubicBezTo>
                      <a:lnTo>
                        <a:pt x="79623" y="408719"/>
                      </a:lnTo>
                      <a:cubicBezTo>
                        <a:pt x="270681" y="227149"/>
                        <a:pt x="525735" y="115156"/>
                        <a:pt x="806462" y="115156"/>
                      </a:cubicBezTo>
                      <a:cubicBezTo>
                        <a:pt x="1087190" y="115156"/>
                        <a:pt x="1342244" y="227149"/>
                        <a:pt x="1533302" y="408719"/>
                      </a:cubicBezTo>
                      <a:lnTo>
                        <a:pt x="1612925" y="327236"/>
                      </a:lnTo>
                      <a:cubicBezTo>
                        <a:pt x="1401403" y="125016"/>
                        <a:pt x="1118257" y="0"/>
                        <a:pt x="806462" y="0"/>
                      </a:cubicBezTo>
                      <a:close/>
                    </a:path>
                  </a:pathLst>
                </a:custGeom>
                <a:solidFill>
                  <a:schemeClr val="bg1"/>
                </a:solidFill>
                <a:ln w="1860" cap="flat">
                  <a:noFill/>
                  <a:prstDash val="solid"/>
                  <a:miter/>
                </a:ln>
              </p:spPr>
              <p:txBody>
                <a:bodyPr rtlCol="0" anchor="ctr"/>
                <a:lstStyle/>
                <a:p>
                  <a:endParaRPr lang="en-US"/>
                </a:p>
              </p:txBody>
            </p:sp>
          </p:grpSp>
        </p:grpSp>
      </p:grpSp>
      <p:grpSp>
        <p:nvGrpSpPr>
          <p:cNvPr id="6" name="组合 5">
            <a:extLst>
              <a:ext uri="{FF2B5EF4-FFF2-40B4-BE49-F238E27FC236}">
                <a16:creationId xmlns:a16="http://schemas.microsoft.com/office/drawing/2014/main" id="{1C18F675-DB41-43F5-A489-B5F3ABBCA407}"/>
              </a:ext>
            </a:extLst>
          </p:cNvPr>
          <p:cNvGrpSpPr/>
          <p:nvPr/>
        </p:nvGrpSpPr>
        <p:grpSpPr>
          <a:xfrm>
            <a:off x="8472972" y="1583398"/>
            <a:ext cx="2804770" cy="665254"/>
            <a:chOff x="8472972" y="1583398"/>
            <a:chExt cx="2804770" cy="665254"/>
          </a:xfrm>
        </p:grpSpPr>
        <p:sp>
          <p:nvSpPr>
            <p:cNvPr id="33" name="矩形: 对角圆角 32">
              <a:extLst>
                <a:ext uri="{FF2B5EF4-FFF2-40B4-BE49-F238E27FC236}">
                  <a16:creationId xmlns:a16="http://schemas.microsoft.com/office/drawing/2014/main" id="{8BCB447B-33EA-45FB-BBE9-4656D8F9AE61}"/>
                </a:ext>
              </a:extLst>
            </p:cNvPr>
            <p:cNvSpPr/>
            <p:nvPr/>
          </p:nvSpPr>
          <p:spPr>
            <a:xfrm>
              <a:off x="8472972" y="1583398"/>
              <a:ext cx="2804770" cy="665254"/>
            </a:xfrm>
            <a:prstGeom prst="round2DiagRect">
              <a:avLst/>
            </a:prstGeom>
            <a:solidFill>
              <a:schemeClr val="bg1"/>
            </a:solidFill>
            <a:ln w="19050">
              <a:solidFill>
                <a:schemeClr val="accent1"/>
              </a:solidFill>
            </a:ln>
            <a:effectLst>
              <a:outerShdw blurRad="228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35" name="文本框 34">
              <a:extLst>
                <a:ext uri="{FF2B5EF4-FFF2-40B4-BE49-F238E27FC236}">
                  <a16:creationId xmlns:a16="http://schemas.microsoft.com/office/drawing/2014/main" id="{8AB9E3B4-CC7A-41B5-A6FF-E8E2305EE840}"/>
                </a:ext>
              </a:extLst>
            </p:cNvPr>
            <p:cNvSpPr txBox="1"/>
            <p:nvPr/>
          </p:nvSpPr>
          <p:spPr>
            <a:xfrm>
              <a:off x="9237786" y="1747621"/>
              <a:ext cx="1599547" cy="369332"/>
            </a:xfrm>
            <a:prstGeom prst="rect">
              <a:avLst/>
            </a:prstGeom>
            <a:noFill/>
          </p:spPr>
          <p:txBody>
            <a:bodyPr wrap="square" lIns="0" tIns="0" rIns="0" bIns="0" rtlCol="0" anchor="t">
              <a:spAutoFit/>
            </a:bodyPr>
            <a:lstStyle/>
            <a:p>
              <a:r>
                <a:rPr lang="zh-CN" altLang="en-US" sz="2400">
                  <a:solidFill>
                    <a:schemeClr val="accent1"/>
                  </a:solidFill>
                  <a:latin typeface="+mj-ea"/>
                  <a:ea typeface="+mj-ea"/>
                </a:rPr>
                <a:t>请输入标题</a:t>
              </a:r>
              <a:endParaRPr lang="zh-CN" altLang="en-US" sz="2400" dirty="0">
                <a:solidFill>
                  <a:schemeClr val="accent1"/>
                </a:solidFill>
                <a:latin typeface="+mj-ea"/>
                <a:ea typeface="+mj-ea"/>
              </a:endParaRPr>
            </a:p>
          </p:txBody>
        </p:sp>
        <p:grpSp>
          <p:nvGrpSpPr>
            <p:cNvPr id="82" name="组合 81">
              <a:extLst>
                <a:ext uri="{FF2B5EF4-FFF2-40B4-BE49-F238E27FC236}">
                  <a16:creationId xmlns:a16="http://schemas.microsoft.com/office/drawing/2014/main" id="{4C928F23-75C8-4D81-B749-345359FB0B3C}"/>
                </a:ext>
              </a:extLst>
            </p:cNvPr>
            <p:cNvGrpSpPr/>
            <p:nvPr/>
          </p:nvGrpSpPr>
          <p:grpSpPr>
            <a:xfrm>
              <a:off x="8680489" y="1703687"/>
              <a:ext cx="456551" cy="457200"/>
              <a:chOff x="8680490" y="1693637"/>
              <a:chExt cx="456551" cy="457200"/>
            </a:xfrm>
          </p:grpSpPr>
          <p:sp>
            <p:nvSpPr>
              <p:cNvPr id="34" name="椭圆 33">
                <a:extLst>
                  <a:ext uri="{FF2B5EF4-FFF2-40B4-BE49-F238E27FC236}">
                    <a16:creationId xmlns:a16="http://schemas.microsoft.com/office/drawing/2014/main" id="{23C5C25B-D95E-4A7D-B9A2-32ED3A8237E0}"/>
                  </a:ext>
                </a:extLst>
              </p:cNvPr>
              <p:cNvSpPr/>
              <p:nvPr/>
            </p:nvSpPr>
            <p:spPr>
              <a:xfrm>
                <a:off x="8680490" y="1693637"/>
                <a:ext cx="456551"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p>
            </p:txBody>
          </p:sp>
          <p:pic>
            <p:nvPicPr>
              <p:cNvPr id="77" name="图形 76">
                <a:extLst>
                  <a:ext uri="{FF2B5EF4-FFF2-40B4-BE49-F238E27FC236}">
                    <a16:creationId xmlns:a16="http://schemas.microsoft.com/office/drawing/2014/main" id="{6A852558-EC83-43FE-AC83-04FBCBB21C7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695920" y="1709392"/>
                <a:ext cx="425690" cy="425690"/>
              </a:xfrm>
              <a:prstGeom prst="rect">
                <a:avLst/>
              </a:prstGeom>
            </p:spPr>
          </p:pic>
        </p:grpSp>
      </p:grpSp>
    </p:spTree>
    <p:extLst>
      <p:ext uri="{BB962C8B-B14F-4D97-AF65-F5344CB8AC3E}">
        <p14:creationId xmlns:p14="http://schemas.microsoft.com/office/powerpoint/2010/main" val="27523920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表格 33">
            <a:extLst>
              <a:ext uri="{FF2B5EF4-FFF2-40B4-BE49-F238E27FC236}">
                <a16:creationId xmlns:a16="http://schemas.microsoft.com/office/drawing/2014/main" id="{A59FA340-DD91-405F-88D2-93AAFB277405}"/>
              </a:ext>
            </a:extLst>
          </p:cNvPr>
          <p:cNvGraphicFramePr>
            <a:graphicFrameLocks noGrp="1"/>
          </p:cNvGraphicFramePr>
          <p:nvPr>
            <p:extLst>
              <p:ext uri="{D42A27DB-BD31-4B8C-83A1-F6EECF244321}">
                <p14:modId xmlns:p14="http://schemas.microsoft.com/office/powerpoint/2010/main" val="1199860890"/>
              </p:ext>
            </p:extLst>
          </p:nvPr>
        </p:nvGraphicFramePr>
        <p:xfrm>
          <a:off x="1066214" y="1185479"/>
          <a:ext cx="10059572" cy="4487042"/>
        </p:xfrm>
        <a:graphic>
          <a:graphicData uri="http://schemas.openxmlformats.org/drawingml/2006/table">
            <a:tbl>
              <a:tblPr firstRow="1" bandRow="1">
                <a:effectLst>
                  <a:outerShdw blurRad="317500" dist="38100" dir="2700000" algn="tl" rotWithShape="0">
                    <a:schemeClr val="accent1">
                      <a:alpha val="25000"/>
                    </a:schemeClr>
                  </a:outerShdw>
                </a:effectLst>
                <a:tableStyleId>{5C22544A-7EE6-4342-B048-85BDC9FD1C3A}</a:tableStyleId>
              </a:tblPr>
              <a:tblGrid>
                <a:gridCol w="1767797">
                  <a:extLst>
                    <a:ext uri="{9D8B030D-6E8A-4147-A177-3AD203B41FA5}">
                      <a16:colId xmlns:a16="http://schemas.microsoft.com/office/drawing/2014/main" val="4245614150"/>
                    </a:ext>
                  </a:extLst>
                </a:gridCol>
                <a:gridCol w="2763925">
                  <a:extLst>
                    <a:ext uri="{9D8B030D-6E8A-4147-A177-3AD203B41FA5}">
                      <a16:colId xmlns:a16="http://schemas.microsoft.com/office/drawing/2014/main" val="1627305243"/>
                    </a:ext>
                  </a:extLst>
                </a:gridCol>
                <a:gridCol w="2763925">
                  <a:extLst>
                    <a:ext uri="{9D8B030D-6E8A-4147-A177-3AD203B41FA5}">
                      <a16:colId xmlns:a16="http://schemas.microsoft.com/office/drawing/2014/main" val="1508725394"/>
                    </a:ext>
                  </a:extLst>
                </a:gridCol>
                <a:gridCol w="2763925">
                  <a:extLst>
                    <a:ext uri="{9D8B030D-6E8A-4147-A177-3AD203B41FA5}">
                      <a16:colId xmlns:a16="http://schemas.microsoft.com/office/drawing/2014/main" val="3766667326"/>
                    </a:ext>
                  </a:extLst>
                </a:gridCol>
              </a:tblGrid>
              <a:tr h="576458">
                <a:tc>
                  <a:txBody>
                    <a:bodyPr/>
                    <a:lstStyle/>
                    <a:p>
                      <a:pPr algn="ctr"/>
                      <a:r>
                        <a:rPr lang="zh-CN" altLang="en-US" sz="2000" dirty="0">
                          <a:solidFill>
                            <a:schemeClr val="bg1"/>
                          </a:solidFill>
                          <a:latin typeface="+mj-ea"/>
                          <a:ea typeface="+mj-ea"/>
                        </a:rPr>
                        <a:t>年份</a:t>
                      </a:r>
                      <a:endParaRPr lang="en-US" sz="2000" dirty="0">
                        <a:solidFill>
                          <a:schemeClr val="bg1"/>
                        </a:solidFill>
                        <a:latin typeface="+mj-ea"/>
                        <a:ea typeface="+mj-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bg1"/>
                          </a:solidFill>
                          <a:effectLst/>
                          <a:uLnTx/>
                          <a:uFillTx/>
                          <a:latin typeface="+mj-ea"/>
                          <a:ea typeface="+mj-ea"/>
                          <a:cs typeface="+mn-ea"/>
                          <a:sym typeface="+mn-lt"/>
                        </a:rPr>
                        <a:t>请输入标题</a:t>
                      </a:r>
                      <a:endParaRPr lang="en-US" sz="2000" dirty="0">
                        <a:solidFill>
                          <a:schemeClr val="bg1"/>
                        </a:solidFill>
                        <a:latin typeface="+mj-ea"/>
                        <a:ea typeface="+mj-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bg1"/>
                          </a:solidFill>
                          <a:effectLst/>
                          <a:uLnTx/>
                          <a:uFillTx/>
                          <a:latin typeface="+mj-ea"/>
                          <a:ea typeface="+mn-ea"/>
                          <a:cs typeface="+mn-ea"/>
                          <a:sym typeface="+mn-lt"/>
                        </a:rPr>
                        <a:t>请输入标题</a:t>
                      </a:r>
                      <a:endParaRPr lang="en-US" sz="2000" b="1" kern="1200" dirty="0">
                        <a:solidFill>
                          <a:schemeClr val="bg1"/>
                        </a:solidFill>
                        <a:latin typeface="+mj-ea"/>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bg1"/>
                          </a:solidFill>
                          <a:effectLst/>
                          <a:uLnTx/>
                          <a:uFillTx/>
                          <a:latin typeface="+mj-ea"/>
                          <a:ea typeface="+mn-ea"/>
                          <a:cs typeface="+mn-ea"/>
                          <a:sym typeface="+mn-lt"/>
                        </a:rPr>
                        <a:t>请输入标题</a:t>
                      </a:r>
                      <a:endParaRPr lang="en-US" sz="2000" b="1" kern="1200" dirty="0">
                        <a:solidFill>
                          <a:schemeClr val="bg1"/>
                        </a:solidFill>
                        <a:latin typeface="+mj-ea"/>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038719529"/>
                  </a:ext>
                </a:extLst>
              </a:tr>
              <a:tr h="1955292">
                <a:tc>
                  <a:txBody>
                    <a:bodyPr/>
                    <a:lstStyle/>
                    <a:p>
                      <a:pPr algn="ctr"/>
                      <a:r>
                        <a:rPr lang="en-US" altLang="zh-CN" dirty="0">
                          <a:solidFill>
                            <a:schemeClr val="accent1"/>
                          </a:solidFill>
                        </a:rPr>
                        <a:t>20XX</a:t>
                      </a:r>
                      <a:endParaRPr lang="en-US" dirty="0">
                        <a:solidFill>
                          <a:schemeClr val="accent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dirty="0">
                        <a:solidFill>
                          <a:schemeClr val="tx2"/>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dirty="0">
                        <a:solidFill>
                          <a:schemeClr val="accent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44858790"/>
                  </a:ext>
                </a:extLst>
              </a:tr>
              <a:tr h="1955292">
                <a:tc>
                  <a:txBody>
                    <a:bodyPr/>
                    <a:lstStyle/>
                    <a:p>
                      <a:pPr algn="ctr"/>
                      <a:r>
                        <a:rPr lang="en-US" altLang="zh-CN" dirty="0">
                          <a:solidFill>
                            <a:schemeClr val="accent1"/>
                          </a:solidFill>
                        </a:rPr>
                        <a:t>20XX</a:t>
                      </a:r>
                      <a:endParaRPr lang="en-US" dirty="0">
                        <a:solidFill>
                          <a:schemeClr val="accent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dirty="0">
                        <a:solidFill>
                          <a:schemeClr val="tx2"/>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dirty="0">
                        <a:solidFill>
                          <a:schemeClr val="accent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2075302"/>
                  </a:ext>
                </a:extLst>
              </a:tr>
            </a:tbl>
          </a:graphicData>
        </a:graphic>
      </p:graphicFrame>
      <p:grpSp>
        <p:nvGrpSpPr>
          <p:cNvPr id="14" name="组合 13">
            <a:extLst>
              <a:ext uri="{FF2B5EF4-FFF2-40B4-BE49-F238E27FC236}">
                <a16:creationId xmlns:a16="http://schemas.microsoft.com/office/drawing/2014/main" id="{10B35456-C3B2-4EC3-9EE0-C83AF65D6CC6}"/>
              </a:ext>
            </a:extLst>
          </p:cNvPr>
          <p:cNvGrpSpPr/>
          <p:nvPr/>
        </p:nvGrpSpPr>
        <p:grpSpPr>
          <a:xfrm>
            <a:off x="3422688" y="1956341"/>
            <a:ext cx="7123286" cy="3522837"/>
            <a:chOff x="3921832" y="1667582"/>
            <a:chExt cx="7123286" cy="3522837"/>
          </a:xfrm>
        </p:grpSpPr>
        <p:grpSp>
          <p:nvGrpSpPr>
            <p:cNvPr id="13" name="组合 12">
              <a:extLst>
                <a:ext uri="{FF2B5EF4-FFF2-40B4-BE49-F238E27FC236}">
                  <a16:creationId xmlns:a16="http://schemas.microsoft.com/office/drawing/2014/main" id="{33185C6B-BD10-4F7C-88C1-96DB172854BB}"/>
                </a:ext>
              </a:extLst>
            </p:cNvPr>
            <p:cNvGrpSpPr/>
            <p:nvPr/>
          </p:nvGrpSpPr>
          <p:grpSpPr>
            <a:xfrm>
              <a:off x="9465381" y="1667582"/>
              <a:ext cx="1579737" cy="1579737"/>
              <a:chOff x="8968337" y="1725643"/>
              <a:chExt cx="1579737" cy="1579737"/>
            </a:xfrm>
          </p:grpSpPr>
          <p:sp>
            <p:nvSpPr>
              <p:cNvPr id="16" name="Oval 5">
                <a:extLst>
                  <a:ext uri="{FF2B5EF4-FFF2-40B4-BE49-F238E27FC236}">
                    <a16:creationId xmlns:a16="http://schemas.microsoft.com/office/drawing/2014/main" id="{623C0FA5-EFB1-4349-A348-DD76D0CCB07A}"/>
                  </a:ext>
                </a:extLst>
              </p:cNvPr>
              <p:cNvSpPr>
                <a:spLocks noChangeArrowheads="1"/>
              </p:cNvSpPr>
              <p:nvPr/>
            </p:nvSpPr>
            <p:spPr bwMode="auto">
              <a:xfrm>
                <a:off x="9147076" y="1904382"/>
                <a:ext cx="1222259" cy="1222259"/>
              </a:xfrm>
              <a:prstGeom prst="ellipse">
                <a:avLst/>
              </a:pr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grpSp>
            <p:nvGrpSpPr>
              <p:cNvPr id="17" name="Group 55">
                <a:extLst>
                  <a:ext uri="{FF2B5EF4-FFF2-40B4-BE49-F238E27FC236}">
                    <a16:creationId xmlns:a16="http://schemas.microsoft.com/office/drawing/2014/main" id="{7B88807D-B015-42E8-8E22-19A1A75325A7}"/>
                  </a:ext>
                </a:extLst>
              </p:cNvPr>
              <p:cNvGrpSpPr/>
              <p:nvPr/>
            </p:nvGrpSpPr>
            <p:grpSpPr>
              <a:xfrm>
                <a:off x="8968337" y="1725643"/>
                <a:ext cx="1579737" cy="1579737"/>
                <a:chOff x="1119255" y="2257141"/>
                <a:chExt cx="1868073" cy="1868071"/>
              </a:xfrm>
              <a:solidFill>
                <a:schemeClr val="accent1">
                  <a:alpha val="70000"/>
                </a:schemeClr>
              </a:solidFill>
            </p:grpSpPr>
            <p:sp>
              <p:nvSpPr>
                <p:cNvPr id="19" name="Freeform 6">
                  <a:extLst>
                    <a:ext uri="{FF2B5EF4-FFF2-40B4-BE49-F238E27FC236}">
                      <a16:creationId xmlns:a16="http://schemas.microsoft.com/office/drawing/2014/main" id="{94DE862C-E2DF-42C0-8A8B-940DAAA9FC65}"/>
                    </a:ext>
                  </a:extLst>
                </p:cNvPr>
                <p:cNvSpPr>
                  <a:spLocks/>
                </p:cNvSpPr>
                <p:nvPr/>
              </p:nvSpPr>
              <p:spPr bwMode="auto">
                <a:xfrm>
                  <a:off x="2495036" y="2394499"/>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20" name="Freeform 7">
                  <a:extLst>
                    <a:ext uri="{FF2B5EF4-FFF2-40B4-BE49-F238E27FC236}">
                      <a16:creationId xmlns:a16="http://schemas.microsoft.com/office/drawing/2014/main" id="{D58ED3BA-D2AD-4D02-A205-8561D479C13E}"/>
                    </a:ext>
                  </a:extLst>
                </p:cNvPr>
                <p:cNvSpPr>
                  <a:spLocks/>
                </p:cNvSpPr>
                <p:nvPr/>
              </p:nvSpPr>
              <p:spPr bwMode="auto">
                <a:xfrm>
                  <a:off x="2075268" y="2257141"/>
                  <a:ext cx="427459"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adFill flip="none" rotWithShape="1">
                  <a:gsLst>
                    <a:gs pos="3000">
                      <a:schemeClr val="accent1"/>
                    </a:gs>
                    <a:gs pos="42000">
                      <a:schemeClr val="accent1">
                        <a:lumMod val="20000"/>
                        <a:lumOff val="80000"/>
                      </a:schemeClr>
                    </a:gs>
                  </a:gsLst>
                  <a:lin ang="0" scaled="1"/>
                  <a:tileRect/>
                </a:gra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22" name="Freeform 8">
                  <a:extLst>
                    <a:ext uri="{FF2B5EF4-FFF2-40B4-BE49-F238E27FC236}">
                      <a16:creationId xmlns:a16="http://schemas.microsoft.com/office/drawing/2014/main" id="{5606766B-81A1-4C46-A9D7-561D754793DE}"/>
                    </a:ext>
                  </a:extLst>
                </p:cNvPr>
                <p:cNvSpPr>
                  <a:spLocks/>
                </p:cNvSpPr>
                <p:nvPr/>
              </p:nvSpPr>
              <p:spPr bwMode="auto">
                <a:xfrm>
                  <a:off x="2796125" y="2743939"/>
                  <a:ext cx="191203" cy="425260"/>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23" name="Freeform 9">
                  <a:extLst>
                    <a:ext uri="{FF2B5EF4-FFF2-40B4-BE49-F238E27FC236}">
                      <a16:creationId xmlns:a16="http://schemas.microsoft.com/office/drawing/2014/main" id="{315803C5-79D8-43D4-B963-814D5BDA7FDE}"/>
                    </a:ext>
                  </a:extLst>
                </p:cNvPr>
                <p:cNvSpPr>
                  <a:spLocks/>
                </p:cNvSpPr>
                <p:nvPr/>
              </p:nvSpPr>
              <p:spPr bwMode="auto">
                <a:xfrm>
                  <a:off x="2796125" y="3213153"/>
                  <a:ext cx="191203" cy="427459"/>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24" name="Freeform 10">
                  <a:extLst>
                    <a:ext uri="{FF2B5EF4-FFF2-40B4-BE49-F238E27FC236}">
                      <a16:creationId xmlns:a16="http://schemas.microsoft.com/office/drawing/2014/main" id="{1C4393AE-235D-4CD1-ACAF-021DAC8F2353}"/>
                    </a:ext>
                  </a:extLst>
                </p:cNvPr>
                <p:cNvSpPr>
                  <a:spLocks/>
                </p:cNvSpPr>
                <p:nvPr/>
              </p:nvSpPr>
              <p:spPr bwMode="auto">
                <a:xfrm>
                  <a:off x="2495036" y="3632921"/>
                  <a:ext cx="356034" cy="356033"/>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25" name="Freeform 11">
                  <a:extLst>
                    <a:ext uri="{FF2B5EF4-FFF2-40B4-BE49-F238E27FC236}">
                      <a16:creationId xmlns:a16="http://schemas.microsoft.com/office/drawing/2014/main" id="{AAD88BB4-0C52-43CE-A9F4-A9685727BC4E}"/>
                    </a:ext>
                  </a:extLst>
                </p:cNvPr>
                <p:cNvSpPr>
                  <a:spLocks/>
                </p:cNvSpPr>
                <p:nvPr/>
              </p:nvSpPr>
              <p:spPr bwMode="auto">
                <a:xfrm>
                  <a:off x="2075268" y="3936206"/>
                  <a:ext cx="427459"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26" name="Freeform 12">
                  <a:extLst>
                    <a:ext uri="{FF2B5EF4-FFF2-40B4-BE49-F238E27FC236}">
                      <a16:creationId xmlns:a16="http://schemas.microsoft.com/office/drawing/2014/main" id="{3D49BE4E-0F4B-406E-8C8F-150C3CBB0B6B}"/>
                    </a:ext>
                  </a:extLst>
                </p:cNvPr>
                <p:cNvSpPr>
                  <a:spLocks/>
                </p:cNvSpPr>
                <p:nvPr/>
              </p:nvSpPr>
              <p:spPr bwMode="auto">
                <a:xfrm>
                  <a:off x="1606053" y="3936206"/>
                  <a:ext cx="425261"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27" name="Freeform 13">
                  <a:extLst>
                    <a:ext uri="{FF2B5EF4-FFF2-40B4-BE49-F238E27FC236}">
                      <a16:creationId xmlns:a16="http://schemas.microsoft.com/office/drawing/2014/main" id="{BFB1253E-1EBC-480F-B930-2949853C7896}"/>
                    </a:ext>
                  </a:extLst>
                </p:cNvPr>
                <p:cNvSpPr>
                  <a:spLocks/>
                </p:cNvSpPr>
                <p:nvPr/>
              </p:nvSpPr>
              <p:spPr bwMode="auto">
                <a:xfrm>
                  <a:off x="1256613" y="3632921"/>
                  <a:ext cx="354935" cy="356033"/>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28" name="Freeform 14">
                  <a:extLst>
                    <a:ext uri="{FF2B5EF4-FFF2-40B4-BE49-F238E27FC236}">
                      <a16:creationId xmlns:a16="http://schemas.microsoft.com/office/drawing/2014/main" id="{700EE40D-45B1-4130-B38C-954AAF8BB27F}"/>
                    </a:ext>
                  </a:extLst>
                </p:cNvPr>
                <p:cNvSpPr>
                  <a:spLocks/>
                </p:cNvSpPr>
                <p:nvPr/>
              </p:nvSpPr>
              <p:spPr bwMode="auto">
                <a:xfrm>
                  <a:off x="1119255" y="3213153"/>
                  <a:ext cx="191203" cy="427459"/>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29" name="Freeform 15">
                  <a:extLst>
                    <a:ext uri="{FF2B5EF4-FFF2-40B4-BE49-F238E27FC236}">
                      <a16:creationId xmlns:a16="http://schemas.microsoft.com/office/drawing/2014/main" id="{7AA64593-E966-4F85-B719-C9ACDD666739}"/>
                    </a:ext>
                  </a:extLst>
                </p:cNvPr>
                <p:cNvSpPr>
                  <a:spLocks/>
                </p:cNvSpPr>
                <p:nvPr/>
              </p:nvSpPr>
              <p:spPr bwMode="auto">
                <a:xfrm>
                  <a:off x="1119256" y="2743939"/>
                  <a:ext cx="191203" cy="425260"/>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30" name="Freeform 16">
                  <a:extLst>
                    <a:ext uri="{FF2B5EF4-FFF2-40B4-BE49-F238E27FC236}">
                      <a16:creationId xmlns:a16="http://schemas.microsoft.com/office/drawing/2014/main" id="{D445427D-71B5-4639-99F5-78A4167DE2F3}"/>
                    </a:ext>
                  </a:extLst>
                </p:cNvPr>
                <p:cNvSpPr>
                  <a:spLocks/>
                </p:cNvSpPr>
                <p:nvPr/>
              </p:nvSpPr>
              <p:spPr bwMode="auto">
                <a:xfrm>
                  <a:off x="1256615" y="2394500"/>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31" name="Freeform 17">
                  <a:extLst>
                    <a:ext uri="{FF2B5EF4-FFF2-40B4-BE49-F238E27FC236}">
                      <a16:creationId xmlns:a16="http://schemas.microsoft.com/office/drawing/2014/main" id="{A4CAE6E6-1764-41AA-B8E3-382C9B47BA25}"/>
                    </a:ext>
                  </a:extLst>
                </p:cNvPr>
                <p:cNvSpPr>
                  <a:spLocks/>
                </p:cNvSpPr>
                <p:nvPr/>
              </p:nvSpPr>
              <p:spPr bwMode="auto">
                <a:xfrm>
                  <a:off x="1606057" y="2257147"/>
                  <a:ext cx="425261"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grpSp>
          <p:sp>
            <p:nvSpPr>
              <p:cNvPr id="32" name="文本框 31">
                <a:extLst>
                  <a:ext uri="{FF2B5EF4-FFF2-40B4-BE49-F238E27FC236}">
                    <a16:creationId xmlns:a16="http://schemas.microsoft.com/office/drawing/2014/main" id="{BC1E4469-50F6-49F2-A243-DA9D67BB68B4}"/>
                  </a:ext>
                </a:extLst>
              </p:cNvPr>
              <p:cNvSpPr txBox="1"/>
              <p:nvPr/>
            </p:nvSpPr>
            <p:spPr>
              <a:xfrm>
                <a:off x="9165992" y="2330845"/>
                <a:ext cx="1184426" cy="369332"/>
              </a:xfrm>
              <a:prstGeom prst="rect">
                <a:avLst/>
              </a:prstGeom>
              <a:noFill/>
            </p:spPr>
            <p:txBody>
              <a:bodyPr wrap="square">
                <a:spAutoFit/>
              </a:bodyPr>
              <a:lstStyle/>
              <a:p>
                <a:pPr algn="ctr"/>
                <a:r>
                  <a:rPr lang="en-US" altLang="zh-CN" dirty="0">
                    <a:solidFill>
                      <a:schemeClr val="bg1"/>
                    </a:solidFill>
                    <a:latin typeface="+mn-lt"/>
                    <a:ea typeface="+mn-ea"/>
                    <a:cs typeface="+mn-ea"/>
                    <a:sym typeface="+mn-lt"/>
                  </a:rPr>
                  <a:t>2.86%</a:t>
                </a:r>
                <a:endParaRPr lang="zh-CN" altLang="en-US" dirty="0">
                  <a:solidFill>
                    <a:schemeClr val="bg1"/>
                  </a:solidFill>
                  <a:latin typeface="+mn-lt"/>
                  <a:ea typeface="+mn-ea"/>
                  <a:cs typeface="+mn-ea"/>
                  <a:sym typeface="+mn-lt"/>
                </a:endParaRPr>
              </a:p>
            </p:txBody>
          </p:sp>
        </p:grpSp>
        <p:grpSp>
          <p:nvGrpSpPr>
            <p:cNvPr id="12" name="组合 11">
              <a:extLst>
                <a:ext uri="{FF2B5EF4-FFF2-40B4-BE49-F238E27FC236}">
                  <a16:creationId xmlns:a16="http://schemas.microsoft.com/office/drawing/2014/main" id="{25E596C3-447B-44A1-8060-AB5C46AB40BE}"/>
                </a:ext>
              </a:extLst>
            </p:cNvPr>
            <p:cNvGrpSpPr/>
            <p:nvPr/>
          </p:nvGrpSpPr>
          <p:grpSpPr>
            <a:xfrm>
              <a:off x="6690431" y="1667582"/>
              <a:ext cx="1579737" cy="1579737"/>
              <a:chOff x="6385187" y="1653577"/>
              <a:chExt cx="1579737" cy="1579737"/>
            </a:xfrm>
          </p:grpSpPr>
          <p:sp>
            <p:nvSpPr>
              <p:cNvPr id="33" name="Oval 5">
                <a:extLst>
                  <a:ext uri="{FF2B5EF4-FFF2-40B4-BE49-F238E27FC236}">
                    <a16:creationId xmlns:a16="http://schemas.microsoft.com/office/drawing/2014/main" id="{AF3F6981-24FE-4B3B-B5AD-38D3A5BBAAA3}"/>
                  </a:ext>
                </a:extLst>
              </p:cNvPr>
              <p:cNvSpPr>
                <a:spLocks noChangeArrowheads="1"/>
              </p:cNvSpPr>
              <p:nvPr/>
            </p:nvSpPr>
            <p:spPr bwMode="auto">
              <a:xfrm>
                <a:off x="6563926" y="1832316"/>
                <a:ext cx="1222259" cy="1222259"/>
              </a:xfrm>
              <a:prstGeom prst="ellipse">
                <a:avLst/>
              </a:pr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grpSp>
            <p:nvGrpSpPr>
              <p:cNvPr id="34" name="Group 55">
                <a:extLst>
                  <a:ext uri="{FF2B5EF4-FFF2-40B4-BE49-F238E27FC236}">
                    <a16:creationId xmlns:a16="http://schemas.microsoft.com/office/drawing/2014/main" id="{EFD6908F-C515-418E-98D3-943990609D96}"/>
                  </a:ext>
                </a:extLst>
              </p:cNvPr>
              <p:cNvGrpSpPr/>
              <p:nvPr/>
            </p:nvGrpSpPr>
            <p:grpSpPr>
              <a:xfrm>
                <a:off x="6385187" y="1653577"/>
                <a:ext cx="1579737" cy="1579737"/>
                <a:chOff x="1119255" y="2257141"/>
                <a:chExt cx="1868073" cy="1868071"/>
              </a:xfrm>
              <a:solidFill>
                <a:schemeClr val="accent1">
                  <a:lumMod val="20000"/>
                  <a:lumOff val="80000"/>
                </a:schemeClr>
              </a:solidFill>
            </p:grpSpPr>
            <p:sp>
              <p:nvSpPr>
                <p:cNvPr id="35" name="Freeform 6">
                  <a:extLst>
                    <a:ext uri="{FF2B5EF4-FFF2-40B4-BE49-F238E27FC236}">
                      <a16:creationId xmlns:a16="http://schemas.microsoft.com/office/drawing/2014/main" id="{FB438331-1C3F-4DE4-BB28-0ED9CAEEF207}"/>
                    </a:ext>
                  </a:extLst>
                </p:cNvPr>
                <p:cNvSpPr>
                  <a:spLocks/>
                </p:cNvSpPr>
                <p:nvPr/>
              </p:nvSpPr>
              <p:spPr bwMode="auto">
                <a:xfrm>
                  <a:off x="2495036" y="2394499"/>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36" name="Freeform 7">
                  <a:extLst>
                    <a:ext uri="{FF2B5EF4-FFF2-40B4-BE49-F238E27FC236}">
                      <a16:creationId xmlns:a16="http://schemas.microsoft.com/office/drawing/2014/main" id="{77C39BFF-28BB-41F5-9701-4C7FB3951445}"/>
                    </a:ext>
                  </a:extLst>
                </p:cNvPr>
                <p:cNvSpPr>
                  <a:spLocks/>
                </p:cNvSpPr>
                <p:nvPr/>
              </p:nvSpPr>
              <p:spPr bwMode="auto">
                <a:xfrm>
                  <a:off x="2075268" y="2257141"/>
                  <a:ext cx="427459"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adFill flip="none" rotWithShape="1">
                  <a:gsLst>
                    <a:gs pos="0">
                      <a:schemeClr val="accent1"/>
                    </a:gs>
                    <a:gs pos="84000">
                      <a:schemeClr val="accent1">
                        <a:lumMod val="20000"/>
                        <a:lumOff val="80000"/>
                      </a:schemeClr>
                    </a:gs>
                  </a:gsLst>
                  <a:lin ang="0" scaled="1"/>
                  <a:tileRect/>
                </a:gra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37" name="Freeform 8">
                  <a:extLst>
                    <a:ext uri="{FF2B5EF4-FFF2-40B4-BE49-F238E27FC236}">
                      <a16:creationId xmlns:a16="http://schemas.microsoft.com/office/drawing/2014/main" id="{69E8BA11-8ACC-455A-8AE9-F8FC27178AE0}"/>
                    </a:ext>
                  </a:extLst>
                </p:cNvPr>
                <p:cNvSpPr>
                  <a:spLocks/>
                </p:cNvSpPr>
                <p:nvPr/>
              </p:nvSpPr>
              <p:spPr bwMode="auto">
                <a:xfrm>
                  <a:off x="2796125" y="2743939"/>
                  <a:ext cx="191203" cy="425260"/>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38" name="Freeform 9">
                  <a:extLst>
                    <a:ext uri="{FF2B5EF4-FFF2-40B4-BE49-F238E27FC236}">
                      <a16:creationId xmlns:a16="http://schemas.microsoft.com/office/drawing/2014/main" id="{B68D01ED-240D-4D12-8845-C384F7844C17}"/>
                    </a:ext>
                  </a:extLst>
                </p:cNvPr>
                <p:cNvSpPr>
                  <a:spLocks/>
                </p:cNvSpPr>
                <p:nvPr/>
              </p:nvSpPr>
              <p:spPr bwMode="auto">
                <a:xfrm>
                  <a:off x="2796125" y="3213153"/>
                  <a:ext cx="191203" cy="427459"/>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39" name="Freeform 10">
                  <a:extLst>
                    <a:ext uri="{FF2B5EF4-FFF2-40B4-BE49-F238E27FC236}">
                      <a16:creationId xmlns:a16="http://schemas.microsoft.com/office/drawing/2014/main" id="{8313D724-48C2-4EA7-99BC-12B692776486}"/>
                    </a:ext>
                  </a:extLst>
                </p:cNvPr>
                <p:cNvSpPr>
                  <a:spLocks/>
                </p:cNvSpPr>
                <p:nvPr/>
              </p:nvSpPr>
              <p:spPr bwMode="auto">
                <a:xfrm>
                  <a:off x="2495036" y="3632921"/>
                  <a:ext cx="356034" cy="356033"/>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40" name="Freeform 11">
                  <a:extLst>
                    <a:ext uri="{FF2B5EF4-FFF2-40B4-BE49-F238E27FC236}">
                      <a16:creationId xmlns:a16="http://schemas.microsoft.com/office/drawing/2014/main" id="{74B216E5-D795-42E9-BBFC-257C807E3C7F}"/>
                    </a:ext>
                  </a:extLst>
                </p:cNvPr>
                <p:cNvSpPr>
                  <a:spLocks/>
                </p:cNvSpPr>
                <p:nvPr/>
              </p:nvSpPr>
              <p:spPr bwMode="auto">
                <a:xfrm>
                  <a:off x="2075268" y="3936206"/>
                  <a:ext cx="427459"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41" name="Freeform 12">
                  <a:extLst>
                    <a:ext uri="{FF2B5EF4-FFF2-40B4-BE49-F238E27FC236}">
                      <a16:creationId xmlns:a16="http://schemas.microsoft.com/office/drawing/2014/main" id="{7BCAF235-D052-46D5-94AB-103AEA4AEB29}"/>
                    </a:ext>
                  </a:extLst>
                </p:cNvPr>
                <p:cNvSpPr>
                  <a:spLocks/>
                </p:cNvSpPr>
                <p:nvPr/>
              </p:nvSpPr>
              <p:spPr bwMode="auto">
                <a:xfrm>
                  <a:off x="1606053" y="3936206"/>
                  <a:ext cx="425261"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42" name="Freeform 13">
                  <a:extLst>
                    <a:ext uri="{FF2B5EF4-FFF2-40B4-BE49-F238E27FC236}">
                      <a16:creationId xmlns:a16="http://schemas.microsoft.com/office/drawing/2014/main" id="{C007A29B-31C3-4337-8DA0-6867B4DB411F}"/>
                    </a:ext>
                  </a:extLst>
                </p:cNvPr>
                <p:cNvSpPr>
                  <a:spLocks/>
                </p:cNvSpPr>
                <p:nvPr/>
              </p:nvSpPr>
              <p:spPr bwMode="auto">
                <a:xfrm>
                  <a:off x="1256613" y="3632921"/>
                  <a:ext cx="354935" cy="356033"/>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43" name="Freeform 14">
                  <a:extLst>
                    <a:ext uri="{FF2B5EF4-FFF2-40B4-BE49-F238E27FC236}">
                      <a16:creationId xmlns:a16="http://schemas.microsoft.com/office/drawing/2014/main" id="{AD8E7E09-2487-4B10-BA9B-D2963B4F359F}"/>
                    </a:ext>
                  </a:extLst>
                </p:cNvPr>
                <p:cNvSpPr>
                  <a:spLocks/>
                </p:cNvSpPr>
                <p:nvPr/>
              </p:nvSpPr>
              <p:spPr bwMode="auto">
                <a:xfrm>
                  <a:off x="1119255" y="3213153"/>
                  <a:ext cx="191203" cy="427459"/>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44" name="Freeform 15">
                  <a:extLst>
                    <a:ext uri="{FF2B5EF4-FFF2-40B4-BE49-F238E27FC236}">
                      <a16:creationId xmlns:a16="http://schemas.microsoft.com/office/drawing/2014/main" id="{91B15D46-BD65-4140-9DAB-63E57C48D22D}"/>
                    </a:ext>
                  </a:extLst>
                </p:cNvPr>
                <p:cNvSpPr>
                  <a:spLocks/>
                </p:cNvSpPr>
                <p:nvPr/>
              </p:nvSpPr>
              <p:spPr bwMode="auto">
                <a:xfrm>
                  <a:off x="1119256" y="2743939"/>
                  <a:ext cx="191203" cy="425260"/>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45" name="Freeform 16">
                  <a:extLst>
                    <a:ext uri="{FF2B5EF4-FFF2-40B4-BE49-F238E27FC236}">
                      <a16:creationId xmlns:a16="http://schemas.microsoft.com/office/drawing/2014/main" id="{E647B27E-D089-4E04-9904-F190A2C73ED4}"/>
                    </a:ext>
                  </a:extLst>
                </p:cNvPr>
                <p:cNvSpPr>
                  <a:spLocks/>
                </p:cNvSpPr>
                <p:nvPr/>
              </p:nvSpPr>
              <p:spPr bwMode="auto">
                <a:xfrm>
                  <a:off x="1256615" y="2394500"/>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46" name="Freeform 17">
                  <a:extLst>
                    <a:ext uri="{FF2B5EF4-FFF2-40B4-BE49-F238E27FC236}">
                      <a16:creationId xmlns:a16="http://schemas.microsoft.com/office/drawing/2014/main" id="{3E947969-1961-43CA-8C9F-7032A55A7FFF}"/>
                    </a:ext>
                  </a:extLst>
                </p:cNvPr>
                <p:cNvSpPr>
                  <a:spLocks/>
                </p:cNvSpPr>
                <p:nvPr/>
              </p:nvSpPr>
              <p:spPr bwMode="auto">
                <a:xfrm>
                  <a:off x="1606057" y="2257147"/>
                  <a:ext cx="425261"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grpSp>
          <p:sp>
            <p:nvSpPr>
              <p:cNvPr id="47" name="文本框 46">
                <a:extLst>
                  <a:ext uri="{FF2B5EF4-FFF2-40B4-BE49-F238E27FC236}">
                    <a16:creationId xmlns:a16="http://schemas.microsoft.com/office/drawing/2014/main" id="{B3254810-A854-498F-8275-378B3D1E8A63}"/>
                  </a:ext>
                </a:extLst>
              </p:cNvPr>
              <p:cNvSpPr txBox="1"/>
              <p:nvPr/>
            </p:nvSpPr>
            <p:spPr>
              <a:xfrm>
                <a:off x="6638614" y="2258779"/>
                <a:ext cx="1072882" cy="369332"/>
              </a:xfrm>
              <a:prstGeom prst="rect">
                <a:avLst/>
              </a:prstGeom>
              <a:noFill/>
            </p:spPr>
            <p:txBody>
              <a:bodyPr wrap="square">
                <a:spAutoFit/>
              </a:bodyPr>
              <a:lstStyle/>
              <a:p>
                <a:pPr algn="ctr"/>
                <a:r>
                  <a:rPr lang="en-US" altLang="zh-CN" dirty="0">
                    <a:solidFill>
                      <a:schemeClr val="bg1"/>
                    </a:solidFill>
                    <a:latin typeface="+mn-lt"/>
                    <a:ea typeface="+mn-ea"/>
                    <a:cs typeface="+mn-ea"/>
                    <a:sym typeface="+mn-lt"/>
                  </a:rPr>
                  <a:t>X%</a:t>
                </a:r>
                <a:endParaRPr lang="zh-CN" altLang="en-US" dirty="0">
                  <a:solidFill>
                    <a:schemeClr val="bg1"/>
                  </a:solidFill>
                  <a:latin typeface="+mn-lt"/>
                  <a:ea typeface="+mn-ea"/>
                  <a:cs typeface="+mn-ea"/>
                  <a:sym typeface="+mn-lt"/>
                </a:endParaRPr>
              </a:p>
            </p:txBody>
          </p:sp>
        </p:grpSp>
        <p:grpSp>
          <p:nvGrpSpPr>
            <p:cNvPr id="11" name="组合 10">
              <a:extLst>
                <a:ext uri="{FF2B5EF4-FFF2-40B4-BE49-F238E27FC236}">
                  <a16:creationId xmlns:a16="http://schemas.microsoft.com/office/drawing/2014/main" id="{AE85E61D-9EFA-4025-88AA-E2EB37EBE3B0}"/>
                </a:ext>
              </a:extLst>
            </p:cNvPr>
            <p:cNvGrpSpPr/>
            <p:nvPr/>
          </p:nvGrpSpPr>
          <p:grpSpPr>
            <a:xfrm>
              <a:off x="3921832" y="1667582"/>
              <a:ext cx="1579737" cy="1579737"/>
              <a:chOff x="3747608" y="1701992"/>
              <a:chExt cx="1579737" cy="1579737"/>
            </a:xfrm>
          </p:grpSpPr>
          <p:sp>
            <p:nvSpPr>
              <p:cNvPr id="48" name="Oval 5">
                <a:extLst>
                  <a:ext uri="{FF2B5EF4-FFF2-40B4-BE49-F238E27FC236}">
                    <a16:creationId xmlns:a16="http://schemas.microsoft.com/office/drawing/2014/main" id="{96492DE4-D09A-44FA-B2DB-47E286103BD2}"/>
                  </a:ext>
                </a:extLst>
              </p:cNvPr>
              <p:cNvSpPr>
                <a:spLocks noChangeArrowheads="1"/>
              </p:cNvSpPr>
              <p:nvPr/>
            </p:nvSpPr>
            <p:spPr bwMode="auto">
              <a:xfrm>
                <a:off x="3926347" y="1880731"/>
                <a:ext cx="1222259" cy="1222259"/>
              </a:xfrm>
              <a:prstGeom prst="ellipse">
                <a:avLst/>
              </a:pr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ndParaRPr>
              </a:p>
            </p:txBody>
          </p:sp>
          <p:grpSp>
            <p:nvGrpSpPr>
              <p:cNvPr id="49" name="Group 55">
                <a:extLst>
                  <a:ext uri="{FF2B5EF4-FFF2-40B4-BE49-F238E27FC236}">
                    <a16:creationId xmlns:a16="http://schemas.microsoft.com/office/drawing/2014/main" id="{F3C3B5DA-22B2-40A3-B7FB-090481950652}"/>
                  </a:ext>
                </a:extLst>
              </p:cNvPr>
              <p:cNvGrpSpPr/>
              <p:nvPr/>
            </p:nvGrpSpPr>
            <p:grpSpPr>
              <a:xfrm>
                <a:off x="3747608" y="1701992"/>
                <a:ext cx="1579737" cy="1579737"/>
                <a:chOff x="1119258" y="2257147"/>
                <a:chExt cx="1868076" cy="1868076"/>
              </a:xfrm>
              <a:solidFill>
                <a:schemeClr val="accent1">
                  <a:lumMod val="20000"/>
                  <a:lumOff val="80000"/>
                </a:schemeClr>
              </a:solidFill>
            </p:grpSpPr>
            <p:sp>
              <p:nvSpPr>
                <p:cNvPr id="50" name="Freeform 6">
                  <a:extLst>
                    <a:ext uri="{FF2B5EF4-FFF2-40B4-BE49-F238E27FC236}">
                      <a16:creationId xmlns:a16="http://schemas.microsoft.com/office/drawing/2014/main" id="{79F643BF-DD66-461E-8F10-341A7BADBE5E}"/>
                    </a:ext>
                  </a:extLst>
                </p:cNvPr>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ndParaRPr>
                </a:p>
              </p:txBody>
            </p:sp>
            <p:sp>
              <p:nvSpPr>
                <p:cNvPr id="51" name="Freeform 7">
                  <a:extLst>
                    <a:ext uri="{FF2B5EF4-FFF2-40B4-BE49-F238E27FC236}">
                      <a16:creationId xmlns:a16="http://schemas.microsoft.com/office/drawing/2014/main" id="{F4175D3A-61C0-4F92-A4F4-0AFD90ADD83A}"/>
                    </a:ext>
                  </a:extLst>
                </p:cNvPr>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52" name="Freeform 8">
                  <a:extLst>
                    <a:ext uri="{FF2B5EF4-FFF2-40B4-BE49-F238E27FC236}">
                      <a16:creationId xmlns:a16="http://schemas.microsoft.com/office/drawing/2014/main" id="{84F159B1-33D3-4CA8-846A-6C7A1EF51436}"/>
                    </a:ext>
                  </a:extLst>
                </p:cNvPr>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53" name="Freeform 9">
                  <a:extLst>
                    <a:ext uri="{FF2B5EF4-FFF2-40B4-BE49-F238E27FC236}">
                      <a16:creationId xmlns:a16="http://schemas.microsoft.com/office/drawing/2014/main" id="{5AFF3E25-98F7-4280-85F6-1D31C3905398}"/>
                    </a:ext>
                  </a:extLst>
                </p:cNvPr>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54" name="Freeform 10">
                  <a:extLst>
                    <a:ext uri="{FF2B5EF4-FFF2-40B4-BE49-F238E27FC236}">
                      <a16:creationId xmlns:a16="http://schemas.microsoft.com/office/drawing/2014/main" id="{A1CE8938-BDB8-428D-8C1A-ADA041B25697}"/>
                    </a:ext>
                  </a:extLst>
                </p:cNvPr>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55" name="Freeform 11">
                  <a:extLst>
                    <a:ext uri="{FF2B5EF4-FFF2-40B4-BE49-F238E27FC236}">
                      <a16:creationId xmlns:a16="http://schemas.microsoft.com/office/drawing/2014/main" id="{E5FC8FA8-B4E5-4E7B-B07C-A7E90BEC8330}"/>
                    </a:ext>
                  </a:extLst>
                </p:cNvPr>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56" name="Freeform 12">
                  <a:extLst>
                    <a:ext uri="{FF2B5EF4-FFF2-40B4-BE49-F238E27FC236}">
                      <a16:creationId xmlns:a16="http://schemas.microsoft.com/office/drawing/2014/main" id="{DE9BFB86-B1EA-42F2-91AD-746C206FD8E1}"/>
                    </a:ext>
                  </a:extLst>
                </p:cNvPr>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57" name="Freeform 13">
                  <a:extLst>
                    <a:ext uri="{FF2B5EF4-FFF2-40B4-BE49-F238E27FC236}">
                      <a16:creationId xmlns:a16="http://schemas.microsoft.com/office/drawing/2014/main" id="{EEDC388D-7498-42E8-BA75-0BBD3A14A7F2}"/>
                    </a:ext>
                  </a:extLst>
                </p:cNvPr>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58" name="Freeform 14">
                  <a:extLst>
                    <a:ext uri="{FF2B5EF4-FFF2-40B4-BE49-F238E27FC236}">
                      <a16:creationId xmlns:a16="http://schemas.microsoft.com/office/drawing/2014/main" id="{550D39DA-CB1D-4993-839E-64F35D6F9143}"/>
                    </a:ext>
                  </a:extLst>
                </p:cNvPr>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59" name="Freeform 15">
                  <a:extLst>
                    <a:ext uri="{FF2B5EF4-FFF2-40B4-BE49-F238E27FC236}">
                      <a16:creationId xmlns:a16="http://schemas.microsoft.com/office/drawing/2014/main" id="{D080EE46-D4AE-48A4-85EB-4936B44332FE}"/>
                    </a:ext>
                  </a:extLst>
                </p:cNvPr>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60" name="Freeform 16">
                  <a:extLst>
                    <a:ext uri="{FF2B5EF4-FFF2-40B4-BE49-F238E27FC236}">
                      <a16:creationId xmlns:a16="http://schemas.microsoft.com/office/drawing/2014/main" id="{1A8773C5-897A-4CD9-B847-7AC30E79A1FC}"/>
                    </a:ext>
                  </a:extLst>
                </p:cNvPr>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61" name="Freeform 17">
                  <a:extLst>
                    <a:ext uri="{FF2B5EF4-FFF2-40B4-BE49-F238E27FC236}">
                      <a16:creationId xmlns:a16="http://schemas.microsoft.com/office/drawing/2014/main" id="{BCC53738-3BED-4075-8549-BBB3B290DB9B}"/>
                    </a:ext>
                  </a:extLst>
                </p:cNvPr>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grpSp>
          <p:sp>
            <p:nvSpPr>
              <p:cNvPr id="62" name="文本框 61">
                <a:extLst>
                  <a:ext uri="{FF2B5EF4-FFF2-40B4-BE49-F238E27FC236}">
                    <a16:creationId xmlns:a16="http://schemas.microsoft.com/office/drawing/2014/main" id="{16B53232-CA2D-459F-A299-53CF83FE6BE6}"/>
                  </a:ext>
                </a:extLst>
              </p:cNvPr>
              <p:cNvSpPr txBox="1"/>
              <p:nvPr/>
            </p:nvSpPr>
            <p:spPr>
              <a:xfrm>
                <a:off x="3845375" y="2307194"/>
                <a:ext cx="1384202" cy="369332"/>
              </a:xfrm>
              <a:prstGeom prst="rect">
                <a:avLst/>
              </a:prstGeom>
              <a:noFill/>
            </p:spPr>
            <p:txBody>
              <a:bodyPr wrap="square">
                <a:spAutoFit/>
              </a:bodyPr>
              <a:lstStyle/>
              <a:p>
                <a:pPr algn="ctr"/>
                <a:r>
                  <a:rPr lang="en-US" altLang="zh-CN" dirty="0">
                    <a:solidFill>
                      <a:schemeClr val="bg1"/>
                    </a:solidFill>
                    <a:latin typeface="+mn-lt"/>
                    <a:ea typeface="+mn-ea"/>
                    <a:cs typeface="+mn-ea"/>
                    <a:sym typeface="+mn-lt"/>
                  </a:rPr>
                  <a:t>XX%</a:t>
                </a:r>
                <a:endParaRPr lang="zh-CN" altLang="en-US" dirty="0">
                  <a:solidFill>
                    <a:schemeClr val="bg1"/>
                  </a:solidFill>
                  <a:latin typeface="+mn-lt"/>
                  <a:ea typeface="+mn-ea"/>
                  <a:cs typeface="+mn-ea"/>
                  <a:sym typeface="+mn-lt"/>
                </a:endParaRPr>
              </a:p>
            </p:txBody>
          </p:sp>
        </p:grpSp>
        <p:grpSp>
          <p:nvGrpSpPr>
            <p:cNvPr id="5" name="组合 4">
              <a:extLst>
                <a:ext uri="{FF2B5EF4-FFF2-40B4-BE49-F238E27FC236}">
                  <a16:creationId xmlns:a16="http://schemas.microsoft.com/office/drawing/2014/main" id="{F85B3246-9C9C-489A-B9E0-82CEEA7D82D5}"/>
                </a:ext>
              </a:extLst>
            </p:cNvPr>
            <p:cNvGrpSpPr/>
            <p:nvPr/>
          </p:nvGrpSpPr>
          <p:grpSpPr>
            <a:xfrm>
              <a:off x="3921832" y="3610682"/>
              <a:ext cx="1579737" cy="1579737"/>
              <a:chOff x="3401132" y="3810642"/>
              <a:chExt cx="1579737" cy="1579737"/>
            </a:xfrm>
          </p:grpSpPr>
          <p:sp>
            <p:nvSpPr>
              <p:cNvPr id="93" name="Oval 5">
                <a:extLst>
                  <a:ext uri="{FF2B5EF4-FFF2-40B4-BE49-F238E27FC236}">
                    <a16:creationId xmlns:a16="http://schemas.microsoft.com/office/drawing/2014/main" id="{049122FC-9723-4E4C-954F-A400F1E41EE2}"/>
                  </a:ext>
                </a:extLst>
              </p:cNvPr>
              <p:cNvSpPr>
                <a:spLocks noChangeArrowheads="1"/>
              </p:cNvSpPr>
              <p:nvPr/>
            </p:nvSpPr>
            <p:spPr bwMode="auto">
              <a:xfrm>
                <a:off x="3579871" y="3989047"/>
                <a:ext cx="1222259" cy="1222259"/>
              </a:xfrm>
              <a:prstGeom prst="ellipse">
                <a:avLst/>
              </a:pr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ndParaRPr>
              </a:p>
            </p:txBody>
          </p:sp>
          <p:grpSp>
            <p:nvGrpSpPr>
              <p:cNvPr id="94" name="Group 55">
                <a:extLst>
                  <a:ext uri="{FF2B5EF4-FFF2-40B4-BE49-F238E27FC236}">
                    <a16:creationId xmlns:a16="http://schemas.microsoft.com/office/drawing/2014/main" id="{AA6A4554-8D67-4C5A-94EB-CA65FE570221}"/>
                  </a:ext>
                </a:extLst>
              </p:cNvPr>
              <p:cNvGrpSpPr/>
              <p:nvPr/>
            </p:nvGrpSpPr>
            <p:grpSpPr>
              <a:xfrm>
                <a:off x="3401132" y="3810642"/>
                <a:ext cx="1579737" cy="1579737"/>
                <a:chOff x="1119258" y="2257147"/>
                <a:chExt cx="1868076" cy="1868076"/>
              </a:xfrm>
              <a:solidFill>
                <a:schemeClr val="accent1">
                  <a:lumMod val="20000"/>
                  <a:lumOff val="80000"/>
                </a:schemeClr>
              </a:solidFill>
            </p:grpSpPr>
            <p:sp>
              <p:nvSpPr>
                <p:cNvPr id="95" name="Freeform 6">
                  <a:extLst>
                    <a:ext uri="{FF2B5EF4-FFF2-40B4-BE49-F238E27FC236}">
                      <a16:creationId xmlns:a16="http://schemas.microsoft.com/office/drawing/2014/main" id="{68425708-128A-4A81-8C64-2AB68077133B}"/>
                    </a:ext>
                  </a:extLst>
                </p:cNvPr>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ndParaRPr>
                </a:p>
              </p:txBody>
            </p:sp>
            <p:sp>
              <p:nvSpPr>
                <p:cNvPr id="96" name="Freeform 7">
                  <a:extLst>
                    <a:ext uri="{FF2B5EF4-FFF2-40B4-BE49-F238E27FC236}">
                      <a16:creationId xmlns:a16="http://schemas.microsoft.com/office/drawing/2014/main" id="{B724BEBF-9A1C-4B4E-AA52-CB0D2705CD0B}"/>
                    </a:ext>
                  </a:extLst>
                </p:cNvPr>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ndParaRPr>
                </a:p>
              </p:txBody>
            </p:sp>
            <p:sp>
              <p:nvSpPr>
                <p:cNvPr id="97" name="Freeform 8">
                  <a:extLst>
                    <a:ext uri="{FF2B5EF4-FFF2-40B4-BE49-F238E27FC236}">
                      <a16:creationId xmlns:a16="http://schemas.microsoft.com/office/drawing/2014/main" id="{AB12B8B5-8ADC-461B-A212-AA33FE87053E}"/>
                    </a:ext>
                  </a:extLst>
                </p:cNvPr>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98" name="Freeform 9">
                  <a:extLst>
                    <a:ext uri="{FF2B5EF4-FFF2-40B4-BE49-F238E27FC236}">
                      <a16:creationId xmlns:a16="http://schemas.microsoft.com/office/drawing/2014/main" id="{8BD05057-60DC-48CC-BF9D-80BE78076480}"/>
                    </a:ext>
                  </a:extLst>
                </p:cNvPr>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99" name="Freeform 10">
                  <a:extLst>
                    <a:ext uri="{FF2B5EF4-FFF2-40B4-BE49-F238E27FC236}">
                      <a16:creationId xmlns:a16="http://schemas.microsoft.com/office/drawing/2014/main" id="{BC3982BA-3524-43AB-A0B6-9A0F0A6A98EA}"/>
                    </a:ext>
                  </a:extLst>
                </p:cNvPr>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100" name="Freeform 11">
                  <a:extLst>
                    <a:ext uri="{FF2B5EF4-FFF2-40B4-BE49-F238E27FC236}">
                      <a16:creationId xmlns:a16="http://schemas.microsoft.com/office/drawing/2014/main" id="{738212E1-B021-44CB-B975-FABEE8CB5C29}"/>
                    </a:ext>
                  </a:extLst>
                </p:cNvPr>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101" name="Freeform 12">
                  <a:extLst>
                    <a:ext uri="{FF2B5EF4-FFF2-40B4-BE49-F238E27FC236}">
                      <a16:creationId xmlns:a16="http://schemas.microsoft.com/office/drawing/2014/main" id="{A23C7B39-05E1-4DC6-91E4-4AA476B39F39}"/>
                    </a:ext>
                  </a:extLst>
                </p:cNvPr>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102" name="Freeform 13">
                  <a:extLst>
                    <a:ext uri="{FF2B5EF4-FFF2-40B4-BE49-F238E27FC236}">
                      <a16:creationId xmlns:a16="http://schemas.microsoft.com/office/drawing/2014/main" id="{566FD678-B180-4808-92C5-2E443D4D0FAD}"/>
                    </a:ext>
                  </a:extLst>
                </p:cNvPr>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103" name="Freeform 14">
                  <a:extLst>
                    <a:ext uri="{FF2B5EF4-FFF2-40B4-BE49-F238E27FC236}">
                      <a16:creationId xmlns:a16="http://schemas.microsoft.com/office/drawing/2014/main" id="{55DD6532-E6B8-4850-AF44-99161C02DAD6}"/>
                    </a:ext>
                  </a:extLst>
                </p:cNvPr>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104" name="Freeform 15">
                  <a:extLst>
                    <a:ext uri="{FF2B5EF4-FFF2-40B4-BE49-F238E27FC236}">
                      <a16:creationId xmlns:a16="http://schemas.microsoft.com/office/drawing/2014/main" id="{E7F989CC-4DCD-44F8-B125-1BC00A98FAD0}"/>
                    </a:ext>
                  </a:extLst>
                </p:cNvPr>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adFill flip="none" rotWithShape="1">
                  <a:gsLst>
                    <a:gs pos="3000">
                      <a:schemeClr val="accent1"/>
                    </a:gs>
                    <a:gs pos="35000">
                      <a:schemeClr val="accent1">
                        <a:lumMod val="20000"/>
                        <a:lumOff val="80000"/>
                      </a:schemeClr>
                    </a:gs>
                  </a:gsLst>
                  <a:lin ang="16200000" scaled="1"/>
                  <a:tileRect/>
                </a:gra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ndParaRPr>
                </a:p>
              </p:txBody>
            </p:sp>
            <p:sp>
              <p:nvSpPr>
                <p:cNvPr id="105" name="Freeform 16">
                  <a:extLst>
                    <a:ext uri="{FF2B5EF4-FFF2-40B4-BE49-F238E27FC236}">
                      <a16:creationId xmlns:a16="http://schemas.microsoft.com/office/drawing/2014/main" id="{532B30D9-1D20-4D27-9A08-57674F4DCA5E}"/>
                    </a:ext>
                  </a:extLst>
                </p:cNvPr>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sp>
              <p:nvSpPr>
                <p:cNvPr id="106" name="Freeform 17">
                  <a:extLst>
                    <a:ext uri="{FF2B5EF4-FFF2-40B4-BE49-F238E27FC236}">
                      <a16:creationId xmlns:a16="http://schemas.microsoft.com/office/drawing/2014/main" id="{E50B62F4-5C2D-4E29-8D7B-8F207A5E05AC}"/>
                    </a:ext>
                  </a:extLst>
                </p:cNvPr>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ndParaRPr>
                </a:p>
              </p:txBody>
            </p:sp>
          </p:grpSp>
          <p:sp>
            <p:nvSpPr>
              <p:cNvPr id="112" name="文本框 111">
                <a:extLst>
                  <a:ext uri="{FF2B5EF4-FFF2-40B4-BE49-F238E27FC236}">
                    <a16:creationId xmlns:a16="http://schemas.microsoft.com/office/drawing/2014/main" id="{F9BABA54-0ECD-470C-9C8B-40DAAB30C929}"/>
                  </a:ext>
                </a:extLst>
              </p:cNvPr>
              <p:cNvSpPr txBox="1"/>
              <p:nvPr/>
            </p:nvSpPr>
            <p:spPr>
              <a:xfrm>
                <a:off x="3498898" y="4415510"/>
                <a:ext cx="1384202" cy="369332"/>
              </a:xfrm>
              <a:prstGeom prst="rect">
                <a:avLst/>
              </a:prstGeom>
              <a:noFill/>
            </p:spPr>
            <p:txBody>
              <a:bodyPr wrap="square">
                <a:spAutoFit/>
              </a:bodyPr>
              <a:lstStyle/>
              <a:p>
                <a:pPr algn="ctr"/>
                <a:r>
                  <a:rPr lang="en-US" altLang="zh-CN" dirty="0">
                    <a:solidFill>
                      <a:schemeClr val="bg1"/>
                    </a:solidFill>
                    <a:latin typeface="+mn-lt"/>
                    <a:ea typeface="+mn-ea"/>
                    <a:cs typeface="+mn-ea"/>
                    <a:sym typeface="+mn-lt"/>
                  </a:rPr>
                  <a:t>X%</a:t>
                </a:r>
                <a:endParaRPr lang="zh-CN" altLang="en-US" dirty="0">
                  <a:solidFill>
                    <a:schemeClr val="bg1"/>
                  </a:solidFill>
                  <a:latin typeface="+mn-lt"/>
                  <a:ea typeface="+mn-ea"/>
                  <a:cs typeface="+mn-ea"/>
                  <a:sym typeface="+mn-lt"/>
                </a:endParaRPr>
              </a:p>
            </p:txBody>
          </p:sp>
        </p:grpSp>
        <p:grpSp>
          <p:nvGrpSpPr>
            <p:cNvPr id="2" name="组合 1">
              <a:extLst>
                <a:ext uri="{FF2B5EF4-FFF2-40B4-BE49-F238E27FC236}">
                  <a16:creationId xmlns:a16="http://schemas.microsoft.com/office/drawing/2014/main" id="{EE683D01-32A8-4B3F-ACAD-CD34F263908E}"/>
                </a:ext>
              </a:extLst>
            </p:cNvPr>
            <p:cNvGrpSpPr/>
            <p:nvPr/>
          </p:nvGrpSpPr>
          <p:grpSpPr>
            <a:xfrm>
              <a:off x="9465381" y="3610682"/>
              <a:ext cx="1579737" cy="1579737"/>
              <a:chOff x="8535981" y="3834293"/>
              <a:chExt cx="1579737" cy="1579737"/>
            </a:xfrm>
          </p:grpSpPr>
          <p:sp>
            <p:nvSpPr>
              <p:cNvPr id="63" name="Oval 5">
                <a:extLst>
                  <a:ext uri="{FF2B5EF4-FFF2-40B4-BE49-F238E27FC236}">
                    <a16:creationId xmlns:a16="http://schemas.microsoft.com/office/drawing/2014/main" id="{C68AD23E-900D-4435-947C-59CDF3427143}"/>
                  </a:ext>
                </a:extLst>
              </p:cNvPr>
              <p:cNvSpPr>
                <a:spLocks noChangeArrowheads="1"/>
              </p:cNvSpPr>
              <p:nvPr/>
            </p:nvSpPr>
            <p:spPr bwMode="auto">
              <a:xfrm>
                <a:off x="8714719" y="4013032"/>
                <a:ext cx="1222259" cy="1222259"/>
              </a:xfrm>
              <a:prstGeom prst="ellipse">
                <a:avLst/>
              </a:pr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grpSp>
            <p:nvGrpSpPr>
              <p:cNvPr id="64" name="Group 55">
                <a:extLst>
                  <a:ext uri="{FF2B5EF4-FFF2-40B4-BE49-F238E27FC236}">
                    <a16:creationId xmlns:a16="http://schemas.microsoft.com/office/drawing/2014/main" id="{24F8CD89-3287-4D53-84FF-1CF16F1495F1}"/>
                  </a:ext>
                </a:extLst>
              </p:cNvPr>
              <p:cNvGrpSpPr/>
              <p:nvPr/>
            </p:nvGrpSpPr>
            <p:grpSpPr>
              <a:xfrm>
                <a:off x="8535981" y="3834293"/>
                <a:ext cx="1579737" cy="1579737"/>
                <a:chOff x="1119258" y="2257147"/>
                <a:chExt cx="1868076" cy="1868076"/>
              </a:xfrm>
              <a:solidFill>
                <a:schemeClr val="accent1">
                  <a:alpha val="70000"/>
                </a:schemeClr>
              </a:solidFill>
            </p:grpSpPr>
            <p:sp>
              <p:nvSpPr>
                <p:cNvPr id="65" name="Freeform 6">
                  <a:extLst>
                    <a:ext uri="{FF2B5EF4-FFF2-40B4-BE49-F238E27FC236}">
                      <a16:creationId xmlns:a16="http://schemas.microsoft.com/office/drawing/2014/main" id="{CB36C8B1-C8D3-48AC-A49A-AC3FC7EAC6B5}"/>
                    </a:ext>
                  </a:extLst>
                </p:cNvPr>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66" name="Freeform 7">
                  <a:extLst>
                    <a:ext uri="{FF2B5EF4-FFF2-40B4-BE49-F238E27FC236}">
                      <a16:creationId xmlns:a16="http://schemas.microsoft.com/office/drawing/2014/main" id="{3C3E77A4-31C7-4747-A58E-7532E12746E4}"/>
                    </a:ext>
                  </a:extLst>
                </p:cNvPr>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adFill flip="none" rotWithShape="1">
                  <a:gsLst>
                    <a:gs pos="3000">
                      <a:schemeClr val="accent1"/>
                    </a:gs>
                    <a:gs pos="29000">
                      <a:schemeClr val="accent1">
                        <a:lumMod val="20000"/>
                        <a:lumOff val="80000"/>
                      </a:schemeClr>
                    </a:gs>
                  </a:gsLst>
                  <a:lin ang="0" scaled="1"/>
                  <a:tileRect/>
                </a:gra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67" name="Freeform 8">
                  <a:extLst>
                    <a:ext uri="{FF2B5EF4-FFF2-40B4-BE49-F238E27FC236}">
                      <a16:creationId xmlns:a16="http://schemas.microsoft.com/office/drawing/2014/main" id="{8D48337D-84C6-4AA1-917D-57453A7C3E94}"/>
                    </a:ext>
                  </a:extLst>
                </p:cNvPr>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68" name="Freeform 9">
                  <a:extLst>
                    <a:ext uri="{FF2B5EF4-FFF2-40B4-BE49-F238E27FC236}">
                      <a16:creationId xmlns:a16="http://schemas.microsoft.com/office/drawing/2014/main" id="{CD202845-F576-40DD-9296-15B47A954151}"/>
                    </a:ext>
                  </a:extLst>
                </p:cNvPr>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69" name="Freeform 10">
                  <a:extLst>
                    <a:ext uri="{FF2B5EF4-FFF2-40B4-BE49-F238E27FC236}">
                      <a16:creationId xmlns:a16="http://schemas.microsoft.com/office/drawing/2014/main" id="{096BF75D-389F-463A-8020-223EA9534796}"/>
                    </a:ext>
                  </a:extLst>
                </p:cNvPr>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70" name="Freeform 11">
                  <a:extLst>
                    <a:ext uri="{FF2B5EF4-FFF2-40B4-BE49-F238E27FC236}">
                      <a16:creationId xmlns:a16="http://schemas.microsoft.com/office/drawing/2014/main" id="{4B9F28E9-FE7E-4C3A-9D1A-E54F58BE15B0}"/>
                    </a:ext>
                  </a:extLst>
                </p:cNvPr>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71" name="Freeform 12">
                  <a:extLst>
                    <a:ext uri="{FF2B5EF4-FFF2-40B4-BE49-F238E27FC236}">
                      <a16:creationId xmlns:a16="http://schemas.microsoft.com/office/drawing/2014/main" id="{30760B44-1263-4BC6-9772-F1794DAA4C3B}"/>
                    </a:ext>
                  </a:extLst>
                </p:cNvPr>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72" name="Freeform 13">
                  <a:extLst>
                    <a:ext uri="{FF2B5EF4-FFF2-40B4-BE49-F238E27FC236}">
                      <a16:creationId xmlns:a16="http://schemas.microsoft.com/office/drawing/2014/main" id="{F913ADC9-EBCD-4A63-948C-F8659EC622C3}"/>
                    </a:ext>
                  </a:extLst>
                </p:cNvPr>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73" name="Freeform 14">
                  <a:extLst>
                    <a:ext uri="{FF2B5EF4-FFF2-40B4-BE49-F238E27FC236}">
                      <a16:creationId xmlns:a16="http://schemas.microsoft.com/office/drawing/2014/main" id="{AB593A8F-7648-4C95-822E-B3D1E82D8D51}"/>
                    </a:ext>
                  </a:extLst>
                </p:cNvPr>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74" name="Freeform 15">
                  <a:extLst>
                    <a:ext uri="{FF2B5EF4-FFF2-40B4-BE49-F238E27FC236}">
                      <a16:creationId xmlns:a16="http://schemas.microsoft.com/office/drawing/2014/main" id="{5D762BFB-7208-4124-B3F9-D910E189066F}"/>
                    </a:ext>
                  </a:extLst>
                </p:cNvPr>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75" name="Freeform 16">
                  <a:extLst>
                    <a:ext uri="{FF2B5EF4-FFF2-40B4-BE49-F238E27FC236}">
                      <a16:creationId xmlns:a16="http://schemas.microsoft.com/office/drawing/2014/main" id="{EF6A966B-5AF9-4488-8CD1-964DD5840229}"/>
                    </a:ext>
                  </a:extLst>
                </p:cNvPr>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76" name="Freeform 17">
                  <a:extLst>
                    <a:ext uri="{FF2B5EF4-FFF2-40B4-BE49-F238E27FC236}">
                      <a16:creationId xmlns:a16="http://schemas.microsoft.com/office/drawing/2014/main" id="{6E6EB7EF-9372-42AA-BF38-0E9A9773B946}"/>
                    </a:ext>
                  </a:extLst>
                </p:cNvPr>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1">
                    <a:lumMod val="20000"/>
                    <a:lumOff val="80000"/>
                  </a:schemeClr>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grpSp>
          <p:sp>
            <p:nvSpPr>
              <p:cNvPr id="113" name="文本框 112">
                <a:extLst>
                  <a:ext uri="{FF2B5EF4-FFF2-40B4-BE49-F238E27FC236}">
                    <a16:creationId xmlns:a16="http://schemas.microsoft.com/office/drawing/2014/main" id="{66F75A03-561F-4D75-9732-4B457A191935}"/>
                  </a:ext>
                </a:extLst>
              </p:cNvPr>
              <p:cNvSpPr txBox="1"/>
              <p:nvPr/>
            </p:nvSpPr>
            <p:spPr>
              <a:xfrm>
                <a:off x="8689332" y="4439495"/>
                <a:ext cx="1264695" cy="369332"/>
              </a:xfrm>
              <a:prstGeom prst="rect">
                <a:avLst/>
              </a:prstGeom>
              <a:noFill/>
            </p:spPr>
            <p:txBody>
              <a:bodyPr wrap="square">
                <a:spAutoFit/>
              </a:bodyPr>
              <a:lstStyle/>
              <a:p>
                <a:pPr algn="ctr"/>
                <a:r>
                  <a:rPr lang="en-US" altLang="zh-CN" dirty="0">
                    <a:solidFill>
                      <a:schemeClr val="bg1"/>
                    </a:solidFill>
                    <a:latin typeface="+mn-lt"/>
                    <a:ea typeface="+mn-ea"/>
                    <a:cs typeface="+mn-ea"/>
                    <a:sym typeface="+mn-lt"/>
                  </a:rPr>
                  <a:t>X%</a:t>
                </a:r>
                <a:endParaRPr lang="zh-CN" altLang="en-US" dirty="0">
                  <a:solidFill>
                    <a:schemeClr val="bg1"/>
                  </a:solidFill>
                  <a:latin typeface="+mn-lt"/>
                  <a:ea typeface="+mn-ea"/>
                  <a:cs typeface="+mn-ea"/>
                  <a:sym typeface="+mn-lt"/>
                </a:endParaRPr>
              </a:p>
            </p:txBody>
          </p:sp>
        </p:grpSp>
        <p:grpSp>
          <p:nvGrpSpPr>
            <p:cNvPr id="3" name="组合 2">
              <a:extLst>
                <a:ext uri="{FF2B5EF4-FFF2-40B4-BE49-F238E27FC236}">
                  <a16:creationId xmlns:a16="http://schemas.microsoft.com/office/drawing/2014/main" id="{B46E28F8-6190-43F3-B3ED-E02CDCCC2B41}"/>
                </a:ext>
              </a:extLst>
            </p:cNvPr>
            <p:cNvGrpSpPr/>
            <p:nvPr/>
          </p:nvGrpSpPr>
          <p:grpSpPr>
            <a:xfrm>
              <a:off x="6690431" y="3610682"/>
              <a:ext cx="1579737" cy="1579737"/>
              <a:chOff x="6167884" y="3762227"/>
              <a:chExt cx="1579737" cy="1579737"/>
            </a:xfrm>
          </p:grpSpPr>
          <p:sp>
            <p:nvSpPr>
              <p:cNvPr id="78" name="Oval 5">
                <a:extLst>
                  <a:ext uri="{FF2B5EF4-FFF2-40B4-BE49-F238E27FC236}">
                    <a16:creationId xmlns:a16="http://schemas.microsoft.com/office/drawing/2014/main" id="{9B8AA565-81E1-44CB-B4BB-FF5C2EFF2218}"/>
                  </a:ext>
                </a:extLst>
              </p:cNvPr>
              <p:cNvSpPr>
                <a:spLocks noChangeArrowheads="1"/>
              </p:cNvSpPr>
              <p:nvPr/>
            </p:nvSpPr>
            <p:spPr bwMode="auto">
              <a:xfrm>
                <a:off x="6346623" y="3940966"/>
                <a:ext cx="1222259" cy="1222259"/>
              </a:xfrm>
              <a:prstGeom prst="ellipse">
                <a:avLst/>
              </a:pr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grpSp>
            <p:nvGrpSpPr>
              <p:cNvPr id="79" name="Group 55">
                <a:extLst>
                  <a:ext uri="{FF2B5EF4-FFF2-40B4-BE49-F238E27FC236}">
                    <a16:creationId xmlns:a16="http://schemas.microsoft.com/office/drawing/2014/main" id="{9A505B93-792E-47DD-8C99-3941212D1DE7}"/>
                  </a:ext>
                </a:extLst>
              </p:cNvPr>
              <p:cNvGrpSpPr/>
              <p:nvPr/>
            </p:nvGrpSpPr>
            <p:grpSpPr>
              <a:xfrm>
                <a:off x="6167884" y="3762227"/>
                <a:ext cx="1579737" cy="1579737"/>
                <a:chOff x="1119258" y="2257147"/>
                <a:chExt cx="1868076" cy="1868076"/>
              </a:xfrm>
              <a:solidFill>
                <a:schemeClr val="accent1">
                  <a:lumMod val="20000"/>
                  <a:lumOff val="80000"/>
                </a:schemeClr>
              </a:solidFill>
            </p:grpSpPr>
            <p:sp>
              <p:nvSpPr>
                <p:cNvPr id="80" name="Freeform 6">
                  <a:extLst>
                    <a:ext uri="{FF2B5EF4-FFF2-40B4-BE49-F238E27FC236}">
                      <a16:creationId xmlns:a16="http://schemas.microsoft.com/office/drawing/2014/main" id="{A0F3CC41-9E11-4898-8BBE-F95E4E48AF7F}"/>
                    </a:ext>
                  </a:extLst>
                </p:cNvPr>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81" name="Freeform 7">
                  <a:extLst>
                    <a:ext uri="{FF2B5EF4-FFF2-40B4-BE49-F238E27FC236}">
                      <a16:creationId xmlns:a16="http://schemas.microsoft.com/office/drawing/2014/main" id="{B38D158D-D46A-49E3-8ED7-4CBE7A5AC89C}"/>
                    </a:ext>
                  </a:extLst>
                </p:cNvPr>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1"/>
                </a:soli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82" name="Freeform 8">
                  <a:extLst>
                    <a:ext uri="{FF2B5EF4-FFF2-40B4-BE49-F238E27FC236}">
                      <a16:creationId xmlns:a16="http://schemas.microsoft.com/office/drawing/2014/main" id="{A6FBF268-5C2A-4FCC-A127-3AA758004349}"/>
                    </a:ext>
                  </a:extLst>
                </p:cNvPr>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adFill flip="none" rotWithShape="1">
                  <a:gsLst>
                    <a:gs pos="3000">
                      <a:schemeClr val="accent1"/>
                    </a:gs>
                    <a:gs pos="76000">
                      <a:schemeClr val="accent1">
                        <a:lumMod val="20000"/>
                        <a:lumOff val="80000"/>
                      </a:schemeClr>
                    </a:gs>
                  </a:gsLst>
                  <a:lin ang="5400000" scaled="1"/>
                  <a:tileRect/>
                </a:grad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83" name="Freeform 9">
                  <a:extLst>
                    <a:ext uri="{FF2B5EF4-FFF2-40B4-BE49-F238E27FC236}">
                      <a16:creationId xmlns:a16="http://schemas.microsoft.com/office/drawing/2014/main" id="{B8227B44-8B27-4A5D-9920-68D4DAE5D866}"/>
                    </a:ext>
                  </a:extLst>
                </p:cNvPr>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84" name="Freeform 10">
                  <a:extLst>
                    <a:ext uri="{FF2B5EF4-FFF2-40B4-BE49-F238E27FC236}">
                      <a16:creationId xmlns:a16="http://schemas.microsoft.com/office/drawing/2014/main" id="{816F1D70-C541-4B09-BD49-29BD3DD7F293}"/>
                    </a:ext>
                  </a:extLst>
                </p:cNvPr>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85" name="Freeform 11">
                  <a:extLst>
                    <a:ext uri="{FF2B5EF4-FFF2-40B4-BE49-F238E27FC236}">
                      <a16:creationId xmlns:a16="http://schemas.microsoft.com/office/drawing/2014/main" id="{128FB410-2BD7-4FDC-8FE1-F66C18667AAF}"/>
                    </a:ext>
                  </a:extLst>
                </p:cNvPr>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86" name="Freeform 12">
                  <a:extLst>
                    <a:ext uri="{FF2B5EF4-FFF2-40B4-BE49-F238E27FC236}">
                      <a16:creationId xmlns:a16="http://schemas.microsoft.com/office/drawing/2014/main" id="{30A67E00-7C8E-4185-A554-44A3AE1ED303}"/>
                    </a:ext>
                  </a:extLst>
                </p:cNvPr>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87" name="Freeform 13">
                  <a:extLst>
                    <a:ext uri="{FF2B5EF4-FFF2-40B4-BE49-F238E27FC236}">
                      <a16:creationId xmlns:a16="http://schemas.microsoft.com/office/drawing/2014/main" id="{4EBEE4F2-5D6B-4179-A059-60FAE12700A3}"/>
                    </a:ext>
                  </a:extLst>
                </p:cNvPr>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88" name="Freeform 14">
                  <a:extLst>
                    <a:ext uri="{FF2B5EF4-FFF2-40B4-BE49-F238E27FC236}">
                      <a16:creationId xmlns:a16="http://schemas.microsoft.com/office/drawing/2014/main" id="{44CE4E3D-8969-4119-96E7-0542911DABC7}"/>
                    </a:ext>
                  </a:extLst>
                </p:cNvPr>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89" name="Freeform 15">
                  <a:extLst>
                    <a:ext uri="{FF2B5EF4-FFF2-40B4-BE49-F238E27FC236}">
                      <a16:creationId xmlns:a16="http://schemas.microsoft.com/office/drawing/2014/main" id="{D4E838A5-E79E-40B8-928B-EB33BA4D090C}"/>
                    </a:ext>
                  </a:extLst>
                </p:cNvPr>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90" name="Freeform 16">
                  <a:extLst>
                    <a:ext uri="{FF2B5EF4-FFF2-40B4-BE49-F238E27FC236}">
                      <a16:creationId xmlns:a16="http://schemas.microsoft.com/office/drawing/2014/main" id="{6A3F4C3D-7215-4F44-82AA-02A215F1A969}"/>
                    </a:ext>
                  </a:extLst>
                </p:cNvPr>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91" name="Freeform 17">
                  <a:extLst>
                    <a:ext uri="{FF2B5EF4-FFF2-40B4-BE49-F238E27FC236}">
                      <a16:creationId xmlns:a16="http://schemas.microsoft.com/office/drawing/2014/main" id="{1EE0C9D9-B59A-4C55-ACA5-CB29AE494953}"/>
                    </a:ext>
                  </a:extLst>
                </p:cNvPr>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299" tIns="45649" rIns="91299" bIns="45649" numCol="1" anchor="t" anchorCtr="0" compatLnSpc="1">
                  <a:prstTxWarp prst="textNoShape">
                    <a:avLst/>
                  </a:prstTxWarp>
                </a:bodyPr>
                <a:lstStyle/>
                <a:p>
                  <a:pPr marL="0" marR="0" lvl="0" indent="0" algn="l" defTabSz="285750" rtl="0" eaLnBrk="1" fontAlgn="auto" latinLnBrk="0" hangingPunct="1">
                    <a:lnSpc>
                      <a:spcPct val="100000"/>
                    </a:lnSpc>
                    <a:spcBef>
                      <a:spcPts val="0"/>
                    </a:spcBef>
                    <a:spcAft>
                      <a:spcPts val="0"/>
                    </a:spcAft>
                    <a:buClrTx/>
                    <a:buSzTx/>
                    <a:buFontTx/>
                    <a:buNone/>
                    <a:tabLst/>
                    <a:defRPr/>
                  </a:pPr>
                  <a:endParaRPr kumimoji="0" lang="id-ID" sz="1798" b="0" i="0" u="none" strike="noStrike" kern="1200" cap="none" spc="0" normalizeH="0" baseline="0" noProof="0">
                    <a:ln>
                      <a:noFill/>
                    </a:ln>
                    <a:solidFill>
                      <a:schemeClr val="bg1"/>
                    </a:solidFill>
                    <a:effectLst/>
                    <a:uLnTx/>
                    <a:uFillTx/>
                    <a:latin typeface="Calibri" panose="020F0502020204030204"/>
                    <a:ea typeface="+mn-ea"/>
                    <a:cs typeface="+mn-cs"/>
                  </a:endParaRPr>
                </a:p>
              </p:txBody>
            </p:sp>
          </p:grpSp>
          <p:sp>
            <p:nvSpPr>
              <p:cNvPr id="114" name="文本框 113">
                <a:extLst>
                  <a:ext uri="{FF2B5EF4-FFF2-40B4-BE49-F238E27FC236}">
                    <a16:creationId xmlns:a16="http://schemas.microsoft.com/office/drawing/2014/main" id="{942D4929-B20E-4BB3-BAF5-C0E41ABDC2F1}"/>
                  </a:ext>
                </a:extLst>
              </p:cNvPr>
              <p:cNvSpPr txBox="1"/>
              <p:nvPr/>
            </p:nvSpPr>
            <p:spPr>
              <a:xfrm>
                <a:off x="6393448" y="4367429"/>
                <a:ext cx="1128609" cy="369332"/>
              </a:xfrm>
              <a:prstGeom prst="rect">
                <a:avLst/>
              </a:prstGeom>
              <a:noFill/>
            </p:spPr>
            <p:txBody>
              <a:bodyPr wrap="square">
                <a:spAutoFit/>
              </a:bodyPr>
              <a:lstStyle/>
              <a:p>
                <a:pPr algn="ctr"/>
                <a:r>
                  <a:rPr lang="en-US" altLang="zh-CN" dirty="0">
                    <a:solidFill>
                      <a:schemeClr val="bg1"/>
                    </a:solidFill>
                    <a:latin typeface="+mn-lt"/>
                    <a:ea typeface="+mn-ea"/>
                    <a:cs typeface="+mn-ea"/>
                    <a:sym typeface="+mn-lt"/>
                  </a:rPr>
                  <a:t>X%</a:t>
                </a:r>
                <a:endParaRPr lang="zh-CN" altLang="en-US" dirty="0">
                  <a:solidFill>
                    <a:schemeClr val="bg1"/>
                  </a:solidFill>
                  <a:latin typeface="+mn-lt"/>
                  <a:ea typeface="+mn-ea"/>
                  <a:cs typeface="+mn-ea"/>
                  <a:sym typeface="+mn-lt"/>
                </a:endParaRPr>
              </a:p>
            </p:txBody>
          </p:sp>
        </p:grpSp>
      </p:grpSp>
      <p:sp>
        <p:nvSpPr>
          <p:cNvPr id="4" name="标题 3">
            <a:extLst>
              <a:ext uri="{FF2B5EF4-FFF2-40B4-BE49-F238E27FC236}">
                <a16:creationId xmlns:a16="http://schemas.microsoft.com/office/drawing/2014/main" id="{023BD8E3-D0B0-4F91-9D3E-24ECCF9000EC}"/>
              </a:ext>
            </a:extLst>
          </p:cNvPr>
          <p:cNvSpPr>
            <a:spLocks noGrp="1"/>
          </p:cNvSpPr>
          <p:nvPr>
            <p:ph type="title"/>
          </p:nvPr>
        </p:nvSpPr>
        <p:spPr/>
        <p:txBody>
          <a:bodyPr anchor="ctr">
            <a:noAutofit/>
          </a:bodyPr>
          <a:lstStyle/>
          <a:p>
            <a:r>
              <a:rPr lang="en-US" altLang="zh-CN" sz="2800" b="0" dirty="0">
                <a:latin typeface="+mj-ea"/>
                <a:ea typeface="+mj-ea"/>
              </a:rPr>
              <a:t>07 </a:t>
            </a:r>
            <a:r>
              <a:rPr lang="zh-CN" altLang="en-US" sz="2800" b="0" dirty="0">
                <a:latin typeface="+mj-ea"/>
                <a:ea typeface="+mj-ea"/>
              </a:rPr>
              <a:t>请输入标题</a:t>
            </a:r>
            <a:endParaRPr lang="en-US" sz="2800" b="0" dirty="0">
              <a:latin typeface="+mj-ea"/>
              <a:ea typeface="+mj-ea"/>
            </a:endParaRPr>
          </a:p>
        </p:txBody>
      </p:sp>
    </p:spTree>
    <p:custDataLst>
      <p:tags r:id="rId1"/>
    </p:custDataLst>
    <p:extLst>
      <p:ext uri="{BB962C8B-B14F-4D97-AF65-F5344CB8AC3E}">
        <p14:creationId xmlns:p14="http://schemas.microsoft.com/office/powerpoint/2010/main" val="1116033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5C72A7DF-0BFE-C2DC-E6F7-78F14263185E}"/>
              </a:ext>
            </a:extLst>
          </p:cNvPr>
          <p:cNvSpPr txBox="1"/>
          <p:nvPr/>
        </p:nvSpPr>
        <p:spPr>
          <a:xfrm>
            <a:off x="1747926" y="2121588"/>
            <a:ext cx="4154984" cy="3677930"/>
          </a:xfrm>
          <a:prstGeom prst="rect">
            <a:avLst/>
          </a:prstGeom>
          <a:noFill/>
        </p:spPr>
        <p:txBody>
          <a:bodyPr wrap="none" lIns="0" tIns="0" rIns="0" bIns="0" rtlCol="0" anchor="t">
            <a:spAutoFit/>
          </a:bodyPr>
          <a:lstStyle/>
          <a:p>
            <a:pPr algn="l"/>
            <a:r>
              <a:rPr lang="en-US" altLang="zh-CN" sz="23900" dirty="0">
                <a:solidFill>
                  <a:schemeClr val="bg1"/>
                </a:solidFill>
                <a:latin typeface="+mj-ea"/>
                <a:ea typeface="+mj-ea"/>
              </a:rPr>
              <a:t>04</a:t>
            </a:r>
            <a:endParaRPr lang="zh-CN" altLang="en-US" sz="23900" dirty="0">
              <a:solidFill>
                <a:schemeClr val="bg1"/>
              </a:solidFill>
              <a:latin typeface="+mj-ea"/>
              <a:ea typeface="+mj-ea"/>
            </a:endParaRPr>
          </a:p>
        </p:txBody>
      </p:sp>
      <p:sp>
        <p:nvSpPr>
          <p:cNvPr id="8" name="矩形: 圆角 7">
            <a:extLst>
              <a:ext uri="{FF2B5EF4-FFF2-40B4-BE49-F238E27FC236}">
                <a16:creationId xmlns:a16="http://schemas.microsoft.com/office/drawing/2014/main" id="{3D27A026-A8EC-E8BF-6FB8-ED0AFE846197}"/>
              </a:ext>
            </a:extLst>
          </p:cNvPr>
          <p:cNvSpPr/>
          <p:nvPr/>
        </p:nvSpPr>
        <p:spPr>
          <a:xfrm>
            <a:off x="108974" y="3426553"/>
            <a:ext cx="2840703" cy="6949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7" name="文本框 16">
            <a:extLst>
              <a:ext uri="{FF2B5EF4-FFF2-40B4-BE49-F238E27FC236}">
                <a16:creationId xmlns:a16="http://schemas.microsoft.com/office/drawing/2014/main" id="{EFD527FC-3AD6-446A-3DC0-17CF62BB3089}"/>
              </a:ext>
            </a:extLst>
          </p:cNvPr>
          <p:cNvSpPr txBox="1"/>
          <p:nvPr/>
        </p:nvSpPr>
        <p:spPr>
          <a:xfrm>
            <a:off x="1192980" y="3596199"/>
            <a:ext cx="1800173" cy="369332"/>
          </a:xfrm>
          <a:prstGeom prst="rect">
            <a:avLst/>
          </a:prstGeom>
          <a:noFill/>
        </p:spPr>
        <p:txBody>
          <a:bodyPr wrap="none" lIns="0" tIns="0" rIns="0" bIns="0" rtlCol="0" anchor="t">
            <a:spAutoFit/>
          </a:bodyPr>
          <a:lstStyle/>
          <a:p>
            <a:pPr algn="l"/>
            <a:r>
              <a:rPr lang="en-US" altLang="zh-CN" sz="2400" dirty="0">
                <a:solidFill>
                  <a:schemeClr val="bg1"/>
                </a:solidFill>
              </a:rPr>
              <a:t>PART FRUR</a:t>
            </a:r>
            <a:endParaRPr lang="zh-CN" altLang="en-US" sz="2400" dirty="0">
              <a:solidFill>
                <a:schemeClr val="bg1"/>
              </a:solidFill>
            </a:endParaRPr>
          </a:p>
        </p:txBody>
      </p:sp>
      <p:grpSp>
        <p:nvGrpSpPr>
          <p:cNvPr id="18" name="组合 17">
            <a:extLst>
              <a:ext uri="{FF2B5EF4-FFF2-40B4-BE49-F238E27FC236}">
                <a16:creationId xmlns:a16="http://schemas.microsoft.com/office/drawing/2014/main" id="{5254695F-3F55-6FEC-AC27-B77C3C352BF5}"/>
              </a:ext>
            </a:extLst>
          </p:cNvPr>
          <p:cNvGrpSpPr/>
          <p:nvPr/>
        </p:nvGrpSpPr>
        <p:grpSpPr>
          <a:xfrm>
            <a:off x="5772272" y="2743343"/>
            <a:ext cx="4616650" cy="1384995"/>
            <a:chOff x="2008240" y="1971973"/>
            <a:chExt cx="4616650" cy="1384995"/>
          </a:xfrm>
        </p:grpSpPr>
        <p:sp>
          <p:nvSpPr>
            <p:cNvPr id="19" name="文本框 18">
              <a:extLst>
                <a:ext uri="{FF2B5EF4-FFF2-40B4-BE49-F238E27FC236}">
                  <a16:creationId xmlns:a16="http://schemas.microsoft.com/office/drawing/2014/main" id="{F7CD36F9-E367-5B0F-21CE-897F7AAE7EB0}"/>
                </a:ext>
              </a:extLst>
            </p:cNvPr>
            <p:cNvSpPr txBox="1"/>
            <p:nvPr/>
          </p:nvSpPr>
          <p:spPr>
            <a:xfrm>
              <a:off x="2008241" y="1971973"/>
              <a:ext cx="4616649" cy="1107996"/>
            </a:xfrm>
            <a:prstGeom prst="rect">
              <a:avLst/>
            </a:prstGeom>
            <a:noFill/>
          </p:spPr>
          <p:txBody>
            <a:bodyPr wrap="none" lIns="0" tIns="0" rIns="0" bIns="0" rtlCol="0" anchor="t">
              <a:spAutoFit/>
            </a:bodyPr>
            <a:lstStyle/>
            <a:p>
              <a:pPr algn="ctr"/>
              <a:r>
                <a:rPr kumimoji="1" lang="zh-CN" altLang="en-US" sz="7200" dirty="0">
                  <a:solidFill>
                    <a:schemeClr val="bg1"/>
                  </a:solidFill>
                  <a:latin typeface="+mj-ea"/>
                  <a:ea typeface="+mj-ea"/>
                </a:rPr>
                <a:t>过渡页标题</a:t>
              </a:r>
            </a:p>
          </p:txBody>
        </p:sp>
        <p:sp>
          <p:nvSpPr>
            <p:cNvPr id="20" name="文本框 19">
              <a:extLst>
                <a:ext uri="{FF2B5EF4-FFF2-40B4-BE49-F238E27FC236}">
                  <a16:creationId xmlns:a16="http://schemas.microsoft.com/office/drawing/2014/main" id="{CF811D69-0D72-E7B0-A1B7-FCEBDC3C9190}"/>
                </a:ext>
              </a:extLst>
            </p:cNvPr>
            <p:cNvSpPr txBox="1"/>
            <p:nvPr/>
          </p:nvSpPr>
          <p:spPr>
            <a:xfrm>
              <a:off x="2008240" y="3079969"/>
              <a:ext cx="4616649" cy="276999"/>
            </a:xfrm>
            <a:prstGeom prst="rect">
              <a:avLst/>
            </a:prstGeom>
            <a:noFill/>
          </p:spPr>
          <p:txBody>
            <a:bodyPr wrap="square" lIns="0" tIns="0" rIns="0" bIns="0" rtlCol="0" anchor="t">
              <a:spAutoFit/>
            </a:bodyPr>
            <a:lstStyle/>
            <a:p>
              <a:pPr algn="dist"/>
              <a:r>
                <a:rPr kumimoji="1" lang="en-US" altLang="zh-CN" dirty="0">
                  <a:solidFill>
                    <a:schemeClr val="bg1"/>
                  </a:solidFill>
                </a:rPr>
                <a:t>Transition Page Title</a:t>
              </a:r>
              <a:endParaRPr kumimoji="1" lang="zh-CN" altLang="en-US" dirty="0">
                <a:solidFill>
                  <a:schemeClr val="bg1"/>
                </a:solidFill>
              </a:endParaRPr>
            </a:p>
          </p:txBody>
        </p:sp>
      </p:grpSp>
    </p:spTree>
    <p:extLst>
      <p:ext uri="{BB962C8B-B14F-4D97-AF65-F5344CB8AC3E}">
        <p14:creationId xmlns:p14="http://schemas.microsoft.com/office/powerpoint/2010/main" val="2842967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FA3B6E-4F65-7838-B703-71267047FF4F}"/>
              </a:ext>
            </a:extLst>
          </p:cNvPr>
          <p:cNvSpPr>
            <a:spLocks noGrp="1"/>
          </p:cNvSpPr>
          <p:nvPr>
            <p:ph type="title"/>
          </p:nvPr>
        </p:nvSpPr>
        <p:spPr>
          <a:xfrm>
            <a:off x="680772" y="569843"/>
            <a:ext cx="4956703" cy="537870"/>
          </a:xfrm>
        </p:spPr>
        <p:txBody>
          <a:bodyPr>
            <a:normAutofit/>
          </a:bodyPr>
          <a:lstStyle/>
          <a:p>
            <a:r>
              <a:rPr lang="en-US" altLang="zh-CN" sz="2800" b="0" dirty="0">
                <a:latin typeface="+mj-ea"/>
                <a:ea typeface="+mj-ea"/>
              </a:rPr>
              <a:t>03 </a:t>
            </a:r>
            <a:r>
              <a:rPr lang="zh-CN" altLang="en-US" sz="2800" b="0" dirty="0">
                <a:latin typeface="+mj-ea"/>
                <a:ea typeface="+mj-ea"/>
              </a:rPr>
              <a:t>请输入标题</a:t>
            </a:r>
            <a:endParaRPr lang="en-US" dirty="0"/>
          </a:p>
        </p:txBody>
      </p:sp>
      <p:cxnSp>
        <p:nvCxnSpPr>
          <p:cNvPr id="3" name="直接连接符 2">
            <a:extLst>
              <a:ext uri="{FF2B5EF4-FFF2-40B4-BE49-F238E27FC236}">
                <a16:creationId xmlns:a16="http://schemas.microsoft.com/office/drawing/2014/main" id="{F520767B-9732-95F3-E7D6-78E444B3F3C6}"/>
              </a:ext>
            </a:extLst>
          </p:cNvPr>
          <p:cNvCxnSpPr>
            <a:cxnSpLocks/>
          </p:cNvCxnSpPr>
          <p:nvPr/>
        </p:nvCxnSpPr>
        <p:spPr>
          <a:xfrm>
            <a:off x="4946650" y="1243058"/>
            <a:ext cx="0" cy="3948702"/>
          </a:xfrm>
          <a:prstGeom prst="line">
            <a:avLst/>
          </a:prstGeom>
          <a:ln w="25400">
            <a:gradFill>
              <a:gsLst>
                <a:gs pos="0">
                  <a:schemeClr val="accent1">
                    <a:lumMod val="5000"/>
                    <a:lumOff val="95000"/>
                  </a:schemeClr>
                </a:gs>
                <a:gs pos="42000">
                  <a:schemeClr val="accent1"/>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A2D42CE9-0D19-9EC2-4B01-3CBE0FA9EDED}"/>
              </a:ext>
            </a:extLst>
          </p:cNvPr>
          <p:cNvCxnSpPr>
            <a:cxnSpLocks/>
          </p:cNvCxnSpPr>
          <p:nvPr/>
        </p:nvCxnSpPr>
        <p:spPr>
          <a:xfrm>
            <a:off x="7245350" y="1695450"/>
            <a:ext cx="0" cy="4297408"/>
          </a:xfrm>
          <a:prstGeom prst="line">
            <a:avLst/>
          </a:prstGeom>
          <a:ln w="25400">
            <a:gradFill>
              <a:gsLst>
                <a:gs pos="52000">
                  <a:schemeClr val="accent1"/>
                </a:gs>
                <a:gs pos="100000">
                  <a:schemeClr val="accent1">
                    <a:lumMod val="20000"/>
                    <a:lumOff val="80000"/>
                  </a:schemeClr>
                </a:gs>
                <a:gs pos="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id="{73359972-4350-E560-682C-5F820B6F6491}"/>
              </a:ext>
            </a:extLst>
          </p:cNvPr>
          <p:cNvSpPr/>
          <p:nvPr/>
        </p:nvSpPr>
        <p:spPr>
          <a:xfrm flipV="1">
            <a:off x="4868908" y="1834606"/>
            <a:ext cx="155484" cy="155484"/>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C82844D3-2714-8522-3A1D-9F7B705361C4}"/>
              </a:ext>
            </a:extLst>
          </p:cNvPr>
          <p:cNvSpPr/>
          <p:nvPr/>
        </p:nvSpPr>
        <p:spPr>
          <a:xfrm flipV="1">
            <a:off x="4868908" y="3930106"/>
            <a:ext cx="155484" cy="155484"/>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5D6C4220-FACB-8184-2DCC-7105A847901E}"/>
              </a:ext>
            </a:extLst>
          </p:cNvPr>
          <p:cNvSpPr/>
          <p:nvPr/>
        </p:nvSpPr>
        <p:spPr>
          <a:xfrm flipV="1">
            <a:off x="7167608" y="2619466"/>
            <a:ext cx="155484" cy="155484"/>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91B53443-F6D7-2273-90FD-30E956A7FC4D}"/>
              </a:ext>
            </a:extLst>
          </p:cNvPr>
          <p:cNvSpPr/>
          <p:nvPr/>
        </p:nvSpPr>
        <p:spPr>
          <a:xfrm flipV="1">
            <a:off x="7167608" y="4714966"/>
            <a:ext cx="155484" cy="155484"/>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DC11F2EB-BA17-8F39-48AF-2EEBE82A9D75}"/>
              </a:ext>
            </a:extLst>
          </p:cNvPr>
          <p:cNvSpPr txBox="1"/>
          <p:nvPr/>
        </p:nvSpPr>
        <p:spPr>
          <a:xfrm>
            <a:off x="2304678" y="2213883"/>
            <a:ext cx="2236509" cy="1352230"/>
          </a:xfrm>
          <a:prstGeom prst="rect">
            <a:avLst/>
          </a:prstGeom>
          <a:noFill/>
        </p:spPr>
        <p:txBody>
          <a:bodyPr wrap="square" rtlCol="0">
            <a:spAutoFit/>
          </a:bodyPr>
          <a:lstStyle/>
          <a:p>
            <a:pPr algn="just">
              <a:lnSpc>
                <a:spcPct val="130000"/>
              </a:lnSpc>
            </a:pPr>
            <a:r>
              <a:rPr lang="zh-CN" altLang="en-US" sz="1600" dirty="0">
                <a:solidFill>
                  <a:schemeClr val="tx1">
                    <a:lumMod val="65000"/>
                    <a:lumOff val="35000"/>
                  </a:schemeClr>
                </a:solidFill>
              </a:rPr>
              <a:t>请输入文字请输入文字请输入文字请输入文字请输入文字请输入文字请输入文字请输入文字</a:t>
            </a:r>
          </a:p>
        </p:txBody>
      </p:sp>
      <p:sp>
        <p:nvSpPr>
          <p:cNvPr id="14" name="文本框 13">
            <a:extLst>
              <a:ext uri="{FF2B5EF4-FFF2-40B4-BE49-F238E27FC236}">
                <a16:creationId xmlns:a16="http://schemas.microsoft.com/office/drawing/2014/main" id="{00B2F8A1-CDBE-D94D-677F-513C1B54466F}"/>
              </a:ext>
            </a:extLst>
          </p:cNvPr>
          <p:cNvSpPr txBox="1"/>
          <p:nvPr/>
        </p:nvSpPr>
        <p:spPr>
          <a:xfrm>
            <a:off x="2304678" y="4296684"/>
            <a:ext cx="2236509" cy="1352230"/>
          </a:xfrm>
          <a:prstGeom prst="rect">
            <a:avLst/>
          </a:prstGeom>
          <a:noFill/>
        </p:spPr>
        <p:txBody>
          <a:bodyPr wrap="square" rtlCol="0">
            <a:spAutoFit/>
          </a:bodyPr>
          <a:lstStyle/>
          <a:p>
            <a:pPr algn="just">
              <a:lnSpc>
                <a:spcPct val="130000"/>
              </a:lnSpc>
            </a:pPr>
            <a:r>
              <a:rPr lang="zh-CN" altLang="en-US" sz="1600" dirty="0">
                <a:solidFill>
                  <a:schemeClr val="tx1">
                    <a:lumMod val="65000"/>
                    <a:lumOff val="35000"/>
                  </a:schemeClr>
                </a:solidFill>
              </a:rPr>
              <a:t>请输入文字请输入文字请输入文字请输入文字请输入文字请输入文字请输入文字请输入文字</a:t>
            </a:r>
          </a:p>
        </p:txBody>
      </p:sp>
      <p:sp>
        <p:nvSpPr>
          <p:cNvPr id="15" name="文本框 14">
            <a:extLst>
              <a:ext uri="{FF2B5EF4-FFF2-40B4-BE49-F238E27FC236}">
                <a16:creationId xmlns:a16="http://schemas.microsoft.com/office/drawing/2014/main" id="{BC6EC7C8-86DF-A55C-8301-2B409100F8AE}"/>
              </a:ext>
            </a:extLst>
          </p:cNvPr>
          <p:cNvSpPr txBox="1"/>
          <p:nvPr/>
        </p:nvSpPr>
        <p:spPr>
          <a:xfrm>
            <a:off x="7576443" y="2652248"/>
            <a:ext cx="2236509" cy="1352230"/>
          </a:xfrm>
          <a:prstGeom prst="rect">
            <a:avLst/>
          </a:prstGeom>
          <a:noFill/>
        </p:spPr>
        <p:txBody>
          <a:bodyPr wrap="square" rtlCol="0">
            <a:spAutoFit/>
          </a:bodyPr>
          <a:lstStyle/>
          <a:p>
            <a:pPr algn="just">
              <a:lnSpc>
                <a:spcPct val="130000"/>
              </a:lnSpc>
            </a:pPr>
            <a:r>
              <a:rPr lang="zh-CN" altLang="en-US" sz="1600" dirty="0">
                <a:solidFill>
                  <a:schemeClr val="tx1">
                    <a:lumMod val="65000"/>
                    <a:lumOff val="35000"/>
                  </a:schemeClr>
                </a:solidFill>
              </a:rPr>
              <a:t>请输入文字请输入文字请输入文字请输入文字请输入文字请输入文字请输入文字请输入文字</a:t>
            </a:r>
          </a:p>
        </p:txBody>
      </p:sp>
      <p:sp>
        <p:nvSpPr>
          <p:cNvPr id="16" name="文本框 15">
            <a:extLst>
              <a:ext uri="{FF2B5EF4-FFF2-40B4-BE49-F238E27FC236}">
                <a16:creationId xmlns:a16="http://schemas.microsoft.com/office/drawing/2014/main" id="{DC84D094-E0B3-8FBB-523F-8CFDF9661872}"/>
              </a:ext>
            </a:extLst>
          </p:cNvPr>
          <p:cNvSpPr txBox="1"/>
          <p:nvPr/>
        </p:nvSpPr>
        <p:spPr>
          <a:xfrm>
            <a:off x="7576443" y="4748258"/>
            <a:ext cx="2236509" cy="1352230"/>
          </a:xfrm>
          <a:prstGeom prst="rect">
            <a:avLst/>
          </a:prstGeom>
          <a:noFill/>
        </p:spPr>
        <p:txBody>
          <a:bodyPr wrap="square" rtlCol="0">
            <a:spAutoFit/>
          </a:bodyPr>
          <a:lstStyle/>
          <a:p>
            <a:pPr algn="just">
              <a:lnSpc>
                <a:spcPct val="130000"/>
              </a:lnSpc>
            </a:pPr>
            <a:r>
              <a:rPr lang="zh-CN" altLang="en-US" sz="1600" dirty="0">
                <a:solidFill>
                  <a:schemeClr val="tx1">
                    <a:lumMod val="65000"/>
                    <a:lumOff val="35000"/>
                  </a:schemeClr>
                </a:solidFill>
              </a:rPr>
              <a:t>请输入文字请输入文字请输入文字请输入文字请输入文字请输入文字请输入文字请输入文字</a:t>
            </a:r>
          </a:p>
        </p:txBody>
      </p:sp>
      <p:sp>
        <p:nvSpPr>
          <p:cNvPr id="17" name="文本框 16">
            <a:extLst>
              <a:ext uri="{FF2B5EF4-FFF2-40B4-BE49-F238E27FC236}">
                <a16:creationId xmlns:a16="http://schemas.microsoft.com/office/drawing/2014/main" id="{C7BF3EAF-2503-5EE3-4C05-18C61270EE70}"/>
              </a:ext>
            </a:extLst>
          </p:cNvPr>
          <p:cNvSpPr txBox="1"/>
          <p:nvPr/>
        </p:nvSpPr>
        <p:spPr>
          <a:xfrm>
            <a:off x="4999289" y="1721788"/>
            <a:ext cx="925254" cy="400110"/>
          </a:xfrm>
          <a:prstGeom prst="rect">
            <a:avLst/>
          </a:prstGeom>
          <a:noFill/>
        </p:spPr>
        <p:txBody>
          <a:bodyPr wrap="none" rtlCol="0">
            <a:spAutoFit/>
          </a:bodyPr>
          <a:lstStyle/>
          <a:p>
            <a:pPr algn="ctr"/>
            <a:r>
              <a:rPr lang="en-US" altLang="zh-CN" sz="2000" dirty="0">
                <a:solidFill>
                  <a:schemeClr val="accent1"/>
                </a:solidFill>
                <a:latin typeface="+mj-ea"/>
                <a:ea typeface="+mj-ea"/>
              </a:rPr>
              <a:t>20XX</a:t>
            </a:r>
            <a:endParaRPr lang="zh-CN" altLang="en-US" sz="2000" dirty="0">
              <a:solidFill>
                <a:schemeClr val="accent1"/>
              </a:solidFill>
              <a:latin typeface="+mj-ea"/>
              <a:ea typeface="+mj-ea"/>
            </a:endParaRPr>
          </a:p>
        </p:txBody>
      </p:sp>
      <p:sp>
        <p:nvSpPr>
          <p:cNvPr id="18" name="文本框 17">
            <a:extLst>
              <a:ext uri="{FF2B5EF4-FFF2-40B4-BE49-F238E27FC236}">
                <a16:creationId xmlns:a16="http://schemas.microsoft.com/office/drawing/2014/main" id="{9B374B6F-B7F4-1120-591F-1DDA13CE4876}"/>
              </a:ext>
            </a:extLst>
          </p:cNvPr>
          <p:cNvSpPr txBox="1"/>
          <p:nvPr/>
        </p:nvSpPr>
        <p:spPr>
          <a:xfrm>
            <a:off x="4999290" y="3791888"/>
            <a:ext cx="925254" cy="400110"/>
          </a:xfrm>
          <a:prstGeom prst="rect">
            <a:avLst/>
          </a:prstGeom>
          <a:noFill/>
        </p:spPr>
        <p:txBody>
          <a:bodyPr wrap="none" rtlCol="0">
            <a:spAutoFit/>
          </a:bodyPr>
          <a:lstStyle/>
          <a:p>
            <a:pPr algn="ctr"/>
            <a:r>
              <a:rPr lang="en-US" altLang="zh-CN" sz="2000" dirty="0">
                <a:solidFill>
                  <a:schemeClr val="accent1"/>
                </a:solidFill>
                <a:latin typeface="+mj-ea"/>
                <a:ea typeface="+mj-ea"/>
              </a:rPr>
              <a:t>20XX</a:t>
            </a:r>
            <a:endParaRPr lang="zh-CN" altLang="en-US" sz="2000" dirty="0">
              <a:solidFill>
                <a:schemeClr val="accent1"/>
              </a:solidFill>
              <a:latin typeface="+mj-ea"/>
              <a:ea typeface="+mj-ea"/>
            </a:endParaRPr>
          </a:p>
        </p:txBody>
      </p:sp>
      <p:sp>
        <p:nvSpPr>
          <p:cNvPr id="19" name="文本框 18">
            <a:extLst>
              <a:ext uri="{FF2B5EF4-FFF2-40B4-BE49-F238E27FC236}">
                <a16:creationId xmlns:a16="http://schemas.microsoft.com/office/drawing/2014/main" id="{898DD3D5-B151-C43F-5D37-9A8427FC8ED4}"/>
              </a:ext>
            </a:extLst>
          </p:cNvPr>
          <p:cNvSpPr txBox="1"/>
          <p:nvPr/>
        </p:nvSpPr>
        <p:spPr>
          <a:xfrm>
            <a:off x="6231189" y="2532048"/>
            <a:ext cx="925254" cy="400110"/>
          </a:xfrm>
          <a:prstGeom prst="rect">
            <a:avLst/>
          </a:prstGeom>
          <a:noFill/>
        </p:spPr>
        <p:txBody>
          <a:bodyPr wrap="none" rtlCol="0">
            <a:spAutoFit/>
          </a:bodyPr>
          <a:lstStyle/>
          <a:p>
            <a:pPr algn="ctr"/>
            <a:r>
              <a:rPr lang="en-US" altLang="zh-CN" sz="2000" dirty="0">
                <a:solidFill>
                  <a:schemeClr val="accent1"/>
                </a:solidFill>
                <a:latin typeface="+mj-ea"/>
                <a:ea typeface="+mj-ea"/>
              </a:rPr>
              <a:t>20XX</a:t>
            </a:r>
            <a:endParaRPr lang="zh-CN" altLang="en-US" sz="2000" dirty="0">
              <a:solidFill>
                <a:schemeClr val="accent1"/>
              </a:solidFill>
              <a:latin typeface="+mj-ea"/>
              <a:ea typeface="+mj-ea"/>
            </a:endParaRPr>
          </a:p>
        </p:txBody>
      </p:sp>
      <p:sp>
        <p:nvSpPr>
          <p:cNvPr id="20" name="文本框 19">
            <a:extLst>
              <a:ext uri="{FF2B5EF4-FFF2-40B4-BE49-F238E27FC236}">
                <a16:creationId xmlns:a16="http://schemas.microsoft.com/office/drawing/2014/main" id="{316ECA0B-9B10-30F3-5826-34D0D0BD7FBD}"/>
              </a:ext>
            </a:extLst>
          </p:cNvPr>
          <p:cNvSpPr txBox="1"/>
          <p:nvPr/>
        </p:nvSpPr>
        <p:spPr>
          <a:xfrm>
            <a:off x="6231190" y="4602148"/>
            <a:ext cx="925254" cy="400110"/>
          </a:xfrm>
          <a:prstGeom prst="rect">
            <a:avLst/>
          </a:prstGeom>
          <a:noFill/>
        </p:spPr>
        <p:txBody>
          <a:bodyPr wrap="none" rtlCol="0">
            <a:spAutoFit/>
          </a:bodyPr>
          <a:lstStyle/>
          <a:p>
            <a:pPr algn="ctr"/>
            <a:r>
              <a:rPr lang="en-US" altLang="zh-CN" sz="2000" dirty="0">
                <a:solidFill>
                  <a:schemeClr val="accent1"/>
                </a:solidFill>
                <a:latin typeface="+mj-ea"/>
                <a:ea typeface="+mj-ea"/>
              </a:rPr>
              <a:t>20XX</a:t>
            </a:r>
            <a:endParaRPr lang="zh-CN" altLang="en-US" sz="2000" dirty="0">
              <a:solidFill>
                <a:schemeClr val="accent1"/>
              </a:solidFill>
              <a:latin typeface="+mj-ea"/>
              <a:ea typeface="+mj-ea"/>
            </a:endParaRPr>
          </a:p>
        </p:txBody>
      </p:sp>
      <p:grpSp>
        <p:nvGrpSpPr>
          <p:cNvPr id="28" name="组合 27">
            <a:extLst>
              <a:ext uri="{FF2B5EF4-FFF2-40B4-BE49-F238E27FC236}">
                <a16:creationId xmlns:a16="http://schemas.microsoft.com/office/drawing/2014/main" id="{24797ABE-D224-B2AE-91F4-CB55888E17E7}"/>
              </a:ext>
            </a:extLst>
          </p:cNvPr>
          <p:cNvGrpSpPr/>
          <p:nvPr/>
        </p:nvGrpSpPr>
        <p:grpSpPr>
          <a:xfrm>
            <a:off x="2172127" y="1702798"/>
            <a:ext cx="2501611" cy="498792"/>
            <a:chOff x="1688813" y="1702798"/>
            <a:chExt cx="2968066" cy="498792"/>
          </a:xfrm>
        </p:grpSpPr>
        <p:sp>
          <p:nvSpPr>
            <p:cNvPr id="5" name="矩形: 对角圆角 4">
              <a:extLst>
                <a:ext uri="{FF2B5EF4-FFF2-40B4-BE49-F238E27FC236}">
                  <a16:creationId xmlns:a16="http://schemas.microsoft.com/office/drawing/2014/main" id="{0021B3DD-1958-D3F1-A9BD-8B04F9545EBC}"/>
                </a:ext>
              </a:extLst>
            </p:cNvPr>
            <p:cNvSpPr/>
            <p:nvPr/>
          </p:nvSpPr>
          <p:spPr>
            <a:xfrm>
              <a:off x="1688813" y="1702798"/>
              <a:ext cx="2968066" cy="498792"/>
            </a:xfrm>
            <a:prstGeom prst="round2DiagRect">
              <a:avLst>
                <a:gd name="adj1" fmla="val 50000"/>
                <a:gd name="adj2" fmla="val 0"/>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1" name="文本框 20">
              <a:extLst>
                <a:ext uri="{FF2B5EF4-FFF2-40B4-BE49-F238E27FC236}">
                  <a16:creationId xmlns:a16="http://schemas.microsoft.com/office/drawing/2014/main" id="{83267BAC-02B8-11C1-CD69-F01A1A794B7C}"/>
                </a:ext>
              </a:extLst>
            </p:cNvPr>
            <p:cNvSpPr txBox="1"/>
            <p:nvPr/>
          </p:nvSpPr>
          <p:spPr>
            <a:xfrm>
              <a:off x="1841955" y="1752139"/>
              <a:ext cx="2661783" cy="400110"/>
            </a:xfrm>
            <a:prstGeom prst="rect">
              <a:avLst/>
            </a:prstGeom>
            <a:noFill/>
          </p:spPr>
          <p:txBody>
            <a:bodyPr wrap="square" rtlCol="0">
              <a:spAutoFit/>
            </a:bodyPr>
            <a:lstStyle/>
            <a:p>
              <a:pPr algn="ctr"/>
              <a:r>
                <a:rPr lang="zh-CN" altLang="en-US" sz="2000" dirty="0">
                  <a:solidFill>
                    <a:schemeClr val="bg1"/>
                  </a:solidFill>
                  <a:latin typeface="+mj-ea"/>
                  <a:ea typeface="+mj-ea"/>
                </a:rPr>
                <a:t>请在此处输入标题</a:t>
              </a:r>
            </a:p>
          </p:txBody>
        </p:sp>
      </p:grpSp>
      <p:grpSp>
        <p:nvGrpSpPr>
          <p:cNvPr id="29" name="组合 28">
            <a:extLst>
              <a:ext uri="{FF2B5EF4-FFF2-40B4-BE49-F238E27FC236}">
                <a16:creationId xmlns:a16="http://schemas.microsoft.com/office/drawing/2014/main" id="{D0557B1D-5A6C-93CC-4B41-B896F30E703E}"/>
              </a:ext>
            </a:extLst>
          </p:cNvPr>
          <p:cNvGrpSpPr/>
          <p:nvPr/>
        </p:nvGrpSpPr>
        <p:grpSpPr>
          <a:xfrm>
            <a:off x="2172127" y="3785598"/>
            <a:ext cx="2501611" cy="498792"/>
            <a:chOff x="1688813" y="3785598"/>
            <a:chExt cx="2968066" cy="498792"/>
          </a:xfrm>
        </p:grpSpPr>
        <p:sp>
          <p:nvSpPr>
            <p:cNvPr id="7" name="矩形: 对角圆角 6">
              <a:extLst>
                <a:ext uri="{FF2B5EF4-FFF2-40B4-BE49-F238E27FC236}">
                  <a16:creationId xmlns:a16="http://schemas.microsoft.com/office/drawing/2014/main" id="{6F0312A7-B970-E0B6-CF70-687DEDEA1A68}"/>
                </a:ext>
              </a:extLst>
            </p:cNvPr>
            <p:cNvSpPr/>
            <p:nvPr/>
          </p:nvSpPr>
          <p:spPr>
            <a:xfrm>
              <a:off x="1688813" y="3785598"/>
              <a:ext cx="2968066" cy="498792"/>
            </a:xfrm>
            <a:prstGeom prst="round2DiagRect">
              <a:avLst>
                <a:gd name="adj1" fmla="val 50000"/>
                <a:gd name="adj2" fmla="val 0"/>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2" name="文本框 21">
              <a:extLst>
                <a:ext uri="{FF2B5EF4-FFF2-40B4-BE49-F238E27FC236}">
                  <a16:creationId xmlns:a16="http://schemas.microsoft.com/office/drawing/2014/main" id="{DFE96DEE-2A8E-1736-3386-891AABED8BA2}"/>
                </a:ext>
              </a:extLst>
            </p:cNvPr>
            <p:cNvSpPr txBox="1"/>
            <p:nvPr/>
          </p:nvSpPr>
          <p:spPr>
            <a:xfrm>
              <a:off x="1841955" y="3834939"/>
              <a:ext cx="2661783" cy="400110"/>
            </a:xfrm>
            <a:prstGeom prst="rect">
              <a:avLst/>
            </a:prstGeom>
            <a:noFill/>
          </p:spPr>
          <p:txBody>
            <a:bodyPr wrap="square" rtlCol="0">
              <a:spAutoFit/>
            </a:bodyPr>
            <a:lstStyle/>
            <a:p>
              <a:pPr algn="ctr"/>
              <a:r>
                <a:rPr lang="zh-CN" altLang="en-US" sz="2000" dirty="0">
                  <a:solidFill>
                    <a:schemeClr val="bg1"/>
                  </a:solidFill>
                  <a:latin typeface="+mj-ea"/>
                  <a:ea typeface="+mj-ea"/>
                </a:rPr>
                <a:t>请在</a:t>
              </a:r>
              <a:r>
                <a:rPr lang="zh-CN" altLang="en-US" sz="2000">
                  <a:solidFill>
                    <a:schemeClr val="bg1"/>
                  </a:solidFill>
                  <a:latin typeface="+mj-ea"/>
                  <a:ea typeface="+mj-ea"/>
                </a:rPr>
                <a:t>此处输入标题</a:t>
              </a:r>
              <a:endParaRPr lang="zh-CN" altLang="en-US" sz="2000" dirty="0">
                <a:solidFill>
                  <a:schemeClr val="bg1"/>
                </a:solidFill>
                <a:latin typeface="+mj-ea"/>
                <a:ea typeface="+mj-ea"/>
              </a:endParaRPr>
            </a:p>
          </p:txBody>
        </p:sp>
      </p:grpSp>
      <p:grpSp>
        <p:nvGrpSpPr>
          <p:cNvPr id="33" name="组合 32">
            <a:extLst>
              <a:ext uri="{FF2B5EF4-FFF2-40B4-BE49-F238E27FC236}">
                <a16:creationId xmlns:a16="http://schemas.microsoft.com/office/drawing/2014/main" id="{DFC05426-AD86-F5FB-583B-5EF3C6B9AB4C}"/>
              </a:ext>
            </a:extLst>
          </p:cNvPr>
          <p:cNvGrpSpPr/>
          <p:nvPr/>
        </p:nvGrpSpPr>
        <p:grpSpPr>
          <a:xfrm>
            <a:off x="7539808" y="2152249"/>
            <a:ext cx="2309779" cy="498792"/>
            <a:chOff x="7531125" y="2152249"/>
            <a:chExt cx="2309779" cy="498792"/>
          </a:xfrm>
        </p:grpSpPr>
        <p:sp>
          <p:nvSpPr>
            <p:cNvPr id="9" name="矩形: 对角圆角 8">
              <a:extLst>
                <a:ext uri="{FF2B5EF4-FFF2-40B4-BE49-F238E27FC236}">
                  <a16:creationId xmlns:a16="http://schemas.microsoft.com/office/drawing/2014/main" id="{7600E394-A710-F614-5774-988EE1C638EA}"/>
                </a:ext>
              </a:extLst>
            </p:cNvPr>
            <p:cNvSpPr/>
            <p:nvPr/>
          </p:nvSpPr>
          <p:spPr>
            <a:xfrm>
              <a:off x="7531126" y="2152249"/>
              <a:ext cx="2309777" cy="498792"/>
            </a:xfrm>
            <a:prstGeom prst="round2DiagRect">
              <a:avLst>
                <a:gd name="adj1" fmla="val 50000"/>
                <a:gd name="adj2" fmla="val 0"/>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3" name="文本框 22">
              <a:extLst>
                <a:ext uri="{FF2B5EF4-FFF2-40B4-BE49-F238E27FC236}">
                  <a16:creationId xmlns:a16="http://schemas.microsoft.com/office/drawing/2014/main" id="{FE1B0E67-55A6-14C2-4F39-BCBF9845C77D}"/>
                </a:ext>
              </a:extLst>
            </p:cNvPr>
            <p:cNvSpPr txBox="1"/>
            <p:nvPr/>
          </p:nvSpPr>
          <p:spPr>
            <a:xfrm>
              <a:off x="7531125" y="2201590"/>
              <a:ext cx="2309779" cy="400110"/>
            </a:xfrm>
            <a:prstGeom prst="rect">
              <a:avLst/>
            </a:prstGeom>
            <a:noFill/>
          </p:spPr>
          <p:txBody>
            <a:bodyPr wrap="square" rtlCol="0">
              <a:spAutoFit/>
            </a:bodyPr>
            <a:lstStyle/>
            <a:p>
              <a:pPr algn="ctr"/>
              <a:r>
                <a:rPr lang="zh-CN" altLang="en-US" sz="2000" dirty="0">
                  <a:solidFill>
                    <a:schemeClr val="bg1"/>
                  </a:solidFill>
                  <a:latin typeface="+mj-ea"/>
                  <a:ea typeface="+mj-ea"/>
                </a:rPr>
                <a:t>请在</a:t>
              </a:r>
              <a:r>
                <a:rPr lang="zh-CN" altLang="en-US" sz="2000">
                  <a:solidFill>
                    <a:schemeClr val="bg1"/>
                  </a:solidFill>
                  <a:latin typeface="+mj-ea"/>
                  <a:ea typeface="+mj-ea"/>
                </a:rPr>
                <a:t>此处输入标题</a:t>
              </a:r>
              <a:endParaRPr lang="zh-CN" altLang="en-US" sz="2000" dirty="0">
                <a:solidFill>
                  <a:schemeClr val="bg1"/>
                </a:solidFill>
                <a:latin typeface="+mj-ea"/>
                <a:ea typeface="+mj-ea"/>
              </a:endParaRPr>
            </a:p>
          </p:txBody>
        </p:sp>
      </p:grpSp>
      <p:grpSp>
        <p:nvGrpSpPr>
          <p:cNvPr id="32" name="组合 31">
            <a:extLst>
              <a:ext uri="{FF2B5EF4-FFF2-40B4-BE49-F238E27FC236}">
                <a16:creationId xmlns:a16="http://schemas.microsoft.com/office/drawing/2014/main" id="{A998D65B-B84D-F526-82BA-3EA659E9AC6C}"/>
              </a:ext>
            </a:extLst>
          </p:cNvPr>
          <p:cNvGrpSpPr/>
          <p:nvPr/>
        </p:nvGrpSpPr>
        <p:grpSpPr>
          <a:xfrm>
            <a:off x="7539808" y="4235049"/>
            <a:ext cx="2309779" cy="498792"/>
            <a:chOff x="7564347" y="4235049"/>
            <a:chExt cx="2309779" cy="498792"/>
          </a:xfrm>
        </p:grpSpPr>
        <p:sp>
          <p:nvSpPr>
            <p:cNvPr id="11" name="矩形: 对角圆角 10">
              <a:extLst>
                <a:ext uri="{FF2B5EF4-FFF2-40B4-BE49-F238E27FC236}">
                  <a16:creationId xmlns:a16="http://schemas.microsoft.com/office/drawing/2014/main" id="{BEEEBF42-0C2B-28E6-7F69-BB912229D28E}"/>
                </a:ext>
              </a:extLst>
            </p:cNvPr>
            <p:cNvSpPr/>
            <p:nvPr/>
          </p:nvSpPr>
          <p:spPr>
            <a:xfrm>
              <a:off x="7564347" y="4235049"/>
              <a:ext cx="2309779" cy="498792"/>
            </a:xfrm>
            <a:prstGeom prst="round2DiagRect">
              <a:avLst>
                <a:gd name="adj1" fmla="val 50000"/>
                <a:gd name="adj2" fmla="val 0"/>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4" name="文本框 23">
              <a:extLst>
                <a:ext uri="{FF2B5EF4-FFF2-40B4-BE49-F238E27FC236}">
                  <a16:creationId xmlns:a16="http://schemas.microsoft.com/office/drawing/2014/main" id="{BA35D12E-9A4F-1401-66A7-C105B908EAA9}"/>
                </a:ext>
              </a:extLst>
            </p:cNvPr>
            <p:cNvSpPr txBox="1"/>
            <p:nvPr/>
          </p:nvSpPr>
          <p:spPr>
            <a:xfrm>
              <a:off x="7564347" y="4284390"/>
              <a:ext cx="2309779" cy="400110"/>
            </a:xfrm>
            <a:prstGeom prst="rect">
              <a:avLst/>
            </a:prstGeom>
            <a:noFill/>
          </p:spPr>
          <p:txBody>
            <a:bodyPr wrap="square" rtlCol="0">
              <a:spAutoFit/>
            </a:bodyPr>
            <a:lstStyle/>
            <a:p>
              <a:pPr algn="ctr"/>
              <a:r>
                <a:rPr lang="zh-CN" altLang="en-US" sz="2000" dirty="0">
                  <a:solidFill>
                    <a:schemeClr val="bg1"/>
                  </a:solidFill>
                  <a:latin typeface="+mj-ea"/>
                  <a:ea typeface="+mj-ea"/>
                </a:rPr>
                <a:t>请在</a:t>
              </a:r>
              <a:r>
                <a:rPr lang="zh-CN" altLang="en-US" sz="2000">
                  <a:solidFill>
                    <a:schemeClr val="bg1"/>
                  </a:solidFill>
                  <a:latin typeface="+mj-ea"/>
                  <a:ea typeface="+mj-ea"/>
                </a:rPr>
                <a:t>此处输入标题</a:t>
              </a:r>
              <a:endParaRPr lang="zh-CN" altLang="en-US" sz="2000" dirty="0">
                <a:solidFill>
                  <a:schemeClr val="bg1"/>
                </a:solidFill>
                <a:latin typeface="+mj-ea"/>
                <a:ea typeface="+mj-ea"/>
              </a:endParaRPr>
            </a:p>
          </p:txBody>
        </p:sp>
      </p:grpSp>
    </p:spTree>
    <p:extLst>
      <p:ext uri="{BB962C8B-B14F-4D97-AF65-F5344CB8AC3E}">
        <p14:creationId xmlns:p14="http://schemas.microsoft.com/office/powerpoint/2010/main" val="6377646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标题 1">
            <a:extLst>
              <a:ext uri="{FF2B5EF4-FFF2-40B4-BE49-F238E27FC236}">
                <a16:creationId xmlns:a16="http://schemas.microsoft.com/office/drawing/2014/main" id="{7AA43540-0F4A-4DE9-A459-961D3817FDB6}"/>
              </a:ext>
            </a:extLst>
          </p:cNvPr>
          <p:cNvSpPr txBox="1">
            <a:spLocks/>
          </p:cNvSpPr>
          <p:nvPr>
            <p:custDataLst>
              <p:tags r:id="rId2"/>
            </p:custDataLst>
          </p:nvPr>
        </p:nvSpPr>
        <p:spPr>
          <a:xfrm>
            <a:off x="1854837" y="2074783"/>
            <a:ext cx="5190019" cy="1354217"/>
          </a:xfrm>
          <a:prstGeom prst="rect">
            <a:avLst/>
          </a:prstGeom>
        </p:spPr>
        <p:txBody>
          <a:bodyPr wrap="square" lIns="0" tIns="0" rIns="0" bIns="0">
            <a:sp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spcBef>
                <a:spcPts val="0"/>
              </a:spcBef>
              <a:buSzPct val="100000"/>
            </a:pPr>
            <a:r>
              <a:rPr lang="zh-CN" altLang="en-US" sz="8800" b="0" dirty="0">
                <a:solidFill>
                  <a:schemeClr val="accent1"/>
                </a:solidFill>
                <a:latin typeface="+mj-ea"/>
                <a:ea typeface="+mj-ea"/>
                <a:cs typeface="+mn-ea"/>
                <a:sym typeface="+mn-lt"/>
              </a:rPr>
              <a:t>感谢聆听</a:t>
            </a:r>
          </a:p>
        </p:txBody>
      </p:sp>
      <p:sp>
        <p:nvSpPr>
          <p:cNvPr id="7" name="标题 1">
            <a:extLst>
              <a:ext uri="{FF2B5EF4-FFF2-40B4-BE49-F238E27FC236}">
                <a16:creationId xmlns:a16="http://schemas.microsoft.com/office/drawing/2014/main" id="{BB2793FD-617B-EB57-8D5D-13AAC207A0C1}"/>
              </a:ext>
            </a:extLst>
          </p:cNvPr>
          <p:cNvSpPr txBox="1">
            <a:spLocks/>
          </p:cNvSpPr>
          <p:nvPr>
            <p:custDataLst>
              <p:tags r:id="rId3"/>
            </p:custDataLst>
          </p:nvPr>
        </p:nvSpPr>
        <p:spPr>
          <a:xfrm>
            <a:off x="1854837" y="3429000"/>
            <a:ext cx="4241163" cy="664797"/>
          </a:xfrm>
          <a:prstGeom prst="rect">
            <a:avLst/>
          </a:prstGeom>
        </p:spPr>
        <p:txBody>
          <a:bodyPr wrap="square" lIns="0" tIns="0" rIns="0" bIns="0">
            <a:sp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spcBef>
                <a:spcPts val="0"/>
              </a:spcBef>
              <a:buSzPct val="100000"/>
            </a:pPr>
            <a:endParaRPr lang="zh-CN" altLang="en-US" sz="4320" b="0" dirty="0">
              <a:solidFill>
                <a:schemeClr val="accent1"/>
              </a:solidFill>
              <a:latin typeface="+mj-ea"/>
              <a:ea typeface="+mj-ea"/>
              <a:cs typeface="+mn-ea"/>
              <a:sym typeface="+mn-lt"/>
            </a:endParaRPr>
          </a:p>
        </p:txBody>
      </p:sp>
      <p:sp>
        <p:nvSpPr>
          <p:cNvPr id="8" name="标题 1">
            <a:extLst>
              <a:ext uri="{FF2B5EF4-FFF2-40B4-BE49-F238E27FC236}">
                <a16:creationId xmlns:a16="http://schemas.microsoft.com/office/drawing/2014/main" id="{02B24FE1-F050-B354-94F8-B173B2196BC3}"/>
              </a:ext>
            </a:extLst>
          </p:cNvPr>
          <p:cNvSpPr txBox="1">
            <a:spLocks/>
          </p:cNvSpPr>
          <p:nvPr>
            <p:custDataLst>
              <p:tags r:id="rId4"/>
            </p:custDataLst>
          </p:nvPr>
        </p:nvSpPr>
        <p:spPr>
          <a:xfrm>
            <a:off x="1854837" y="3429000"/>
            <a:ext cx="4241163" cy="664797"/>
          </a:xfrm>
          <a:prstGeom prst="rect">
            <a:avLst/>
          </a:prstGeom>
        </p:spPr>
        <p:txBody>
          <a:bodyPr wrap="square" lIns="0" tIns="0" rIns="0" bIns="0">
            <a:sp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spcBef>
                <a:spcPts val="0"/>
              </a:spcBef>
              <a:buSzPct val="100000"/>
            </a:pPr>
            <a:endParaRPr lang="zh-CN" altLang="en-US" sz="4320" b="0" dirty="0">
              <a:solidFill>
                <a:schemeClr val="accent1"/>
              </a:solidFill>
              <a:latin typeface="+mj-ea"/>
              <a:ea typeface="+mj-ea"/>
              <a:cs typeface="+mn-ea"/>
              <a:sym typeface="+mn-lt"/>
            </a:endParaRPr>
          </a:p>
        </p:txBody>
      </p:sp>
      <p:sp>
        <p:nvSpPr>
          <p:cNvPr id="10" name="标题 1">
            <a:extLst>
              <a:ext uri="{FF2B5EF4-FFF2-40B4-BE49-F238E27FC236}">
                <a16:creationId xmlns:a16="http://schemas.microsoft.com/office/drawing/2014/main" id="{F411F0D7-5DB4-2B33-E54E-C38D52B8EA47}"/>
              </a:ext>
            </a:extLst>
          </p:cNvPr>
          <p:cNvSpPr txBox="1">
            <a:spLocks/>
          </p:cNvSpPr>
          <p:nvPr>
            <p:custDataLst>
              <p:tags r:id="rId5"/>
            </p:custDataLst>
          </p:nvPr>
        </p:nvSpPr>
        <p:spPr>
          <a:xfrm>
            <a:off x="1854837" y="3370074"/>
            <a:ext cx="5190018" cy="184666"/>
          </a:xfrm>
          <a:prstGeom prst="rect">
            <a:avLst/>
          </a:prstGeom>
        </p:spPr>
        <p:txBody>
          <a:bodyPr wrap="square" lIns="0" tIns="0" rIns="0" bIns="0">
            <a:sp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spcBef>
                <a:spcPts val="0"/>
              </a:spcBef>
              <a:buSzPct val="100000"/>
            </a:pPr>
            <a:r>
              <a:rPr lang="en-US" altLang="zh-CN" sz="1200" b="0" dirty="0">
                <a:solidFill>
                  <a:schemeClr val="tx1">
                    <a:lumMod val="50000"/>
                    <a:lumOff val="50000"/>
                  </a:schemeClr>
                </a:solidFill>
                <a:latin typeface="+mj-ea"/>
                <a:ea typeface="+mj-ea"/>
                <a:cs typeface="+mn-ea"/>
                <a:sym typeface="+mn-lt"/>
              </a:rPr>
              <a:t>Thank you for listening</a:t>
            </a:r>
            <a:endParaRPr lang="zh-CN" altLang="en-US" sz="4320" b="0" dirty="0">
              <a:solidFill>
                <a:schemeClr val="accent1"/>
              </a:solidFill>
              <a:latin typeface="+mj-ea"/>
              <a:ea typeface="+mj-ea"/>
              <a:cs typeface="+mn-ea"/>
              <a:sym typeface="+mn-lt"/>
            </a:endParaRPr>
          </a:p>
        </p:txBody>
      </p:sp>
      <p:grpSp>
        <p:nvGrpSpPr>
          <p:cNvPr id="11" name="组合 10">
            <a:extLst>
              <a:ext uri="{FF2B5EF4-FFF2-40B4-BE49-F238E27FC236}">
                <a16:creationId xmlns:a16="http://schemas.microsoft.com/office/drawing/2014/main" id="{72807AD9-0BC7-B127-83E3-A1F6C78DE6D1}"/>
              </a:ext>
            </a:extLst>
          </p:cNvPr>
          <p:cNvGrpSpPr/>
          <p:nvPr/>
        </p:nvGrpSpPr>
        <p:grpSpPr>
          <a:xfrm>
            <a:off x="1854837" y="3761398"/>
            <a:ext cx="1704156" cy="490503"/>
            <a:chOff x="911225" y="3795252"/>
            <a:chExt cx="1704156" cy="490503"/>
          </a:xfrm>
        </p:grpSpPr>
        <p:sp>
          <p:nvSpPr>
            <p:cNvPr id="12" name="矩形 11">
              <a:extLst>
                <a:ext uri="{FF2B5EF4-FFF2-40B4-BE49-F238E27FC236}">
                  <a16:creationId xmlns:a16="http://schemas.microsoft.com/office/drawing/2014/main" id="{EE176917-53DD-811C-FDF1-42A08939E8E3}"/>
                </a:ext>
              </a:extLst>
            </p:cNvPr>
            <p:cNvSpPr/>
            <p:nvPr/>
          </p:nvSpPr>
          <p:spPr>
            <a:xfrm>
              <a:off x="911225" y="3795252"/>
              <a:ext cx="1704156" cy="490503"/>
            </a:xfrm>
            <a:prstGeom prst="rect">
              <a:avLst/>
            </a:prstGeom>
            <a:gradFill flip="none" rotWithShape="1">
              <a:gsLst>
                <a:gs pos="0">
                  <a:schemeClr val="accent1">
                    <a:lumMod val="75000"/>
                  </a:schemeClr>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cs typeface="+mn-ea"/>
                <a:sym typeface="+mn-lt"/>
              </a:endParaRPr>
            </a:p>
          </p:txBody>
        </p:sp>
        <p:sp>
          <p:nvSpPr>
            <p:cNvPr id="13" name="文本框 12">
              <a:extLst>
                <a:ext uri="{FF2B5EF4-FFF2-40B4-BE49-F238E27FC236}">
                  <a16:creationId xmlns:a16="http://schemas.microsoft.com/office/drawing/2014/main" id="{1C27EDCC-1B9A-3ABF-51F2-6E1C91781865}"/>
                </a:ext>
              </a:extLst>
            </p:cNvPr>
            <p:cNvSpPr txBox="1"/>
            <p:nvPr/>
          </p:nvSpPr>
          <p:spPr>
            <a:xfrm>
              <a:off x="1093006" y="3902004"/>
              <a:ext cx="1340595" cy="276999"/>
            </a:xfrm>
            <a:prstGeom prst="rect">
              <a:avLst/>
            </a:prstGeom>
            <a:noFill/>
          </p:spPr>
          <p:txBody>
            <a:bodyPr wrap="none" lIns="0" tIns="0" rIns="0" bIns="0" rtlCol="0">
              <a:spAutoFit/>
            </a:bodyPr>
            <a:lstStyle/>
            <a:p>
              <a:pPr algn="ctr"/>
              <a:r>
                <a:rPr kumimoji="0" lang="zh-CN" altLang="en-US" sz="1800" b="0" i="0" u="none" strike="noStrike" kern="1200" cap="none" spc="0" normalizeH="0" baseline="0" noProof="0" dirty="0">
                  <a:ln>
                    <a:noFill/>
                  </a:ln>
                  <a:solidFill>
                    <a:schemeClr val="bg1"/>
                  </a:solidFill>
                  <a:effectLst/>
                  <a:uLnTx/>
                  <a:uFillTx/>
                  <a:latin typeface="+mn-ea"/>
                  <a:cs typeface="+mn-cs"/>
                </a:rPr>
                <a:t>汇报人：</a:t>
              </a:r>
              <a:r>
                <a:rPr lang="en-US" sz="1800" dirty="0">
                  <a:solidFill>
                    <a:schemeClr val="bg1"/>
                  </a:solidFill>
                  <a:latin typeface="+mn-ea"/>
                </a:rPr>
                <a:t> </a:t>
              </a:r>
              <a:r>
                <a:rPr lang="zh-CN" altLang="en-US" sz="1800" dirty="0">
                  <a:solidFill>
                    <a:schemeClr val="bg1"/>
                  </a:solidFill>
                  <a:latin typeface="+mn-ea"/>
                </a:rPr>
                <a:t>冷晴</a:t>
              </a:r>
              <a:endParaRPr lang="en-US" dirty="0">
                <a:solidFill>
                  <a:schemeClr val="bg1"/>
                </a:solidFill>
                <a:latin typeface="+mn-ea"/>
                <a:cs typeface="+mn-ea"/>
                <a:sym typeface="+mn-lt"/>
              </a:endParaRPr>
            </a:p>
          </p:txBody>
        </p:sp>
      </p:grpSp>
    </p:spTree>
    <p:custDataLst>
      <p:tags r:id="rId1"/>
    </p:custDataLst>
    <p:extLst>
      <p:ext uri="{BB962C8B-B14F-4D97-AF65-F5344CB8AC3E}">
        <p14:creationId xmlns:p14="http://schemas.microsoft.com/office/powerpoint/2010/main" val="346110506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冷 晴</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err="1">
                <a:solidFill>
                  <a:srgbClr val="FFFED8">
                    <a:alpha val="22000"/>
                  </a:srgbClr>
                </a:solidFill>
              </a:rPr>
              <a:t>Leng</a:t>
            </a:r>
            <a:r>
              <a:rPr lang="zh-CN" altLang="en-US" sz="1100" spc="600" dirty="0">
                <a:solidFill>
                  <a:srgbClr val="FFFED8">
                    <a:alpha val="22000"/>
                  </a:srgbClr>
                </a:solidFill>
              </a:rPr>
              <a:t> </a:t>
            </a:r>
            <a:r>
              <a:rPr lang="en-US" altLang="zh-CN" sz="1100" spc="600" dirty="0" err="1">
                <a:solidFill>
                  <a:srgbClr val="FFFED8">
                    <a:alpha val="22000"/>
                  </a:srgbClr>
                </a:solidFill>
              </a:rPr>
              <a:t>qing</a:t>
            </a:r>
            <a:r>
              <a:rPr lang="zh-CN" altLang="en-US" sz="1100" spc="600" dirty="0">
                <a:solidFill>
                  <a:srgbClr val="FFFED8">
                    <a:alpha val="22000"/>
                  </a:srgbClr>
                </a:solidFill>
              </a:rPr>
              <a:t> </a:t>
            </a: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3357212" cy="646331"/>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一枚自由生长的</a:t>
            </a:r>
            <a:r>
              <a:rPr lang="en-US" altLang="zh-CN" spc="100" dirty="0" err="1">
                <a:gradFill>
                  <a:gsLst>
                    <a:gs pos="0">
                      <a:schemeClr val="bg1"/>
                    </a:gs>
                    <a:gs pos="100000">
                      <a:srgbClr val="00FFFF"/>
                    </a:gs>
                  </a:gsLst>
                  <a:lin ang="2700000" scaled="1"/>
                </a:gradFill>
              </a:rPr>
              <a:t>PPTer</a:t>
            </a:r>
            <a:r>
              <a:rPr lang="zh-CN" altLang="en-US" spc="100" dirty="0">
                <a:gradFill>
                  <a:gsLst>
                    <a:gs pos="0">
                      <a:schemeClr val="bg1"/>
                    </a:gs>
                    <a:gs pos="100000">
                      <a:srgbClr val="00FFFF"/>
                    </a:gs>
                  </a:gsLst>
                  <a:lin ang="2700000" scaled="1"/>
                </a:gradFill>
              </a:rPr>
              <a:t>，</a:t>
            </a:r>
            <a:endParaRPr lang="en-US" altLang="zh-CN" spc="100" dirty="0">
              <a:gradFill>
                <a:gsLst>
                  <a:gs pos="0">
                    <a:schemeClr val="bg1"/>
                  </a:gs>
                  <a:gs pos="100000">
                    <a:srgbClr val="00FFFF"/>
                  </a:gs>
                </a:gsLst>
                <a:lin ang="2700000" scaled="1"/>
              </a:gradFill>
            </a:endParaRPr>
          </a:p>
          <a:p>
            <a:r>
              <a:rPr lang="zh-CN" altLang="en-US" spc="100" dirty="0">
                <a:gradFill>
                  <a:gsLst>
                    <a:gs pos="0">
                      <a:schemeClr val="bg1"/>
                    </a:gs>
                    <a:gs pos="100000">
                      <a:srgbClr val="00FFFF"/>
                    </a:gs>
                  </a:gsLst>
                  <a:lin ang="2700000" scaled="1"/>
                </a:gradFill>
              </a:rPr>
              <a:t>欢迎链接，共同成长</a:t>
            </a:r>
            <a:r>
              <a:rPr lang="en-US" altLang="zh-CN" spc="100" dirty="0">
                <a:gradFill>
                  <a:gsLst>
                    <a:gs pos="0">
                      <a:schemeClr val="bg1"/>
                    </a:gs>
                    <a:gs pos="100000">
                      <a:srgbClr val="00FFFF"/>
                    </a:gs>
                  </a:gsLst>
                  <a:lin ang="2700000" scaled="1"/>
                </a:gradFill>
              </a:rPr>
              <a:t>~</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LQing_601</a:t>
            </a:r>
            <a:endParaRPr lang="zh-CN" altLang="en-US" sz="1400" spc="100" dirty="0">
              <a:solidFill>
                <a:srgbClr val="00FFFF"/>
              </a:solidFill>
              <a:latin typeface="+mj-ea"/>
              <a:ea typeface="+mj-ea"/>
            </a:endParaRPr>
          </a:p>
        </p:txBody>
      </p:sp>
      <p:pic>
        <p:nvPicPr>
          <p:cNvPr id="3" name="图片 2" descr="卡通人物&#10;&#10;描述已自动生成">
            <a:extLst>
              <a:ext uri="{FF2B5EF4-FFF2-40B4-BE49-F238E27FC236}">
                <a16:creationId xmlns:a16="http://schemas.microsoft.com/office/drawing/2014/main" id="{5CCF9DD6-FDF1-722E-698C-3C6D494E99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16173" y="610469"/>
            <a:ext cx="1984533" cy="1984533"/>
          </a:xfrm>
          <a:prstGeom prst="rect">
            <a:avLst/>
          </a:prstGeom>
        </p:spPr>
      </p:pic>
      <p:grpSp>
        <p:nvGrpSpPr>
          <p:cNvPr id="166" name="组合 165">
            <a:extLst>
              <a:ext uri="{FF2B5EF4-FFF2-40B4-BE49-F238E27FC236}">
                <a16:creationId xmlns:a16="http://schemas.microsoft.com/office/drawing/2014/main" id="{49B1E0D9-3CEC-06D7-90C2-9F9D00E3F129}"/>
              </a:ext>
            </a:extLst>
          </p:cNvPr>
          <p:cNvGrpSpPr/>
          <p:nvPr/>
        </p:nvGrpSpPr>
        <p:grpSpPr>
          <a:xfrm>
            <a:off x="2903837" y="609706"/>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DCF35DE-C404-4B53-C9E8-1765C810AEAA}"/>
              </a:ext>
            </a:extLst>
          </p:cNvPr>
          <p:cNvSpPr/>
          <p:nvPr/>
        </p:nvSpPr>
        <p:spPr>
          <a:xfrm>
            <a:off x="695325" y="5110052"/>
            <a:ext cx="4328429"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冷晴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93199B86-B131-2159-72B4-6548B72DD6F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996478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2F98DD5-4B1C-EEAD-5492-54FE8E3E881E}"/>
              </a:ext>
            </a:extLst>
          </p:cNvPr>
          <p:cNvGrpSpPr/>
          <p:nvPr/>
        </p:nvGrpSpPr>
        <p:grpSpPr>
          <a:xfrm>
            <a:off x="3412923" y="1193519"/>
            <a:ext cx="5366151" cy="1015663"/>
            <a:chOff x="3412923" y="1193519"/>
            <a:chExt cx="5366151" cy="1015663"/>
          </a:xfrm>
        </p:grpSpPr>
        <p:sp>
          <p:nvSpPr>
            <p:cNvPr id="45" name="文本框 44">
              <a:extLst>
                <a:ext uri="{FF2B5EF4-FFF2-40B4-BE49-F238E27FC236}">
                  <a16:creationId xmlns:a16="http://schemas.microsoft.com/office/drawing/2014/main" id="{2DE1E218-87A6-42BE-A16E-0BD45D111148}"/>
                </a:ext>
              </a:extLst>
            </p:cNvPr>
            <p:cNvSpPr txBox="1"/>
            <p:nvPr/>
          </p:nvSpPr>
          <p:spPr>
            <a:xfrm>
              <a:off x="5125380" y="1193519"/>
              <a:ext cx="1941237" cy="1015663"/>
            </a:xfrm>
            <a:prstGeom prst="rect">
              <a:avLst/>
            </a:prstGeom>
            <a:noFill/>
          </p:spPr>
          <p:txBody>
            <a:bodyPr wrap="none" lIns="0" tIns="0" rIns="0" bIns="0" rtlCol="0" anchor="t">
              <a:spAutoFit/>
            </a:bodyPr>
            <a:lstStyle/>
            <a:p>
              <a:pPr algn="l"/>
              <a:r>
                <a:rPr lang="zh-CN" altLang="en-US" sz="6600" dirty="0">
                  <a:solidFill>
                    <a:schemeClr val="accent1"/>
                  </a:solidFill>
                  <a:latin typeface="+mj-ea"/>
                  <a:ea typeface="+mj-ea"/>
                </a:rPr>
                <a:t>目 录</a:t>
              </a:r>
            </a:p>
          </p:txBody>
        </p:sp>
        <p:grpSp>
          <p:nvGrpSpPr>
            <p:cNvPr id="74" name="组合 73">
              <a:extLst>
                <a:ext uri="{FF2B5EF4-FFF2-40B4-BE49-F238E27FC236}">
                  <a16:creationId xmlns:a16="http://schemas.microsoft.com/office/drawing/2014/main" id="{0FD1C75E-2789-4AE1-BB41-4C628E8CF7C6}"/>
                </a:ext>
              </a:extLst>
            </p:cNvPr>
            <p:cNvGrpSpPr/>
            <p:nvPr/>
          </p:nvGrpSpPr>
          <p:grpSpPr>
            <a:xfrm>
              <a:off x="7812087" y="1625150"/>
              <a:ext cx="966987" cy="152400"/>
              <a:chOff x="9774601" y="5660136"/>
              <a:chExt cx="966987" cy="152400"/>
            </a:xfrm>
          </p:grpSpPr>
          <p:sp>
            <p:nvSpPr>
              <p:cNvPr id="75" name="矩形 74">
                <a:extLst>
                  <a:ext uri="{FF2B5EF4-FFF2-40B4-BE49-F238E27FC236}">
                    <a16:creationId xmlns:a16="http://schemas.microsoft.com/office/drawing/2014/main" id="{906A70C2-B6B0-47BE-AD50-800B70B44EED}"/>
                  </a:ext>
                </a:extLst>
              </p:cNvPr>
              <p:cNvSpPr/>
              <p:nvPr/>
            </p:nvSpPr>
            <p:spPr>
              <a:xfrm>
                <a:off x="10046130" y="5660136"/>
                <a:ext cx="152400" cy="152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矩形 75">
                <a:extLst>
                  <a:ext uri="{FF2B5EF4-FFF2-40B4-BE49-F238E27FC236}">
                    <a16:creationId xmlns:a16="http://schemas.microsoft.com/office/drawing/2014/main" id="{3EC1A909-E168-4E30-A9A3-95E73978409A}"/>
                  </a:ext>
                </a:extLst>
              </p:cNvPr>
              <p:cNvSpPr/>
              <p:nvPr/>
            </p:nvSpPr>
            <p:spPr>
              <a:xfrm>
                <a:off x="10317659" y="5660136"/>
                <a:ext cx="152400" cy="1524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矩形 76">
                <a:extLst>
                  <a:ext uri="{FF2B5EF4-FFF2-40B4-BE49-F238E27FC236}">
                    <a16:creationId xmlns:a16="http://schemas.microsoft.com/office/drawing/2014/main" id="{43BA7A81-5209-4ACF-B95B-2D44EDA607C8}"/>
                  </a:ext>
                </a:extLst>
              </p:cNvPr>
              <p:cNvSpPr/>
              <p:nvPr/>
            </p:nvSpPr>
            <p:spPr>
              <a:xfrm>
                <a:off x="10589188" y="5660136"/>
                <a:ext cx="152400" cy="1524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矩形 77">
                <a:extLst>
                  <a:ext uri="{FF2B5EF4-FFF2-40B4-BE49-F238E27FC236}">
                    <a16:creationId xmlns:a16="http://schemas.microsoft.com/office/drawing/2014/main" id="{C329EEFE-FD50-4CD0-87D2-87B2DFAD1C9E}"/>
                  </a:ext>
                </a:extLst>
              </p:cNvPr>
              <p:cNvSpPr/>
              <p:nvPr/>
            </p:nvSpPr>
            <p:spPr>
              <a:xfrm>
                <a:off x="9774601" y="5660136"/>
                <a:ext cx="152400" cy="1524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9" name="组合 78">
              <a:extLst>
                <a:ext uri="{FF2B5EF4-FFF2-40B4-BE49-F238E27FC236}">
                  <a16:creationId xmlns:a16="http://schemas.microsoft.com/office/drawing/2014/main" id="{B5D7E3C3-FB75-4790-9BCA-7819BD889D02}"/>
                </a:ext>
              </a:extLst>
            </p:cNvPr>
            <p:cNvGrpSpPr/>
            <p:nvPr/>
          </p:nvGrpSpPr>
          <p:grpSpPr>
            <a:xfrm flipH="1">
              <a:off x="3412923" y="1625150"/>
              <a:ext cx="966987" cy="152400"/>
              <a:chOff x="9774601" y="5660136"/>
              <a:chExt cx="966987" cy="152400"/>
            </a:xfrm>
          </p:grpSpPr>
          <p:sp>
            <p:nvSpPr>
              <p:cNvPr id="80" name="矩形 79">
                <a:extLst>
                  <a:ext uri="{FF2B5EF4-FFF2-40B4-BE49-F238E27FC236}">
                    <a16:creationId xmlns:a16="http://schemas.microsoft.com/office/drawing/2014/main" id="{6C82D98C-7977-4614-8A60-C8ED302A2B1A}"/>
                  </a:ext>
                </a:extLst>
              </p:cNvPr>
              <p:cNvSpPr/>
              <p:nvPr/>
            </p:nvSpPr>
            <p:spPr>
              <a:xfrm>
                <a:off x="10046130" y="5660136"/>
                <a:ext cx="152400" cy="152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矩形 80">
                <a:extLst>
                  <a:ext uri="{FF2B5EF4-FFF2-40B4-BE49-F238E27FC236}">
                    <a16:creationId xmlns:a16="http://schemas.microsoft.com/office/drawing/2014/main" id="{177AA84D-AE67-4FE2-9763-0AD438D1E5FC}"/>
                  </a:ext>
                </a:extLst>
              </p:cNvPr>
              <p:cNvSpPr/>
              <p:nvPr/>
            </p:nvSpPr>
            <p:spPr>
              <a:xfrm>
                <a:off x="10317659" y="5660136"/>
                <a:ext cx="152400" cy="1524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矩形 81">
                <a:extLst>
                  <a:ext uri="{FF2B5EF4-FFF2-40B4-BE49-F238E27FC236}">
                    <a16:creationId xmlns:a16="http://schemas.microsoft.com/office/drawing/2014/main" id="{C20C5345-88E7-4404-9ED0-48C77767C2E0}"/>
                  </a:ext>
                </a:extLst>
              </p:cNvPr>
              <p:cNvSpPr/>
              <p:nvPr/>
            </p:nvSpPr>
            <p:spPr>
              <a:xfrm>
                <a:off x="10589188" y="5660136"/>
                <a:ext cx="152400" cy="1524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矩形 82">
                <a:extLst>
                  <a:ext uri="{FF2B5EF4-FFF2-40B4-BE49-F238E27FC236}">
                    <a16:creationId xmlns:a16="http://schemas.microsoft.com/office/drawing/2014/main" id="{B5A73063-FB65-4348-9EEE-4EA11D048105}"/>
                  </a:ext>
                </a:extLst>
              </p:cNvPr>
              <p:cNvSpPr/>
              <p:nvPr/>
            </p:nvSpPr>
            <p:spPr>
              <a:xfrm>
                <a:off x="9774601" y="5660136"/>
                <a:ext cx="152400" cy="1524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9" name="泪滴形 48">
            <a:extLst>
              <a:ext uri="{FF2B5EF4-FFF2-40B4-BE49-F238E27FC236}">
                <a16:creationId xmlns:a16="http://schemas.microsoft.com/office/drawing/2014/main" id="{D9089FAF-0810-DBCF-669F-694FC8E42F2A}"/>
              </a:ext>
            </a:extLst>
          </p:cNvPr>
          <p:cNvSpPr/>
          <p:nvPr/>
        </p:nvSpPr>
        <p:spPr>
          <a:xfrm>
            <a:off x="1516524" y="3041074"/>
            <a:ext cx="876300" cy="8763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01</a:t>
            </a:r>
            <a:endParaRPr lang="zh-CN" altLang="en-US" sz="2000" dirty="0"/>
          </a:p>
        </p:txBody>
      </p:sp>
      <p:sp>
        <p:nvSpPr>
          <p:cNvPr id="50" name="文本框 49">
            <a:extLst>
              <a:ext uri="{FF2B5EF4-FFF2-40B4-BE49-F238E27FC236}">
                <a16:creationId xmlns:a16="http://schemas.microsoft.com/office/drawing/2014/main" id="{C91F7CF8-551F-5E5B-814B-0B19E153DADA}"/>
              </a:ext>
            </a:extLst>
          </p:cNvPr>
          <p:cNvSpPr txBox="1"/>
          <p:nvPr/>
        </p:nvSpPr>
        <p:spPr>
          <a:xfrm>
            <a:off x="1031345" y="4084710"/>
            <a:ext cx="1846659" cy="369332"/>
          </a:xfrm>
          <a:prstGeom prst="rect">
            <a:avLst/>
          </a:prstGeom>
          <a:noFill/>
        </p:spPr>
        <p:txBody>
          <a:bodyPr wrap="none" lIns="0" tIns="0" rIns="0" bIns="0" rtlCol="0" anchor="t">
            <a:spAutoFit/>
          </a:bodyPr>
          <a:lstStyle/>
          <a:p>
            <a:pPr algn="ctr"/>
            <a:r>
              <a:rPr lang="zh-CN" altLang="en-US" sz="2400">
                <a:solidFill>
                  <a:schemeClr val="accent1"/>
                </a:solidFill>
                <a:latin typeface="+mj-ea"/>
                <a:ea typeface="+mj-ea"/>
              </a:rPr>
              <a:t>输入目录标题</a:t>
            </a:r>
            <a:endParaRPr lang="zh-CN" altLang="en-US" sz="2400" dirty="0">
              <a:solidFill>
                <a:schemeClr val="accent1"/>
              </a:solidFill>
              <a:latin typeface="+mj-ea"/>
              <a:ea typeface="+mj-ea"/>
            </a:endParaRPr>
          </a:p>
        </p:txBody>
      </p:sp>
      <p:sp>
        <p:nvSpPr>
          <p:cNvPr id="51" name="文本框 50">
            <a:extLst>
              <a:ext uri="{FF2B5EF4-FFF2-40B4-BE49-F238E27FC236}">
                <a16:creationId xmlns:a16="http://schemas.microsoft.com/office/drawing/2014/main" id="{7AB02AF6-FC82-CA65-1DE2-CAE24635C1CE}"/>
              </a:ext>
            </a:extLst>
          </p:cNvPr>
          <p:cNvSpPr txBox="1"/>
          <p:nvPr/>
        </p:nvSpPr>
        <p:spPr>
          <a:xfrm>
            <a:off x="1031345" y="4545892"/>
            <a:ext cx="1846660" cy="215444"/>
          </a:xfrm>
          <a:prstGeom prst="rect">
            <a:avLst/>
          </a:prstGeom>
          <a:noFill/>
        </p:spPr>
        <p:txBody>
          <a:bodyPr wrap="square" lIns="0" tIns="0" rIns="0" bIns="0" rtlCol="0" anchor="t">
            <a:spAutoFit/>
          </a:bodyPr>
          <a:lstStyle/>
          <a:p>
            <a:pPr algn="dist"/>
            <a:r>
              <a:rPr lang="en-US" altLang="zh-CN" sz="1400" dirty="0">
                <a:solidFill>
                  <a:schemeClr val="accent1"/>
                </a:solidFill>
              </a:rPr>
              <a:t>Contents Title Here</a:t>
            </a:r>
            <a:endParaRPr lang="zh-CN" altLang="en-US" sz="1400" dirty="0">
              <a:solidFill>
                <a:schemeClr val="accent1"/>
              </a:solidFill>
            </a:endParaRPr>
          </a:p>
        </p:txBody>
      </p:sp>
      <p:sp>
        <p:nvSpPr>
          <p:cNvPr id="52" name="泪滴形 51">
            <a:extLst>
              <a:ext uri="{FF2B5EF4-FFF2-40B4-BE49-F238E27FC236}">
                <a16:creationId xmlns:a16="http://schemas.microsoft.com/office/drawing/2014/main" id="{980A4FE0-D8D9-1AD2-3F88-83C6497E9B99}"/>
              </a:ext>
            </a:extLst>
          </p:cNvPr>
          <p:cNvSpPr/>
          <p:nvPr/>
        </p:nvSpPr>
        <p:spPr>
          <a:xfrm>
            <a:off x="4277408" y="3041074"/>
            <a:ext cx="876300" cy="8763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02</a:t>
            </a:r>
            <a:endParaRPr lang="zh-CN" altLang="en-US" sz="2000" dirty="0"/>
          </a:p>
        </p:txBody>
      </p:sp>
      <p:sp>
        <p:nvSpPr>
          <p:cNvPr id="53" name="文本框 52">
            <a:extLst>
              <a:ext uri="{FF2B5EF4-FFF2-40B4-BE49-F238E27FC236}">
                <a16:creationId xmlns:a16="http://schemas.microsoft.com/office/drawing/2014/main" id="{C11C9ECE-482C-0D36-4EC4-4DBB67D01C6E}"/>
              </a:ext>
            </a:extLst>
          </p:cNvPr>
          <p:cNvSpPr txBox="1"/>
          <p:nvPr/>
        </p:nvSpPr>
        <p:spPr>
          <a:xfrm>
            <a:off x="3792229" y="4084710"/>
            <a:ext cx="1846659" cy="369332"/>
          </a:xfrm>
          <a:prstGeom prst="rect">
            <a:avLst/>
          </a:prstGeom>
          <a:noFill/>
        </p:spPr>
        <p:txBody>
          <a:bodyPr wrap="none" lIns="0" tIns="0" rIns="0" bIns="0" rtlCol="0" anchor="t">
            <a:spAutoFit/>
          </a:bodyPr>
          <a:lstStyle/>
          <a:p>
            <a:pPr algn="ctr"/>
            <a:r>
              <a:rPr lang="zh-CN" altLang="en-US" sz="2400">
                <a:solidFill>
                  <a:schemeClr val="accent1"/>
                </a:solidFill>
                <a:latin typeface="+mj-ea"/>
                <a:ea typeface="+mj-ea"/>
              </a:rPr>
              <a:t>输入目录标题</a:t>
            </a:r>
            <a:endParaRPr lang="zh-CN" altLang="en-US" sz="2400" dirty="0">
              <a:solidFill>
                <a:schemeClr val="accent1"/>
              </a:solidFill>
              <a:latin typeface="+mj-ea"/>
              <a:ea typeface="+mj-ea"/>
            </a:endParaRPr>
          </a:p>
        </p:txBody>
      </p:sp>
      <p:sp>
        <p:nvSpPr>
          <p:cNvPr id="54" name="文本框 53">
            <a:extLst>
              <a:ext uri="{FF2B5EF4-FFF2-40B4-BE49-F238E27FC236}">
                <a16:creationId xmlns:a16="http://schemas.microsoft.com/office/drawing/2014/main" id="{ACD958F9-8E8A-4B58-1781-76A917C6160D}"/>
              </a:ext>
            </a:extLst>
          </p:cNvPr>
          <p:cNvSpPr txBox="1"/>
          <p:nvPr/>
        </p:nvSpPr>
        <p:spPr>
          <a:xfrm>
            <a:off x="3792229" y="4545892"/>
            <a:ext cx="1846660" cy="215444"/>
          </a:xfrm>
          <a:prstGeom prst="rect">
            <a:avLst/>
          </a:prstGeom>
          <a:noFill/>
        </p:spPr>
        <p:txBody>
          <a:bodyPr wrap="square" lIns="0" tIns="0" rIns="0" bIns="0" rtlCol="0" anchor="t">
            <a:spAutoFit/>
          </a:bodyPr>
          <a:lstStyle/>
          <a:p>
            <a:pPr algn="dist"/>
            <a:r>
              <a:rPr lang="en-US" altLang="zh-CN" sz="1400" dirty="0">
                <a:solidFill>
                  <a:schemeClr val="accent1"/>
                </a:solidFill>
              </a:rPr>
              <a:t>Contents Title Here</a:t>
            </a:r>
            <a:endParaRPr lang="zh-CN" altLang="en-US" sz="1400" dirty="0">
              <a:solidFill>
                <a:schemeClr val="accent1"/>
              </a:solidFill>
            </a:endParaRPr>
          </a:p>
        </p:txBody>
      </p:sp>
      <p:sp>
        <p:nvSpPr>
          <p:cNvPr id="55" name="泪滴形 54">
            <a:extLst>
              <a:ext uri="{FF2B5EF4-FFF2-40B4-BE49-F238E27FC236}">
                <a16:creationId xmlns:a16="http://schemas.microsoft.com/office/drawing/2014/main" id="{1937ECD6-162E-5590-530F-77EFBAD3B150}"/>
              </a:ext>
            </a:extLst>
          </p:cNvPr>
          <p:cNvSpPr/>
          <p:nvPr/>
        </p:nvSpPr>
        <p:spPr>
          <a:xfrm>
            <a:off x="7038292" y="3041074"/>
            <a:ext cx="876300" cy="8763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03</a:t>
            </a:r>
            <a:endParaRPr lang="zh-CN" altLang="en-US" sz="2000" dirty="0"/>
          </a:p>
        </p:txBody>
      </p:sp>
      <p:sp>
        <p:nvSpPr>
          <p:cNvPr id="60" name="文本框 59">
            <a:extLst>
              <a:ext uri="{FF2B5EF4-FFF2-40B4-BE49-F238E27FC236}">
                <a16:creationId xmlns:a16="http://schemas.microsoft.com/office/drawing/2014/main" id="{C2CDFA17-E513-8F14-7C87-125A626B60E0}"/>
              </a:ext>
            </a:extLst>
          </p:cNvPr>
          <p:cNvSpPr txBox="1"/>
          <p:nvPr/>
        </p:nvSpPr>
        <p:spPr>
          <a:xfrm>
            <a:off x="6553113" y="4084710"/>
            <a:ext cx="1846659" cy="369332"/>
          </a:xfrm>
          <a:prstGeom prst="rect">
            <a:avLst/>
          </a:prstGeom>
          <a:noFill/>
        </p:spPr>
        <p:txBody>
          <a:bodyPr wrap="none" lIns="0" tIns="0" rIns="0" bIns="0" rtlCol="0" anchor="t">
            <a:spAutoFit/>
          </a:bodyPr>
          <a:lstStyle/>
          <a:p>
            <a:pPr algn="ctr"/>
            <a:r>
              <a:rPr lang="zh-CN" altLang="en-US" sz="2400">
                <a:solidFill>
                  <a:schemeClr val="accent1"/>
                </a:solidFill>
                <a:latin typeface="+mj-ea"/>
                <a:ea typeface="+mj-ea"/>
              </a:rPr>
              <a:t>输入目录标题</a:t>
            </a:r>
            <a:endParaRPr lang="zh-CN" altLang="en-US" sz="2400" dirty="0">
              <a:solidFill>
                <a:schemeClr val="accent1"/>
              </a:solidFill>
              <a:latin typeface="+mj-ea"/>
              <a:ea typeface="+mj-ea"/>
            </a:endParaRPr>
          </a:p>
        </p:txBody>
      </p:sp>
      <p:sp>
        <p:nvSpPr>
          <p:cNvPr id="63" name="文本框 62">
            <a:extLst>
              <a:ext uri="{FF2B5EF4-FFF2-40B4-BE49-F238E27FC236}">
                <a16:creationId xmlns:a16="http://schemas.microsoft.com/office/drawing/2014/main" id="{E32FC53A-8E10-AC6C-62A1-73E669F84794}"/>
              </a:ext>
            </a:extLst>
          </p:cNvPr>
          <p:cNvSpPr txBox="1"/>
          <p:nvPr/>
        </p:nvSpPr>
        <p:spPr>
          <a:xfrm>
            <a:off x="6553113" y="4545892"/>
            <a:ext cx="1846660" cy="215444"/>
          </a:xfrm>
          <a:prstGeom prst="rect">
            <a:avLst/>
          </a:prstGeom>
          <a:noFill/>
        </p:spPr>
        <p:txBody>
          <a:bodyPr wrap="square" lIns="0" tIns="0" rIns="0" bIns="0" rtlCol="0" anchor="t">
            <a:spAutoFit/>
          </a:bodyPr>
          <a:lstStyle/>
          <a:p>
            <a:pPr algn="dist"/>
            <a:r>
              <a:rPr lang="en-US" altLang="zh-CN" sz="1400" dirty="0">
                <a:solidFill>
                  <a:schemeClr val="accent1"/>
                </a:solidFill>
              </a:rPr>
              <a:t>Contents Title Here</a:t>
            </a:r>
            <a:endParaRPr lang="zh-CN" altLang="en-US" sz="1400" dirty="0">
              <a:solidFill>
                <a:schemeClr val="accent1"/>
              </a:solidFill>
            </a:endParaRPr>
          </a:p>
        </p:txBody>
      </p:sp>
      <p:sp>
        <p:nvSpPr>
          <p:cNvPr id="66" name="泪滴形 65">
            <a:extLst>
              <a:ext uri="{FF2B5EF4-FFF2-40B4-BE49-F238E27FC236}">
                <a16:creationId xmlns:a16="http://schemas.microsoft.com/office/drawing/2014/main" id="{4957C306-0DCE-A08C-536D-BC67E8AF66CB}"/>
              </a:ext>
            </a:extLst>
          </p:cNvPr>
          <p:cNvSpPr/>
          <p:nvPr/>
        </p:nvSpPr>
        <p:spPr>
          <a:xfrm>
            <a:off x="9799175" y="3041074"/>
            <a:ext cx="876300" cy="8763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04</a:t>
            </a:r>
            <a:endParaRPr lang="zh-CN" altLang="en-US" sz="2000" dirty="0"/>
          </a:p>
        </p:txBody>
      </p:sp>
      <p:sp>
        <p:nvSpPr>
          <p:cNvPr id="69" name="文本框 68">
            <a:extLst>
              <a:ext uri="{FF2B5EF4-FFF2-40B4-BE49-F238E27FC236}">
                <a16:creationId xmlns:a16="http://schemas.microsoft.com/office/drawing/2014/main" id="{8C8D57C5-51B8-5891-2764-47CBC9DF7DF0}"/>
              </a:ext>
            </a:extLst>
          </p:cNvPr>
          <p:cNvSpPr txBox="1"/>
          <p:nvPr/>
        </p:nvSpPr>
        <p:spPr>
          <a:xfrm>
            <a:off x="9313996" y="4084710"/>
            <a:ext cx="1846659" cy="369332"/>
          </a:xfrm>
          <a:prstGeom prst="rect">
            <a:avLst/>
          </a:prstGeom>
          <a:noFill/>
        </p:spPr>
        <p:txBody>
          <a:bodyPr wrap="none" lIns="0" tIns="0" rIns="0" bIns="0" rtlCol="0" anchor="t">
            <a:spAutoFit/>
          </a:bodyPr>
          <a:lstStyle/>
          <a:p>
            <a:pPr algn="ctr"/>
            <a:r>
              <a:rPr lang="zh-CN" altLang="en-US" sz="2400">
                <a:solidFill>
                  <a:schemeClr val="accent1"/>
                </a:solidFill>
                <a:latin typeface="+mj-ea"/>
                <a:ea typeface="+mj-ea"/>
              </a:rPr>
              <a:t>输入目录标题</a:t>
            </a:r>
            <a:endParaRPr lang="zh-CN" altLang="en-US" sz="2400" dirty="0">
              <a:solidFill>
                <a:schemeClr val="accent1"/>
              </a:solidFill>
              <a:latin typeface="+mj-ea"/>
              <a:ea typeface="+mj-ea"/>
            </a:endParaRPr>
          </a:p>
        </p:txBody>
      </p:sp>
      <p:sp>
        <p:nvSpPr>
          <p:cNvPr id="72" name="文本框 71">
            <a:extLst>
              <a:ext uri="{FF2B5EF4-FFF2-40B4-BE49-F238E27FC236}">
                <a16:creationId xmlns:a16="http://schemas.microsoft.com/office/drawing/2014/main" id="{B40D9C82-9466-5005-3791-8CE50F70F42F}"/>
              </a:ext>
            </a:extLst>
          </p:cNvPr>
          <p:cNvSpPr txBox="1"/>
          <p:nvPr/>
        </p:nvSpPr>
        <p:spPr>
          <a:xfrm>
            <a:off x="9313996" y="4545892"/>
            <a:ext cx="1846660" cy="215444"/>
          </a:xfrm>
          <a:prstGeom prst="rect">
            <a:avLst/>
          </a:prstGeom>
          <a:noFill/>
        </p:spPr>
        <p:txBody>
          <a:bodyPr wrap="square" lIns="0" tIns="0" rIns="0" bIns="0" rtlCol="0" anchor="t">
            <a:spAutoFit/>
          </a:bodyPr>
          <a:lstStyle/>
          <a:p>
            <a:pPr algn="dist"/>
            <a:r>
              <a:rPr lang="en-US" altLang="zh-CN" sz="1400" dirty="0">
                <a:solidFill>
                  <a:schemeClr val="accent1"/>
                </a:solidFill>
              </a:rPr>
              <a:t>Contents Title Here</a:t>
            </a:r>
            <a:endParaRPr lang="zh-CN" altLang="en-US" sz="1400" dirty="0">
              <a:solidFill>
                <a:schemeClr val="accent1"/>
              </a:solidFill>
            </a:endParaRPr>
          </a:p>
        </p:txBody>
      </p:sp>
    </p:spTree>
    <p:extLst>
      <p:ext uri="{BB962C8B-B14F-4D97-AF65-F5344CB8AC3E}">
        <p14:creationId xmlns:p14="http://schemas.microsoft.com/office/powerpoint/2010/main" val="4229315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5C72A7DF-0BFE-C2DC-E6F7-78F14263185E}"/>
              </a:ext>
            </a:extLst>
          </p:cNvPr>
          <p:cNvSpPr txBox="1"/>
          <p:nvPr/>
        </p:nvSpPr>
        <p:spPr>
          <a:xfrm>
            <a:off x="1747926" y="2121588"/>
            <a:ext cx="3484928" cy="3677930"/>
          </a:xfrm>
          <a:prstGeom prst="rect">
            <a:avLst/>
          </a:prstGeom>
          <a:noFill/>
        </p:spPr>
        <p:txBody>
          <a:bodyPr wrap="none" lIns="0" tIns="0" rIns="0" bIns="0" rtlCol="0" anchor="t">
            <a:spAutoFit/>
          </a:bodyPr>
          <a:lstStyle/>
          <a:p>
            <a:pPr algn="l"/>
            <a:r>
              <a:rPr lang="en-US" altLang="zh-CN" sz="23900" dirty="0">
                <a:solidFill>
                  <a:schemeClr val="bg1"/>
                </a:solidFill>
                <a:latin typeface="+mj-ea"/>
                <a:ea typeface="+mj-ea"/>
              </a:rPr>
              <a:t>01</a:t>
            </a:r>
            <a:endParaRPr lang="zh-CN" altLang="en-US" sz="23900" dirty="0">
              <a:solidFill>
                <a:schemeClr val="bg1"/>
              </a:solidFill>
              <a:latin typeface="+mj-ea"/>
              <a:ea typeface="+mj-ea"/>
            </a:endParaRPr>
          </a:p>
        </p:txBody>
      </p:sp>
      <p:sp>
        <p:nvSpPr>
          <p:cNvPr id="16" name="矩形: 圆角 15">
            <a:extLst>
              <a:ext uri="{FF2B5EF4-FFF2-40B4-BE49-F238E27FC236}">
                <a16:creationId xmlns:a16="http://schemas.microsoft.com/office/drawing/2014/main" id="{E506B955-5C64-42E5-C9F5-2FB68926665C}"/>
              </a:ext>
            </a:extLst>
          </p:cNvPr>
          <p:cNvSpPr/>
          <p:nvPr/>
        </p:nvSpPr>
        <p:spPr>
          <a:xfrm>
            <a:off x="108974" y="3426553"/>
            <a:ext cx="2840703" cy="6949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7" name="文本框 16">
            <a:extLst>
              <a:ext uri="{FF2B5EF4-FFF2-40B4-BE49-F238E27FC236}">
                <a16:creationId xmlns:a16="http://schemas.microsoft.com/office/drawing/2014/main" id="{EFD527FC-3AD6-446A-3DC0-17CF62BB3089}"/>
              </a:ext>
            </a:extLst>
          </p:cNvPr>
          <p:cNvSpPr txBox="1"/>
          <p:nvPr/>
        </p:nvSpPr>
        <p:spPr>
          <a:xfrm>
            <a:off x="1192980" y="3596199"/>
            <a:ext cx="1588576" cy="369332"/>
          </a:xfrm>
          <a:prstGeom prst="rect">
            <a:avLst/>
          </a:prstGeom>
          <a:noFill/>
        </p:spPr>
        <p:txBody>
          <a:bodyPr wrap="none" lIns="0" tIns="0" rIns="0" bIns="0" rtlCol="0" anchor="t">
            <a:spAutoFit/>
          </a:bodyPr>
          <a:lstStyle/>
          <a:p>
            <a:pPr algn="l"/>
            <a:r>
              <a:rPr lang="en-US" altLang="zh-CN" sz="2400" dirty="0">
                <a:solidFill>
                  <a:schemeClr val="bg1"/>
                </a:solidFill>
              </a:rPr>
              <a:t>PART ONE </a:t>
            </a:r>
            <a:endParaRPr lang="zh-CN" altLang="en-US" sz="2400" dirty="0">
              <a:solidFill>
                <a:schemeClr val="bg1"/>
              </a:solidFill>
            </a:endParaRPr>
          </a:p>
        </p:txBody>
      </p:sp>
      <p:grpSp>
        <p:nvGrpSpPr>
          <p:cNvPr id="18" name="组合 17">
            <a:extLst>
              <a:ext uri="{FF2B5EF4-FFF2-40B4-BE49-F238E27FC236}">
                <a16:creationId xmlns:a16="http://schemas.microsoft.com/office/drawing/2014/main" id="{5254695F-3F55-6FEC-AC27-B77C3C352BF5}"/>
              </a:ext>
            </a:extLst>
          </p:cNvPr>
          <p:cNvGrpSpPr/>
          <p:nvPr/>
        </p:nvGrpSpPr>
        <p:grpSpPr>
          <a:xfrm>
            <a:off x="5773758" y="2736503"/>
            <a:ext cx="4616650" cy="1384995"/>
            <a:chOff x="2008240" y="1971973"/>
            <a:chExt cx="4616650" cy="1384995"/>
          </a:xfrm>
        </p:grpSpPr>
        <p:sp>
          <p:nvSpPr>
            <p:cNvPr id="19" name="文本框 18">
              <a:extLst>
                <a:ext uri="{FF2B5EF4-FFF2-40B4-BE49-F238E27FC236}">
                  <a16:creationId xmlns:a16="http://schemas.microsoft.com/office/drawing/2014/main" id="{F7CD36F9-E367-5B0F-21CE-897F7AAE7EB0}"/>
                </a:ext>
              </a:extLst>
            </p:cNvPr>
            <p:cNvSpPr txBox="1"/>
            <p:nvPr/>
          </p:nvSpPr>
          <p:spPr>
            <a:xfrm>
              <a:off x="2008241" y="1971973"/>
              <a:ext cx="4616649" cy="1107996"/>
            </a:xfrm>
            <a:prstGeom prst="rect">
              <a:avLst/>
            </a:prstGeom>
            <a:noFill/>
          </p:spPr>
          <p:txBody>
            <a:bodyPr wrap="none" lIns="0" tIns="0" rIns="0" bIns="0" rtlCol="0" anchor="t">
              <a:spAutoFit/>
            </a:bodyPr>
            <a:lstStyle/>
            <a:p>
              <a:pPr algn="ctr"/>
              <a:r>
                <a:rPr kumimoji="1" lang="zh-CN" altLang="en-US" sz="7200" dirty="0">
                  <a:solidFill>
                    <a:schemeClr val="bg1"/>
                  </a:solidFill>
                  <a:latin typeface="+mj-ea"/>
                  <a:ea typeface="+mj-ea"/>
                </a:rPr>
                <a:t>过渡页标题</a:t>
              </a:r>
            </a:p>
          </p:txBody>
        </p:sp>
        <p:sp>
          <p:nvSpPr>
            <p:cNvPr id="20" name="文本框 19">
              <a:extLst>
                <a:ext uri="{FF2B5EF4-FFF2-40B4-BE49-F238E27FC236}">
                  <a16:creationId xmlns:a16="http://schemas.microsoft.com/office/drawing/2014/main" id="{CF811D69-0D72-E7B0-A1B7-FCEBDC3C9190}"/>
                </a:ext>
              </a:extLst>
            </p:cNvPr>
            <p:cNvSpPr txBox="1"/>
            <p:nvPr/>
          </p:nvSpPr>
          <p:spPr>
            <a:xfrm>
              <a:off x="2008240" y="3079969"/>
              <a:ext cx="4616649" cy="276999"/>
            </a:xfrm>
            <a:prstGeom prst="rect">
              <a:avLst/>
            </a:prstGeom>
            <a:noFill/>
          </p:spPr>
          <p:txBody>
            <a:bodyPr wrap="square" lIns="0" tIns="0" rIns="0" bIns="0" rtlCol="0" anchor="t">
              <a:spAutoFit/>
            </a:bodyPr>
            <a:lstStyle/>
            <a:p>
              <a:pPr algn="dist"/>
              <a:r>
                <a:rPr kumimoji="1" lang="en-US" altLang="zh-CN" dirty="0">
                  <a:solidFill>
                    <a:schemeClr val="bg1"/>
                  </a:solidFill>
                </a:rPr>
                <a:t>Transition Page Title</a:t>
              </a:r>
              <a:endParaRPr kumimoji="1" lang="zh-CN" altLang="en-US" dirty="0">
                <a:solidFill>
                  <a:schemeClr val="bg1"/>
                </a:solidFill>
              </a:endParaRPr>
            </a:p>
          </p:txBody>
        </p:sp>
      </p:grpSp>
    </p:spTree>
    <p:extLst>
      <p:ext uri="{BB962C8B-B14F-4D97-AF65-F5344CB8AC3E}">
        <p14:creationId xmlns:p14="http://schemas.microsoft.com/office/powerpoint/2010/main" val="21797438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B9FACEE7-CA44-4496-AA90-DA568279A807}"/>
              </a:ext>
            </a:extLst>
          </p:cNvPr>
          <p:cNvSpPr>
            <a:spLocks noGrp="1"/>
          </p:cNvSpPr>
          <p:nvPr>
            <p:ph type="title"/>
          </p:nvPr>
        </p:nvSpPr>
        <p:spPr>
          <a:xfrm>
            <a:off x="680772" y="606890"/>
            <a:ext cx="3181349" cy="441964"/>
          </a:xfrm>
        </p:spPr>
        <p:txBody>
          <a:bodyPr vert="horz" lIns="90170" tIns="46990" rIns="90170" bIns="46990" rtlCol="0" anchor="ctr" anchorCtr="0">
            <a:noAutofit/>
          </a:bodyPr>
          <a:lstStyle/>
          <a:p>
            <a:r>
              <a:rPr lang="en-US" altLang="zh-CN" sz="2800" b="0" dirty="0">
                <a:latin typeface="+mj-ea"/>
                <a:ea typeface="+mj-ea"/>
              </a:rPr>
              <a:t>01 </a:t>
            </a:r>
            <a:r>
              <a:rPr lang="zh-CN" altLang="en-US" sz="2800" b="0">
                <a:latin typeface="+mj-ea"/>
                <a:ea typeface="+mj-ea"/>
              </a:rPr>
              <a:t>请输入标题</a:t>
            </a:r>
            <a:endParaRPr lang="en-US" sz="2800" b="0" dirty="0">
              <a:latin typeface="+mj-ea"/>
              <a:ea typeface="+mj-ea"/>
            </a:endParaRPr>
          </a:p>
        </p:txBody>
      </p:sp>
      <p:grpSp>
        <p:nvGrpSpPr>
          <p:cNvPr id="8" name="组合 7">
            <a:extLst>
              <a:ext uri="{FF2B5EF4-FFF2-40B4-BE49-F238E27FC236}">
                <a16:creationId xmlns:a16="http://schemas.microsoft.com/office/drawing/2014/main" id="{7087ACA7-9E34-434F-96DA-ADCDB1FB1F80}"/>
              </a:ext>
            </a:extLst>
          </p:cNvPr>
          <p:cNvGrpSpPr/>
          <p:nvPr/>
        </p:nvGrpSpPr>
        <p:grpSpPr>
          <a:xfrm>
            <a:off x="4698113" y="1435089"/>
            <a:ext cx="5971379" cy="1132100"/>
            <a:chOff x="4698113" y="1453205"/>
            <a:chExt cx="5971379" cy="1132100"/>
          </a:xfrm>
        </p:grpSpPr>
        <p:sp>
          <p:nvSpPr>
            <p:cNvPr id="27" name="文本框 26">
              <a:extLst>
                <a:ext uri="{FF2B5EF4-FFF2-40B4-BE49-F238E27FC236}">
                  <a16:creationId xmlns:a16="http://schemas.microsoft.com/office/drawing/2014/main" id="{9B45ECAD-6ED0-477E-98AA-F200743D6824}"/>
                </a:ext>
              </a:extLst>
            </p:cNvPr>
            <p:cNvSpPr txBox="1"/>
            <p:nvPr>
              <p:custDataLst>
                <p:tags r:id="rId8"/>
              </p:custDataLst>
            </p:nvPr>
          </p:nvSpPr>
          <p:spPr>
            <a:xfrm>
              <a:off x="5172755" y="1453205"/>
              <a:ext cx="4704080"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mj-ea"/>
                  <a:ea typeface="+mj-ea"/>
                  <a:cs typeface="+mn-ea"/>
                  <a:sym typeface="+mn-lt"/>
                </a:rPr>
                <a:t>1.</a:t>
              </a:r>
              <a:r>
                <a:rPr kumimoji="0" lang="zh-CN" altLang="en-US" sz="2400" b="0" i="0" u="none" strike="noStrike" kern="1200" cap="none" spc="0" normalizeH="0" baseline="0" noProof="0" dirty="0">
                  <a:ln>
                    <a:noFill/>
                  </a:ln>
                  <a:solidFill>
                    <a:schemeClr val="accent1"/>
                  </a:solidFill>
                  <a:effectLst/>
                  <a:uLnTx/>
                  <a:uFillTx/>
                  <a:latin typeface="+mj-ea"/>
                  <a:ea typeface="+mj-ea"/>
                  <a:cs typeface="+mn-ea"/>
                  <a:sym typeface="+mn-lt"/>
                </a:rPr>
                <a:t>请输入标题</a:t>
              </a:r>
            </a:p>
          </p:txBody>
        </p:sp>
        <p:sp>
          <p:nvSpPr>
            <p:cNvPr id="28" name="Text Placeholder 32">
              <a:extLst>
                <a:ext uri="{FF2B5EF4-FFF2-40B4-BE49-F238E27FC236}">
                  <a16:creationId xmlns:a16="http://schemas.microsoft.com/office/drawing/2014/main" id="{8CA6712A-C7B6-4A8F-A130-6CF9556C50A8}"/>
                </a:ext>
              </a:extLst>
            </p:cNvPr>
            <p:cNvSpPr txBox="1"/>
            <p:nvPr>
              <p:custDataLst>
                <p:tags r:id="rId9"/>
              </p:custDataLst>
            </p:nvPr>
          </p:nvSpPr>
          <p:spPr>
            <a:xfrm>
              <a:off x="5172755" y="1792652"/>
              <a:ext cx="5496737" cy="79265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5000"/>
                </a:lnSpc>
                <a:spcBef>
                  <a:spcPts val="0"/>
                </a:spcBef>
                <a:spcAft>
                  <a:spcPts val="0"/>
                </a:spcAft>
                <a:buClrTx/>
                <a:buSzTx/>
                <a:buFont typeface="Arial" panose="020B0604020202020204" pitchFamily="34" charset="0"/>
                <a:buNone/>
                <a:tabLst/>
                <a:defRPr/>
                <a:extLst>
                  <a:ext uri="{35155182-B16C-46BC-9424-99874614C6A1}">
                    <wpsdc:indentchars xmlns:wpsdc="http://www.wps.cn/officeDocument/2017/drawingmlCustomData" xmlns="" val="200" checksum="3837665281"/>
                  </a:ext>
                </a:extLst>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lt"/>
                  <a:cs typeface="+mn-ea"/>
                  <a:sym typeface="+mn-lt"/>
                </a:rPr>
                <a:t>请输入文字请输入文字请输入文字请输入文字请输入文字请输入文字请输入文字请输入文字请输入文字请输入文字请输入文字请输入文字请输入文字请输入文字请输入文字请输入文字请输入文字请输入文字</a:t>
              </a:r>
            </a:p>
          </p:txBody>
        </p:sp>
        <p:grpSp>
          <p:nvGrpSpPr>
            <p:cNvPr id="83" name="组合 82">
              <a:extLst>
                <a:ext uri="{FF2B5EF4-FFF2-40B4-BE49-F238E27FC236}">
                  <a16:creationId xmlns:a16="http://schemas.microsoft.com/office/drawing/2014/main" id="{774D7833-C069-47DC-B5F1-73119FADDBDF}"/>
                </a:ext>
              </a:extLst>
            </p:cNvPr>
            <p:cNvGrpSpPr/>
            <p:nvPr/>
          </p:nvGrpSpPr>
          <p:grpSpPr>
            <a:xfrm>
              <a:off x="4698113" y="1464822"/>
              <a:ext cx="360848" cy="360848"/>
              <a:chOff x="4987971" y="1408337"/>
              <a:chExt cx="503918" cy="503918"/>
            </a:xfrm>
          </p:grpSpPr>
          <p:sp>
            <p:nvSpPr>
              <p:cNvPr id="19" name="îŝḷîḓé-Rectangle 8">
                <a:extLst>
                  <a:ext uri="{FF2B5EF4-FFF2-40B4-BE49-F238E27FC236}">
                    <a16:creationId xmlns:a16="http://schemas.microsoft.com/office/drawing/2014/main" id="{D57FB030-D79E-486C-81ED-B94C739FE0A5}"/>
                  </a:ext>
                </a:extLst>
              </p:cNvPr>
              <p:cNvSpPr/>
              <p:nvPr>
                <p:custDataLst>
                  <p:tags r:id="rId10"/>
                </p:custDataLst>
              </p:nvPr>
            </p:nvSpPr>
            <p:spPr>
              <a:xfrm>
                <a:off x="4987971" y="1408337"/>
                <a:ext cx="503918" cy="5039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cs typeface="+mn-ea"/>
                  <a:sym typeface="+mn-lt"/>
                </a:endParaRPr>
              </a:p>
            </p:txBody>
          </p:sp>
          <p:grpSp>
            <p:nvGrpSpPr>
              <p:cNvPr id="82" name="组合 81">
                <a:extLst>
                  <a:ext uri="{FF2B5EF4-FFF2-40B4-BE49-F238E27FC236}">
                    <a16:creationId xmlns:a16="http://schemas.microsoft.com/office/drawing/2014/main" id="{6C81628C-CEC0-407E-BB36-353C020289B0}"/>
                  </a:ext>
                </a:extLst>
              </p:cNvPr>
              <p:cNvGrpSpPr/>
              <p:nvPr/>
            </p:nvGrpSpPr>
            <p:grpSpPr>
              <a:xfrm>
                <a:off x="5079671" y="1500075"/>
                <a:ext cx="320518" cy="320442"/>
                <a:chOff x="161004" y="161192"/>
                <a:chExt cx="1582990" cy="1582615"/>
              </a:xfrm>
            </p:grpSpPr>
            <p:sp>
              <p:nvSpPr>
                <p:cNvPr id="75" name="任意多边形: 形状 74">
                  <a:extLst>
                    <a:ext uri="{FF2B5EF4-FFF2-40B4-BE49-F238E27FC236}">
                      <a16:creationId xmlns:a16="http://schemas.microsoft.com/office/drawing/2014/main" id="{DE69602B-07A9-459A-86E3-F3B3E6C163BA}"/>
                    </a:ext>
                  </a:extLst>
                </p:cNvPr>
                <p:cNvSpPr/>
                <p:nvPr/>
              </p:nvSpPr>
              <p:spPr>
                <a:xfrm>
                  <a:off x="161004" y="161192"/>
                  <a:ext cx="1582990" cy="819337"/>
                </a:xfrm>
                <a:custGeom>
                  <a:avLst/>
                  <a:gdLst>
                    <a:gd name="connsiteX0" fmla="*/ 58803 w 1582990"/>
                    <a:gd name="connsiteY0" fmla="*/ 817685 h 819337"/>
                    <a:gd name="connsiteX1" fmla="*/ 17772 w 1582990"/>
                    <a:gd name="connsiteY1" fmla="*/ 801565 h 819337"/>
                    <a:gd name="connsiteX2" fmla="*/ 16307 w 1582990"/>
                    <a:gd name="connsiteY2" fmla="*/ 718038 h 819337"/>
                    <a:gd name="connsiteX3" fmla="*/ 644957 w 1582990"/>
                    <a:gd name="connsiteY3" fmla="*/ 63012 h 819337"/>
                    <a:gd name="connsiteX4" fmla="*/ 791495 w 1582990"/>
                    <a:gd name="connsiteY4" fmla="*/ 0 h 819337"/>
                    <a:gd name="connsiteX5" fmla="*/ 938034 w 1582990"/>
                    <a:gd name="connsiteY5" fmla="*/ 63012 h 819337"/>
                    <a:gd name="connsiteX6" fmla="*/ 1566684 w 1582990"/>
                    <a:gd name="connsiteY6" fmla="*/ 719504 h 819337"/>
                    <a:gd name="connsiteX7" fmla="*/ 1565218 w 1582990"/>
                    <a:gd name="connsiteY7" fmla="*/ 803031 h 819337"/>
                    <a:gd name="connsiteX8" fmla="*/ 1481691 w 1582990"/>
                    <a:gd name="connsiteY8" fmla="*/ 801565 h 819337"/>
                    <a:gd name="connsiteX9" fmla="*/ 853041 w 1582990"/>
                    <a:gd name="connsiteY9" fmla="*/ 143608 h 819337"/>
                    <a:gd name="connsiteX10" fmla="*/ 791495 w 1582990"/>
                    <a:gd name="connsiteY10" fmla="*/ 117231 h 819337"/>
                    <a:gd name="connsiteX11" fmla="*/ 729949 w 1582990"/>
                    <a:gd name="connsiteY11" fmla="*/ 143608 h 819337"/>
                    <a:gd name="connsiteX12" fmla="*/ 101299 w 1582990"/>
                    <a:gd name="connsiteY12" fmla="*/ 800100 h 819337"/>
                    <a:gd name="connsiteX13" fmla="*/ 58803 w 1582990"/>
                    <a:gd name="connsiteY13" fmla="*/ 817685 h 81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2990" h="819337">
                      <a:moveTo>
                        <a:pt x="58803" y="817685"/>
                      </a:moveTo>
                      <a:cubicBezTo>
                        <a:pt x="44149" y="817685"/>
                        <a:pt x="29495" y="811823"/>
                        <a:pt x="17772" y="801565"/>
                      </a:cubicBezTo>
                      <a:cubicBezTo>
                        <a:pt x="-5674" y="779585"/>
                        <a:pt x="-5674" y="741485"/>
                        <a:pt x="16307" y="718038"/>
                      </a:cubicBezTo>
                      <a:lnTo>
                        <a:pt x="644957" y="63012"/>
                      </a:lnTo>
                      <a:cubicBezTo>
                        <a:pt x="684522" y="21981"/>
                        <a:pt x="735811" y="0"/>
                        <a:pt x="791495" y="0"/>
                      </a:cubicBezTo>
                      <a:cubicBezTo>
                        <a:pt x="847180" y="0"/>
                        <a:pt x="898468" y="21981"/>
                        <a:pt x="938034" y="63012"/>
                      </a:cubicBezTo>
                      <a:lnTo>
                        <a:pt x="1566684" y="719504"/>
                      </a:lnTo>
                      <a:cubicBezTo>
                        <a:pt x="1588665" y="742950"/>
                        <a:pt x="1588665" y="779585"/>
                        <a:pt x="1565218" y="803031"/>
                      </a:cubicBezTo>
                      <a:cubicBezTo>
                        <a:pt x="1541772" y="825012"/>
                        <a:pt x="1505138" y="825012"/>
                        <a:pt x="1481691" y="801565"/>
                      </a:cubicBezTo>
                      <a:lnTo>
                        <a:pt x="853041" y="143608"/>
                      </a:lnTo>
                      <a:cubicBezTo>
                        <a:pt x="836922" y="126023"/>
                        <a:pt x="814942" y="117231"/>
                        <a:pt x="791495" y="117231"/>
                      </a:cubicBezTo>
                      <a:cubicBezTo>
                        <a:pt x="768049" y="117231"/>
                        <a:pt x="746068" y="126023"/>
                        <a:pt x="729949" y="143608"/>
                      </a:cubicBezTo>
                      <a:lnTo>
                        <a:pt x="101299" y="800100"/>
                      </a:lnTo>
                      <a:cubicBezTo>
                        <a:pt x="89576" y="811823"/>
                        <a:pt x="74922" y="817685"/>
                        <a:pt x="58803" y="817685"/>
                      </a:cubicBezTo>
                      <a:close/>
                    </a:path>
                  </a:pathLst>
                </a:custGeom>
                <a:solidFill>
                  <a:schemeClr val="bg1"/>
                </a:solidFill>
                <a:ln w="1860" cap="flat">
                  <a:noFill/>
                  <a:prstDash val="solid"/>
                  <a:miter/>
                </a:ln>
              </p:spPr>
              <p:txBody>
                <a:bodyPr rtlCol="0" anchor="ctr"/>
                <a:lstStyle/>
                <a:p>
                  <a:endParaRPr lang="en-US"/>
                </a:p>
              </p:txBody>
            </p:sp>
            <p:sp>
              <p:nvSpPr>
                <p:cNvPr id="76" name="任意多边形: 形状 75">
                  <a:extLst>
                    <a:ext uri="{FF2B5EF4-FFF2-40B4-BE49-F238E27FC236}">
                      <a16:creationId xmlns:a16="http://schemas.microsoft.com/office/drawing/2014/main" id="{3864D64F-26B5-40E3-8C95-712F1CC7A839}"/>
                    </a:ext>
                  </a:extLst>
                </p:cNvPr>
                <p:cNvSpPr/>
                <p:nvPr/>
              </p:nvSpPr>
              <p:spPr>
                <a:xfrm>
                  <a:off x="307730" y="709246"/>
                  <a:ext cx="1289538" cy="1034561"/>
                </a:xfrm>
                <a:custGeom>
                  <a:avLst/>
                  <a:gdLst>
                    <a:gd name="connsiteX0" fmla="*/ 1230923 w 1289538"/>
                    <a:gd name="connsiteY0" fmla="*/ 1034562 h 1034561"/>
                    <a:gd name="connsiteX1" fmla="*/ 58615 w 1289538"/>
                    <a:gd name="connsiteY1" fmla="*/ 1034562 h 1034561"/>
                    <a:gd name="connsiteX2" fmla="*/ 17585 w 1289538"/>
                    <a:gd name="connsiteY2" fmla="*/ 1016977 h 1034561"/>
                    <a:gd name="connsiteX3" fmla="*/ 0 w 1289538"/>
                    <a:gd name="connsiteY3" fmla="*/ 975946 h 1034561"/>
                    <a:gd name="connsiteX4" fmla="*/ 0 w 1289538"/>
                    <a:gd name="connsiteY4" fmla="*/ 58615 h 1034561"/>
                    <a:gd name="connsiteX5" fmla="*/ 58615 w 1289538"/>
                    <a:gd name="connsiteY5" fmla="*/ 0 h 1034561"/>
                    <a:gd name="connsiteX6" fmla="*/ 117231 w 1289538"/>
                    <a:gd name="connsiteY6" fmla="*/ 58615 h 1034561"/>
                    <a:gd name="connsiteX7" fmla="*/ 117231 w 1289538"/>
                    <a:gd name="connsiteY7" fmla="*/ 917331 h 1034561"/>
                    <a:gd name="connsiteX8" fmla="*/ 1172308 w 1289538"/>
                    <a:gd name="connsiteY8" fmla="*/ 917331 h 1034561"/>
                    <a:gd name="connsiteX9" fmla="*/ 1172308 w 1289538"/>
                    <a:gd name="connsiteY9" fmla="*/ 58615 h 1034561"/>
                    <a:gd name="connsiteX10" fmla="*/ 1230923 w 1289538"/>
                    <a:gd name="connsiteY10" fmla="*/ 0 h 1034561"/>
                    <a:gd name="connsiteX11" fmla="*/ 1289538 w 1289538"/>
                    <a:gd name="connsiteY11" fmla="*/ 58615 h 1034561"/>
                    <a:gd name="connsiteX12" fmla="*/ 1289538 w 1289538"/>
                    <a:gd name="connsiteY12" fmla="*/ 975946 h 1034561"/>
                    <a:gd name="connsiteX13" fmla="*/ 1230923 w 1289538"/>
                    <a:gd name="connsiteY13" fmla="*/ 1034562 h 103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89538" h="1034561">
                      <a:moveTo>
                        <a:pt x="1230923" y="1034562"/>
                      </a:moveTo>
                      <a:lnTo>
                        <a:pt x="58615" y="1034562"/>
                      </a:lnTo>
                      <a:cubicBezTo>
                        <a:pt x="42496" y="1034562"/>
                        <a:pt x="27842" y="1028700"/>
                        <a:pt x="17585" y="1016977"/>
                      </a:cubicBezTo>
                      <a:cubicBezTo>
                        <a:pt x="5862" y="1005254"/>
                        <a:pt x="0" y="990600"/>
                        <a:pt x="0" y="975946"/>
                      </a:cubicBezTo>
                      <a:lnTo>
                        <a:pt x="0" y="58615"/>
                      </a:lnTo>
                      <a:cubicBezTo>
                        <a:pt x="0" y="26377"/>
                        <a:pt x="26377" y="0"/>
                        <a:pt x="58615" y="0"/>
                      </a:cubicBezTo>
                      <a:cubicBezTo>
                        <a:pt x="90854" y="0"/>
                        <a:pt x="117231" y="26377"/>
                        <a:pt x="117231" y="58615"/>
                      </a:cubicBezTo>
                      <a:lnTo>
                        <a:pt x="117231" y="917331"/>
                      </a:lnTo>
                      <a:lnTo>
                        <a:pt x="1172308" y="917331"/>
                      </a:lnTo>
                      <a:lnTo>
                        <a:pt x="1172308" y="58615"/>
                      </a:lnTo>
                      <a:cubicBezTo>
                        <a:pt x="1172308" y="26377"/>
                        <a:pt x="1198685" y="0"/>
                        <a:pt x="1230923" y="0"/>
                      </a:cubicBezTo>
                      <a:cubicBezTo>
                        <a:pt x="1263162" y="0"/>
                        <a:pt x="1289538" y="26377"/>
                        <a:pt x="1289538" y="58615"/>
                      </a:cubicBezTo>
                      <a:lnTo>
                        <a:pt x="1289538" y="975946"/>
                      </a:lnTo>
                      <a:cubicBezTo>
                        <a:pt x="1289538" y="1008185"/>
                        <a:pt x="1263162" y="1034562"/>
                        <a:pt x="1230923" y="1034562"/>
                      </a:cubicBezTo>
                      <a:close/>
                    </a:path>
                  </a:pathLst>
                </a:custGeom>
                <a:solidFill>
                  <a:schemeClr val="bg1"/>
                </a:solidFill>
                <a:ln w="1860" cap="flat">
                  <a:noFill/>
                  <a:prstDash val="solid"/>
                  <a:miter/>
                </a:ln>
              </p:spPr>
              <p:txBody>
                <a:bodyPr rtlCol="0" anchor="ctr"/>
                <a:lstStyle/>
                <a:p>
                  <a:endParaRPr lang="en-US"/>
                </a:p>
              </p:txBody>
            </p:sp>
            <p:sp>
              <p:nvSpPr>
                <p:cNvPr id="77" name="任意多边形: 形状 76">
                  <a:extLst>
                    <a:ext uri="{FF2B5EF4-FFF2-40B4-BE49-F238E27FC236}">
                      <a16:creationId xmlns:a16="http://schemas.microsoft.com/office/drawing/2014/main" id="{97F27083-2691-45BE-AFA4-356ADC104435}"/>
                    </a:ext>
                  </a:extLst>
                </p:cNvPr>
                <p:cNvSpPr/>
                <p:nvPr/>
              </p:nvSpPr>
              <p:spPr>
                <a:xfrm>
                  <a:off x="805961" y="1074126"/>
                  <a:ext cx="293076" cy="611065"/>
                </a:xfrm>
                <a:custGeom>
                  <a:avLst/>
                  <a:gdLst>
                    <a:gd name="connsiteX0" fmla="*/ 0 w 293076"/>
                    <a:gd name="connsiteY0" fmla="*/ 0 h 611065"/>
                    <a:gd name="connsiteX1" fmla="*/ 293077 w 293076"/>
                    <a:gd name="connsiteY1" fmla="*/ 0 h 611065"/>
                    <a:gd name="connsiteX2" fmla="*/ 293077 w 293076"/>
                    <a:gd name="connsiteY2" fmla="*/ 611065 h 611065"/>
                    <a:gd name="connsiteX3" fmla="*/ 0 w 293076"/>
                    <a:gd name="connsiteY3" fmla="*/ 611065 h 611065"/>
                  </a:gdLst>
                  <a:ahLst/>
                  <a:cxnLst>
                    <a:cxn ang="0">
                      <a:pos x="connsiteX0" y="connsiteY0"/>
                    </a:cxn>
                    <a:cxn ang="0">
                      <a:pos x="connsiteX1" y="connsiteY1"/>
                    </a:cxn>
                    <a:cxn ang="0">
                      <a:pos x="connsiteX2" y="connsiteY2"/>
                    </a:cxn>
                    <a:cxn ang="0">
                      <a:pos x="connsiteX3" y="connsiteY3"/>
                    </a:cxn>
                  </a:cxnLst>
                  <a:rect l="l" t="t" r="r" b="b"/>
                  <a:pathLst>
                    <a:path w="293076" h="611065">
                      <a:moveTo>
                        <a:pt x="0" y="0"/>
                      </a:moveTo>
                      <a:lnTo>
                        <a:pt x="293077" y="0"/>
                      </a:lnTo>
                      <a:lnTo>
                        <a:pt x="293077" y="611065"/>
                      </a:lnTo>
                      <a:lnTo>
                        <a:pt x="0" y="611065"/>
                      </a:lnTo>
                      <a:close/>
                    </a:path>
                  </a:pathLst>
                </a:custGeom>
                <a:solidFill>
                  <a:schemeClr val="bg1"/>
                </a:solidFill>
                <a:ln w="1860" cap="flat">
                  <a:noFill/>
                  <a:prstDash val="solid"/>
                  <a:miter/>
                </a:ln>
              </p:spPr>
              <p:txBody>
                <a:bodyPr rtlCol="0" anchor="ctr"/>
                <a:lstStyle/>
                <a:p>
                  <a:endParaRPr lang="en-US"/>
                </a:p>
              </p:txBody>
            </p:sp>
            <p:sp>
              <p:nvSpPr>
                <p:cNvPr id="78" name="任意多边形: 形状 77">
                  <a:extLst>
                    <a:ext uri="{FF2B5EF4-FFF2-40B4-BE49-F238E27FC236}">
                      <a16:creationId xmlns:a16="http://schemas.microsoft.com/office/drawing/2014/main" id="{358C94BF-7AE5-4B0F-B01E-F90A76DE4C89}"/>
                    </a:ext>
                  </a:extLst>
                </p:cNvPr>
                <p:cNvSpPr/>
                <p:nvPr/>
              </p:nvSpPr>
              <p:spPr>
                <a:xfrm>
                  <a:off x="747346" y="534865"/>
                  <a:ext cx="937846" cy="1208942"/>
                </a:xfrm>
                <a:custGeom>
                  <a:avLst/>
                  <a:gdLst>
                    <a:gd name="connsiteX0" fmla="*/ 351692 w 937846"/>
                    <a:gd name="connsiteY0" fmla="*/ 1208942 h 1208942"/>
                    <a:gd name="connsiteX1" fmla="*/ 58615 w 937846"/>
                    <a:gd name="connsiteY1" fmla="*/ 1208942 h 1208942"/>
                    <a:gd name="connsiteX2" fmla="*/ 0 w 937846"/>
                    <a:gd name="connsiteY2" fmla="*/ 1150327 h 1208942"/>
                    <a:gd name="connsiteX3" fmla="*/ 0 w 937846"/>
                    <a:gd name="connsiteY3" fmla="*/ 539262 h 1208942"/>
                    <a:gd name="connsiteX4" fmla="*/ 58615 w 937846"/>
                    <a:gd name="connsiteY4" fmla="*/ 480646 h 1208942"/>
                    <a:gd name="connsiteX5" fmla="*/ 351692 w 937846"/>
                    <a:gd name="connsiteY5" fmla="*/ 480646 h 1208942"/>
                    <a:gd name="connsiteX6" fmla="*/ 410308 w 937846"/>
                    <a:gd name="connsiteY6" fmla="*/ 539262 h 1208942"/>
                    <a:gd name="connsiteX7" fmla="*/ 410308 w 937846"/>
                    <a:gd name="connsiteY7" fmla="*/ 1150327 h 1208942"/>
                    <a:gd name="connsiteX8" fmla="*/ 351692 w 937846"/>
                    <a:gd name="connsiteY8" fmla="*/ 1208942 h 1208942"/>
                    <a:gd name="connsiteX9" fmla="*/ 117231 w 937846"/>
                    <a:gd name="connsiteY9" fmla="*/ 1091712 h 1208942"/>
                    <a:gd name="connsiteX10" fmla="*/ 293077 w 937846"/>
                    <a:gd name="connsiteY10" fmla="*/ 1091712 h 1208942"/>
                    <a:gd name="connsiteX11" fmla="*/ 293077 w 937846"/>
                    <a:gd name="connsiteY11" fmla="*/ 597877 h 1208942"/>
                    <a:gd name="connsiteX12" fmla="*/ 117231 w 937846"/>
                    <a:gd name="connsiteY12" fmla="*/ 597877 h 1208942"/>
                    <a:gd name="connsiteX13" fmla="*/ 117231 w 937846"/>
                    <a:gd name="connsiteY13" fmla="*/ 1091712 h 1208942"/>
                    <a:gd name="connsiteX14" fmla="*/ 791308 w 937846"/>
                    <a:gd name="connsiteY14" fmla="*/ 73269 h 1208942"/>
                    <a:gd name="connsiteX15" fmla="*/ 864577 w 937846"/>
                    <a:gd name="connsiteY15" fmla="*/ 146538 h 1208942"/>
                    <a:gd name="connsiteX16" fmla="*/ 937846 w 937846"/>
                    <a:gd name="connsiteY16" fmla="*/ 73269 h 1208942"/>
                    <a:gd name="connsiteX17" fmla="*/ 864577 w 937846"/>
                    <a:gd name="connsiteY17" fmla="*/ 0 h 1208942"/>
                    <a:gd name="connsiteX18" fmla="*/ 791308 w 937846"/>
                    <a:gd name="connsiteY18" fmla="*/ 73269 h 1208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7846" h="1208942">
                      <a:moveTo>
                        <a:pt x="351692" y="1208942"/>
                      </a:moveTo>
                      <a:lnTo>
                        <a:pt x="58615" y="1208942"/>
                      </a:lnTo>
                      <a:cubicBezTo>
                        <a:pt x="26377" y="1208942"/>
                        <a:pt x="0" y="1182565"/>
                        <a:pt x="0" y="1150327"/>
                      </a:cubicBezTo>
                      <a:lnTo>
                        <a:pt x="0" y="539262"/>
                      </a:lnTo>
                      <a:cubicBezTo>
                        <a:pt x="0" y="507023"/>
                        <a:pt x="26377" y="480646"/>
                        <a:pt x="58615" y="480646"/>
                      </a:cubicBezTo>
                      <a:lnTo>
                        <a:pt x="351692" y="480646"/>
                      </a:lnTo>
                      <a:cubicBezTo>
                        <a:pt x="383931" y="480646"/>
                        <a:pt x="410308" y="507023"/>
                        <a:pt x="410308" y="539262"/>
                      </a:cubicBezTo>
                      <a:lnTo>
                        <a:pt x="410308" y="1150327"/>
                      </a:lnTo>
                      <a:cubicBezTo>
                        <a:pt x="410308" y="1182566"/>
                        <a:pt x="383931" y="1208942"/>
                        <a:pt x="351692" y="1208942"/>
                      </a:cubicBezTo>
                      <a:close/>
                      <a:moveTo>
                        <a:pt x="117231" y="1091712"/>
                      </a:moveTo>
                      <a:lnTo>
                        <a:pt x="293077" y="1091712"/>
                      </a:lnTo>
                      <a:lnTo>
                        <a:pt x="293077" y="597877"/>
                      </a:lnTo>
                      <a:lnTo>
                        <a:pt x="117231" y="597877"/>
                      </a:lnTo>
                      <a:lnTo>
                        <a:pt x="117231" y="1091712"/>
                      </a:lnTo>
                      <a:close/>
                      <a:moveTo>
                        <a:pt x="791308" y="73269"/>
                      </a:moveTo>
                      <a:cubicBezTo>
                        <a:pt x="832339" y="73269"/>
                        <a:pt x="864577" y="105508"/>
                        <a:pt x="864577" y="146538"/>
                      </a:cubicBezTo>
                      <a:cubicBezTo>
                        <a:pt x="864577" y="105508"/>
                        <a:pt x="896815" y="73269"/>
                        <a:pt x="937846" y="73269"/>
                      </a:cubicBezTo>
                      <a:cubicBezTo>
                        <a:pt x="896815" y="73269"/>
                        <a:pt x="864577" y="41031"/>
                        <a:pt x="864577" y="0"/>
                      </a:cubicBezTo>
                      <a:cubicBezTo>
                        <a:pt x="864577" y="41031"/>
                        <a:pt x="832339" y="73269"/>
                        <a:pt x="791308" y="73269"/>
                      </a:cubicBezTo>
                      <a:close/>
                    </a:path>
                  </a:pathLst>
                </a:custGeom>
                <a:solidFill>
                  <a:schemeClr val="bg1"/>
                </a:solidFill>
                <a:ln w="1860" cap="flat">
                  <a:noFill/>
                  <a:prstDash val="solid"/>
                  <a:miter/>
                </a:ln>
              </p:spPr>
              <p:txBody>
                <a:bodyPr rtlCol="0" anchor="ctr"/>
                <a:lstStyle/>
                <a:p>
                  <a:endParaRPr lang="en-US"/>
                </a:p>
              </p:txBody>
            </p:sp>
            <p:sp>
              <p:nvSpPr>
                <p:cNvPr id="79" name="任意多边形: 形状 78">
                  <a:extLst>
                    <a:ext uri="{FF2B5EF4-FFF2-40B4-BE49-F238E27FC236}">
                      <a16:creationId xmlns:a16="http://schemas.microsoft.com/office/drawing/2014/main" id="{B48A79CC-4029-4518-A185-539131FCC05F}"/>
                    </a:ext>
                  </a:extLst>
                </p:cNvPr>
                <p:cNvSpPr/>
                <p:nvPr/>
              </p:nvSpPr>
              <p:spPr>
                <a:xfrm>
                  <a:off x="1524000" y="520211"/>
                  <a:ext cx="175846" cy="175846"/>
                </a:xfrm>
                <a:custGeom>
                  <a:avLst/>
                  <a:gdLst>
                    <a:gd name="connsiteX0" fmla="*/ 87923 w 175846"/>
                    <a:gd name="connsiteY0" fmla="*/ 175846 h 175846"/>
                    <a:gd name="connsiteX1" fmla="*/ 73269 w 175846"/>
                    <a:gd name="connsiteY1" fmla="*/ 161192 h 175846"/>
                    <a:gd name="connsiteX2" fmla="*/ 14654 w 175846"/>
                    <a:gd name="connsiteY2" fmla="*/ 102577 h 175846"/>
                    <a:gd name="connsiteX3" fmla="*/ 0 w 175846"/>
                    <a:gd name="connsiteY3" fmla="*/ 87923 h 175846"/>
                    <a:gd name="connsiteX4" fmla="*/ 14654 w 175846"/>
                    <a:gd name="connsiteY4" fmla="*/ 73269 h 175846"/>
                    <a:gd name="connsiteX5" fmla="*/ 73269 w 175846"/>
                    <a:gd name="connsiteY5" fmla="*/ 14654 h 175846"/>
                    <a:gd name="connsiteX6" fmla="*/ 87923 w 175846"/>
                    <a:gd name="connsiteY6" fmla="*/ 0 h 175846"/>
                    <a:gd name="connsiteX7" fmla="*/ 102577 w 175846"/>
                    <a:gd name="connsiteY7" fmla="*/ 14654 h 175846"/>
                    <a:gd name="connsiteX8" fmla="*/ 161192 w 175846"/>
                    <a:gd name="connsiteY8" fmla="*/ 73269 h 175846"/>
                    <a:gd name="connsiteX9" fmla="*/ 175846 w 175846"/>
                    <a:gd name="connsiteY9" fmla="*/ 87923 h 175846"/>
                    <a:gd name="connsiteX10" fmla="*/ 161192 w 175846"/>
                    <a:gd name="connsiteY10" fmla="*/ 102577 h 175846"/>
                    <a:gd name="connsiteX11" fmla="*/ 102577 w 175846"/>
                    <a:gd name="connsiteY11" fmla="*/ 161192 h 175846"/>
                    <a:gd name="connsiteX12" fmla="*/ 87923 w 175846"/>
                    <a:gd name="connsiteY12" fmla="*/ 175846 h 175846"/>
                    <a:gd name="connsiteX13" fmla="*/ 63011 w 175846"/>
                    <a:gd name="connsiteY13" fmla="*/ 87923 h 175846"/>
                    <a:gd name="connsiteX14" fmla="*/ 87923 w 175846"/>
                    <a:gd name="connsiteY14" fmla="*/ 112835 h 175846"/>
                    <a:gd name="connsiteX15" fmla="*/ 112835 w 175846"/>
                    <a:gd name="connsiteY15" fmla="*/ 87923 h 175846"/>
                    <a:gd name="connsiteX16" fmla="*/ 87923 w 175846"/>
                    <a:gd name="connsiteY16" fmla="*/ 63012 h 175846"/>
                    <a:gd name="connsiteX17" fmla="*/ 63011 w 175846"/>
                    <a:gd name="connsiteY17" fmla="*/ 87923 h 17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5846" h="175846">
                      <a:moveTo>
                        <a:pt x="87923" y="175846"/>
                      </a:moveTo>
                      <a:cubicBezTo>
                        <a:pt x="79131" y="175846"/>
                        <a:pt x="73269" y="169985"/>
                        <a:pt x="73269" y="161192"/>
                      </a:cubicBezTo>
                      <a:cubicBezTo>
                        <a:pt x="73269" y="128954"/>
                        <a:pt x="46892" y="102577"/>
                        <a:pt x="14654" y="102577"/>
                      </a:cubicBezTo>
                      <a:cubicBezTo>
                        <a:pt x="5862" y="102577"/>
                        <a:pt x="0" y="96715"/>
                        <a:pt x="0" y="87923"/>
                      </a:cubicBezTo>
                      <a:cubicBezTo>
                        <a:pt x="0" y="79131"/>
                        <a:pt x="5862" y="73269"/>
                        <a:pt x="14654" y="73269"/>
                      </a:cubicBezTo>
                      <a:cubicBezTo>
                        <a:pt x="46892" y="73269"/>
                        <a:pt x="73269" y="46892"/>
                        <a:pt x="73269" y="14654"/>
                      </a:cubicBezTo>
                      <a:cubicBezTo>
                        <a:pt x="73269" y="5862"/>
                        <a:pt x="79131" y="0"/>
                        <a:pt x="87923" y="0"/>
                      </a:cubicBezTo>
                      <a:cubicBezTo>
                        <a:pt x="96715" y="0"/>
                        <a:pt x="102577" y="5862"/>
                        <a:pt x="102577" y="14654"/>
                      </a:cubicBezTo>
                      <a:cubicBezTo>
                        <a:pt x="102577" y="46892"/>
                        <a:pt x="128954" y="73269"/>
                        <a:pt x="161192" y="73269"/>
                      </a:cubicBezTo>
                      <a:cubicBezTo>
                        <a:pt x="169985" y="73269"/>
                        <a:pt x="175846" y="79131"/>
                        <a:pt x="175846" y="87923"/>
                      </a:cubicBezTo>
                      <a:cubicBezTo>
                        <a:pt x="175846" y="96715"/>
                        <a:pt x="169985" y="102577"/>
                        <a:pt x="161192" y="102577"/>
                      </a:cubicBezTo>
                      <a:cubicBezTo>
                        <a:pt x="128954" y="102577"/>
                        <a:pt x="102577" y="128954"/>
                        <a:pt x="102577" y="161192"/>
                      </a:cubicBezTo>
                      <a:cubicBezTo>
                        <a:pt x="102577" y="169985"/>
                        <a:pt x="96715" y="175846"/>
                        <a:pt x="87923" y="175846"/>
                      </a:cubicBezTo>
                      <a:close/>
                      <a:moveTo>
                        <a:pt x="63011" y="87923"/>
                      </a:moveTo>
                      <a:cubicBezTo>
                        <a:pt x="73269" y="93785"/>
                        <a:pt x="80596" y="102577"/>
                        <a:pt x="87923" y="112835"/>
                      </a:cubicBezTo>
                      <a:cubicBezTo>
                        <a:pt x="93785" y="102577"/>
                        <a:pt x="102577" y="95250"/>
                        <a:pt x="112835" y="87923"/>
                      </a:cubicBezTo>
                      <a:cubicBezTo>
                        <a:pt x="102577" y="82062"/>
                        <a:pt x="95250" y="73269"/>
                        <a:pt x="87923" y="63012"/>
                      </a:cubicBezTo>
                      <a:cubicBezTo>
                        <a:pt x="82062" y="73269"/>
                        <a:pt x="73269" y="82062"/>
                        <a:pt x="63011" y="87923"/>
                      </a:cubicBezTo>
                      <a:close/>
                    </a:path>
                  </a:pathLst>
                </a:custGeom>
                <a:solidFill>
                  <a:schemeClr val="bg1"/>
                </a:solidFill>
                <a:ln w="1860" cap="flat">
                  <a:noFill/>
                  <a:prstDash val="solid"/>
                  <a:miter/>
                </a:ln>
              </p:spPr>
              <p:txBody>
                <a:bodyPr rtlCol="0" anchor="ctr"/>
                <a:lstStyle/>
                <a:p>
                  <a:endParaRPr lang="en-US"/>
                </a:p>
              </p:txBody>
            </p:sp>
            <p:sp>
              <p:nvSpPr>
                <p:cNvPr id="80" name="任意多边形: 形状 79">
                  <a:extLst>
                    <a:ext uri="{FF2B5EF4-FFF2-40B4-BE49-F238E27FC236}">
                      <a16:creationId xmlns:a16="http://schemas.microsoft.com/office/drawing/2014/main" id="{F477BAAB-6FBF-4020-A34C-34AFEAABE806}"/>
                    </a:ext>
                  </a:extLst>
                </p:cNvPr>
                <p:cNvSpPr/>
                <p:nvPr/>
              </p:nvSpPr>
              <p:spPr>
                <a:xfrm>
                  <a:off x="1361342" y="219807"/>
                  <a:ext cx="293076" cy="293076"/>
                </a:xfrm>
                <a:custGeom>
                  <a:avLst/>
                  <a:gdLst>
                    <a:gd name="connsiteX0" fmla="*/ 0 w 293076"/>
                    <a:gd name="connsiteY0" fmla="*/ 146538 h 293076"/>
                    <a:gd name="connsiteX1" fmla="*/ 146538 w 293076"/>
                    <a:gd name="connsiteY1" fmla="*/ 293077 h 293076"/>
                    <a:gd name="connsiteX2" fmla="*/ 293077 w 293076"/>
                    <a:gd name="connsiteY2" fmla="*/ 146538 h 293076"/>
                    <a:gd name="connsiteX3" fmla="*/ 146538 w 293076"/>
                    <a:gd name="connsiteY3" fmla="*/ 0 h 293076"/>
                    <a:gd name="connsiteX4" fmla="*/ 0 w 293076"/>
                    <a:gd name="connsiteY4" fmla="*/ 146538 h 293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076" h="293076">
                      <a:moveTo>
                        <a:pt x="0" y="146538"/>
                      </a:moveTo>
                      <a:cubicBezTo>
                        <a:pt x="80596" y="146538"/>
                        <a:pt x="146538" y="212481"/>
                        <a:pt x="146538" y="293077"/>
                      </a:cubicBezTo>
                      <a:cubicBezTo>
                        <a:pt x="146538" y="212481"/>
                        <a:pt x="212481" y="146538"/>
                        <a:pt x="293077" y="146538"/>
                      </a:cubicBezTo>
                      <a:cubicBezTo>
                        <a:pt x="212481" y="146538"/>
                        <a:pt x="146538" y="80596"/>
                        <a:pt x="146538" y="0"/>
                      </a:cubicBezTo>
                      <a:cubicBezTo>
                        <a:pt x="146538" y="80596"/>
                        <a:pt x="80596" y="146538"/>
                        <a:pt x="0" y="146538"/>
                      </a:cubicBezTo>
                      <a:close/>
                    </a:path>
                  </a:pathLst>
                </a:custGeom>
                <a:solidFill>
                  <a:schemeClr val="bg1"/>
                </a:solidFill>
                <a:ln w="1860" cap="flat">
                  <a:noFill/>
                  <a:prstDash val="solid"/>
                  <a:miter/>
                </a:ln>
              </p:spPr>
              <p:txBody>
                <a:bodyPr rtlCol="0" anchor="ctr"/>
                <a:lstStyle/>
                <a:p>
                  <a:endParaRPr lang="en-US"/>
                </a:p>
              </p:txBody>
            </p:sp>
            <p:sp>
              <p:nvSpPr>
                <p:cNvPr id="81" name="任意多边形: 形状 80">
                  <a:extLst>
                    <a:ext uri="{FF2B5EF4-FFF2-40B4-BE49-F238E27FC236}">
                      <a16:creationId xmlns:a16="http://schemas.microsoft.com/office/drawing/2014/main" id="{1498812A-FBE4-4822-BC1F-F162A0629C98}"/>
                    </a:ext>
                  </a:extLst>
                </p:cNvPr>
                <p:cNvSpPr/>
                <p:nvPr/>
              </p:nvSpPr>
              <p:spPr>
                <a:xfrm>
                  <a:off x="1332034" y="190500"/>
                  <a:ext cx="351692" cy="351692"/>
                </a:xfrm>
                <a:custGeom>
                  <a:avLst/>
                  <a:gdLst>
                    <a:gd name="connsiteX0" fmla="*/ 175846 w 351692"/>
                    <a:gd name="connsiteY0" fmla="*/ 351692 h 351692"/>
                    <a:gd name="connsiteX1" fmla="*/ 146538 w 351692"/>
                    <a:gd name="connsiteY1" fmla="*/ 322385 h 351692"/>
                    <a:gd name="connsiteX2" fmla="*/ 29308 w 351692"/>
                    <a:gd name="connsiteY2" fmla="*/ 205154 h 351692"/>
                    <a:gd name="connsiteX3" fmla="*/ 0 w 351692"/>
                    <a:gd name="connsiteY3" fmla="*/ 175846 h 351692"/>
                    <a:gd name="connsiteX4" fmla="*/ 29308 w 351692"/>
                    <a:gd name="connsiteY4" fmla="*/ 146538 h 351692"/>
                    <a:gd name="connsiteX5" fmla="*/ 146538 w 351692"/>
                    <a:gd name="connsiteY5" fmla="*/ 29308 h 351692"/>
                    <a:gd name="connsiteX6" fmla="*/ 175846 w 351692"/>
                    <a:gd name="connsiteY6" fmla="*/ 0 h 351692"/>
                    <a:gd name="connsiteX7" fmla="*/ 205154 w 351692"/>
                    <a:gd name="connsiteY7" fmla="*/ 29308 h 351692"/>
                    <a:gd name="connsiteX8" fmla="*/ 322385 w 351692"/>
                    <a:gd name="connsiteY8" fmla="*/ 146538 h 351692"/>
                    <a:gd name="connsiteX9" fmla="*/ 351692 w 351692"/>
                    <a:gd name="connsiteY9" fmla="*/ 175846 h 351692"/>
                    <a:gd name="connsiteX10" fmla="*/ 322385 w 351692"/>
                    <a:gd name="connsiteY10" fmla="*/ 205154 h 351692"/>
                    <a:gd name="connsiteX11" fmla="*/ 205154 w 351692"/>
                    <a:gd name="connsiteY11" fmla="*/ 322385 h 351692"/>
                    <a:gd name="connsiteX12" fmla="*/ 175846 w 351692"/>
                    <a:gd name="connsiteY12" fmla="*/ 351692 h 351692"/>
                    <a:gd name="connsiteX13" fmla="*/ 126023 w 351692"/>
                    <a:gd name="connsiteY13" fmla="*/ 175846 h 351692"/>
                    <a:gd name="connsiteX14" fmla="*/ 175846 w 351692"/>
                    <a:gd name="connsiteY14" fmla="*/ 225669 h 351692"/>
                    <a:gd name="connsiteX15" fmla="*/ 225669 w 351692"/>
                    <a:gd name="connsiteY15" fmla="*/ 175846 h 351692"/>
                    <a:gd name="connsiteX16" fmla="*/ 175846 w 351692"/>
                    <a:gd name="connsiteY16" fmla="*/ 126023 h 351692"/>
                    <a:gd name="connsiteX17" fmla="*/ 126023 w 351692"/>
                    <a:gd name="connsiteY17" fmla="*/ 175846 h 35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1692" h="351692">
                      <a:moveTo>
                        <a:pt x="175846" y="351692"/>
                      </a:moveTo>
                      <a:cubicBezTo>
                        <a:pt x="159727" y="351692"/>
                        <a:pt x="146538" y="338504"/>
                        <a:pt x="146538" y="322385"/>
                      </a:cubicBezTo>
                      <a:cubicBezTo>
                        <a:pt x="146538" y="257908"/>
                        <a:pt x="93785" y="205154"/>
                        <a:pt x="29308" y="205154"/>
                      </a:cubicBezTo>
                      <a:cubicBezTo>
                        <a:pt x="13188" y="205154"/>
                        <a:pt x="0" y="191965"/>
                        <a:pt x="0" y="175846"/>
                      </a:cubicBezTo>
                      <a:cubicBezTo>
                        <a:pt x="0" y="159727"/>
                        <a:pt x="13188" y="146538"/>
                        <a:pt x="29308" y="146538"/>
                      </a:cubicBezTo>
                      <a:cubicBezTo>
                        <a:pt x="93785" y="146538"/>
                        <a:pt x="146538" y="93785"/>
                        <a:pt x="146538" y="29308"/>
                      </a:cubicBezTo>
                      <a:cubicBezTo>
                        <a:pt x="146538" y="13188"/>
                        <a:pt x="159727" y="0"/>
                        <a:pt x="175846" y="0"/>
                      </a:cubicBezTo>
                      <a:cubicBezTo>
                        <a:pt x="191965" y="0"/>
                        <a:pt x="205154" y="13188"/>
                        <a:pt x="205154" y="29308"/>
                      </a:cubicBezTo>
                      <a:cubicBezTo>
                        <a:pt x="205154" y="93785"/>
                        <a:pt x="257908" y="146538"/>
                        <a:pt x="322385" y="146538"/>
                      </a:cubicBezTo>
                      <a:cubicBezTo>
                        <a:pt x="338504" y="146538"/>
                        <a:pt x="351692" y="159727"/>
                        <a:pt x="351692" y="175846"/>
                      </a:cubicBezTo>
                      <a:cubicBezTo>
                        <a:pt x="351692" y="191965"/>
                        <a:pt x="338504" y="205154"/>
                        <a:pt x="322385" y="205154"/>
                      </a:cubicBezTo>
                      <a:cubicBezTo>
                        <a:pt x="257908" y="205154"/>
                        <a:pt x="205154" y="257908"/>
                        <a:pt x="205154" y="322385"/>
                      </a:cubicBezTo>
                      <a:cubicBezTo>
                        <a:pt x="205154" y="338504"/>
                        <a:pt x="191965" y="351692"/>
                        <a:pt x="175846" y="351692"/>
                      </a:cubicBezTo>
                      <a:close/>
                      <a:moveTo>
                        <a:pt x="126023" y="175846"/>
                      </a:moveTo>
                      <a:cubicBezTo>
                        <a:pt x="145073" y="189035"/>
                        <a:pt x="162658" y="205154"/>
                        <a:pt x="175846" y="225669"/>
                      </a:cubicBezTo>
                      <a:cubicBezTo>
                        <a:pt x="189035" y="206619"/>
                        <a:pt x="205154" y="189035"/>
                        <a:pt x="225669" y="175846"/>
                      </a:cubicBezTo>
                      <a:cubicBezTo>
                        <a:pt x="206619" y="162658"/>
                        <a:pt x="189035" y="146538"/>
                        <a:pt x="175846" y="126023"/>
                      </a:cubicBezTo>
                      <a:cubicBezTo>
                        <a:pt x="162658" y="146538"/>
                        <a:pt x="146538" y="162658"/>
                        <a:pt x="126023" y="175846"/>
                      </a:cubicBezTo>
                      <a:close/>
                    </a:path>
                  </a:pathLst>
                </a:custGeom>
                <a:solidFill>
                  <a:schemeClr val="bg1"/>
                </a:solidFill>
                <a:ln w="1860" cap="flat">
                  <a:noFill/>
                  <a:prstDash val="solid"/>
                  <a:miter/>
                </a:ln>
              </p:spPr>
              <p:txBody>
                <a:bodyPr rtlCol="0" anchor="ctr"/>
                <a:lstStyle/>
                <a:p>
                  <a:endParaRPr lang="en-US"/>
                </a:p>
              </p:txBody>
            </p:sp>
          </p:grpSp>
        </p:grpSp>
      </p:grpSp>
      <p:grpSp>
        <p:nvGrpSpPr>
          <p:cNvPr id="10" name="组合 9">
            <a:extLst>
              <a:ext uri="{FF2B5EF4-FFF2-40B4-BE49-F238E27FC236}">
                <a16:creationId xmlns:a16="http://schemas.microsoft.com/office/drawing/2014/main" id="{D79FEB50-C654-44CD-A24A-58EBD2C024BA}"/>
              </a:ext>
            </a:extLst>
          </p:cNvPr>
          <p:cNvGrpSpPr/>
          <p:nvPr/>
        </p:nvGrpSpPr>
        <p:grpSpPr>
          <a:xfrm>
            <a:off x="4698113" y="2976977"/>
            <a:ext cx="6015017" cy="1142974"/>
            <a:chOff x="4698113" y="2976977"/>
            <a:chExt cx="6015017" cy="1142974"/>
          </a:xfrm>
        </p:grpSpPr>
        <p:sp>
          <p:nvSpPr>
            <p:cNvPr id="29" name="文本框 28">
              <a:extLst>
                <a:ext uri="{FF2B5EF4-FFF2-40B4-BE49-F238E27FC236}">
                  <a16:creationId xmlns:a16="http://schemas.microsoft.com/office/drawing/2014/main" id="{ADC2BB53-F7EE-4E9B-ACF4-AECDB8089249}"/>
                </a:ext>
              </a:extLst>
            </p:cNvPr>
            <p:cNvSpPr txBox="1"/>
            <p:nvPr>
              <p:custDataLst>
                <p:tags r:id="rId5"/>
              </p:custDataLst>
            </p:nvPr>
          </p:nvSpPr>
          <p:spPr>
            <a:xfrm>
              <a:off x="5172755" y="2976977"/>
              <a:ext cx="5540375"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mn-ea"/>
                  <a:sym typeface="+mn-lt"/>
                </a:rPr>
                <a:t>2</a:t>
              </a:r>
              <a:r>
                <a:rPr kumimoji="0" lang="en-US" altLang="zh-CN" sz="2400" b="0" i="0" u="none" strike="noStrike" kern="1200" cap="none" spc="0" normalizeH="0" baseline="0" noProof="0" dirty="0">
                  <a:ln>
                    <a:noFill/>
                  </a:ln>
                  <a:solidFill>
                    <a:schemeClr val="accent1"/>
                  </a:solidFill>
                  <a:effectLst/>
                  <a:uLnTx/>
                  <a:uFillTx/>
                  <a:latin typeface="+mj-ea"/>
                  <a:ea typeface="+mj-ea"/>
                  <a:cs typeface="+mn-ea"/>
                  <a:sym typeface="+mn-lt"/>
                </a:rPr>
                <a:t>.</a:t>
              </a:r>
              <a:r>
                <a:rPr kumimoji="0" lang="zh-CN" altLang="en-US" sz="2400" b="0" i="0" u="none" strike="noStrike" kern="1200" cap="none" spc="0" normalizeH="0" baseline="0" noProof="0">
                  <a:ln>
                    <a:noFill/>
                  </a:ln>
                  <a:solidFill>
                    <a:schemeClr val="accent1"/>
                  </a:solidFill>
                  <a:effectLst/>
                  <a:uLnTx/>
                  <a:uFillTx/>
                  <a:latin typeface="+mj-ea"/>
                  <a:ea typeface="+mj-ea"/>
                  <a:cs typeface="+mn-ea"/>
                  <a:sym typeface="+mn-lt"/>
                </a:rPr>
                <a:t>请输入标题</a:t>
              </a:r>
              <a:endParaRPr kumimoji="0" lang="zh-CN" altLang="en-US" sz="24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30" name="Text Placeholder 32">
              <a:extLst>
                <a:ext uri="{FF2B5EF4-FFF2-40B4-BE49-F238E27FC236}">
                  <a16:creationId xmlns:a16="http://schemas.microsoft.com/office/drawing/2014/main" id="{5B38C69C-6C79-4EE4-9206-E88498FE327A}"/>
                </a:ext>
              </a:extLst>
            </p:cNvPr>
            <p:cNvSpPr txBox="1"/>
            <p:nvPr>
              <p:custDataLst>
                <p:tags r:id="rId6"/>
              </p:custDataLst>
            </p:nvPr>
          </p:nvSpPr>
          <p:spPr>
            <a:xfrm>
              <a:off x="5172755" y="3327298"/>
              <a:ext cx="5496736" cy="79265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defRPr/>
                <a:extLst>
                  <a:ext uri="{35155182-B16C-46BC-9424-99874614C6A1}">
                    <wpsdc:indentchars xmlns="" xmlns:wpsdc="http://www.wps.cn/officeDocument/2017/drawingmlCustomData" val="200" checksum="3837665281"/>
                  </a:ext>
                </a:extLst>
              </a:pPr>
              <a:r>
                <a:rPr lang="zh-CN" altLang="en-US" sz="1400" dirty="0">
                  <a:solidFill>
                    <a:schemeClr val="tx1">
                      <a:lumMod val="75000"/>
                      <a:lumOff val="25000"/>
                    </a:schemeClr>
                  </a:solidFill>
                  <a:latin typeface="+mn-lt"/>
                  <a:cs typeface="+mn-ea"/>
                  <a:sym typeface="+mn-lt"/>
                </a:rPr>
                <a:t>请输入文字请输入文字请输入文字请输入文字请输入文字请输入文字请输入文字请输入文字请输入文字请输入文字请输入文字请输入文字请输入文字请输入文字请输入文字请输入文字请输入文字请输入文字</a:t>
              </a:r>
            </a:p>
          </p:txBody>
        </p:sp>
        <p:grpSp>
          <p:nvGrpSpPr>
            <p:cNvPr id="9" name="组合 8">
              <a:extLst>
                <a:ext uri="{FF2B5EF4-FFF2-40B4-BE49-F238E27FC236}">
                  <a16:creationId xmlns:a16="http://schemas.microsoft.com/office/drawing/2014/main" id="{ED57C41D-6408-4FC7-B0C9-4F054321E4FD}"/>
                </a:ext>
              </a:extLst>
            </p:cNvPr>
            <p:cNvGrpSpPr/>
            <p:nvPr/>
          </p:nvGrpSpPr>
          <p:grpSpPr>
            <a:xfrm>
              <a:off x="4698113" y="2976977"/>
              <a:ext cx="360848" cy="360848"/>
              <a:chOff x="4698113" y="2976977"/>
              <a:chExt cx="360848" cy="360848"/>
            </a:xfrm>
          </p:grpSpPr>
          <p:sp>
            <p:nvSpPr>
              <p:cNvPr id="21" name="îŝḷîḓé-Rectangle 9">
                <a:extLst>
                  <a:ext uri="{FF2B5EF4-FFF2-40B4-BE49-F238E27FC236}">
                    <a16:creationId xmlns:a16="http://schemas.microsoft.com/office/drawing/2014/main" id="{C60DFD83-340F-4307-9562-3876C13D1328}"/>
                  </a:ext>
                </a:extLst>
              </p:cNvPr>
              <p:cNvSpPr/>
              <p:nvPr>
                <p:custDataLst>
                  <p:tags r:id="rId7"/>
                </p:custDataLst>
              </p:nvPr>
            </p:nvSpPr>
            <p:spPr>
              <a:xfrm>
                <a:off x="4698113" y="2976977"/>
                <a:ext cx="360848" cy="3608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white"/>
                  </a:solidFill>
                  <a:effectLst/>
                  <a:uLnTx/>
                  <a:uFillTx/>
                  <a:cs typeface="+mn-ea"/>
                  <a:sym typeface="+mn-lt"/>
                </a:endParaRPr>
              </a:p>
            </p:txBody>
          </p:sp>
          <p:grpSp>
            <p:nvGrpSpPr>
              <p:cNvPr id="91" name="组合 90">
                <a:extLst>
                  <a:ext uri="{FF2B5EF4-FFF2-40B4-BE49-F238E27FC236}">
                    <a16:creationId xmlns:a16="http://schemas.microsoft.com/office/drawing/2014/main" id="{8B560767-B6EA-4F8F-B8FD-0E655C4A3778}"/>
                  </a:ext>
                </a:extLst>
              </p:cNvPr>
              <p:cNvGrpSpPr/>
              <p:nvPr/>
            </p:nvGrpSpPr>
            <p:grpSpPr>
              <a:xfrm>
                <a:off x="4754179" y="3033043"/>
                <a:ext cx="248716" cy="248716"/>
                <a:chOff x="85726" y="85723"/>
                <a:chExt cx="1733549" cy="1733551"/>
              </a:xfrm>
            </p:grpSpPr>
            <p:sp>
              <p:nvSpPr>
                <p:cNvPr id="87" name="任意多边形: 形状 86">
                  <a:extLst>
                    <a:ext uri="{FF2B5EF4-FFF2-40B4-BE49-F238E27FC236}">
                      <a16:creationId xmlns:a16="http://schemas.microsoft.com/office/drawing/2014/main" id="{7F95FE22-D507-4FDC-BC47-8E99BBF6FD23}"/>
                    </a:ext>
                  </a:extLst>
                </p:cNvPr>
                <p:cNvSpPr/>
                <p:nvPr/>
              </p:nvSpPr>
              <p:spPr>
                <a:xfrm>
                  <a:off x="1571652" y="1409362"/>
                  <a:ext cx="243812" cy="406102"/>
                </a:xfrm>
                <a:custGeom>
                  <a:avLst/>
                  <a:gdLst>
                    <a:gd name="connsiteX0" fmla="*/ 70659 w 243812"/>
                    <a:gd name="connsiteY0" fmla="*/ 9186 h 406102"/>
                    <a:gd name="connsiteX1" fmla="*/ 9187 w 243812"/>
                    <a:gd name="connsiteY1" fmla="*/ 16976 h 406102"/>
                    <a:gd name="connsiteX2" fmla="*/ 16974 w 243812"/>
                    <a:gd name="connsiteY2" fmla="*/ 78448 h 406102"/>
                    <a:gd name="connsiteX3" fmla="*/ 156182 w 243812"/>
                    <a:gd name="connsiteY3" fmla="*/ 362288 h 406102"/>
                    <a:gd name="connsiteX4" fmla="*/ 199997 w 243812"/>
                    <a:gd name="connsiteY4" fmla="*/ 406103 h 406102"/>
                    <a:gd name="connsiteX5" fmla="*/ 243812 w 243812"/>
                    <a:gd name="connsiteY5" fmla="*/ 362288 h 406102"/>
                    <a:gd name="connsiteX6" fmla="*/ 196709 w 243812"/>
                    <a:gd name="connsiteY6" fmla="*/ 162457 h 406102"/>
                    <a:gd name="connsiteX7" fmla="*/ 70659 w 243812"/>
                    <a:gd name="connsiteY7" fmla="*/ 9186 h 40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12" h="406102">
                      <a:moveTo>
                        <a:pt x="70659" y="9186"/>
                      </a:moveTo>
                      <a:cubicBezTo>
                        <a:pt x="51535" y="-5637"/>
                        <a:pt x="24011" y="-2152"/>
                        <a:pt x="9187" y="16976"/>
                      </a:cubicBezTo>
                      <a:cubicBezTo>
                        <a:pt x="-5638" y="36100"/>
                        <a:pt x="-2150" y="63622"/>
                        <a:pt x="16974" y="78448"/>
                      </a:cubicBezTo>
                      <a:cubicBezTo>
                        <a:pt x="105444" y="147017"/>
                        <a:pt x="156182" y="250474"/>
                        <a:pt x="156182" y="362288"/>
                      </a:cubicBezTo>
                      <a:cubicBezTo>
                        <a:pt x="156182" y="386485"/>
                        <a:pt x="175798" y="406103"/>
                        <a:pt x="199997" y="406103"/>
                      </a:cubicBezTo>
                      <a:cubicBezTo>
                        <a:pt x="224196" y="406103"/>
                        <a:pt x="243812" y="386485"/>
                        <a:pt x="243812" y="362288"/>
                      </a:cubicBezTo>
                      <a:cubicBezTo>
                        <a:pt x="243812" y="292062"/>
                        <a:pt x="227964" y="224828"/>
                        <a:pt x="196709" y="162457"/>
                      </a:cubicBezTo>
                      <a:cubicBezTo>
                        <a:pt x="166926" y="103015"/>
                        <a:pt x="123338" y="50016"/>
                        <a:pt x="70659" y="9186"/>
                      </a:cubicBezTo>
                      <a:close/>
                    </a:path>
                  </a:pathLst>
                </a:custGeom>
                <a:solidFill>
                  <a:schemeClr val="bg1"/>
                </a:solidFill>
                <a:ln w="1860" cap="flat">
                  <a:noFill/>
                  <a:prstDash val="solid"/>
                  <a:miter/>
                </a:ln>
              </p:spPr>
              <p:txBody>
                <a:bodyPr rtlCol="0" anchor="ctr"/>
                <a:lstStyle/>
                <a:p>
                  <a:endParaRPr lang="en-US"/>
                </a:p>
              </p:txBody>
            </p:sp>
            <p:sp>
              <p:nvSpPr>
                <p:cNvPr id="88" name="任意多边形: 形状 87">
                  <a:extLst>
                    <a:ext uri="{FF2B5EF4-FFF2-40B4-BE49-F238E27FC236}">
                      <a16:creationId xmlns:a16="http://schemas.microsoft.com/office/drawing/2014/main" id="{B2D83653-019B-41C0-8E11-3B0A210DC01E}"/>
                    </a:ext>
                  </a:extLst>
                </p:cNvPr>
                <p:cNvSpPr/>
                <p:nvPr/>
              </p:nvSpPr>
              <p:spPr>
                <a:xfrm>
                  <a:off x="922983" y="851534"/>
                  <a:ext cx="726776" cy="963930"/>
                </a:xfrm>
                <a:custGeom>
                  <a:avLst/>
                  <a:gdLst>
                    <a:gd name="connsiteX0" fmla="*/ 446240 w 726776"/>
                    <a:gd name="connsiteY0" fmla="*/ 473674 h 963930"/>
                    <a:gd name="connsiteX1" fmla="*/ 130693 w 726776"/>
                    <a:gd name="connsiteY1" fmla="*/ 604441 h 963930"/>
                    <a:gd name="connsiteX2" fmla="*/ 0 w 726776"/>
                    <a:gd name="connsiteY2" fmla="*/ 920115 h 963930"/>
                    <a:gd name="connsiteX3" fmla="*/ 43815 w 726776"/>
                    <a:gd name="connsiteY3" fmla="*/ 963930 h 963930"/>
                    <a:gd name="connsiteX4" fmla="*/ 87630 w 726776"/>
                    <a:gd name="connsiteY4" fmla="*/ 920115 h 963930"/>
                    <a:gd name="connsiteX5" fmla="*/ 446240 w 726776"/>
                    <a:gd name="connsiteY5" fmla="*/ 561305 h 963930"/>
                    <a:gd name="connsiteX6" fmla="*/ 726777 w 726776"/>
                    <a:gd name="connsiteY6" fmla="*/ 280652 h 963930"/>
                    <a:gd name="connsiteX7" fmla="*/ 446240 w 726776"/>
                    <a:gd name="connsiteY7" fmla="*/ 0 h 963930"/>
                    <a:gd name="connsiteX8" fmla="*/ 165704 w 726776"/>
                    <a:gd name="connsiteY8" fmla="*/ 280652 h 963930"/>
                    <a:gd name="connsiteX9" fmla="*/ 207788 w 726776"/>
                    <a:gd name="connsiteY9" fmla="*/ 428564 h 963930"/>
                    <a:gd name="connsiteX10" fmla="*/ 268123 w 726776"/>
                    <a:gd name="connsiteY10" fmla="*/ 442676 h 963930"/>
                    <a:gd name="connsiteX11" fmla="*/ 282235 w 726776"/>
                    <a:gd name="connsiteY11" fmla="*/ 382341 h 963930"/>
                    <a:gd name="connsiteX12" fmla="*/ 253334 w 726776"/>
                    <a:gd name="connsiteY12" fmla="*/ 280652 h 963930"/>
                    <a:gd name="connsiteX13" fmla="*/ 446240 w 726776"/>
                    <a:gd name="connsiteY13" fmla="*/ 87630 h 963930"/>
                    <a:gd name="connsiteX14" fmla="*/ 639147 w 726776"/>
                    <a:gd name="connsiteY14" fmla="*/ 280652 h 963930"/>
                    <a:gd name="connsiteX15" fmla="*/ 446240 w 726776"/>
                    <a:gd name="connsiteY15" fmla="*/ 473674 h 96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26776" h="963930">
                      <a:moveTo>
                        <a:pt x="446240" y="473674"/>
                      </a:moveTo>
                      <a:cubicBezTo>
                        <a:pt x="327041" y="473674"/>
                        <a:pt x="214977" y="520115"/>
                        <a:pt x="130693" y="604441"/>
                      </a:cubicBezTo>
                      <a:cubicBezTo>
                        <a:pt x="46415" y="688762"/>
                        <a:pt x="0" y="800870"/>
                        <a:pt x="0" y="920115"/>
                      </a:cubicBezTo>
                      <a:cubicBezTo>
                        <a:pt x="0" y="944312"/>
                        <a:pt x="19616" y="963930"/>
                        <a:pt x="43815" y="963930"/>
                      </a:cubicBezTo>
                      <a:cubicBezTo>
                        <a:pt x="68014" y="963930"/>
                        <a:pt x="87630" y="944312"/>
                        <a:pt x="87630" y="920115"/>
                      </a:cubicBezTo>
                      <a:cubicBezTo>
                        <a:pt x="87630" y="722268"/>
                        <a:pt x="248501" y="561305"/>
                        <a:pt x="446240" y="561305"/>
                      </a:cubicBezTo>
                      <a:cubicBezTo>
                        <a:pt x="600928" y="561305"/>
                        <a:pt x="726777" y="435403"/>
                        <a:pt x="726777" y="280652"/>
                      </a:cubicBezTo>
                      <a:cubicBezTo>
                        <a:pt x="726777" y="125901"/>
                        <a:pt x="600928" y="0"/>
                        <a:pt x="446240" y="0"/>
                      </a:cubicBezTo>
                      <a:cubicBezTo>
                        <a:pt x="291553" y="0"/>
                        <a:pt x="165704" y="125901"/>
                        <a:pt x="165704" y="280652"/>
                      </a:cubicBezTo>
                      <a:cubicBezTo>
                        <a:pt x="165704" y="333076"/>
                        <a:pt x="180257" y="384221"/>
                        <a:pt x="207788" y="428564"/>
                      </a:cubicBezTo>
                      <a:cubicBezTo>
                        <a:pt x="220551" y="449123"/>
                        <a:pt x="247566" y="455438"/>
                        <a:pt x="268123" y="442676"/>
                      </a:cubicBezTo>
                      <a:cubicBezTo>
                        <a:pt x="288682" y="429913"/>
                        <a:pt x="294999" y="402898"/>
                        <a:pt x="282235" y="382341"/>
                      </a:cubicBezTo>
                      <a:cubicBezTo>
                        <a:pt x="263328" y="351890"/>
                        <a:pt x="253334" y="316727"/>
                        <a:pt x="253334" y="280652"/>
                      </a:cubicBezTo>
                      <a:cubicBezTo>
                        <a:pt x="253334" y="174220"/>
                        <a:pt x="339871" y="87630"/>
                        <a:pt x="446240" y="87630"/>
                      </a:cubicBezTo>
                      <a:cubicBezTo>
                        <a:pt x="552610" y="87630"/>
                        <a:pt x="639147" y="174220"/>
                        <a:pt x="639147" y="280652"/>
                      </a:cubicBezTo>
                      <a:cubicBezTo>
                        <a:pt x="639147" y="387085"/>
                        <a:pt x="552610" y="473674"/>
                        <a:pt x="446240" y="473674"/>
                      </a:cubicBezTo>
                      <a:close/>
                    </a:path>
                  </a:pathLst>
                </a:custGeom>
                <a:solidFill>
                  <a:schemeClr val="bg1"/>
                </a:solidFill>
                <a:ln w="1860" cap="flat">
                  <a:noFill/>
                  <a:prstDash val="solid"/>
                  <a:miter/>
                </a:ln>
              </p:spPr>
              <p:txBody>
                <a:bodyPr rtlCol="0" anchor="ctr"/>
                <a:lstStyle/>
                <a:p>
                  <a:endParaRPr lang="en-US"/>
                </a:p>
              </p:txBody>
            </p:sp>
            <p:sp>
              <p:nvSpPr>
                <p:cNvPr id="89" name="任意多边形: 形状 88">
                  <a:extLst>
                    <a:ext uri="{FF2B5EF4-FFF2-40B4-BE49-F238E27FC236}">
                      <a16:creationId xmlns:a16="http://schemas.microsoft.com/office/drawing/2014/main" id="{BF0EC341-04D0-4720-BFDB-AC5CB1D964E1}"/>
                    </a:ext>
                  </a:extLst>
                </p:cNvPr>
                <p:cNvSpPr/>
                <p:nvPr/>
              </p:nvSpPr>
              <p:spPr>
                <a:xfrm>
                  <a:off x="85726" y="85723"/>
                  <a:ext cx="1733549" cy="914401"/>
                </a:xfrm>
                <a:custGeom>
                  <a:avLst/>
                  <a:gdLst>
                    <a:gd name="connsiteX0" fmla="*/ 900450 w 1733549"/>
                    <a:gd name="connsiteY0" fmla="*/ 13950 h 914401"/>
                    <a:gd name="connsiteX1" fmla="*/ 833099 w 1733549"/>
                    <a:gd name="connsiteY1" fmla="*/ 13950 h 914401"/>
                    <a:gd name="connsiteX2" fmla="*/ 13949 w 1733549"/>
                    <a:gd name="connsiteY2" fmla="*/ 833100 h 914401"/>
                    <a:gd name="connsiteX3" fmla="*/ 13949 w 1733549"/>
                    <a:gd name="connsiteY3" fmla="*/ 900452 h 914401"/>
                    <a:gd name="connsiteX4" fmla="*/ 81300 w 1733549"/>
                    <a:gd name="connsiteY4" fmla="*/ 900452 h 914401"/>
                    <a:gd name="connsiteX5" fmla="*/ 866774 w 1733549"/>
                    <a:gd name="connsiteY5" fmla="*/ 114978 h 914401"/>
                    <a:gd name="connsiteX6" fmla="*/ 1652247 w 1733549"/>
                    <a:gd name="connsiteY6" fmla="*/ 900452 h 914401"/>
                    <a:gd name="connsiteX7" fmla="*/ 1685924 w 1733549"/>
                    <a:gd name="connsiteY7" fmla="*/ 914402 h 914401"/>
                    <a:gd name="connsiteX8" fmla="*/ 1719600 w 1733549"/>
                    <a:gd name="connsiteY8" fmla="*/ 900454 h 914401"/>
                    <a:gd name="connsiteX9" fmla="*/ 1719600 w 1733549"/>
                    <a:gd name="connsiteY9" fmla="*/ 833102 h 914401"/>
                    <a:gd name="connsiteX10" fmla="*/ 900450 w 1733549"/>
                    <a:gd name="connsiteY10" fmla="*/ 13950 h 91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3549" h="914401">
                      <a:moveTo>
                        <a:pt x="900450" y="13950"/>
                      </a:moveTo>
                      <a:cubicBezTo>
                        <a:pt x="881850" y="-4650"/>
                        <a:pt x="851697" y="-4650"/>
                        <a:pt x="833099" y="13950"/>
                      </a:cubicBezTo>
                      <a:lnTo>
                        <a:pt x="13949" y="833100"/>
                      </a:lnTo>
                      <a:cubicBezTo>
                        <a:pt x="-4650" y="851701"/>
                        <a:pt x="-4650" y="881853"/>
                        <a:pt x="13949" y="900452"/>
                      </a:cubicBezTo>
                      <a:cubicBezTo>
                        <a:pt x="32549" y="919052"/>
                        <a:pt x="62702" y="919052"/>
                        <a:pt x="81300" y="900452"/>
                      </a:cubicBezTo>
                      <a:lnTo>
                        <a:pt x="866774" y="114978"/>
                      </a:lnTo>
                      <a:lnTo>
                        <a:pt x="1652247" y="900452"/>
                      </a:lnTo>
                      <a:cubicBezTo>
                        <a:pt x="1661547" y="909754"/>
                        <a:pt x="1673735" y="914402"/>
                        <a:pt x="1685924" y="914402"/>
                      </a:cubicBezTo>
                      <a:cubicBezTo>
                        <a:pt x="1698112" y="914402"/>
                        <a:pt x="1710300" y="909754"/>
                        <a:pt x="1719600" y="900454"/>
                      </a:cubicBezTo>
                      <a:cubicBezTo>
                        <a:pt x="1738199" y="881853"/>
                        <a:pt x="1738199" y="851701"/>
                        <a:pt x="1719600" y="833102"/>
                      </a:cubicBezTo>
                      <a:lnTo>
                        <a:pt x="900450" y="13950"/>
                      </a:lnTo>
                      <a:close/>
                    </a:path>
                  </a:pathLst>
                </a:custGeom>
                <a:solidFill>
                  <a:schemeClr val="bg1"/>
                </a:solidFill>
                <a:ln w="1860" cap="flat">
                  <a:noFill/>
                  <a:prstDash val="solid"/>
                  <a:miter/>
                </a:ln>
              </p:spPr>
              <p:txBody>
                <a:bodyPr rtlCol="0" anchor="ctr"/>
                <a:lstStyle/>
                <a:p>
                  <a:endParaRPr lang="en-US" dirty="0"/>
                </a:p>
              </p:txBody>
            </p:sp>
            <p:sp>
              <p:nvSpPr>
                <p:cNvPr id="90" name="任意多边形: 形状 89">
                  <a:extLst>
                    <a:ext uri="{FF2B5EF4-FFF2-40B4-BE49-F238E27FC236}">
                      <a16:creationId xmlns:a16="http://schemas.microsoft.com/office/drawing/2014/main" id="{F3291B16-0CA9-4C8E-9565-406BFB337C9E}"/>
                    </a:ext>
                  </a:extLst>
                </p:cNvPr>
                <p:cNvSpPr/>
                <p:nvPr/>
              </p:nvSpPr>
              <p:spPr>
                <a:xfrm>
                  <a:off x="292914" y="1038916"/>
                  <a:ext cx="552449" cy="780358"/>
                </a:xfrm>
                <a:custGeom>
                  <a:avLst/>
                  <a:gdLst>
                    <a:gd name="connsiteX0" fmla="*/ 47625 w 552449"/>
                    <a:gd name="connsiteY0" fmla="*/ 0 h 780358"/>
                    <a:gd name="connsiteX1" fmla="*/ 0 w 552449"/>
                    <a:gd name="connsiteY1" fmla="*/ 47625 h 780358"/>
                    <a:gd name="connsiteX2" fmla="*/ 0 w 552449"/>
                    <a:gd name="connsiteY2" fmla="*/ 732734 h 780358"/>
                    <a:gd name="connsiteX3" fmla="*/ 47625 w 552449"/>
                    <a:gd name="connsiteY3" fmla="*/ 780358 h 780358"/>
                    <a:gd name="connsiteX4" fmla="*/ 504825 w 552449"/>
                    <a:gd name="connsiteY4" fmla="*/ 780358 h 780358"/>
                    <a:gd name="connsiteX5" fmla="*/ 552450 w 552449"/>
                    <a:gd name="connsiteY5" fmla="*/ 732734 h 780358"/>
                    <a:gd name="connsiteX6" fmla="*/ 504825 w 552449"/>
                    <a:gd name="connsiteY6" fmla="*/ 685108 h 780358"/>
                    <a:gd name="connsiteX7" fmla="*/ 95250 w 552449"/>
                    <a:gd name="connsiteY7" fmla="*/ 685108 h 780358"/>
                    <a:gd name="connsiteX8" fmla="*/ 95250 w 552449"/>
                    <a:gd name="connsiteY8" fmla="*/ 47625 h 780358"/>
                    <a:gd name="connsiteX9" fmla="*/ 47625 w 552449"/>
                    <a:gd name="connsiteY9" fmla="*/ 0 h 7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2449" h="780358">
                      <a:moveTo>
                        <a:pt x="47625" y="0"/>
                      </a:moveTo>
                      <a:cubicBezTo>
                        <a:pt x="21323" y="0"/>
                        <a:pt x="0" y="21323"/>
                        <a:pt x="0" y="47625"/>
                      </a:cubicBezTo>
                      <a:lnTo>
                        <a:pt x="0" y="732734"/>
                      </a:lnTo>
                      <a:cubicBezTo>
                        <a:pt x="0" y="759036"/>
                        <a:pt x="21323" y="780358"/>
                        <a:pt x="47625" y="780358"/>
                      </a:cubicBezTo>
                      <a:lnTo>
                        <a:pt x="504825" y="780358"/>
                      </a:lnTo>
                      <a:cubicBezTo>
                        <a:pt x="531127" y="780358"/>
                        <a:pt x="552450" y="759036"/>
                        <a:pt x="552450" y="732734"/>
                      </a:cubicBezTo>
                      <a:cubicBezTo>
                        <a:pt x="552450" y="706431"/>
                        <a:pt x="531127" y="685108"/>
                        <a:pt x="504825" y="685108"/>
                      </a:cubicBezTo>
                      <a:lnTo>
                        <a:pt x="95250" y="685108"/>
                      </a:lnTo>
                      <a:lnTo>
                        <a:pt x="95250" y="47625"/>
                      </a:lnTo>
                      <a:cubicBezTo>
                        <a:pt x="95250" y="21325"/>
                        <a:pt x="73927" y="0"/>
                        <a:pt x="47625" y="0"/>
                      </a:cubicBezTo>
                      <a:close/>
                    </a:path>
                  </a:pathLst>
                </a:custGeom>
                <a:solidFill>
                  <a:schemeClr val="bg1"/>
                </a:solidFill>
                <a:ln w="1860" cap="flat">
                  <a:noFill/>
                  <a:prstDash val="solid"/>
                  <a:miter/>
                </a:ln>
              </p:spPr>
              <p:txBody>
                <a:bodyPr rtlCol="0" anchor="ctr"/>
                <a:lstStyle/>
                <a:p>
                  <a:endParaRPr lang="en-US"/>
                </a:p>
              </p:txBody>
            </p:sp>
          </p:grpSp>
        </p:grpSp>
      </p:grpSp>
      <p:grpSp>
        <p:nvGrpSpPr>
          <p:cNvPr id="2" name="组合 1">
            <a:extLst>
              <a:ext uri="{FF2B5EF4-FFF2-40B4-BE49-F238E27FC236}">
                <a16:creationId xmlns:a16="http://schemas.microsoft.com/office/drawing/2014/main" id="{BAF96704-32BA-4F51-87BF-0D866F6C9BEA}"/>
              </a:ext>
            </a:extLst>
          </p:cNvPr>
          <p:cNvGrpSpPr/>
          <p:nvPr/>
        </p:nvGrpSpPr>
        <p:grpSpPr>
          <a:xfrm>
            <a:off x="1220877" y="2976977"/>
            <a:ext cx="3417006" cy="2008634"/>
            <a:chOff x="1220877" y="2976977"/>
            <a:chExt cx="3417006" cy="2008634"/>
          </a:xfrm>
        </p:grpSpPr>
        <p:sp>
          <p:nvSpPr>
            <p:cNvPr id="55" name="椭圆 54">
              <a:extLst>
                <a:ext uri="{FF2B5EF4-FFF2-40B4-BE49-F238E27FC236}">
                  <a16:creationId xmlns:a16="http://schemas.microsoft.com/office/drawing/2014/main" id="{CADB0C2E-4CA5-49A8-B335-7F711EA2E23C}"/>
                </a:ext>
              </a:extLst>
            </p:cNvPr>
            <p:cNvSpPr/>
            <p:nvPr/>
          </p:nvSpPr>
          <p:spPr>
            <a:xfrm>
              <a:off x="3554849" y="3543090"/>
              <a:ext cx="90488" cy="904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cxnSp>
          <p:nvCxnSpPr>
            <p:cNvPr id="60" name="直接箭头连接符 59">
              <a:extLst>
                <a:ext uri="{FF2B5EF4-FFF2-40B4-BE49-F238E27FC236}">
                  <a16:creationId xmlns:a16="http://schemas.microsoft.com/office/drawing/2014/main" id="{7373036C-B4CC-467D-A8FA-2A6DD546DDF0}"/>
                </a:ext>
              </a:extLst>
            </p:cNvPr>
            <p:cNvCxnSpPr>
              <a:cxnSpLocks/>
            </p:cNvCxnSpPr>
            <p:nvPr/>
          </p:nvCxnSpPr>
          <p:spPr>
            <a:xfrm flipV="1">
              <a:off x="1220877" y="2976977"/>
              <a:ext cx="3417006" cy="200863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176D8E19-611E-42F6-9F8E-910E7818D8D9}"/>
              </a:ext>
            </a:extLst>
          </p:cNvPr>
          <p:cNvGrpSpPr/>
          <p:nvPr/>
        </p:nvGrpSpPr>
        <p:grpSpPr>
          <a:xfrm>
            <a:off x="2769107" y="1463868"/>
            <a:ext cx="1866181" cy="1686779"/>
            <a:chOff x="2769107" y="1463868"/>
            <a:chExt cx="1866181" cy="1686779"/>
          </a:xfrm>
        </p:grpSpPr>
        <p:cxnSp>
          <p:nvCxnSpPr>
            <p:cNvPr id="58" name="直接箭头连接符 57">
              <a:extLst>
                <a:ext uri="{FF2B5EF4-FFF2-40B4-BE49-F238E27FC236}">
                  <a16:creationId xmlns:a16="http://schemas.microsoft.com/office/drawing/2014/main" id="{E07AD1E2-6EEB-4255-9D21-6E49763FA006}"/>
                </a:ext>
              </a:extLst>
            </p:cNvPr>
            <p:cNvCxnSpPr>
              <a:cxnSpLocks/>
            </p:cNvCxnSpPr>
            <p:nvPr/>
          </p:nvCxnSpPr>
          <p:spPr>
            <a:xfrm flipV="1">
              <a:off x="2814351" y="1463868"/>
              <a:ext cx="1" cy="1686779"/>
            </a:xfrm>
            <a:prstGeom prst="straightConnector1">
              <a:avLst/>
            </a:prstGeom>
            <a:ln w="12700">
              <a:tailEnd type="none"/>
            </a:ln>
          </p:spPr>
          <p:style>
            <a:lnRef idx="1">
              <a:schemeClr val="accent1"/>
            </a:lnRef>
            <a:fillRef idx="0">
              <a:schemeClr val="accent1"/>
            </a:fillRef>
            <a:effectRef idx="0">
              <a:schemeClr val="accent1"/>
            </a:effectRef>
            <a:fontRef idx="minor">
              <a:schemeClr val="tx1"/>
            </a:fontRef>
          </p:style>
        </p:cxnSp>
        <p:grpSp>
          <p:nvGrpSpPr>
            <p:cNvPr id="101" name="组合 100">
              <a:extLst>
                <a:ext uri="{FF2B5EF4-FFF2-40B4-BE49-F238E27FC236}">
                  <a16:creationId xmlns:a16="http://schemas.microsoft.com/office/drawing/2014/main" id="{CB8F2E62-0F60-497E-A64F-0381565D0E39}"/>
                </a:ext>
              </a:extLst>
            </p:cNvPr>
            <p:cNvGrpSpPr/>
            <p:nvPr/>
          </p:nvGrpSpPr>
          <p:grpSpPr>
            <a:xfrm>
              <a:off x="2769107" y="1468755"/>
              <a:ext cx="1866181" cy="838502"/>
              <a:chOff x="3039774" y="1361593"/>
              <a:chExt cx="1866181" cy="838502"/>
            </a:xfrm>
          </p:grpSpPr>
          <p:sp>
            <p:nvSpPr>
              <p:cNvPr id="57" name="椭圆 56">
                <a:extLst>
                  <a:ext uri="{FF2B5EF4-FFF2-40B4-BE49-F238E27FC236}">
                    <a16:creationId xmlns:a16="http://schemas.microsoft.com/office/drawing/2014/main" id="{26435535-40AE-436D-BF8D-141710A2F4AC}"/>
                  </a:ext>
                </a:extLst>
              </p:cNvPr>
              <p:cNvSpPr/>
              <p:nvPr/>
            </p:nvSpPr>
            <p:spPr>
              <a:xfrm>
                <a:off x="3039774" y="2109607"/>
                <a:ext cx="90488" cy="904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cxnSp>
            <p:nvCxnSpPr>
              <p:cNvPr id="61" name="Straight Arrow Connector 57+">
                <a:extLst>
                  <a:ext uri="{FF2B5EF4-FFF2-40B4-BE49-F238E27FC236}">
                    <a16:creationId xmlns:a16="http://schemas.microsoft.com/office/drawing/2014/main" id="{236D7513-1F19-483C-B8A5-EF17EF0A18C9}"/>
                  </a:ext>
                </a:extLst>
              </p:cNvPr>
              <p:cNvCxnSpPr>
                <a:cxnSpLocks/>
              </p:cNvCxnSpPr>
              <p:nvPr/>
            </p:nvCxnSpPr>
            <p:spPr>
              <a:xfrm flipV="1">
                <a:off x="3077067" y="1361593"/>
                <a:ext cx="1828888" cy="1"/>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grpSp>
      </p:grpSp>
      <p:grpSp>
        <p:nvGrpSpPr>
          <p:cNvPr id="5" name="组合 4">
            <a:extLst>
              <a:ext uri="{FF2B5EF4-FFF2-40B4-BE49-F238E27FC236}">
                <a16:creationId xmlns:a16="http://schemas.microsoft.com/office/drawing/2014/main" id="{80B86358-0203-44A9-B567-AC8709340AC8}"/>
              </a:ext>
            </a:extLst>
          </p:cNvPr>
          <p:cNvGrpSpPr/>
          <p:nvPr/>
        </p:nvGrpSpPr>
        <p:grpSpPr>
          <a:xfrm>
            <a:off x="1223677" y="2248116"/>
            <a:ext cx="3181350" cy="2737496"/>
            <a:chOff x="1223677" y="2248116"/>
            <a:chExt cx="3181350" cy="2737496"/>
          </a:xfrm>
        </p:grpSpPr>
        <p:grpSp>
          <p:nvGrpSpPr>
            <p:cNvPr id="3" name="组合 2">
              <a:extLst>
                <a:ext uri="{FF2B5EF4-FFF2-40B4-BE49-F238E27FC236}">
                  <a16:creationId xmlns:a16="http://schemas.microsoft.com/office/drawing/2014/main" id="{F2D9D6F9-D86E-449D-9E9E-381E0662837C}"/>
                </a:ext>
              </a:extLst>
            </p:cNvPr>
            <p:cNvGrpSpPr/>
            <p:nvPr/>
          </p:nvGrpSpPr>
          <p:grpSpPr>
            <a:xfrm>
              <a:off x="1223677" y="2248116"/>
              <a:ext cx="3181350" cy="2737496"/>
              <a:chOff x="1223677" y="2248116"/>
              <a:chExt cx="3181350" cy="2737496"/>
            </a:xfrm>
          </p:grpSpPr>
          <p:sp>
            <p:nvSpPr>
              <p:cNvPr id="52" name="等腰三角形 51">
                <a:extLst>
                  <a:ext uri="{FF2B5EF4-FFF2-40B4-BE49-F238E27FC236}">
                    <a16:creationId xmlns:a16="http://schemas.microsoft.com/office/drawing/2014/main" id="{65DBED32-4B47-4FB2-976A-A4F3F86E2A33}"/>
                  </a:ext>
                </a:extLst>
              </p:cNvPr>
              <p:cNvSpPr/>
              <p:nvPr/>
            </p:nvSpPr>
            <p:spPr>
              <a:xfrm>
                <a:off x="1223677" y="2248116"/>
                <a:ext cx="3181350" cy="2737496"/>
              </a:xfrm>
              <a:prstGeom prst="triangle">
                <a:avLst/>
              </a:prstGeom>
              <a:gradFill flip="none" rotWithShape="1">
                <a:gsLst>
                  <a:gs pos="73000">
                    <a:schemeClr val="accent1">
                      <a:alpha val="0"/>
                    </a:schemeClr>
                  </a:gs>
                  <a:gs pos="100000">
                    <a:schemeClr val="accent1">
                      <a:alpha val="20000"/>
                    </a:schemeClr>
                  </a:gs>
                </a:gsLst>
                <a:path path="shape">
                  <a:fillToRect l="50000" t="50000" r="50000" b="50000"/>
                </a:path>
                <a:tileRect/>
              </a:gra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3" name="等腰三角形 52">
                <a:extLst>
                  <a:ext uri="{FF2B5EF4-FFF2-40B4-BE49-F238E27FC236}">
                    <a16:creationId xmlns:a16="http://schemas.microsoft.com/office/drawing/2014/main" id="{7118591B-9EE1-4487-8761-4E3EC224AD40}"/>
                  </a:ext>
                </a:extLst>
              </p:cNvPr>
              <p:cNvSpPr/>
              <p:nvPr/>
            </p:nvSpPr>
            <p:spPr>
              <a:xfrm>
                <a:off x="1809741" y="2918387"/>
                <a:ext cx="2009223" cy="17320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4" name="等腰三角形 53">
                <a:extLst>
                  <a:ext uri="{FF2B5EF4-FFF2-40B4-BE49-F238E27FC236}">
                    <a16:creationId xmlns:a16="http://schemas.microsoft.com/office/drawing/2014/main" id="{70F92581-9CC6-4702-AABE-44879D3A9AC8}"/>
                  </a:ext>
                </a:extLst>
              </p:cNvPr>
              <p:cNvSpPr/>
              <p:nvPr/>
            </p:nvSpPr>
            <p:spPr>
              <a:xfrm>
                <a:off x="1223677" y="2248116"/>
                <a:ext cx="3181350" cy="2737496"/>
              </a:xfrm>
              <a:prstGeom prst="triangle">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grpSp>
          <p:nvGrpSpPr>
            <p:cNvPr id="71" name="组合 70">
              <a:extLst>
                <a:ext uri="{FF2B5EF4-FFF2-40B4-BE49-F238E27FC236}">
                  <a16:creationId xmlns:a16="http://schemas.microsoft.com/office/drawing/2014/main" id="{8428BA0E-6A26-4F63-840A-2C354B13AB79}"/>
                </a:ext>
              </a:extLst>
            </p:cNvPr>
            <p:cNvGrpSpPr/>
            <p:nvPr/>
          </p:nvGrpSpPr>
          <p:grpSpPr>
            <a:xfrm>
              <a:off x="2180595" y="3719071"/>
              <a:ext cx="1251609" cy="817191"/>
              <a:chOff x="2254916" y="3429000"/>
              <a:chExt cx="1569720" cy="1024890"/>
            </a:xfrm>
          </p:grpSpPr>
          <p:sp>
            <p:nvSpPr>
              <p:cNvPr id="68" name="任意多边形: 形状 67">
                <a:extLst>
                  <a:ext uri="{FF2B5EF4-FFF2-40B4-BE49-F238E27FC236}">
                    <a16:creationId xmlns:a16="http://schemas.microsoft.com/office/drawing/2014/main" id="{FC043316-E4B6-4B9A-93FB-43E51322C69B}"/>
                  </a:ext>
                </a:extLst>
              </p:cNvPr>
              <p:cNvSpPr/>
              <p:nvPr/>
            </p:nvSpPr>
            <p:spPr>
              <a:xfrm>
                <a:off x="2479707" y="3429000"/>
                <a:ext cx="1120140" cy="1024890"/>
              </a:xfrm>
              <a:custGeom>
                <a:avLst/>
                <a:gdLst>
                  <a:gd name="connsiteX0" fmla="*/ 560070 w 1120140"/>
                  <a:gd name="connsiteY0" fmla="*/ 1024890 h 1024890"/>
                  <a:gd name="connsiteX1" fmla="*/ 0 w 1120140"/>
                  <a:gd name="connsiteY1" fmla="*/ 1024890 h 1024890"/>
                  <a:gd name="connsiteX2" fmla="*/ 110490 w 1120140"/>
                  <a:gd name="connsiteY2" fmla="*/ 803910 h 1024890"/>
                  <a:gd name="connsiteX3" fmla="*/ 388620 w 1120140"/>
                  <a:gd name="connsiteY3" fmla="*/ 670560 h 1024890"/>
                  <a:gd name="connsiteX4" fmla="*/ 426720 w 1120140"/>
                  <a:gd name="connsiteY4" fmla="*/ 582930 h 1024890"/>
                  <a:gd name="connsiteX5" fmla="*/ 396240 w 1120140"/>
                  <a:gd name="connsiteY5" fmla="*/ 476250 h 1024890"/>
                  <a:gd name="connsiteX6" fmla="*/ 354330 w 1120140"/>
                  <a:gd name="connsiteY6" fmla="*/ 323850 h 1024890"/>
                  <a:gd name="connsiteX7" fmla="*/ 361950 w 1120140"/>
                  <a:gd name="connsiteY7" fmla="*/ 247650 h 1024890"/>
                  <a:gd name="connsiteX8" fmla="*/ 396240 w 1120140"/>
                  <a:gd name="connsiteY8" fmla="*/ 60960 h 1024890"/>
                  <a:gd name="connsiteX9" fmla="*/ 560070 w 1120140"/>
                  <a:gd name="connsiteY9" fmla="*/ 0 h 1024890"/>
                  <a:gd name="connsiteX10" fmla="*/ 560070 w 1120140"/>
                  <a:gd name="connsiteY10" fmla="*/ 0 h 1024890"/>
                  <a:gd name="connsiteX11" fmla="*/ 723900 w 1120140"/>
                  <a:gd name="connsiteY11" fmla="*/ 60960 h 1024890"/>
                  <a:gd name="connsiteX12" fmla="*/ 758190 w 1120140"/>
                  <a:gd name="connsiteY12" fmla="*/ 247650 h 1024890"/>
                  <a:gd name="connsiteX13" fmla="*/ 765810 w 1120140"/>
                  <a:gd name="connsiteY13" fmla="*/ 323850 h 1024890"/>
                  <a:gd name="connsiteX14" fmla="*/ 723900 w 1120140"/>
                  <a:gd name="connsiteY14" fmla="*/ 476250 h 1024890"/>
                  <a:gd name="connsiteX15" fmla="*/ 693420 w 1120140"/>
                  <a:gd name="connsiteY15" fmla="*/ 582930 h 1024890"/>
                  <a:gd name="connsiteX16" fmla="*/ 731520 w 1120140"/>
                  <a:gd name="connsiteY16" fmla="*/ 670560 h 1024890"/>
                  <a:gd name="connsiteX17" fmla="*/ 1009650 w 1120140"/>
                  <a:gd name="connsiteY17" fmla="*/ 803910 h 1024890"/>
                  <a:gd name="connsiteX18" fmla="*/ 1120140 w 1120140"/>
                  <a:gd name="connsiteY18" fmla="*/ 1024890 h 1024890"/>
                  <a:gd name="connsiteX19" fmla="*/ 560070 w 1120140"/>
                  <a:gd name="connsiteY19" fmla="*/ 1024890 h 1024890"/>
                  <a:gd name="connsiteX20" fmla="*/ 560070 w 1120140"/>
                  <a:gd name="connsiteY20" fmla="*/ 1024890 h 102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20140" h="1024890">
                    <a:moveTo>
                      <a:pt x="560070" y="1024890"/>
                    </a:moveTo>
                    <a:lnTo>
                      <a:pt x="0" y="1024890"/>
                    </a:lnTo>
                    <a:cubicBezTo>
                      <a:pt x="0" y="914400"/>
                      <a:pt x="19050" y="838200"/>
                      <a:pt x="110490" y="803910"/>
                    </a:cubicBezTo>
                    <a:cubicBezTo>
                      <a:pt x="201930" y="769620"/>
                      <a:pt x="320040" y="727710"/>
                      <a:pt x="388620" y="670560"/>
                    </a:cubicBezTo>
                    <a:cubicBezTo>
                      <a:pt x="464820" y="605790"/>
                      <a:pt x="445770" y="605790"/>
                      <a:pt x="426720" y="582930"/>
                    </a:cubicBezTo>
                    <a:cubicBezTo>
                      <a:pt x="400050" y="552450"/>
                      <a:pt x="396240" y="476250"/>
                      <a:pt x="396240" y="476250"/>
                    </a:cubicBezTo>
                    <a:cubicBezTo>
                      <a:pt x="316230" y="453390"/>
                      <a:pt x="335280" y="323850"/>
                      <a:pt x="354330" y="323850"/>
                    </a:cubicBezTo>
                    <a:cubicBezTo>
                      <a:pt x="373380" y="323850"/>
                      <a:pt x="373380" y="316230"/>
                      <a:pt x="361950" y="247650"/>
                    </a:cubicBezTo>
                    <a:cubicBezTo>
                      <a:pt x="346710" y="160020"/>
                      <a:pt x="354330" y="114300"/>
                      <a:pt x="396240" y="60960"/>
                    </a:cubicBezTo>
                    <a:cubicBezTo>
                      <a:pt x="438150" y="7620"/>
                      <a:pt x="560070" y="0"/>
                      <a:pt x="560070" y="0"/>
                    </a:cubicBezTo>
                    <a:lnTo>
                      <a:pt x="560070" y="0"/>
                    </a:lnTo>
                    <a:cubicBezTo>
                      <a:pt x="560070" y="0"/>
                      <a:pt x="681990" y="7620"/>
                      <a:pt x="723900" y="60960"/>
                    </a:cubicBezTo>
                    <a:cubicBezTo>
                      <a:pt x="765810" y="114300"/>
                      <a:pt x="773430" y="160020"/>
                      <a:pt x="758190" y="247650"/>
                    </a:cubicBezTo>
                    <a:cubicBezTo>
                      <a:pt x="746760" y="316230"/>
                      <a:pt x="746760" y="323850"/>
                      <a:pt x="765810" y="323850"/>
                    </a:cubicBezTo>
                    <a:cubicBezTo>
                      <a:pt x="784860" y="323850"/>
                      <a:pt x="800100" y="453390"/>
                      <a:pt x="723900" y="476250"/>
                    </a:cubicBezTo>
                    <a:cubicBezTo>
                      <a:pt x="723900" y="476250"/>
                      <a:pt x="720090" y="552450"/>
                      <a:pt x="693420" y="582930"/>
                    </a:cubicBezTo>
                    <a:cubicBezTo>
                      <a:pt x="674370" y="605790"/>
                      <a:pt x="655320" y="605790"/>
                      <a:pt x="731520" y="670560"/>
                    </a:cubicBezTo>
                    <a:cubicBezTo>
                      <a:pt x="800100" y="727710"/>
                      <a:pt x="918210" y="773430"/>
                      <a:pt x="1009650" y="803910"/>
                    </a:cubicBezTo>
                    <a:cubicBezTo>
                      <a:pt x="1101090" y="834390"/>
                      <a:pt x="1120140" y="914400"/>
                      <a:pt x="1120140" y="1024890"/>
                    </a:cubicBezTo>
                    <a:lnTo>
                      <a:pt x="560070" y="1024890"/>
                    </a:lnTo>
                    <a:lnTo>
                      <a:pt x="560070" y="1024890"/>
                    </a:lnTo>
                    <a:close/>
                  </a:path>
                </a:pathLst>
              </a:custGeom>
              <a:solidFill>
                <a:schemeClr val="bg1"/>
              </a:solidFill>
              <a:ln w="1860" cap="flat">
                <a:noFill/>
                <a:prstDash val="solid"/>
                <a:miter/>
              </a:ln>
            </p:spPr>
            <p:txBody>
              <a:bodyPr rtlCol="0" anchor="ctr"/>
              <a:lstStyle/>
              <a:p>
                <a:endParaRPr lang="en-US"/>
              </a:p>
            </p:txBody>
          </p:sp>
          <p:sp>
            <p:nvSpPr>
              <p:cNvPr id="69" name="任意多边形: 形状 68">
                <a:extLst>
                  <a:ext uri="{FF2B5EF4-FFF2-40B4-BE49-F238E27FC236}">
                    <a16:creationId xmlns:a16="http://schemas.microsoft.com/office/drawing/2014/main" id="{B82D83D7-E4DB-454F-8212-E0B4CB82F213}"/>
                  </a:ext>
                </a:extLst>
              </p:cNvPr>
              <p:cNvSpPr/>
              <p:nvPr/>
            </p:nvSpPr>
            <p:spPr>
              <a:xfrm>
                <a:off x="3268377" y="3638550"/>
                <a:ext cx="556259" cy="758190"/>
              </a:xfrm>
              <a:custGeom>
                <a:avLst/>
                <a:gdLst>
                  <a:gd name="connsiteX0" fmla="*/ 373380 w 556259"/>
                  <a:gd name="connsiteY0" fmla="*/ 758190 h 758190"/>
                  <a:gd name="connsiteX1" fmla="*/ 556260 w 556259"/>
                  <a:gd name="connsiteY1" fmla="*/ 758190 h 758190"/>
                  <a:gd name="connsiteX2" fmla="*/ 472440 w 556259"/>
                  <a:gd name="connsiteY2" fmla="*/ 594360 h 758190"/>
                  <a:gd name="connsiteX3" fmla="*/ 266700 w 556259"/>
                  <a:gd name="connsiteY3" fmla="*/ 495300 h 758190"/>
                  <a:gd name="connsiteX4" fmla="*/ 240030 w 556259"/>
                  <a:gd name="connsiteY4" fmla="*/ 430530 h 758190"/>
                  <a:gd name="connsiteX5" fmla="*/ 262890 w 556259"/>
                  <a:gd name="connsiteY5" fmla="*/ 350520 h 758190"/>
                  <a:gd name="connsiteX6" fmla="*/ 293370 w 556259"/>
                  <a:gd name="connsiteY6" fmla="*/ 240030 h 758190"/>
                  <a:gd name="connsiteX7" fmla="*/ 289560 w 556259"/>
                  <a:gd name="connsiteY7" fmla="*/ 182880 h 758190"/>
                  <a:gd name="connsiteX8" fmla="*/ 262890 w 556259"/>
                  <a:gd name="connsiteY8" fmla="*/ 45720 h 758190"/>
                  <a:gd name="connsiteX9" fmla="*/ 140970 w 556259"/>
                  <a:gd name="connsiteY9" fmla="*/ 0 h 758190"/>
                  <a:gd name="connsiteX10" fmla="*/ 140970 w 556259"/>
                  <a:gd name="connsiteY10" fmla="*/ 0 h 758190"/>
                  <a:gd name="connsiteX11" fmla="*/ 19050 w 556259"/>
                  <a:gd name="connsiteY11" fmla="*/ 45720 h 758190"/>
                  <a:gd name="connsiteX12" fmla="*/ 0 w 556259"/>
                  <a:gd name="connsiteY12" fmla="*/ 72390 h 758190"/>
                  <a:gd name="connsiteX13" fmla="*/ 38100 w 556259"/>
                  <a:gd name="connsiteY13" fmla="*/ 129540 h 758190"/>
                  <a:gd name="connsiteX14" fmla="*/ 22860 w 556259"/>
                  <a:gd name="connsiteY14" fmla="*/ 247650 h 758190"/>
                  <a:gd name="connsiteX15" fmla="*/ 38100 w 556259"/>
                  <a:gd name="connsiteY15" fmla="*/ 361950 h 758190"/>
                  <a:gd name="connsiteX16" fmla="*/ 45720 w 556259"/>
                  <a:gd name="connsiteY16" fmla="*/ 464820 h 758190"/>
                  <a:gd name="connsiteX17" fmla="*/ 266700 w 556259"/>
                  <a:gd name="connsiteY17" fmla="*/ 560070 h 758190"/>
                  <a:gd name="connsiteX18" fmla="*/ 373380 w 556259"/>
                  <a:gd name="connsiteY18" fmla="*/ 758190 h 75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6259" h="758190">
                    <a:moveTo>
                      <a:pt x="373380" y="758190"/>
                    </a:moveTo>
                    <a:lnTo>
                      <a:pt x="556260" y="758190"/>
                    </a:lnTo>
                    <a:cubicBezTo>
                      <a:pt x="556260" y="678180"/>
                      <a:pt x="541020" y="617220"/>
                      <a:pt x="472440" y="594360"/>
                    </a:cubicBezTo>
                    <a:cubicBezTo>
                      <a:pt x="403860" y="571500"/>
                      <a:pt x="316230" y="537210"/>
                      <a:pt x="266700" y="495300"/>
                    </a:cubicBezTo>
                    <a:cubicBezTo>
                      <a:pt x="209550" y="445770"/>
                      <a:pt x="224790" y="445770"/>
                      <a:pt x="240030" y="430530"/>
                    </a:cubicBezTo>
                    <a:cubicBezTo>
                      <a:pt x="259080" y="407670"/>
                      <a:pt x="262890" y="350520"/>
                      <a:pt x="262890" y="350520"/>
                    </a:cubicBezTo>
                    <a:cubicBezTo>
                      <a:pt x="320040" y="335280"/>
                      <a:pt x="308610" y="240030"/>
                      <a:pt x="293370" y="240030"/>
                    </a:cubicBezTo>
                    <a:cubicBezTo>
                      <a:pt x="278130" y="240030"/>
                      <a:pt x="278130" y="236220"/>
                      <a:pt x="289560" y="182880"/>
                    </a:cubicBezTo>
                    <a:cubicBezTo>
                      <a:pt x="300990" y="118110"/>
                      <a:pt x="297180" y="83820"/>
                      <a:pt x="262890" y="45720"/>
                    </a:cubicBezTo>
                    <a:cubicBezTo>
                      <a:pt x="232410" y="3810"/>
                      <a:pt x="140970" y="0"/>
                      <a:pt x="140970" y="0"/>
                    </a:cubicBezTo>
                    <a:lnTo>
                      <a:pt x="140970" y="0"/>
                    </a:lnTo>
                    <a:cubicBezTo>
                      <a:pt x="140970" y="0"/>
                      <a:pt x="49530" y="3810"/>
                      <a:pt x="19050" y="45720"/>
                    </a:cubicBezTo>
                    <a:cubicBezTo>
                      <a:pt x="11430" y="53340"/>
                      <a:pt x="7620" y="64770"/>
                      <a:pt x="0" y="72390"/>
                    </a:cubicBezTo>
                    <a:cubicBezTo>
                      <a:pt x="0" y="72390"/>
                      <a:pt x="34290" y="91440"/>
                      <a:pt x="38100" y="129540"/>
                    </a:cubicBezTo>
                    <a:cubicBezTo>
                      <a:pt x="41910" y="163830"/>
                      <a:pt x="41910" y="198120"/>
                      <a:pt x="22860" y="247650"/>
                    </a:cubicBezTo>
                    <a:cubicBezTo>
                      <a:pt x="3810" y="297180"/>
                      <a:pt x="-3810" y="323850"/>
                      <a:pt x="38100" y="361950"/>
                    </a:cubicBezTo>
                    <a:cubicBezTo>
                      <a:pt x="60960" y="381000"/>
                      <a:pt x="45720" y="464820"/>
                      <a:pt x="45720" y="464820"/>
                    </a:cubicBezTo>
                    <a:cubicBezTo>
                      <a:pt x="45720" y="464820"/>
                      <a:pt x="152400" y="521970"/>
                      <a:pt x="266700" y="560070"/>
                    </a:cubicBezTo>
                    <a:cubicBezTo>
                      <a:pt x="384810" y="598170"/>
                      <a:pt x="373380" y="758190"/>
                      <a:pt x="373380" y="758190"/>
                    </a:cubicBezTo>
                    <a:close/>
                  </a:path>
                </a:pathLst>
              </a:custGeom>
              <a:solidFill>
                <a:schemeClr val="bg1"/>
              </a:solidFill>
              <a:ln w="1860" cap="flat">
                <a:noFill/>
                <a:prstDash val="solid"/>
                <a:miter/>
              </a:ln>
            </p:spPr>
            <p:txBody>
              <a:bodyPr rtlCol="0" anchor="ctr"/>
              <a:lstStyle/>
              <a:p>
                <a:endParaRPr lang="en-US"/>
              </a:p>
            </p:txBody>
          </p:sp>
          <p:sp>
            <p:nvSpPr>
              <p:cNvPr id="70" name="任意多边形: 形状 69">
                <a:extLst>
                  <a:ext uri="{FF2B5EF4-FFF2-40B4-BE49-F238E27FC236}">
                    <a16:creationId xmlns:a16="http://schemas.microsoft.com/office/drawing/2014/main" id="{8C54638E-71FD-46AC-83C1-3BF33668464C}"/>
                  </a:ext>
                </a:extLst>
              </p:cNvPr>
              <p:cNvSpPr/>
              <p:nvPr/>
            </p:nvSpPr>
            <p:spPr>
              <a:xfrm>
                <a:off x="2254916" y="3638550"/>
                <a:ext cx="556259" cy="758190"/>
              </a:xfrm>
              <a:custGeom>
                <a:avLst/>
                <a:gdLst>
                  <a:gd name="connsiteX0" fmla="*/ 182880 w 556259"/>
                  <a:gd name="connsiteY0" fmla="*/ 758190 h 758190"/>
                  <a:gd name="connsiteX1" fmla="*/ 0 w 556259"/>
                  <a:gd name="connsiteY1" fmla="*/ 758190 h 758190"/>
                  <a:gd name="connsiteX2" fmla="*/ 83820 w 556259"/>
                  <a:gd name="connsiteY2" fmla="*/ 594360 h 758190"/>
                  <a:gd name="connsiteX3" fmla="*/ 289560 w 556259"/>
                  <a:gd name="connsiteY3" fmla="*/ 495300 h 758190"/>
                  <a:gd name="connsiteX4" fmla="*/ 316230 w 556259"/>
                  <a:gd name="connsiteY4" fmla="*/ 430530 h 758190"/>
                  <a:gd name="connsiteX5" fmla="*/ 293370 w 556259"/>
                  <a:gd name="connsiteY5" fmla="*/ 350520 h 758190"/>
                  <a:gd name="connsiteX6" fmla="*/ 262890 w 556259"/>
                  <a:gd name="connsiteY6" fmla="*/ 240030 h 758190"/>
                  <a:gd name="connsiteX7" fmla="*/ 266700 w 556259"/>
                  <a:gd name="connsiteY7" fmla="*/ 182880 h 758190"/>
                  <a:gd name="connsiteX8" fmla="*/ 293370 w 556259"/>
                  <a:gd name="connsiteY8" fmla="*/ 45720 h 758190"/>
                  <a:gd name="connsiteX9" fmla="*/ 415290 w 556259"/>
                  <a:gd name="connsiteY9" fmla="*/ 0 h 758190"/>
                  <a:gd name="connsiteX10" fmla="*/ 415290 w 556259"/>
                  <a:gd name="connsiteY10" fmla="*/ 0 h 758190"/>
                  <a:gd name="connsiteX11" fmla="*/ 537210 w 556259"/>
                  <a:gd name="connsiteY11" fmla="*/ 45720 h 758190"/>
                  <a:gd name="connsiteX12" fmla="*/ 556260 w 556259"/>
                  <a:gd name="connsiteY12" fmla="*/ 72390 h 758190"/>
                  <a:gd name="connsiteX13" fmla="*/ 518160 w 556259"/>
                  <a:gd name="connsiteY13" fmla="*/ 129540 h 758190"/>
                  <a:gd name="connsiteX14" fmla="*/ 533400 w 556259"/>
                  <a:gd name="connsiteY14" fmla="*/ 247650 h 758190"/>
                  <a:gd name="connsiteX15" fmla="*/ 518160 w 556259"/>
                  <a:gd name="connsiteY15" fmla="*/ 361950 h 758190"/>
                  <a:gd name="connsiteX16" fmla="*/ 510540 w 556259"/>
                  <a:gd name="connsiteY16" fmla="*/ 464820 h 758190"/>
                  <a:gd name="connsiteX17" fmla="*/ 289560 w 556259"/>
                  <a:gd name="connsiteY17" fmla="*/ 560070 h 758190"/>
                  <a:gd name="connsiteX18" fmla="*/ 182880 w 556259"/>
                  <a:gd name="connsiteY18" fmla="*/ 758190 h 75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6259" h="758190">
                    <a:moveTo>
                      <a:pt x="182880" y="758190"/>
                    </a:moveTo>
                    <a:lnTo>
                      <a:pt x="0" y="758190"/>
                    </a:lnTo>
                    <a:cubicBezTo>
                      <a:pt x="0" y="678180"/>
                      <a:pt x="15240" y="617220"/>
                      <a:pt x="83820" y="594360"/>
                    </a:cubicBezTo>
                    <a:cubicBezTo>
                      <a:pt x="152400" y="571500"/>
                      <a:pt x="240030" y="537210"/>
                      <a:pt x="289560" y="495300"/>
                    </a:cubicBezTo>
                    <a:cubicBezTo>
                      <a:pt x="346710" y="445770"/>
                      <a:pt x="331470" y="445770"/>
                      <a:pt x="316230" y="430530"/>
                    </a:cubicBezTo>
                    <a:cubicBezTo>
                      <a:pt x="297180" y="407670"/>
                      <a:pt x="293370" y="350520"/>
                      <a:pt x="293370" y="350520"/>
                    </a:cubicBezTo>
                    <a:cubicBezTo>
                      <a:pt x="236220" y="335280"/>
                      <a:pt x="247650" y="240030"/>
                      <a:pt x="262890" y="240030"/>
                    </a:cubicBezTo>
                    <a:cubicBezTo>
                      <a:pt x="278130" y="240030"/>
                      <a:pt x="278130" y="236220"/>
                      <a:pt x="266700" y="182880"/>
                    </a:cubicBezTo>
                    <a:cubicBezTo>
                      <a:pt x="255270" y="118110"/>
                      <a:pt x="259080" y="83820"/>
                      <a:pt x="293370" y="45720"/>
                    </a:cubicBezTo>
                    <a:cubicBezTo>
                      <a:pt x="323850" y="3810"/>
                      <a:pt x="415290" y="0"/>
                      <a:pt x="415290" y="0"/>
                    </a:cubicBezTo>
                    <a:lnTo>
                      <a:pt x="415290" y="0"/>
                    </a:lnTo>
                    <a:cubicBezTo>
                      <a:pt x="415290" y="0"/>
                      <a:pt x="506730" y="3810"/>
                      <a:pt x="537210" y="45720"/>
                    </a:cubicBezTo>
                    <a:cubicBezTo>
                      <a:pt x="544830" y="53340"/>
                      <a:pt x="548640" y="64770"/>
                      <a:pt x="556260" y="72390"/>
                    </a:cubicBezTo>
                    <a:cubicBezTo>
                      <a:pt x="556260" y="72390"/>
                      <a:pt x="521970" y="91440"/>
                      <a:pt x="518160" y="129540"/>
                    </a:cubicBezTo>
                    <a:cubicBezTo>
                      <a:pt x="514350" y="163830"/>
                      <a:pt x="514350" y="198120"/>
                      <a:pt x="533400" y="247650"/>
                    </a:cubicBezTo>
                    <a:cubicBezTo>
                      <a:pt x="552450" y="297180"/>
                      <a:pt x="560070" y="323850"/>
                      <a:pt x="518160" y="361950"/>
                    </a:cubicBezTo>
                    <a:cubicBezTo>
                      <a:pt x="495300" y="381000"/>
                      <a:pt x="510540" y="464820"/>
                      <a:pt x="510540" y="464820"/>
                    </a:cubicBezTo>
                    <a:cubicBezTo>
                      <a:pt x="510540" y="464820"/>
                      <a:pt x="403860" y="521970"/>
                      <a:pt x="289560" y="560070"/>
                    </a:cubicBezTo>
                    <a:cubicBezTo>
                      <a:pt x="171450" y="598170"/>
                      <a:pt x="182880" y="758190"/>
                      <a:pt x="182880" y="758190"/>
                    </a:cubicBezTo>
                    <a:close/>
                  </a:path>
                </a:pathLst>
              </a:custGeom>
              <a:solidFill>
                <a:schemeClr val="bg1"/>
              </a:solidFill>
              <a:ln w="1860" cap="flat">
                <a:noFill/>
                <a:prstDash val="solid"/>
                <a:miter/>
              </a:ln>
            </p:spPr>
            <p:txBody>
              <a:bodyPr rtlCol="0" anchor="ctr"/>
              <a:lstStyle/>
              <a:p>
                <a:endParaRPr lang="en-US"/>
              </a:p>
            </p:txBody>
          </p:sp>
        </p:grpSp>
      </p:grpSp>
      <p:grpSp>
        <p:nvGrpSpPr>
          <p:cNvPr id="103" name="组合 102">
            <a:extLst>
              <a:ext uri="{FF2B5EF4-FFF2-40B4-BE49-F238E27FC236}">
                <a16:creationId xmlns:a16="http://schemas.microsoft.com/office/drawing/2014/main" id="{95093DAB-1759-4ACA-B2BB-8C1AD8C3B28E}"/>
              </a:ext>
            </a:extLst>
          </p:cNvPr>
          <p:cNvGrpSpPr/>
          <p:nvPr/>
        </p:nvGrpSpPr>
        <p:grpSpPr>
          <a:xfrm>
            <a:off x="3818964" y="4650476"/>
            <a:ext cx="816324" cy="466007"/>
            <a:chOff x="4089631" y="4543314"/>
            <a:chExt cx="816324" cy="466007"/>
          </a:xfrm>
        </p:grpSpPr>
        <p:cxnSp>
          <p:nvCxnSpPr>
            <p:cNvPr id="59" name="直接箭头连接符 58">
              <a:extLst>
                <a:ext uri="{FF2B5EF4-FFF2-40B4-BE49-F238E27FC236}">
                  <a16:creationId xmlns:a16="http://schemas.microsoft.com/office/drawing/2014/main" id="{14FA2970-D32A-4EC2-9F8B-3CA1595175A2}"/>
                </a:ext>
              </a:extLst>
            </p:cNvPr>
            <p:cNvCxnSpPr>
              <a:cxnSpLocks/>
            </p:cNvCxnSpPr>
            <p:nvPr/>
          </p:nvCxnSpPr>
          <p:spPr>
            <a:xfrm>
              <a:off x="4089631" y="4543314"/>
              <a:ext cx="816324" cy="466007"/>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56" name="椭圆 55">
              <a:extLst>
                <a:ext uri="{FF2B5EF4-FFF2-40B4-BE49-F238E27FC236}">
                  <a16:creationId xmlns:a16="http://schemas.microsoft.com/office/drawing/2014/main" id="{2A051DF6-7098-4FBB-9150-903751F5FB31}"/>
                </a:ext>
              </a:extLst>
            </p:cNvPr>
            <p:cNvSpPr/>
            <p:nvPr/>
          </p:nvSpPr>
          <p:spPr>
            <a:xfrm>
              <a:off x="4630452" y="4833206"/>
              <a:ext cx="90488" cy="904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grpSp>
        <p:nvGrpSpPr>
          <p:cNvPr id="6" name="组合 5">
            <a:extLst>
              <a:ext uri="{FF2B5EF4-FFF2-40B4-BE49-F238E27FC236}">
                <a16:creationId xmlns:a16="http://schemas.microsoft.com/office/drawing/2014/main" id="{4D626100-6141-4A86-8953-7ACEEB7547DC}"/>
              </a:ext>
            </a:extLst>
          </p:cNvPr>
          <p:cNvGrpSpPr/>
          <p:nvPr/>
        </p:nvGrpSpPr>
        <p:grpSpPr>
          <a:xfrm>
            <a:off x="4698113" y="4795138"/>
            <a:ext cx="5965778" cy="1135900"/>
            <a:chOff x="4700913" y="4637577"/>
            <a:chExt cx="5965778" cy="1135900"/>
          </a:xfrm>
        </p:grpSpPr>
        <p:sp>
          <p:nvSpPr>
            <p:cNvPr id="35" name="文本框 34">
              <a:extLst>
                <a:ext uri="{FF2B5EF4-FFF2-40B4-BE49-F238E27FC236}">
                  <a16:creationId xmlns:a16="http://schemas.microsoft.com/office/drawing/2014/main" id="{709A7B1B-261E-4674-A50E-20A68B712C03}"/>
                </a:ext>
              </a:extLst>
            </p:cNvPr>
            <p:cNvSpPr txBox="1"/>
            <p:nvPr>
              <p:custDataLst>
                <p:tags r:id="rId2"/>
              </p:custDataLst>
            </p:nvPr>
          </p:nvSpPr>
          <p:spPr>
            <a:xfrm>
              <a:off x="5172755" y="4637577"/>
              <a:ext cx="4772660"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mn-ea"/>
                  <a:sym typeface="+mn-lt"/>
                </a:rPr>
                <a:t>3</a:t>
              </a:r>
              <a:r>
                <a:rPr kumimoji="0" lang="en-US" altLang="zh-CN" sz="2400" b="0" i="0" u="none" strike="noStrike" kern="1200" cap="none" spc="0" normalizeH="0" baseline="0" noProof="0" dirty="0">
                  <a:ln>
                    <a:noFill/>
                  </a:ln>
                  <a:solidFill>
                    <a:schemeClr val="accent1"/>
                  </a:solidFill>
                  <a:effectLst/>
                  <a:uLnTx/>
                  <a:uFillTx/>
                  <a:latin typeface="+mj-ea"/>
                  <a:ea typeface="+mj-ea"/>
                  <a:cs typeface="+mn-ea"/>
                  <a:sym typeface="+mn-lt"/>
                </a:rPr>
                <a:t>.</a:t>
              </a:r>
              <a:r>
                <a:rPr kumimoji="0" lang="zh-CN" altLang="en-US" sz="2400" b="0" i="0" u="none" strike="noStrike" kern="1200" cap="none" spc="0" normalizeH="0" baseline="0" noProof="0">
                  <a:ln>
                    <a:noFill/>
                  </a:ln>
                  <a:solidFill>
                    <a:schemeClr val="accent1"/>
                  </a:solidFill>
                  <a:effectLst/>
                  <a:uLnTx/>
                  <a:uFillTx/>
                  <a:latin typeface="+mj-ea"/>
                  <a:ea typeface="+mj-ea"/>
                  <a:cs typeface="+mn-ea"/>
                  <a:sym typeface="+mn-lt"/>
                </a:rPr>
                <a:t>请输入标题</a:t>
              </a:r>
              <a:endParaRPr kumimoji="0" lang="zh-CN" altLang="en-US" sz="24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37" name="Text Placeholder 32">
              <a:extLst>
                <a:ext uri="{FF2B5EF4-FFF2-40B4-BE49-F238E27FC236}">
                  <a16:creationId xmlns:a16="http://schemas.microsoft.com/office/drawing/2014/main" id="{377DB6C3-AF53-4F1E-BC83-F7EE965325A5}"/>
                </a:ext>
              </a:extLst>
            </p:cNvPr>
            <p:cNvSpPr txBox="1"/>
            <p:nvPr>
              <p:custDataLst>
                <p:tags r:id="rId3"/>
              </p:custDataLst>
            </p:nvPr>
          </p:nvSpPr>
          <p:spPr>
            <a:xfrm>
              <a:off x="5172755" y="4980824"/>
              <a:ext cx="5493936" cy="79265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defRPr/>
                <a:extLst>
                  <a:ext uri="{35155182-B16C-46BC-9424-99874614C6A1}">
                    <wpsdc:indentchars xmlns="" xmlns:wpsdc="http://www.wps.cn/officeDocument/2017/drawingmlCustomData" val="200" checksum="3837665281"/>
                  </a:ext>
                </a:extLst>
              </a:pPr>
              <a:r>
                <a:rPr lang="zh-CN" altLang="en-US" sz="1400" dirty="0">
                  <a:solidFill>
                    <a:schemeClr val="tx1">
                      <a:lumMod val="75000"/>
                      <a:lumOff val="25000"/>
                    </a:schemeClr>
                  </a:solidFill>
                  <a:latin typeface="+mn-lt"/>
                  <a:cs typeface="+mn-ea"/>
                  <a:sym typeface="+mn-lt"/>
                </a:rPr>
                <a:t>请输入文字请输入文字请输入文字请输入文字请输入文字请输入文字请输入文字请输入文字请输入文字请输入文字请输入文字请输入文字请输入文字请输入文字请输入文字请输入文字请输入文字请输入文字</a:t>
              </a:r>
            </a:p>
          </p:txBody>
        </p:sp>
        <p:grpSp>
          <p:nvGrpSpPr>
            <p:cNvPr id="95" name="组合 94">
              <a:extLst>
                <a:ext uri="{FF2B5EF4-FFF2-40B4-BE49-F238E27FC236}">
                  <a16:creationId xmlns:a16="http://schemas.microsoft.com/office/drawing/2014/main" id="{EA8BD8CA-2172-4E24-BBDA-750984960378}"/>
                </a:ext>
              </a:extLst>
            </p:cNvPr>
            <p:cNvGrpSpPr/>
            <p:nvPr/>
          </p:nvGrpSpPr>
          <p:grpSpPr>
            <a:xfrm>
              <a:off x="4700913" y="4637577"/>
              <a:ext cx="360848" cy="360848"/>
              <a:chOff x="5024745" y="4730302"/>
              <a:chExt cx="503918" cy="503918"/>
            </a:xfrm>
          </p:grpSpPr>
          <p:sp>
            <p:nvSpPr>
              <p:cNvPr id="34" name="îŝḷîḓé-Rectangle 8">
                <a:extLst>
                  <a:ext uri="{FF2B5EF4-FFF2-40B4-BE49-F238E27FC236}">
                    <a16:creationId xmlns:a16="http://schemas.microsoft.com/office/drawing/2014/main" id="{E663E60F-A1A8-4595-BF58-972ACF848017}"/>
                  </a:ext>
                </a:extLst>
              </p:cNvPr>
              <p:cNvSpPr/>
              <p:nvPr>
                <p:custDataLst>
                  <p:tags r:id="rId4"/>
                </p:custDataLst>
              </p:nvPr>
            </p:nvSpPr>
            <p:spPr>
              <a:xfrm>
                <a:off x="5024745" y="4730302"/>
                <a:ext cx="503918" cy="5039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cs typeface="+mn-ea"/>
                  <a:sym typeface="+mn-lt"/>
                </a:endParaRPr>
              </a:p>
            </p:txBody>
          </p:sp>
          <p:sp>
            <p:nvSpPr>
              <p:cNvPr id="94" name="图形 92">
                <a:extLst>
                  <a:ext uri="{FF2B5EF4-FFF2-40B4-BE49-F238E27FC236}">
                    <a16:creationId xmlns:a16="http://schemas.microsoft.com/office/drawing/2014/main" id="{AC4F8A44-5C4F-411C-BC87-CF343A8490E8}"/>
                  </a:ext>
                </a:extLst>
              </p:cNvPr>
              <p:cNvSpPr/>
              <p:nvPr/>
            </p:nvSpPr>
            <p:spPr>
              <a:xfrm>
                <a:off x="5116701" y="4822370"/>
                <a:ext cx="320006" cy="319782"/>
              </a:xfrm>
              <a:custGeom>
                <a:avLst/>
                <a:gdLst>
                  <a:gd name="connsiteX0" fmla="*/ 497929 w 503560"/>
                  <a:gd name="connsiteY0" fmla="*/ 479191 h 503207"/>
                  <a:gd name="connsiteX1" fmla="*/ 488643 w 503560"/>
                  <a:gd name="connsiteY1" fmla="*/ 476721 h 503207"/>
                  <a:gd name="connsiteX2" fmla="*/ 488643 w 503560"/>
                  <a:gd name="connsiteY2" fmla="*/ 130489 h 503207"/>
                  <a:gd name="connsiteX3" fmla="*/ 482044 w 503560"/>
                  <a:gd name="connsiteY3" fmla="*/ 104904 h 503207"/>
                  <a:gd name="connsiteX4" fmla="*/ 433822 w 503560"/>
                  <a:gd name="connsiteY4" fmla="*/ 75274 h 503207"/>
                  <a:gd name="connsiteX5" fmla="*/ 386806 w 503560"/>
                  <a:gd name="connsiteY5" fmla="*/ 75274 h 503207"/>
                  <a:gd name="connsiteX6" fmla="*/ 386486 w 503560"/>
                  <a:gd name="connsiteY6" fmla="*/ 60978 h 503207"/>
                  <a:gd name="connsiteX7" fmla="*/ 372166 w 503560"/>
                  <a:gd name="connsiteY7" fmla="*/ 25837 h 503207"/>
                  <a:gd name="connsiteX8" fmla="*/ 326292 w 503560"/>
                  <a:gd name="connsiteY8" fmla="*/ 498 h 503207"/>
                  <a:gd name="connsiteX9" fmla="*/ 303281 w 503560"/>
                  <a:gd name="connsiteY9" fmla="*/ 16 h 503207"/>
                  <a:gd name="connsiteX10" fmla="*/ 197399 w 503560"/>
                  <a:gd name="connsiteY10" fmla="*/ 16 h 503207"/>
                  <a:gd name="connsiteX11" fmla="*/ 177818 w 503560"/>
                  <a:gd name="connsiteY11" fmla="*/ 730 h 503207"/>
                  <a:gd name="connsiteX12" fmla="*/ 147086 w 503560"/>
                  <a:gd name="connsiteY12" fmla="*/ 13072 h 503207"/>
                  <a:gd name="connsiteX13" fmla="*/ 120803 w 503560"/>
                  <a:gd name="connsiteY13" fmla="*/ 52416 h 503207"/>
                  <a:gd name="connsiteX14" fmla="*/ 119006 w 503560"/>
                  <a:gd name="connsiteY14" fmla="*/ 76834 h 503207"/>
                  <a:gd name="connsiteX15" fmla="*/ 71385 w 503560"/>
                  <a:gd name="connsiteY15" fmla="*/ 76839 h 503207"/>
                  <a:gd name="connsiteX16" fmla="*/ 36116 w 503560"/>
                  <a:gd name="connsiteY16" fmla="*/ 91071 h 503207"/>
                  <a:gd name="connsiteX17" fmla="*/ 17957 w 503560"/>
                  <a:gd name="connsiteY17" fmla="*/ 125897 h 503207"/>
                  <a:gd name="connsiteX18" fmla="*/ 17613 w 503560"/>
                  <a:gd name="connsiteY18" fmla="*/ 136768 h 503207"/>
                  <a:gd name="connsiteX19" fmla="*/ 17613 w 503560"/>
                  <a:gd name="connsiteY19" fmla="*/ 476740 h 503207"/>
                  <a:gd name="connsiteX20" fmla="*/ 12691 w 503560"/>
                  <a:gd name="connsiteY20" fmla="*/ 476745 h 503207"/>
                  <a:gd name="connsiteX21" fmla="*/ 1747 w 503560"/>
                  <a:gd name="connsiteY21" fmla="*/ 482842 h 503207"/>
                  <a:gd name="connsiteX22" fmla="*/ 1747 w 503560"/>
                  <a:gd name="connsiteY22" fmla="*/ 497114 h 503207"/>
                  <a:gd name="connsiteX23" fmla="*/ 12687 w 503560"/>
                  <a:gd name="connsiteY23" fmla="*/ 503201 h 503207"/>
                  <a:gd name="connsiteX24" fmla="*/ 490808 w 503560"/>
                  <a:gd name="connsiteY24" fmla="*/ 503191 h 503207"/>
                  <a:gd name="connsiteX25" fmla="*/ 503313 w 503560"/>
                  <a:gd name="connsiteY25" fmla="*/ 492468 h 503207"/>
                  <a:gd name="connsiteX26" fmla="*/ 497929 w 503560"/>
                  <a:gd name="connsiteY26" fmla="*/ 479191 h 503207"/>
                  <a:gd name="connsiteX27" fmla="*/ 48719 w 503560"/>
                  <a:gd name="connsiteY27" fmla="*/ 472011 h 503207"/>
                  <a:gd name="connsiteX28" fmla="*/ 48719 w 503560"/>
                  <a:gd name="connsiteY28" fmla="*/ 131237 h 503207"/>
                  <a:gd name="connsiteX29" fmla="*/ 68265 w 503560"/>
                  <a:gd name="connsiteY29" fmla="*/ 104525 h 503207"/>
                  <a:gd name="connsiteX30" fmla="*/ 82827 w 503560"/>
                  <a:gd name="connsiteY30" fmla="*/ 103300 h 503207"/>
                  <a:gd name="connsiteX31" fmla="*/ 118997 w 503560"/>
                  <a:gd name="connsiteY31" fmla="*/ 103300 h 503207"/>
                  <a:gd name="connsiteX32" fmla="*/ 119006 w 503560"/>
                  <a:gd name="connsiteY32" fmla="*/ 472006 h 503207"/>
                  <a:gd name="connsiteX33" fmla="*/ 48719 w 503560"/>
                  <a:gd name="connsiteY33" fmla="*/ 472011 h 503207"/>
                  <a:gd name="connsiteX34" fmla="*/ 302991 w 503560"/>
                  <a:gd name="connsiteY34" fmla="*/ 472011 h 503207"/>
                  <a:gd name="connsiteX35" fmla="*/ 201164 w 503560"/>
                  <a:gd name="connsiteY35" fmla="*/ 472016 h 503207"/>
                  <a:gd name="connsiteX36" fmla="*/ 201159 w 503560"/>
                  <a:gd name="connsiteY36" fmla="*/ 371198 h 503207"/>
                  <a:gd name="connsiteX37" fmla="*/ 214229 w 503560"/>
                  <a:gd name="connsiteY37" fmla="*/ 358817 h 503207"/>
                  <a:gd name="connsiteX38" fmla="*/ 290166 w 503560"/>
                  <a:gd name="connsiteY38" fmla="*/ 358826 h 503207"/>
                  <a:gd name="connsiteX39" fmla="*/ 302991 w 503560"/>
                  <a:gd name="connsiteY39" fmla="*/ 371267 h 503207"/>
                  <a:gd name="connsiteX40" fmla="*/ 302991 w 503560"/>
                  <a:gd name="connsiteY40" fmla="*/ 472011 h 503207"/>
                  <a:gd name="connsiteX41" fmla="*/ 360055 w 503560"/>
                  <a:gd name="connsiteY41" fmla="*/ 77174 h 503207"/>
                  <a:gd name="connsiteX42" fmla="*/ 360055 w 503560"/>
                  <a:gd name="connsiteY42" fmla="*/ 419302 h 503207"/>
                  <a:gd name="connsiteX43" fmla="*/ 359908 w 503560"/>
                  <a:gd name="connsiteY43" fmla="*/ 471967 h 503207"/>
                  <a:gd name="connsiteX44" fmla="*/ 337620 w 503560"/>
                  <a:gd name="connsiteY44" fmla="*/ 471962 h 503207"/>
                  <a:gd name="connsiteX45" fmla="*/ 337625 w 503560"/>
                  <a:gd name="connsiteY45" fmla="*/ 369166 h 503207"/>
                  <a:gd name="connsiteX46" fmla="*/ 328236 w 503560"/>
                  <a:gd name="connsiteY46" fmla="*/ 338576 h 503207"/>
                  <a:gd name="connsiteX47" fmla="*/ 298079 w 503560"/>
                  <a:gd name="connsiteY47" fmla="*/ 330580 h 503207"/>
                  <a:gd name="connsiteX48" fmla="*/ 221581 w 503560"/>
                  <a:gd name="connsiteY48" fmla="*/ 330575 h 503207"/>
                  <a:gd name="connsiteX49" fmla="*/ 186017 w 503560"/>
                  <a:gd name="connsiteY49" fmla="*/ 335653 h 503207"/>
                  <a:gd name="connsiteX50" fmla="*/ 170761 w 503560"/>
                  <a:gd name="connsiteY50" fmla="*/ 369259 h 503207"/>
                  <a:gd name="connsiteX51" fmla="*/ 169777 w 503560"/>
                  <a:gd name="connsiteY51" fmla="*/ 471903 h 503207"/>
                  <a:gd name="connsiteX52" fmla="*/ 145836 w 503560"/>
                  <a:gd name="connsiteY52" fmla="*/ 472021 h 503207"/>
                  <a:gd name="connsiteX53" fmla="*/ 145752 w 503560"/>
                  <a:gd name="connsiteY53" fmla="*/ 300654 h 503207"/>
                  <a:gd name="connsiteX54" fmla="*/ 145752 w 503560"/>
                  <a:gd name="connsiteY54" fmla="*/ 75525 h 503207"/>
                  <a:gd name="connsiteX55" fmla="*/ 146948 w 503560"/>
                  <a:gd name="connsiteY55" fmla="*/ 62150 h 503207"/>
                  <a:gd name="connsiteX56" fmla="*/ 165043 w 503560"/>
                  <a:gd name="connsiteY56" fmla="*/ 37530 h 503207"/>
                  <a:gd name="connsiteX57" fmla="*/ 188162 w 503560"/>
                  <a:gd name="connsiteY57" fmla="*/ 31098 h 503207"/>
                  <a:gd name="connsiteX58" fmla="*/ 317655 w 503560"/>
                  <a:gd name="connsiteY58" fmla="*/ 31098 h 503207"/>
                  <a:gd name="connsiteX59" fmla="*/ 342118 w 503560"/>
                  <a:gd name="connsiteY59" fmla="*/ 38361 h 503207"/>
                  <a:gd name="connsiteX60" fmla="*/ 359568 w 503560"/>
                  <a:gd name="connsiteY60" fmla="*/ 65466 h 503207"/>
                  <a:gd name="connsiteX61" fmla="*/ 360055 w 503560"/>
                  <a:gd name="connsiteY61" fmla="*/ 77174 h 503207"/>
                  <a:gd name="connsiteX62" fmla="*/ 456149 w 503560"/>
                  <a:gd name="connsiteY62" fmla="*/ 472016 h 503207"/>
                  <a:gd name="connsiteX63" fmla="*/ 386605 w 503560"/>
                  <a:gd name="connsiteY63" fmla="*/ 471991 h 503207"/>
                  <a:gd name="connsiteX64" fmla="*/ 386737 w 503560"/>
                  <a:gd name="connsiteY64" fmla="*/ 419680 h 503207"/>
                  <a:gd name="connsiteX65" fmla="*/ 386737 w 503560"/>
                  <a:gd name="connsiteY65" fmla="*/ 103433 h 503207"/>
                  <a:gd name="connsiteX66" fmla="*/ 429172 w 503560"/>
                  <a:gd name="connsiteY66" fmla="*/ 103428 h 503207"/>
                  <a:gd name="connsiteX67" fmla="*/ 449324 w 503560"/>
                  <a:gd name="connsiteY67" fmla="*/ 113309 h 503207"/>
                  <a:gd name="connsiteX68" fmla="*/ 456189 w 503560"/>
                  <a:gd name="connsiteY68" fmla="*/ 132772 h 503207"/>
                  <a:gd name="connsiteX69" fmla="*/ 456149 w 503560"/>
                  <a:gd name="connsiteY69" fmla="*/ 472016 h 503207"/>
                  <a:gd name="connsiteX70" fmla="*/ 196120 w 503560"/>
                  <a:gd name="connsiteY70" fmla="*/ 88694 h 503207"/>
                  <a:gd name="connsiteX71" fmla="*/ 199284 w 503560"/>
                  <a:gd name="connsiteY71" fmla="*/ 88364 h 503207"/>
                  <a:gd name="connsiteX72" fmla="*/ 304649 w 503560"/>
                  <a:gd name="connsiteY72" fmla="*/ 88359 h 503207"/>
                  <a:gd name="connsiteX73" fmla="*/ 314752 w 503560"/>
                  <a:gd name="connsiteY73" fmla="*/ 92537 h 503207"/>
                  <a:gd name="connsiteX74" fmla="*/ 318246 w 503560"/>
                  <a:gd name="connsiteY74" fmla="*/ 103206 h 503207"/>
                  <a:gd name="connsiteX75" fmla="*/ 309782 w 503560"/>
                  <a:gd name="connsiteY75" fmla="*/ 114033 h 503207"/>
                  <a:gd name="connsiteX76" fmla="*/ 302341 w 503560"/>
                  <a:gd name="connsiteY76" fmla="*/ 114825 h 503207"/>
                  <a:gd name="connsiteX77" fmla="*/ 201577 w 503560"/>
                  <a:gd name="connsiteY77" fmla="*/ 114830 h 503207"/>
                  <a:gd name="connsiteX78" fmla="*/ 194186 w 503560"/>
                  <a:gd name="connsiteY78" fmla="*/ 113929 h 503207"/>
                  <a:gd name="connsiteX79" fmla="*/ 185899 w 503560"/>
                  <a:gd name="connsiteY79" fmla="*/ 100244 h 503207"/>
                  <a:gd name="connsiteX80" fmla="*/ 196120 w 503560"/>
                  <a:gd name="connsiteY80" fmla="*/ 88694 h 503207"/>
                  <a:gd name="connsiteX81" fmla="*/ 197773 w 503560"/>
                  <a:gd name="connsiteY81" fmla="*/ 159690 h 503207"/>
                  <a:gd name="connsiteX82" fmla="*/ 305225 w 503560"/>
                  <a:gd name="connsiteY82" fmla="*/ 159641 h 503207"/>
                  <a:gd name="connsiteX83" fmla="*/ 318305 w 503560"/>
                  <a:gd name="connsiteY83" fmla="*/ 171968 h 503207"/>
                  <a:gd name="connsiteX84" fmla="*/ 310992 w 503560"/>
                  <a:gd name="connsiteY84" fmla="*/ 184743 h 503207"/>
                  <a:gd name="connsiteX85" fmla="*/ 304054 w 503560"/>
                  <a:gd name="connsiteY85" fmla="*/ 186116 h 503207"/>
                  <a:gd name="connsiteX86" fmla="*/ 202704 w 503560"/>
                  <a:gd name="connsiteY86" fmla="*/ 186107 h 503207"/>
                  <a:gd name="connsiteX87" fmla="*/ 194766 w 503560"/>
                  <a:gd name="connsiteY87" fmla="*/ 185418 h 503207"/>
                  <a:gd name="connsiteX88" fmla="*/ 185854 w 503560"/>
                  <a:gd name="connsiteY88" fmla="*/ 171944 h 503207"/>
                  <a:gd name="connsiteX89" fmla="*/ 197773 w 503560"/>
                  <a:gd name="connsiteY89" fmla="*/ 159690 h 503207"/>
                  <a:gd name="connsiteX90" fmla="*/ 194983 w 503560"/>
                  <a:gd name="connsiteY90" fmla="*/ 231518 h 503207"/>
                  <a:gd name="connsiteX91" fmla="*/ 202143 w 503560"/>
                  <a:gd name="connsiteY91" fmla="*/ 230918 h 503207"/>
                  <a:gd name="connsiteX92" fmla="*/ 301785 w 503560"/>
                  <a:gd name="connsiteY92" fmla="*/ 230918 h 503207"/>
                  <a:gd name="connsiteX93" fmla="*/ 309732 w 503560"/>
                  <a:gd name="connsiteY93" fmla="*/ 231691 h 503207"/>
                  <a:gd name="connsiteX94" fmla="*/ 318325 w 503560"/>
                  <a:gd name="connsiteY94" fmla="*/ 243683 h 503207"/>
                  <a:gd name="connsiteX95" fmla="*/ 309708 w 503560"/>
                  <a:gd name="connsiteY95" fmla="*/ 256547 h 503207"/>
                  <a:gd name="connsiteX96" fmla="*/ 301239 w 503560"/>
                  <a:gd name="connsiteY96" fmla="*/ 257379 h 503207"/>
                  <a:gd name="connsiteX97" fmla="*/ 202704 w 503560"/>
                  <a:gd name="connsiteY97" fmla="*/ 257379 h 503207"/>
                  <a:gd name="connsiteX98" fmla="*/ 193630 w 503560"/>
                  <a:gd name="connsiteY98" fmla="*/ 256212 h 503207"/>
                  <a:gd name="connsiteX99" fmla="*/ 185854 w 503560"/>
                  <a:gd name="connsiteY99" fmla="*/ 243088 h 503207"/>
                  <a:gd name="connsiteX100" fmla="*/ 194983 w 503560"/>
                  <a:gd name="connsiteY100" fmla="*/ 231518 h 503207"/>
                  <a:gd name="connsiteX101" fmla="*/ 411859 w 503560"/>
                  <a:gd name="connsiteY101" fmla="*/ 193857 h 503207"/>
                  <a:gd name="connsiteX102" fmla="*/ 422002 w 503560"/>
                  <a:gd name="connsiteY102" fmla="*/ 193449 h 503207"/>
                  <a:gd name="connsiteX103" fmla="*/ 434152 w 503560"/>
                  <a:gd name="connsiteY103" fmla="*/ 194792 h 503207"/>
                  <a:gd name="connsiteX104" fmla="*/ 441543 w 503560"/>
                  <a:gd name="connsiteY104" fmla="*/ 207395 h 503207"/>
                  <a:gd name="connsiteX105" fmla="*/ 428857 w 503560"/>
                  <a:gd name="connsiteY105" fmla="*/ 219909 h 503207"/>
                  <a:gd name="connsiteX106" fmla="*/ 414005 w 503560"/>
                  <a:gd name="connsiteY106" fmla="*/ 219885 h 503207"/>
                  <a:gd name="connsiteX107" fmla="*/ 401953 w 503560"/>
                  <a:gd name="connsiteY107" fmla="*/ 208502 h 503207"/>
                  <a:gd name="connsiteX108" fmla="*/ 411859 w 503560"/>
                  <a:gd name="connsiteY108" fmla="*/ 193857 h 503207"/>
                  <a:gd name="connsiteX109" fmla="*/ 76109 w 503560"/>
                  <a:gd name="connsiteY109" fmla="*/ 195442 h 503207"/>
                  <a:gd name="connsiteX110" fmla="*/ 90617 w 503560"/>
                  <a:gd name="connsiteY110" fmla="*/ 195063 h 503207"/>
                  <a:gd name="connsiteX111" fmla="*/ 100469 w 503560"/>
                  <a:gd name="connsiteY111" fmla="*/ 197755 h 503207"/>
                  <a:gd name="connsiteX112" fmla="*/ 105419 w 503560"/>
                  <a:gd name="connsiteY112" fmla="*/ 211042 h 503207"/>
                  <a:gd name="connsiteX113" fmla="*/ 92895 w 503560"/>
                  <a:gd name="connsiteY113" fmla="*/ 221543 h 503207"/>
                  <a:gd name="connsiteX114" fmla="*/ 79229 w 503560"/>
                  <a:gd name="connsiteY114" fmla="*/ 221548 h 503207"/>
                  <a:gd name="connsiteX115" fmla="*/ 67793 w 503560"/>
                  <a:gd name="connsiteY115" fmla="*/ 215106 h 503207"/>
                  <a:gd name="connsiteX116" fmla="*/ 66651 w 503560"/>
                  <a:gd name="connsiteY116" fmla="*/ 204019 h 503207"/>
                  <a:gd name="connsiteX117" fmla="*/ 76109 w 503560"/>
                  <a:gd name="connsiteY117" fmla="*/ 195442 h 503207"/>
                  <a:gd name="connsiteX118" fmla="*/ 411431 w 503560"/>
                  <a:gd name="connsiteY118" fmla="*/ 277117 h 503207"/>
                  <a:gd name="connsiteX119" fmla="*/ 415226 w 503560"/>
                  <a:gd name="connsiteY119" fmla="*/ 276669 h 503207"/>
                  <a:gd name="connsiteX120" fmla="*/ 428325 w 503560"/>
                  <a:gd name="connsiteY120" fmla="*/ 276669 h 503207"/>
                  <a:gd name="connsiteX121" fmla="*/ 440328 w 503560"/>
                  <a:gd name="connsiteY121" fmla="*/ 284174 h 503207"/>
                  <a:gd name="connsiteX122" fmla="*/ 441386 w 503560"/>
                  <a:gd name="connsiteY122" fmla="*/ 292200 h 503207"/>
                  <a:gd name="connsiteX123" fmla="*/ 430043 w 503560"/>
                  <a:gd name="connsiteY123" fmla="*/ 302977 h 503207"/>
                  <a:gd name="connsiteX124" fmla="*/ 420855 w 503560"/>
                  <a:gd name="connsiteY124" fmla="*/ 303145 h 503207"/>
                  <a:gd name="connsiteX125" fmla="*/ 409114 w 503560"/>
                  <a:gd name="connsiteY125" fmla="*/ 301688 h 503207"/>
                  <a:gd name="connsiteX126" fmla="*/ 402008 w 503560"/>
                  <a:gd name="connsiteY126" fmla="*/ 287648 h 503207"/>
                  <a:gd name="connsiteX127" fmla="*/ 411431 w 503560"/>
                  <a:gd name="connsiteY127" fmla="*/ 277117 h 503207"/>
                  <a:gd name="connsiteX128" fmla="*/ 76631 w 503560"/>
                  <a:gd name="connsiteY128" fmla="*/ 278460 h 503207"/>
                  <a:gd name="connsiteX129" fmla="*/ 92354 w 503560"/>
                  <a:gd name="connsiteY129" fmla="*/ 278288 h 503207"/>
                  <a:gd name="connsiteX130" fmla="*/ 105444 w 503560"/>
                  <a:gd name="connsiteY130" fmla="*/ 288937 h 503207"/>
                  <a:gd name="connsiteX131" fmla="*/ 98594 w 503560"/>
                  <a:gd name="connsiteY131" fmla="*/ 303208 h 503207"/>
                  <a:gd name="connsiteX132" fmla="*/ 86650 w 503560"/>
                  <a:gd name="connsiteY132" fmla="*/ 304764 h 503207"/>
                  <a:gd name="connsiteX133" fmla="*/ 77035 w 503560"/>
                  <a:gd name="connsiteY133" fmla="*/ 304537 h 503207"/>
                  <a:gd name="connsiteX134" fmla="*/ 65972 w 503560"/>
                  <a:gd name="connsiteY134" fmla="*/ 291275 h 503207"/>
                  <a:gd name="connsiteX135" fmla="*/ 76631 w 503560"/>
                  <a:gd name="connsiteY135" fmla="*/ 278460 h 503207"/>
                  <a:gd name="connsiteX136" fmla="*/ 411441 w 503560"/>
                  <a:gd name="connsiteY136" fmla="*/ 360234 h 503207"/>
                  <a:gd name="connsiteX137" fmla="*/ 422041 w 503560"/>
                  <a:gd name="connsiteY137" fmla="*/ 359757 h 503207"/>
                  <a:gd name="connsiteX138" fmla="*/ 433374 w 503560"/>
                  <a:gd name="connsiteY138" fmla="*/ 360726 h 503207"/>
                  <a:gd name="connsiteX139" fmla="*/ 441558 w 503560"/>
                  <a:gd name="connsiteY139" fmla="*/ 372975 h 503207"/>
                  <a:gd name="connsiteX140" fmla="*/ 432868 w 503560"/>
                  <a:gd name="connsiteY140" fmla="*/ 385445 h 503207"/>
                  <a:gd name="connsiteX141" fmla="*/ 424315 w 503560"/>
                  <a:gd name="connsiteY141" fmla="*/ 386222 h 503207"/>
                  <a:gd name="connsiteX142" fmla="*/ 414094 w 503560"/>
                  <a:gd name="connsiteY142" fmla="*/ 386188 h 503207"/>
                  <a:gd name="connsiteX143" fmla="*/ 402027 w 503560"/>
                  <a:gd name="connsiteY143" fmla="*/ 375258 h 503207"/>
                  <a:gd name="connsiteX144" fmla="*/ 411441 w 503560"/>
                  <a:gd name="connsiteY144" fmla="*/ 360234 h 503207"/>
                  <a:gd name="connsiteX145" fmla="*/ 77679 w 503560"/>
                  <a:gd name="connsiteY145" fmla="*/ 361449 h 503207"/>
                  <a:gd name="connsiteX146" fmla="*/ 87807 w 503560"/>
                  <a:gd name="connsiteY146" fmla="*/ 361380 h 503207"/>
                  <a:gd name="connsiteX147" fmla="*/ 97895 w 503560"/>
                  <a:gd name="connsiteY147" fmla="*/ 362522 h 503207"/>
                  <a:gd name="connsiteX148" fmla="*/ 105631 w 503560"/>
                  <a:gd name="connsiteY148" fmla="*/ 376011 h 503207"/>
                  <a:gd name="connsiteX149" fmla="*/ 93879 w 503560"/>
                  <a:gd name="connsiteY149" fmla="*/ 387777 h 503207"/>
                  <a:gd name="connsiteX150" fmla="*/ 83196 w 503560"/>
                  <a:gd name="connsiteY150" fmla="*/ 387846 h 503207"/>
                  <a:gd name="connsiteX151" fmla="*/ 75307 w 503560"/>
                  <a:gd name="connsiteY151" fmla="*/ 387275 h 503207"/>
                  <a:gd name="connsiteX152" fmla="*/ 66179 w 503560"/>
                  <a:gd name="connsiteY152" fmla="*/ 377192 h 503207"/>
                  <a:gd name="connsiteX153" fmla="*/ 67704 w 503560"/>
                  <a:gd name="connsiteY153" fmla="*/ 367955 h 503207"/>
                  <a:gd name="connsiteX154" fmla="*/ 77679 w 503560"/>
                  <a:gd name="connsiteY154" fmla="*/ 361449 h 503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503560" h="503207">
                    <a:moveTo>
                      <a:pt x="497929" y="479191"/>
                    </a:moveTo>
                    <a:cubicBezTo>
                      <a:pt x="495262" y="477262"/>
                      <a:pt x="491896" y="476583"/>
                      <a:pt x="488643" y="476721"/>
                    </a:cubicBezTo>
                    <a:cubicBezTo>
                      <a:pt x="488638" y="361312"/>
                      <a:pt x="488638" y="245898"/>
                      <a:pt x="488643" y="130489"/>
                    </a:cubicBezTo>
                    <a:cubicBezTo>
                      <a:pt x="488535" y="121606"/>
                      <a:pt x="486296" y="112733"/>
                      <a:pt x="482044" y="104904"/>
                    </a:cubicBezTo>
                    <a:cubicBezTo>
                      <a:pt x="472861" y="87434"/>
                      <a:pt x="453748" y="75624"/>
                      <a:pt x="433822" y="75274"/>
                    </a:cubicBezTo>
                    <a:cubicBezTo>
                      <a:pt x="418149" y="75269"/>
                      <a:pt x="402480" y="75279"/>
                      <a:pt x="386806" y="75274"/>
                    </a:cubicBezTo>
                    <a:cubicBezTo>
                      <a:pt x="386747" y="70506"/>
                      <a:pt x="387003" y="65727"/>
                      <a:pt x="386486" y="60978"/>
                    </a:cubicBezTo>
                    <a:cubicBezTo>
                      <a:pt x="385241" y="48228"/>
                      <a:pt x="380207" y="35881"/>
                      <a:pt x="372166" y="25837"/>
                    </a:cubicBezTo>
                    <a:cubicBezTo>
                      <a:pt x="361089" y="11802"/>
                      <a:pt x="344195" y="2447"/>
                      <a:pt x="326292" y="498"/>
                    </a:cubicBezTo>
                    <a:cubicBezTo>
                      <a:pt x="318649" y="-289"/>
                      <a:pt x="310948" y="120"/>
                      <a:pt x="303281" y="16"/>
                    </a:cubicBezTo>
                    <a:lnTo>
                      <a:pt x="197399" y="16"/>
                    </a:lnTo>
                    <a:cubicBezTo>
                      <a:pt x="190869" y="46"/>
                      <a:pt x="184299" y="-200"/>
                      <a:pt x="177818" y="730"/>
                    </a:cubicBezTo>
                    <a:cubicBezTo>
                      <a:pt x="166756" y="2255"/>
                      <a:pt x="156087" y="6532"/>
                      <a:pt x="147086" y="13072"/>
                    </a:cubicBezTo>
                    <a:cubicBezTo>
                      <a:pt x="133957" y="22540"/>
                      <a:pt x="124405" y="36732"/>
                      <a:pt x="120803" y="52416"/>
                    </a:cubicBezTo>
                    <a:cubicBezTo>
                      <a:pt x="118834" y="60408"/>
                      <a:pt x="118962" y="68675"/>
                      <a:pt x="119006" y="76834"/>
                    </a:cubicBezTo>
                    <a:cubicBezTo>
                      <a:pt x="103126" y="76844"/>
                      <a:pt x="87256" y="76834"/>
                      <a:pt x="71385" y="76839"/>
                    </a:cubicBezTo>
                    <a:cubicBezTo>
                      <a:pt x="58428" y="77287"/>
                      <a:pt x="45702" y="82434"/>
                      <a:pt x="36116" y="91071"/>
                    </a:cubicBezTo>
                    <a:cubicBezTo>
                      <a:pt x="26037" y="99963"/>
                      <a:pt x="19433" y="112610"/>
                      <a:pt x="17957" y="125897"/>
                    </a:cubicBezTo>
                    <a:cubicBezTo>
                      <a:pt x="17450" y="129499"/>
                      <a:pt x="17637" y="133141"/>
                      <a:pt x="17613" y="136768"/>
                    </a:cubicBezTo>
                    <a:lnTo>
                      <a:pt x="17613" y="476740"/>
                    </a:lnTo>
                    <a:cubicBezTo>
                      <a:pt x="14453" y="476755"/>
                      <a:pt x="15851" y="476726"/>
                      <a:pt x="12691" y="476745"/>
                    </a:cubicBezTo>
                    <a:cubicBezTo>
                      <a:pt x="8612" y="476755"/>
                      <a:pt x="4198" y="479609"/>
                      <a:pt x="1747" y="482842"/>
                    </a:cubicBezTo>
                    <a:cubicBezTo>
                      <a:pt x="-930" y="486263"/>
                      <a:pt x="-207" y="493246"/>
                      <a:pt x="1747" y="497114"/>
                    </a:cubicBezTo>
                    <a:cubicBezTo>
                      <a:pt x="3735" y="501050"/>
                      <a:pt x="7264" y="503073"/>
                      <a:pt x="12687" y="503201"/>
                    </a:cubicBezTo>
                    <a:cubicBezTo>
                      <a:pt x="173783" y="503206"/>
                      <a:pt x="329702" y="503216"/>
                      <a:pt x="490808" y="503191"/>
                    </a:cubicBezTo>
                    <a:cubicBezTo>
                      <a:pt x="496837" y="503098"/>
                      <a:pt x="502343" y="498344"/>
                      <a:pt x="503313" y="492468"/>
                    </a:cubicBezTo>
                    <a:cubicBezTo>
                      <a:pt x="504336" y="487508"/>
                      <a:pt x="502127" y="482075"/>
                      <a:pt x="497929" y="479191"/>
                    </a:cubicBezTo>
                    <a:close/>
                    <a:moveTo>
                      <a:pt x="48719" y="472011"/>
                    </a:moveTo>
                    <a:lnTo>
                      <a:pt x="48719" y="131237"/>
                    </a:lnTo>
                    <a:cubicBezTo>
                      <a:pt x="48847" y="119195"/>
                      <a:pt x="57158" y="107930"/>
                      <a:pt x="68265" y="104525"/>
                    </a:cubicBezTo>
                    <a:cubicBezTo>
                      <a:pt x="72960" y="102842"/>
                      <a:pt x="77955" y="103378"/>
                      <a:pt x="82827" y="103300"/>
                    </a:cubicBezTo>
                    <a:lnTo>
                      <a:pt x="118997" y="103300"/>
                    </a:lnTo>
                    <a:cubicBezTo>
                      <a:pt x="119006" y="226203"/>
                      <a:pt x="118992" y="349107"/>
                      <a:pt x="119006" y="472006"/>
                    </a:cubicBezTo>
                    <a:cubicBezTo>
                      <a:pt x="95577" y="472026"/>
                      <a:pt x="72148" y="472011"/>
                      <a:pt x="48719" y="472011"/>
                    </a:cubicBezTo>
                    <a:close/>
                    <a:moveTo>
                      <a:pt x="302991" y="472011"/>
                    </a:moveTo>
                    <a:cubicBezTo>
                      <a:pt x="269045" y="472021"/>
                      <a:pt x="235109" y="472011"/>
                      <a:pt x="201164" y="472016"/>
                    </a:cubicBezTo>
                    <a:cubicBezTo>
                      <a:pt x="201164" y="438415"/>
                      <a:pt x="201169" y="404804"/>
                      <a:pt x="201159" y="371198"/>
                    </a:cubicBezTo>
                    <a:cubicBezTo>
                      <a:pt x="201110" y="364623"/>
                      <a:pt x="207325" y="358797"/>
                      <a:pt x="214229" y="358817"/>
                    </a:cubicBezTo>
                    <a:cubicBezTo>
                      <a:pt x="239538" y="358817"/>
                      <a:pt x="264847" y="358792"/>
                      <a:pt x="290166" y="358826"/>
                    </a:cubicBezTo>
                    <a:cubicBezTo>
                      <a:pt x="297011" y="358969"/>
                      <a:pt x="302995" y="364756"/>
                      <a:pt x="302991" y="371267"/>
                    </a:cubicBezTo>
                    <a:cubicBezTo>
                      <a:pt x="303000" y="404843"/>
                      <a:pt x="302995" y="438430"/>
                      <a:pt x="302991" y="472011"/>
                    </a:cubicBezTo>
                    <a:close/>
                    <a:moveTo>
                      <a:pt x="360055" y="77174"/>
                    </a:moveTo>
                    <a:lnTo>
                      <a:pt x="360055" y="419302"/>
                    </a:lnTo>
                    <a:cubicBezTo>
                      <a:pt x="360105" y="436860"/>
                      <a:pt x="359804" y="454404"/>
                      <a:pt x="359908" y="471967"/>
                    </a:cubicBezTo>
                    <a:cubicBezTo>
                      <a:pt x="352482" y="471962"/>
                      <a:pt x="345046" y="471972"/>
                      <a:pt x="337620" y="471962"/>
                    </a:cubicBezTo>
                    <a:cubicBezTo>
                      <a:pt x="337620" y="437697"/>
                      <a:pt x="337615" y="403436"/>
                      <a:pt x="337625" y="369166"/>
                    </a:cubicBezTo>
                    <a:cubicBezTo>
                      <a:pt x="337615" y="359136"/>
                      <a:pt x="335593" y="345648"/>
                      <a:pt x="328236" y="338576"/>
                    </a:cubicBezTo>
                    <a:cubicBezTo>
                      <a:pt x="320987" y="331362"/>
                      <a:pt x="308463" y="330663"/>
                      <a:pt x="298079" y="330580"/>
                    </a:cubicBezTo>
                    <a:cubicBezTo>
                      <a:pt x="272573" y="330580"/>
                      <a:pt x="247077" y="330580"/>
                      <a:pt x="221581" y="330575"/>
                    </a:cubicBezTo>
                    <a:cubicBezTo>
                      <a:pt x="213368" y="330722"/>
                      <a:pt x="192616" y="330899"/>
                      <a:pt x="186017" y="335653"/>
                    </a:cubicBezTo>
                    <a:cubicBezTo>
                      <a:pt x="175914" y="342725"/>
                      <a:pt x="170624" y="357163"/>
                      <a:pt x="170761" y="369259"/>
                    </a:cubicBezTo>
                    <a:cubicBezTo>
                      <a:pt x="170810" y="403510"/>
                      <a:pt x="169674" y="437657"/>
                      <a:pt x="169777" y="471903"/>
                    </a:cubicBezTo>
                    <a:cubicBezTo>
                      <a:pt x="157617" y="472085"/>
                      <a:pt x="157996" y="471859"/>
                      <a:pt x="145836" y="472021"/>
                    </a:cubicBezTo>
                    <a:cubicBezTo>
                      <a:pt x="145649" y="414897"/>
                      <a:pt x="145807" y="357773"/>
                      <a:pt x="145752" y="300654"/>
                    </a:cubicBezTo>
                    <a:lnTo>
                      <a:pt x="145752" y="75525"/>
                    </a:lnTo>
                    <a:cubicBezTo>
                      <a:pt x="145708" y="71047"/>
                      <a:pt x="145836" y="66520"/>
                      <a:pt x="146948" y="62150"/>
                    </a:cubicBezTo>
                    <a:cubicBezTo>
                      <a:pt x="149399" y="52091"/>
                      <a:pt x="156037" y="43076"/>
                      <a:pt x="165043" y="37530"/>
                    </a:cubicBezTo>
                    <a:cubicBezTo>
                      <a:pt x="171873" y="33224"/>
                      <a:pt x="180033" y="31093"/>
                      <a:pt x="188162" y="31098"/>
                    </a:cubicBezTo>
                    <a:cubicBezTo>
                      <a:pt x="231325" y="31093"/>
                      <a:pt x="274493" y="31088"/>
                      <a:pt x="317655" y="31098"/>
                    </a:cubicBezTo>
                    <a:cubicBezTo>
                      <a:pt x="326321" y="31068"/>
                      <a:pt x="335007" y="33529"/>
                      <a:pt x="342118" y="38361"/>
                    </a:cubicBezTo>
                    <a:cubicBezTo>
                      <a:pt x="351414" y="44596"/>
                      <a:pt x="357939" y="54615"/>
                      <a:pt x="359568" y="65466"/>
                    </a:cubicBezTo>
                    <a:cubicBezTo>
                      <a:pt x="360252" y="69334"/>
                      <a:pt x="360021" y="73271"/>
                      <a:pt x="360055" y="77174"/>
                    </a:cubicBezTo>
                    <a:close/>
                    <a:moveTo>
                      <a:pt x="456149" y="472016"/>
                    </a:moveTo>
                    <a:cubicBezTo>
                      <a:pt x="432971" y="471967"/>
                      <a:pt x="409783" y="472016"/>
                      <a:pt x="386605" y="471991"/>
                    </a:cubicBezTo>
                    <a:cubicBezTo>
                      <a:pt x="386501" y="454556"/>
                      <a:pt x="386792" y="437121"/>
                      <a:pt x="386737" y="419680"/>
                    </a:cubicBezTo>
                    <a:lnTo>
                      <a:pt x="386737" y="103433"/>
                    </a:lnTo>
                    <a:cubicBezTo>
                      <a:pt x="400881" y="103433"/>
                      <a:pt x="415024" y="103437"/>
                      <a:pt x="429172" y="103428"/>
                    </a:cubicBezTo>
                    <a:cubicBezTo>
                      <a:pt x="436824" y="103521"/>
                      <a:pt x="444299" y="107266"/>
                      <a:pt x="449324" y="113309"/>
                    </a:cubicBezTo>
                    <a:cubicBezTo>
                      <a:pt x="453772" y="118629"/>
                      <a:pt x="456287" y="125681"/>
                      <a:pt x="456189" y="132772"/>
                    </a:cubicBezTo>
                    <a:cubicBezTo>
                      <a:pt x="456149" y="245853"/>
                      <a:pt x="456228" y="358935"/>
                      <a:pt x="456149" y="472016"/>
                    </a:cubicBezTo>
                    <a:close/>
                    <a:moveTo>
                      <a:pt x="196120" y="88694"/>
                    </a:moveTo>
                    <a:cubicBezTo>
                      <a:pt x="197158" y="88468"/>
                      <a:pt x="198221" y="88384"/>
                      <a:pt x="199284" y="88364"/>
                    </a:cubicBezTo>
                    <a:cubicBezTo>
                      <a:pt x="234406" y="88364"/>
                      <a:pt x="269527" y="88369"/>
                      <a:pt x="304649" y="88359"/>
                    </a:cubicBezTo>
                    <a:cubicBezTo>
                      <a:pt x="308394" y="88290"/>
                      <a:pt x="312208" y="89732"/>
                      <a:pt x="314752" y="92537"/>
                    </a:cubicBezTo>
                    <a:cubicBezTo>
                      <a:pt x="317463" y="95318"/>
                      <a:pt x="318718" y="99363"/>
                      <a:pt x="318246" y="103206"/>
                    </a:cubicBezTo>
                    <a:cubicBezTo>
                      <a:pt x="317764" y="108029"/>
                      <a:pt x="314329" y="112374"/>
                      <a:pt x="309782" y="114033"/>
                    </a:cubicBezTo>
                    <a:cubicBezTo>
                      <a:pt x="307420" y="114982"/>
                      <a:pt x="304831" y="114849"/>
                      <a:pt x="302341" y="114825"/>
                    </a:cubicBezTo>
                    <a:cubicBezTo>
                      <a:pt x="268750" y="114825"/>
                      <a:pt x="235168" y="114825"/>
                      <a:pt x="201577" y="114830"/>
                    </a:cubicBezTo>
                    <a:cubicBezTo>
                      <a:pt x="199087" y="114869"/>
                      <a:pt x="196508" y="114953"/>
                      <a:pt x="194186" y="113929"/>
                    </a:cubicBezTo>
                    <a:cubicBezTo>
                      <a:pt x="188748" y="111916"/>
                      <a:pt x="185200" y="105987"/>
                      <a:pt x="185899" y="100244"/>
                    </a:cubicBezTo>
                    <a:cubicBezTo>
                      <a:pt x="186376" y="94732"/>
                      <a:pt x="190692" y="89850"/>
                      <a:pt x="196120" y="88694"/>
                    </a:cubicBezTo>
                    <a:close/>
                    <a:moveTo>
                      <a:pt x="197773" y="159690"/>
                    </a:moveTo>
                    <a:cubicBezTo>
                      <a:pt x="233589" y="159577"/>
                      <a:pt x="269409" y="159675"/>
                      <a:pt x="305225" y="159641"/>
                    </a:cubicBezTo>
                    <a:cubicBezTo>
                      <a:pt x="311912" y="159528"/>
                      <a:pt x="318083" y="165251"/>
                      <a:pt x="318305" y="171968"/>
                    </a:cubicBezTo>
                    <a:cubicBezTo>
                      <a:pt x="318772" y="177209"/>
                      <a:pt x="315726" y="182470"/>
                      <a:pt x="310992" y="184743"/>
                    </a:cubicBezTo>
                    <a:cubicBezTo>
                      <a:pt x="308852" y="185826"/>
                      <a:pt x="306425" y="186200"/>
                      <a:pt x="304054" y="186116"/>
                    </a:cubicBezTo>
                    <a:cubicBezTo>
                      <a:pt x="270270" y="186087"/>
                      <a:pt x="236487" y="186112"/>
                      <a:pt x="202704" y="186107"/>
                    </a:cubicBezTo>
                    <a:cubicBezTo>
                      <a:pt x="200052" y="186077"/>
                      <a:pt x="197315" y="186353"/>
                      <a:pt x="194766" y="185418"/>
                    </a:cubicBezTo>
                    <a:cubicBezTo>
                      <a:pt x="189186" y="183621"/>
                      <a:pt x="185338" y="177770"/>
                      <a:pt x="185854" y="171944"/>
                    </a:cubicBezTo>
                    <a:cubicBezTo>
                      <a:pt x="186154" y="165664"/>
                      <a:pt x="191494" y="160138"/>
                      <a:pt x="197773" y="159690"/>
                    </a:cubicBezTo>
                    <a:close/>
                    <a:moveTo>
                      <a:pt x="194983" y="231518"/>
                    </a:moveTo>
                    <a:cubicBezTo>
                      <a:pt x="197281" y="230687"/>
                      <a:pt x="199746" y="230938"/>
                      <a:pt x="202143" y="230918"/>
                    </a:cubicBezTo>
                    <a:lnTo>
                      <a:pt x="301785" y="230918"/>
                    </a:lnTo>
                    <a:cubicBezTo>
                      <a:pt x="304442" y="230923"/>
                      <a:pt x="307203" y="230692"/>
                      <a:pt x="309732" y="231691"/>
                    </a:cubicBezTo>
                    <a:cubicBezTo>
                      <a:pt x="314683" y="233447"/>
                      <a:pt x="318280" y="238423"/>
                      <a:pt x="318325" y="243683"/>
                    </a:cubicBezTo>
                    <a:cubicBezTo>
                      <a:pt x="318640" y="249244"/>
                      <a:pt x="314954" y="254701"/>
                      <a:pt x="309708" y="256547"/>
                    </a:cubicBezTo>
                    <a:cubicBezTo>
                      <a:pt x="307006" y="257590"/>
                      <a:pt x="304073" y="257374"/>
                      <a:pt x="301239" y="257379"/>
                    </a:cubicBezTo>
                    <a:lnTo>
                      <a:pt x="202704" y="257379"/>
                    </a:lnTo>
                    <a:cubicBezTo>
                      <a:pt x="199653" y="257393"/>
                      <a:pt x="196449" y="257580"/>
                      <a:pt x="193630" y="256212"/>
                    </a:cubicBezTo>
                    <a:cubicBezTo>
                      <a:pt x="188610" y="254052"/>
                      <a:pt x="185347" y="248521"/>
                      <a:pt x="185854" y="243088"/>
                    </a:cubicBezTo>
                    <a:cubicBezTo>
                      <a:pt x="186184" y="237842"/>
                      <a:pt x="189958" y="233049"/>
                      <a:pt x="194983" y="231518"/>
                    </a:cubicBezTo>
                    <a:close/>
                    <a:moveTo>
                      <a:pt x="411859" y="193857"/>
                    </a:moveTo>
                    <a:cubicBezTo>
                      <a:pt x="415186" y="193119"/>
                      <a:pt x="418616" y="193572"/>
                      <a:pt x="422002" y="193449"/>
                    </a:cubicBezTo>
                    <a:cubicBezTo>
                      <a:pt x="426057" y="193582"/>
                      <a:pt x="430392" y="192863"/>
                      <a:pt x="434152" y="194792"/>
                    </a:cubicBezTo>
                    <a:cubicBezTo>
                      <a:pt x="438857" y="197017"/>
                      <a:pt x="441947" y="202189"/>
                      <a:pt x="441543" y="207395"/>
                    </a:cubicBezTo>
                    <a:cubicBezTo>
                      <a:pt x="441430" y="214029"/>
                      <a:pt x="435505" y="219885"/>
                      <a:pt x="428857" y="219909"/>
                    </a:cubicBezTo>
                    <a:cubicBezTo>
                      <a:pt x="423906" y="219895"/>
                      <a:pt x="418956" y="219944"/>
                      <a:pt x="414005" y="219885"/>
                    </a:cubicBezTo>
                    <a:cubicBezTo>
                      <a:pt x="407967" y="219570"/>
                      <a:pt x="402623" y="214511"/>
                      <a:pt x="401953" y="208502"/>
                    </a:cubicBezTo>
                    <a:cubicBezTo>
                      <a:pt x="400895" y="202036"/>
                      <a:pt x="405437" y="195279"/>
                      <a:pt x="411859" y="193857"/>
                    </a:cubicBezTo>
                    <a:close/>
                    <a:moveTo>
                      <a:pt x="76109" y="195442"/>
                    </a:moveTo>
                    <a:cubicBezTo>
                      <a:pt x="80898" y="194684"/>
                      <a:pt x="85784" y="195260"/>
                      <a:pt x="90617" y="195063"/>
                    </a:cubicBezTo>
                    <a:cubicBezTo>
                      <a:pt x="94066" y="194881"/>
                      <a:pt x="97688" y="195590"/>
                      <a:pt x="100469" y="197755"/>
                    </a:cubicBezTo>
                    <a:cubicBezTo>
                      <a:pt x="104494" y="200737"/>
                      <a:pt x="106527" y="206155"/>
                      <a:pt x="105419" y="211042"/>
                    </a:cubicBezTo>
                    <a:cubicBezTo>
                      <a:pt x="104356" y="216883"/>
                      <a:pt x="98840" y="221519"/>
                      <a:pt x="92895" y="221543"/>
                    </a:cubicBezTo>
                    <a:cubicBezTo>
                      <a:pt x="88338" y="221543"/>
                      <a:pt x="83786" y="221528"/>
                      <a:pt x="79229" y="221548"/>
                    </a:cubicBezTo>
                    <a:cubicBezTo>
                      <a:pt x="74633" y="221666"/>
                      <a:pt x="70081" y="219088"/>
                      <a:pt x="67793" y="215106"/>
                    </a:cubicBezTo>
                    <a:cubicBezTo>
                      <a:pt x="65810" y="211809"/>
                      <a:pt x="65450" y="207651"/>
                      <a:pt x="66651" y="204019"/>
                    </a:cubicBezTo>
                    <a:cubicBezTo>
                      <a:pt x="68049" y="199787"/>
                      <a:pt x="71769" y="196441"/>
                      <a:pt x="76109" y="195442"/>
                    </a:cubicBezTo>
                    <a:close/>
                    <a:moveTo>
                      <a:pt x="411431" y="277117"/>
                    </a:moveTo>
                    <a:cubicBezTo>
                      <a:pt x="412652" y="276743"/>
                      <a:pt x="413941" y="276649"/>
                      <a:pt x="415226" y="276669"/>
                    </a:cubicBezTo>
                    <a:cubicBezTo>
                      <a:pt x="419590" y="276684"/>
                      <a:pt x="423960" y="276684"/>
                      <a:pt x="428325" y="276669"/>
                    </a:cubicBezTo>
                    <a:cubicBezTo>
                      <a:pt x="433345" y="276472"/>
                      <a:pt x="438241" y="279627"/>
                      <a:pt x="440328" y="284174"/>
                    </a:cubicBezTo>
                    <a:cubicBezTo>
                      <a:pt x="441568" y="286639"/>
                      <a:pt x="441780" y="289498"/>
                      <a:pt x="441386" y="292200"/>
                    </a:cubicBezTo>
                    <a:cubicBezTo>
                      <a:pt x="440520" y="297756"/>
                      <a:pt x="435633" y="302382"/>
                      <a:pt x="430043" y="302977"/>
                    </a:cubicBezTo>
                    <a:cubicBezTo>
                      <a:pt x="426992" y="303302"/>
                      <a:pt x="423916" y="303081"/>
                      <a:pt x="420855" y="303145"/>
                    </a:cubicBezTo>
                    <a:cubicBezTo>
                      <a:pt x="416918" y="303071"/>
                      <a:pt x="412721" y="303617"/>
                      <a:pt x="409114" y="301688"/>
                    </a:cubicBezTo>
                    <a:cubicBezTo>
                      <a:pt x="403991" y="299247"/>
                      <a:pt x="400954" y="293214"/>
                      <a:pt x="402008" y="287648"/>
                    </a:cubicBezTo>
                    <a:cubicBezTo>
                      <a:pt x="402765" y="282712"/>
                      <a:pt x="406609" y="278411"/>
                      <a:pt x="411431" y="277117"/>
                    </a:cubicBezTo>
                    <a:close/>
                    <a:moveTo>
                      <a:pt x="76631" y="278460"/>
                    </a:moveTo>
                    <a:cubicBezTo>
                      <a:pt x="81862" y="278086"/>
                      <a:pt x="87113" y="278416"/>
                      <a:pt x="92354" y="278288"/>
                    </a:cubicBezTo>
                    <a:cubicBezTo>
                      <a:pt x="98559" y="277983"/>
                      <a:pt x="104410" y="282865"/>
                      <a:pt x="105444" y="288937"/>
                    </a:cubicBezTo>
                    <a:cubicBezTo>
                      <a:pt x="106669" y="294513"/>
                      <a:pt x="103721" y="300684"/>
                      <a:pt x="98594" y="303208"/>
                    </a:cubicBezTo>
                    <a:cubicBezTo>
                      <a:pt x="94947" y="305256"/>
                      <a:pt x="90651" y="304680"/>
                      <a:pt x="86650" y="304764"/>
                    </a:cubicBezTo>
                    <a:cubicBezTo>
                      <a:pt x="83447" y="304680"/>
                      <a:pt x="80218" y="304975"/>
                      <a:pt x="77035" y="304537"/>
                    </a:cubicBezTo>
                    <a:cubicBezTo>
                      <a:pt x="70736" y="303676"/>
                      <a:pt x="65632" y="297648"/>
                      <a:pt x="65972" y="291275"/>
                    </a:cubicBezTo>
                    <a:cubicBezTo>
                      <a:pt x="65839" y="285168"/>
                      <a:pt x="70662" y="279514"/>
                      <a:pt x="76631" y="278460"/>
                    </a:cubicBezTo>
                    <a:close/>
                    <a:moveTo>
                      <a:pt x="411441" y="360234"/>
                    </a:moveTo>
                    <a:cubicBezTo>
                      <a:pt x="414906" y="359358"/>
                      <a:pt x="418513" y="359904"/>
                      <a:pt x="422041" y="359757"/>
                    </a:cubicBezTo>
                    <a:cubicBezTo>
                      <a:pt x="425816" y="359909"/>
                      <a:pt x="429777" y="359205"/>
                      <a:pt x="433374" y="360726"/>
                    </a:cubicBezTo>
                    <a:cubicBezTo>
                      <a:pt x="438271" y="362616"/>
                      <a:pt x="441706" y="367719"/>
                      <a:pt x="441558" y="372975"/>
                    </a:cubicBezTo>
                    <a:cubicBezTo>
                      <a:pt x="441735" y="378432"/>
                      <a:pt x="438020" y="383693"/>
                      <a:pt x="432868" y="385445"/>
                    </a:cubicBezTo>
                    <a:cubicBezTo>
                      <a:pt x="430141" y="386508"/>
                      <a:pt x="427174" y="386183"/>
                      <a:pt x="424315" y="386222"/>
                    </a:cubicBezTo>
                    <a:cubicBezTo>
                      <a:pt x="420914" y="386188"/>
                      <a:pt x="417499" y="386286"/>
                      <a:pt x="414094" y="386188"/>
                    </a:cubicBezTo>
                    <a:cubicBezTo>
                      <a:pt x="408183" y="385897"/>
                      <a:pt x="402898" y="381104"/>
                      <a:pt x="402027" y="375258"/>
                    </a:cubicBezTo>
                    <a:cubicBezTo>
                      <a:pt x="400723" y="368801"/>
                      <a:pt x="405073" y="361897"/>
                      <a:pt x="411441" y="360234"/>
                    </a:cubicBezTo>
                    <a:close/>
                    <a:moveTo>
                      <a:pt x="77679" y="361449"/>
                    </a:moveTo>
                    <a:cubicBezTo>
                      <a:pt x="81050" y="361282"/>
                      <a:pt x="84431" y="361430"/>
                      <a:pt x="87807" y="361380"/>
                    </a:cubicBezTo>
                    <a:cubicBezTo>
                      <a:pt x="91183" y="361440"/>
                      <a:pt x="94750" y="360982"/>
                      <a:pt x="97895" y="362522"/>
                    </a:cubicBezTo>
                    <a:cubicBezTo>
                      <a:pt x="103033" y="364737"/>
                      <a:pt x="106305" y="370460"/>
                      <a:pt x="105631" y="376011"/>
                    </a:cubicBezTo>
                    <a:cubicBezTo>
                      <a:pt x="105114" y="382054"/>
                      <a:pt x="99937" y="387270"/>
                      <a:pt x="93879" y="387777"/>
                    </a:cubicBezTo>
                    <a:cubicBezTo>
                      <a:pt x="90321" y="387940"/>
                      <a:pt x="86754" y="387792"/>
                      <a:pt x="83196" y="387846"/>
                    </a:cubicBezTo>
                    <a:cubicBezTo>
                      <a:pt x="80568" y="387782"/>
                      <a:pt x="77856" y="388131"/>
                      <a:pt x="75307" y="387275"/>
                    </a:cubicBezTo>
                    <a:cubicBezTo>
                      <a:pt x="70691" y="385971"/>
                      <a:pt x="67040" y="381896"/>
                      <a:pt x="66179" y="377192"/>
                    </a:cubicBezTo>
                    <a:cubicBezTo>
                      <a:pt x="65652" y="374062"/>
                      <a:pt x="66046" y="370706"/>
                      <a:pt x="67704" y="367955"/>
                    </a:cubicBezTo>
                    <a:cubicBezTo>
                      <a:pt x="69727" y="364338"/>
                      <a:pt x="73585" y="361902"/>
                      <a:pt x="77679" y="361449"/>
                    </a:cubicBezTo>
                    <a:close/>
                  </a:path>
                </a:pathLst>
              </a:custGeom>
              <a:solidFill>
                <a:schemeClr val="bg1"/>
              </a:solidFill>
              <a:ln w="484" cap="flat">
                <a:noFill/>
                <a:prstDash val="solid"/>
                <a:miter/>
              </a:ln>
            </p:spPr>
            <p:txBody>
              <a:bodyPr rtlCol="0" anchor="ctr"/>
              <a:lstStyle/>
              <a:p>
                <a:endParaRPr lang="en-US"/>
              </a:p>
            </p:txBody>
          </p:sp>
        </p:grpSp>
      </p:grpSp>
    </p:spTree>
    <p:custDataLst>
      <p:tags r:id="rId1"/>
    </p:custDataLst>
    <p:extLst>
      <p:ext uri="{BB962C8B-B14F-4D97-AF65-F5344CB8AC3E}">
        <p14:creationId xmlns:p14="http://schemas.microsoft.com/office/powerpoint/2010/main" val="1261899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C01B87-9533-B14A-51C6-7C8579CA1926}"/>
              </a:ext>
            </a:extLst>
          </p:cNvPr>
          <p:cNvSpPr>
            <a:spLocks noGrp="1"/>
          </p:cNvSpPr>
          <p:nvPr>
            <p:ph type="title"/>
          </p:nvPr>
        </p:nvSpPr>
        <p:spPr/>
        <p:txBody>
          <a:bodyPr>
            <a:noAutofit/>
          </a:bodyPr>
          <a:lstStyle/>
          <a:p>
            <a:r>
              <a:rPr lang="en-US" altLang="zh-CN" sz="2800" b="0" dirty="0">
                <a:latin typeface="+mj-ea"/>
                <a:ea typeface="+mj-ea"/>
              </a:rPr>
              <a:t>02 </a:t>
            </a:r>
            <a:r>
              <a:rPr lang="zh-CN" altLang="en-US" sz="2800" b="0" dirty="0">
                <a:latin typeface="+mj-ea"/>
                <a:ea typeface="+mj-ea"/>
              </a:rPr>
              <a:t>请输入标题</a:t>
            </a:r>
            <a:endParaRPr lang="en-US" dirty="0"/>
          </a:p>
        </p:txBody>
      </p:sp>
      <p:sp>
        <p:nvSpPr>
          <p:cNvPr id="3" name="椭圆 2">
            <a:extLst>
              <a:ext uri="{FF2B5EF4-FFF2-40B4-BE49-F238E27FC236}">
                <a16:creationId xmlns:a16="http://schemas.microsoft.com/office/drawing/2014/main" id="{18D03C4E-FC1E-C91A-A88A-BB8D033B77E8}"/>
              </a:ext>
            </a:extLst>
          </p:cNvPr>
          <p:cNvSpPr/>
          <p:nvPr/>
        </p:nvSpPr>
        <p:spPr>
          <a:xfrm>
            <a:off x="1979421" y="3853414"/>
            <a:ext cx="141097" cy="1410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5" name="椭圆 4">
            <a:extLst>
              <a:ext uri="{FF2B5EF4-FFF2-40B4-BE49-F238E27FC236}">
                <a16:creationId xmlns:a16="http://schemas.microsoft.com/office/drawing/2014/main" id="{73DBEBF3-1B90-851D-6698-3DF5064F4DA5}"/>
              </a:ext>
            </a:extLst>
          </p:cNvPr>
          <p:cNvSpPr/>
          <p:nvPr/>
        </p:nvSpPr>
        <p:spPr>
          <a:xfrm>
            <a:off x="1022095" y="1623372"/>
            <a:ext cx="661734" cy="6617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6" name="椭圆 5">
            <a:extLst>
              <a:ext uri="{FF2B5EF4-FFF2-40B4-BE49-F238E27FC236}">
                <a16:creationId xmlns:a16="http://schemas.microsoft.com/office/drawing/2014/main" id="{DE0B7DC1-D1EE-EA0A-65D3-80B9B4655938}"/>
              </a:ext>
            </a:extLst>
          </p:cNvPr>
          <p:cNvSpPr/>
          <p:nvPr/>
        </p:nvSpPr>
        <p:spPr>
          <a:xfrm>
            <a:off x="1022095" y="3853414"/>
            <a:ext cx="661734" cy="6617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8" name="文本框 7">
            <a:extLst>
              <a:ext uri="{FF2B5EF4-FFF2-40B4-BE49-F238E27FC236}">
                <a16:creationId xmlns:a16="http://schemas.microsoft.com/office/drawing/2014/main" id="{53783599-3F5D-872F-6414-B6A2885346D2}"/>
              </a:ext>
            </a:extLst>
          </p:cNvPr>
          <p:cNvSpPr txBox="1"/>
          <p:nvPr/>
        </p:nvSpPr>
        <p:spPr>
          <a:xfrm>
            <a:off x="2292286" y="1944707"/>
            <a:ext cx="3201608" cy="939809"/>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75000"/>
                    <a:lumOff val="25000"/>
                  </a:schemeClr>
                </a:solidFill>
                <a:effectLst/>
                <a:latin typeface="+mn-ea"/>
              </a:rPr>
              <a:t>请输入文字请输入文字请输入文字请输入文字请输入文字请输入文字请输入文字请输入文字请输入文字</a:t>
            </a:r>
          </a:p>
        </p:txBody>
      </p:sp>
      <p:sp>
        <p:nvSpPr>
          <p:cNvPr id="9" name="文本框 8">
            <a:extLst>
              <a:ext uri="{FF2B5EF4-FFF2-40B4-BE49-F238E27FC236}">
                <a16:creationId xmlns:a16="http://schemas.microsoft.com/office/drawing/2014/main" id="{CBFF8C1F-7AE5-9FB8-DCA4-56812C4257D5}"/>
              </a:ext>
            </a:extLst>
          </p:cNvPr>
          <p:cNvSpPr txBox="1"/>
          <p:nvPr/>
        </p:nvSpPr>
        <p:spPr>
          <a:xfrm>
            <a:off x="2292286" y="3809845"/>
            <a:ext cx="2138406" cy="369332"/>
          </a:xfrm>
          <a:prstGeom prst="rect">
            <a:avLst/>
          </a:prstGeom>
          <a:noFill/>
        </p:spPr>
        <p:txBody>
          <a:bodyPr wrap="none" lIns="0" tIns="0" rIns="0" bIns="0" rtlCol="0" anchor="t">
            <a:spAutoFit/>
          </a:bodyPr>
          <a:lstStyle/>
          <a:p>
            <a:r>
              <a:rPr lang="en-US" altLang="zh-CN" sz="2400" dirty="0">
                <a:solidFill>
                  <a:schemeClr val="accent1"/>
                </a:solidFill>
                <a:latin typeface="+mj-ea"/>
                <a:ea typeface="+mj-ea"/>
              </a:rPr>
              <a:t>02</a:t>
            </a:r>
            <a:r>
              <a:rPr lang="en-US" altLang="zh-CN" sz="2400">
                <a:solidFill>
                  <a:schemeClr val="accent1"/>
                </a:solidFill>
                <a:latin typeface="+mj-ea"/>
                <a:ea typeface="+mj-ea"/>
              </a:rPr>
              <a:t>.</a:t>
            </a:r>
            <a:r>
              <a:rPr lang="zh-CN" altLang="en-US" sz="2400">
                <a:solidFill>
                  <a:schemeClr val="accent1"/>
                </a:solidFill>
                <a:latin typeface="+mj-ea"/>
                <a:ea typeface="+mj-ea"/>
              </a:rPr>
              <a:t> 关键词标题</a:t>
            </a:r>
            <a:endParaRPr lang="zh-CN" altLang="en-US" sz="2400" dirty="0">
              <a:solidFill>
                <a:schemeClr val="accent1"/>
              </a:solidFill>
              <a:latin typeface="+mj-ea"/>
              <a:ea typeface="+mj-ea"/>
            </a:endParaRPr>
          </a:p>
        </p:txBody>
      </p:sp>
      <p:sp>
        <p:nvSpPr>
          <p:cNvPr id="10" name="文本框 9">
            <a:extLst>
              <a:ext uri="{FF2B5EF4-FFF2-40B4-BE49-F238E27FC236}">
                <a16:creationId xmlns:a16="http://schemas.microsoft.com/office/drawing/2014/main" id="{B8801DD2-4B2F-168E-7259-3058B0758AC5}"/>
              </a:ext>
            </a:extLst>
          </p:cNvPr>
          <p:cNvSpPr txBox="1"/>
          <p:nvPr/>
        </p:nvSpPr>
        <p:spPr>
          <a:xfrm>
            <a:off x="2292286" y="4219290"/>
            <a:ext cx="3130504" cy="939809"/>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75000"/>
                    <a:lumOff val="25000"/>
                  </a:schemeClr>
                </a:solidFill>
                <a:effectLst/>
                <a:latin typeface="+mn-ea"/>
              </a:rPr>
              <a:t>请输入文字请输入文字请输入文字请输入文字请输入文字请输入文字请输入文字请输入文字请输入文字</a:t>
            </a:r>
          </a:p>
        </p:txBody>
      </p:sp>
      <p:sp>
        <p:nvSpPr>
          <p:cNvPr id="13" name="椭圆 12">
            <a:extLst>
              <a:ext uri="{FF2B5EF4-FFF2-40B4-BE49-F238E27FC236}">
                <a16:creationId xmlns:a16="http://schemas.microsoft.com/office/drawing/2014/main" id="{F639DAC2-01C2-883D-C700-4CD0037DFF2E}"/>
              </a:ext>
            </a:extLst>
          </p:cNvPr>
          <p:cNvSpPr/>
          <p:nvPr/>
        </p:nvSpPr>
        <p:spPr>
          <a:xfrm>
            <a:off x="7602981" y="1623372"/>
            <a:ext cx="141097" cy="1410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14" name="椭圆 13">
            <a:extLst>
              <a:ext uri="{FF2B5EF4-FFF2-40B4-BE49-F238E27FC236}">
                <a16:creationId xmlns:a16="http://schemas.microsoft.com/office/drawing/2014/main" id="{93CB7938-007D-60D2-DED1-90762880F501}"/>
              </a:ext>
            </a:extLst>
          </p:cNvPr>
          <p:cNvSpPr/>
          <p:nvPr/>
        </p:nvSpPr>
        <p:spPr>
          <a:xfrm>
            <a:off x="7602981" y="3853414"/>
            <a:ext cx="141097" cy="1410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16" name="椭圆 15">
            <a:extLst>
              <a:ext uri="{FF2B5EF4-FFF2-40B4-BE49-F238E27FC236}">
                <a16:creationId xmlns:a16="http://schemas.microsoft.com/office/drawing/2014/main" id="{859E2F3A-DECC-D50C-AF04-745E5842589C}"/>
              </a:ext>
            </a:extLst>
          </p:cNvPr>
          <p:cNvSpPr/>
          <p:nvPr/>
        </p:nvSpPr>
        <p:spPr>
          <a:xfrm>
            <a:off x="6645655" y="1623372"/>
            <a:ext cx="661734" cy="6617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17" name="椭圆 16">
            <a:extLst>
              <a:ext uri="{FF2B5EF4-FFF2-40B4-BE49-F238E27FC236}">
                <a16:creationId xmlns:a16="http://schemas.microsoft.com/office/drawing/2014/main" id="{0AD0D2B3-2A0B-2D10-1852-27F0F03ABD5F}"/>
              </a:ext>
            </a:extLst>
          </p:cNvPr>
          <p:cNvSpPr/>
          <p:nvPr/>
        </p:nvSpPr>
        <p:spPr>
          <a:xfrm>
            <a:off x="6645655" y="3853414"/>
            <a:ext cx="661734" cy="6617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19" name="文本框 18">
            <a:extLst>
              <a:ext uri="{FF2B5EF4-FFF2-40B4-BE49-F238E27FC236}">
                <a16:creationId xmlns:a16="http://schemas.microsoft.com/office/drawing/2014/main" id="{9AE679EA-12B0-AD7F-9958-C6516F0FFAC8}"/>
              </a:ext>
            </a:extLst>
          </p:cNvPr>
          <p:cNvSpPr txBox="1"/>
          <p:nvPr/>
        </p:nvSpPr>
        <p:spPr>
          <a:xfrm>
            <a:off x="7915846" y="1535262"/>
            <a:ext cx="2138406" cy="369332"/>
          </a:xfrm>
          <a:prstGeom prst="rect">
            <a:avLst/>
          </a:prstGeom>
          <a:noFill/>
        </p:spPr>
        <p:txBody>
          <a:bodyPr wrap="none" lIns="0" tIns="0" rIns="0" bIns="0" rtlCol="0" anchor="t">
            <a:spAutoFit/>
          </a:bodyPr>
          <a:lstStyle/>
          <a:p>
            <a:r>
              <a:rPr lang="en-US" altLang="zh-CN" sz="2400" dirty="0">
                <a:solidFill>
                  <a:schemeClr val="accent1"/>
                </a:solidFill>
                <a:latin typeface="+mj-ea"/>
                <a:ea typeface="+mj-ea"/>
              </a:rPr>
              <a:t>03.</a:t>
            </a:r>
            <a:r>
              <a:rPr lang="zh-CN" altLang="en-US" sz="2400" dirty="0">
                <a:solidFill>
                  <a:schemeClr val="accent1"/>
                </a:solidFill>
                <a:latin typeface="+mj-ea"/>
                <a:ea typeface="+mj-ea"/>
              </a:rPr>
              <a:t> 关键词标题</a:t>
            </a:r>
          </a:p>
        </p:txBody>
      </p:sp>
      <p:sp>
        <p:nvSpPr>
          <p:cNvPr id="20" name="文本框 19">
            <a:extLst>
              <a:ext uri="{FF2B5EF4-FFF2-40B4-BE49-F238E27FC236}">
                <a16:creationId xmlns:a16="http://schemas.microsoft.com/office/drawing/2014/main" id="{871358E0-4F8D-D9D0-5C76-DA1F2F7B9C5F}"/>
              </a:ext>
            </a:extLst>
          </p:cNvPr>
          <p:cNvSpPr txBox="1"/>
          <p:nvPr/>
        </p:nvSpPr>
        <p:spPr>
          <a:xfrm>
            <a:off x="7915846" y="1944707"/>
            <a:ext cx="3201606" cy="939809"/>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75000"/>
                    <a:lumOff val="25000"/>
                  </a:schemeClr>
                </a:solidFill>
                <a:effectLst/>
                <a:latin typeface="+mn-ea"/>
              </a:rPr>
              <a:t>请输入文字请输入文字请输入文字请输入文字请输入文字请输入文字请输入文字请输入文字请输入文字</a:t>
            </a:r>
          </a:p>
        </p:txBody>
      </p:sp>
      <p:sp>
        <p:nvSpPr>
          <p:cNvPr id="21" name="文本框 20">
            <a:extLst>
              <a:ext uri="{FF2B5EF4-FFF2-40B4-BE49-F238E27FC236}">
                <a16:creationId xmlns:a16="http://schemas.microsoft.com/office/drawing/2014/main" id="{2DD19116-54EA-F5DE-E3D5-3067162ACD0A}"/>
              </a:ext>
            </a:extLst>
          </p:cNvPr>
          <p:cNvSpPr txBox="1"/>
          <p:nvPr/>
        </p:nvSpPr>
        <p:spPr>
          <a:xfrm>
            <a:off x="7915846" y="3809845"/>
            <a:ext cx="2138406" cy="369332"/>
          </a:xfrm>
          <a:prstGeom prst="rect">
            <a:avLst/>
          </a:prstGeom>
          <a:noFill/>
        </p:spPr>
        <p:txBody>
          <a:bodyPr wrap="none" lIns="0" tIns="0" rIns="0" bIns="0" rtlCol="0" anchor="t">
            <a:spAutoFit/>
          </a:bodyPr>
          <a:lstStyle/>
          <a:p>
            <a:r>
              <a:rPr lang="en-US" altLang="zh-CN" sz="2400" dirty="0">
                <a:solidFill>
                  <a:schemeClr val="accent1"/>
                </a:solidFill>
                <a:latin typeface="+mj-ea"/>
                <a:ea typeface="+mj-ea"/>
              </a:rPr>
              <a:t>04.</a:t>
            </a:r>
            <a:r>
              <a:rPr lang="zh-CN" altLang="en-US" sz="2400" dirty="0">
                <a:solidFill>
                  <a:schemeClr val="accent1"/>
                </a:solidFill>
                <a:latin typeface="+mj-ea"/>
                <a:ea typeface="+mj-ea"/>
              </a:rPr>
              <a:t> 关键词标题</a:t>
            </a:r>
          </a:p>
        </p:txBody>
      </p:sp>
      <p:sp>
        <p:nvSpPr>
          <p:cNvPr id="22" name="文本框 21">
            <a:extLst>
              <a:ext uri="{FF2B5EF4-FFF2-40B4-BE49-F238E27FC236}">
                <a16:creationId xmlns:a16="http://schemas.microsoft.com/office/drawing/2014/main" id="{1EB5CA29-BFE0-2053-828C-801234280FA5}"/>
              </a:ext>
            </a:extLst>
          </p:cNvPr>
          <p:cNvSpPr txBox="1"/>
          <p:nvPr/>
        </p:nvSpPr>
        <p:spPr>
          <a:xfrm>
            <a:off x="7915846" y="4219290"/>
            <a:ext cx="3094113" cy="939809"/>
          </a:xfrm>
          <a:prstGeom prst="rect">
            <a:avLst/>
          </a:prstGeom>
          <a:noFill/>
        </p:spPr>
        <p:txBody>
          <a:bodyPr wrap="square" lIns="0" tIns="0" rIns="0" bIns="0" rtlCol="0" anchor="t">
            <a:spAutoFit/>
          </a:bodyPr>
          <a:lstStyle/>
          <a:p>
            <a:pPr>
              <a:lnSpc>
                <a:spcPct val="130000"/>
              </a:lnSpc>
            </a:pPr>
            <a:r>
              <a:rPr lang="zh-CN" altLang="en-US" sz="1600" b="0" dirty="0">
                <a:solidFill>
                  <a:schemeClr val="tx1">
                    <a:lumMod val="75000"/>
                    <a:lumOff val="25000"/>
                  </a:schemeClr>
                </a:solidFill>
                <a:effectLst/>
                <a:latin typeface="+mn-ea"/>
              </a:rPr>
              <a:t>请输入文字请输入文字请输入文字请输入文字请输入文字请输入文字请输入文字请输入文字请输入文字</a:t>
            </a:r>
          </a:p>
        </p:txBody>
      </p:sp>
      <p:sp>
        <p:nvSpPr>
          <p:cNvPr id="25" name="price-ticket_70951">
            <a:extLst>
              <a:ext uri="{FF2B5EF4-FFF2-40B4-BE49-F238E27FC236}">
                <a16:creationId xmlns:a16="http://schemas.microsoft.com/office/drawing/2014/main" id="{A3EF37F1-6708-5AFB-C9BD-45B4361AD578}"/>
              </a:ext>
            </a:extLst>
          </p:cNvPr>
          <p:cNvSpPr/>
          <p:nvPr/>
        </p:nvSpPr>
        <p:spPr>
          <a:xfrm>
            <a:off x="1182041" y="1804566"/>
            <a:ext cx="341960" cy="341528"/>
          </a:xfrm>
          <a:custGeom>
            <a:avLst/>
            <a:gdLst>
              <a:gd name="T0" fmla="*/ 5136 w 5158"/>
              <a:gd name="T1" fmla="*/ 1919 h 5159"/>
              <a:gd name="T2" fmla="*/ 4927 w 5158"/>
              <a:gd name="T3" fmla="*/ 600 h 5159"/>
              <a:gd name="T4" fmla="*/ 4559 w 5158"/>
              <a:gd name="T5" fmla="*/ 232 h 5159"/>
              <a:gd name="T6" fmla="*/ 3240 w 5158"/>
              <a:gd name="T7" fmla="*/ 22 h 5159"/>
              <a:gd name="T8" fmla="*/ 2858 w 5158"/>
              <a:gd name="T9" fmla="*/ 147 h 5159"/>
              <a:gd name="T10" fmla="*/ 173 w 5158"/>
              <a:gd name="T11" fmla="*/ 2831 h 5159"/>
              <a:gd name="T12" fmla="*/ 173 w 5158"/>
              <a:gd name="T13" fmla="*/ 3457 h 5159"/>
              <a:gd name="T14" fmla="*/ 1701 w 5158"/>
              <a:gd name="T15" fmla="*/ 4986 h 5159"/>
              <a:gd name="T16" fmla="*/ 2327 w 5158"/>
              <a:gd name="T17" fmla="*/ 4986 h 5159"/>
              <a:gd name="T18" fmla="*/ 5012 w 5158"/>
              <a:gd name="T19" fmla="*/ 2301 h 5159"/>
              <a:gd name="T20" fmla="*/ 5136 w 5158"/>
              <a:gd name="T21" fmla="*/ 1919 h 5159"/>
              <a:gd name="T22" fmla="*/ 2212 w 5158"/>
              <a:gd name="T23" fmla="*/ 4643 h 5159"/>
              <a:gd name="T24" fmla="*/ 1968 w 5158"/>
              <a:gd name="T25" fmla="*/ 4643 h 5159"/>
              <a:gd name="T26" fmla="*/ 515 w 5158"/>
              <a:gd name="T27" fmla="*/ 3191 h 5159"/>
              <a:gd name="T28" fmla="*/ 515 w 5158"/>
              <a:gd name="T29" fmla="*/ 2946 h 5159"/>
              <a:gd name="T30" fmla="*/ 760 w 5158"/>
              <a:gd name="T31" fmla="*/ 2946 h 5159"/>
              <a:gd name="T32" fmla="*/ 2212 w 5158"/>
              <a:gd name="T33" fmla="*/ 4399 h 5159"/>
              <a:gd name="T34" fmla="*/ 2212 w 5158"/>
              <a:gd name="T35" fmla="*/ 4643 h 5159"/>
              <a:gd name="T36" fmla="*/ 4166 w 5158"/>
              <a:gd name="T37" fmla="*/ 1464 h 5159"/>
              <a:gd name="T38" fmla="*/ 3695 w 5158"/>
              <a:gd name="T39" fmla="*/ 1464 h 5159"/>
              <a:gd name="T40" fmla="*/ 3695 w 5158"/>
              <a:gd name="T41" fmla="*/ 993 h 5159"/>
              <a:gd name="T42" fmla="*/ 4166 w 5158"/>
              <a:gd name="T43" fmla="*/ 993 h 5159"/>
              <a:gd name="T44" fmla="*/ 4166 w 5158"/>
              <a:gd name="T45" fmla="*/ 1464 h 5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58" h="5159">
                <a:moveTo>
                  <a:pt x="5136" y="1919"/>
                </a:moveTo>
                <a:lnTo>
                  <a:pt x="4927" y="600"/>
                </a:lnTo>
                <a:cubicBezTo>
                  <a:pt x="4897" y="411"/>
                  <a:pt x="4748" y="262"/>
                  <a:pt x="4559" y="232"/>
                </a:cubicBezTo>
                <a:lnTo>
                  <a:pt x="3240" y="22"/>
                </a:lnTo>
                <a:cubicBezTo>
                  <a:pt x="3100" y="0"/>
                  <a:pt x="2958" y="46"/>
                  <a:pt x="2858" y="147"/>
                </a:cubicBezTo>
                <a:lnTo>
                  <a:pt x="173" y="2831"/>
                </a:lnTo>
                <a:cubicBezTo>
                  <a:pt x="0" y="3004"/>
                  <a:pt x="0" y="3285"/>
                  <a:pt x="173" y="3457"/>
                </a:cubicBezTo>
                <a:lnTo>
                  <a:pt x="1701" y="4986"/>
                </a:lnTo>
                <a:cubicBezTo>
                  <a:pt x="1874" y="5159"/>
                  <a:pt x="2154" y="5159"/>
                  <a:pt x="2327" y="4986"/>
                </a:cubicBezTo>
                <a:lnTo>
                  <a:pt x="5012" y="2301"/>
                </a:lnTo>
                <a:cubicBezTo>
                  <a:pt x="5112" y="2201"/>
                  <a:pt x="5158" y="2059"/>
                  <a:pt x="5136" y="1919"/>
                </a:cubicBezTo>
                <a:close/>
                <a:moveTo>
                  <a:pt x="2212" y="4643"/>
                </a:moveTo>
                <a:cubicBezTo>
                  <a:pt x="2145" y="4711"/>
                  <a:pt x="2035" y="4711"/>
                  <a:pt x="1968" y="4643"/>
                </a:cubicBezTo>
                <a:lnTo>
                  <a:pt x="515" y="3191"/>
                </a:lnTo>
                <a:cubicBezTo>
                  <a:pt x="448" y="3124"/>
                  <a:pt x="448" y="3014"/>
                  <a:pt x="515" y="2946"/>
                </a:cubicBezTo>
                <a:cubicBezTo>
                  <a:pt x="583" y="2879"/>
                  <a:pt x="692" y="2879"/>
                  <a:pt x="760" y="2946"/>
                </a:cubicBezTo>
                <a:lnTo>
                  <a:pt x="2212" y="4399"/>
                </a:lnTo>
                <a:cubicBezTo>
                  <a:pt x="2280" y="4466"/>
                  <a:pt x="2280" y="4576"/>
                  <a:pt x="2212" y="4643"/>
                </a:cubicBezTo>
                <a:close/>
                <a:moveTo>
                  <a:pt x="4166" y="1464"/>
                </a:moveTo>
                <a:cubicBezTo>
                  <a:pt x="4036" y="1594"/>
                  <a:pt x="3825" y="1594"/>
                  <a:pt x="3695" y="1464"/>
                </a:cubicBezTo>
                <a:cubicBezTo>
                  <a:pt x="3565" y="1334"/>
                  <a:pt x="3565" y="1123"/>
                  <a:pt x="3695" y="993"/>
                </a:cubicBezTo>
                <a:cubicBezTo>
                  <a:pt x="3825" y="862"/>
                  <a:pt x="4036" y="862"/>
                  <a:pt x="4166" y="993"/>
                </a:cubicBezTo>
                <a:cubicBezTo>
                  <a:pt x="4296" y="1123"/>
                  <a:pt x="4296" y="1334"/>
                  <a:pt x="4166" y="14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6" name="price-ticket_70951">
            <a:extLst>
              <a:ext uri="{FF2B5EF4-FFF2-40B4-BE49-F238E27FC236}">
                <a16:creationId xmlns:a16="http://schemas.microsoft.com/office/drawing/2014/main" id="{A5EA9EEC-3432-7CC7-CA39-4E1A86E5A4B2}"/>
              </a:ext>
            </a:extLst>
          </p:cNvPr>
          <p:cNvSpPr/>
          <p:nvPr/>
        </p:nvSpPr>
        <p:spPr>
          <a:xfrm>
            <a:off x="1182041" y="4013567"/>
            <a:ext cx="341960" cy="341428"/>
          </a:xfrm>
          <a:custGeom>
            <a:avLst/>
            <a:gdLst>
              <a:gd name="T0" fmla="*/ 370 w 413"/>
              <a:gd name="T1" fmla="*/ 139 h 413"/>
              <a:gd name="T2" fmla="*/ 353 w 413"/>
              <a:gd name="T3" fmla="*/ 61 h 413"/>
              <a:gd name="T4" fmla="*/ 274 w 413"/>
              <a:gd name="T5" fmla="*/ 43 h 413"/>
              <a:gd name="T6" fmla="*/ 207 w 413"/>
              <a:gd name="T7" fmla="*/ 0 h 413"/>
              <a:gd name="T8" fmla="*/ 139 w 413"/>
              <a:gd name="T9" fmla="*/ 43 h 413"/>
              <a:gd name="T10" fmla="*/ 43 w 413"/>
              <a:gd name="T11" fmla="*/ 103 h 413"/>
              <a:gd name="T12" fmla="*/ 18 w 413"/>
              <a:gd name="T13" fmla="*/ 164 h 413"/>
              <a:gd name="T14" fmla="*/ 18 w 413"/>
              <a:gd name="T15" fmla="*/ 249 h 413"/>
              <a:gd name="T16" fmla="*/ 43 w 413"/>
              <a:gd name="T17" fmla="*/ 310 h 413"/>
              <a:gd name="T18" fmla="*/ 103 w 413"/>
              <a:gd name="T19" fmla="*/ 370 h 413"/>
              <a:gd name="T20" fmla="*/ 164 w 413"/>
              <a:gd name="T21" fmla="*/ 396 h 413"/>
              <a:gd name="T22" fmla="*/ 249 w 413"/>
              <a:gd name="T23" fmla="*/ 396 h 413"/>
              <a:gd name="T24" fmla="*/ 310 w 413"/>
              <a:gd name="T25" fmla="*/ 370 h 413"/>
              <a:gd name="T26" fmla="*/ 370 w 413"/>
              <a:gd name="T27" fmla="*/ 274 h 413"/>
              <a:gd name="T28" fmla="*/ 413 w 413"/>
              <a:gd name="T29" fmla="*/ 207 h 413"/>
              <a:gd name="T30" fmla="*/ 146 w 413"/>
              <a:gd name="T31" fmla="*/ 261 h 413"/>
              <a:gd name="T32" fmla="*/ 104 w 413"/>
              <a:gd name="T33" fmla="*/ 225 h 413"/>
              <a:gd name="T34" fmla="*/ 88 w 413"/>
              <a:gd name="T35" fmla="*/ 192 h 413"/>
              <a:gd name="T36" fmla="*/ 89 w 413"/>
              <a:gd name="T37" fmla="*/ 261 h 413"/>
              <a:gd name="T38" fmla="*/ 69 w 413"/>
              <a:gd name="T39" fmla="*/ 167 h 413"/>
              <a:gd name="T40" fmla="*/ 113 w 413"/>
              <a:gd name="T41" fmla="*/ 201 h 413"/>
              <a:gd name="T42" fmla="*/ 129 w 413"/>
              <a:gd name="T43" fmla="*/ 233 h 413"/>
              <a:gd name="T44" fmla="*/ 127 w 413"/>
              <a:gd name="T45" fmla="*/ 167 h 413"/>
              <a:gd name="T46" fmla="*/ 146 w 413"/>
              <a:gd name="T47" fmla="*/ 261 h 413"/>
              <a:gd name="T48" fmla="*/ 224 w 413"/>
              <a:gd name="T49" fmla="*/ 261 h 413"/>
              <a:gd name="T50" fmla="*/ 165 w 413"/>
              <a:gd name="T51" fmla="*/ 167 h 413"/>
              <a:gd name="T52" fmla="*/ 222 w 413"/>
              <a:gd name="T53" fmla="*/ 185 h 413"/>
              <a:gd name="T54" fmla="*/ 186 w 413"/>
              <a:gd name="T55" fmla="*/ 204 h 413"/>
              <a:gd name="T56" fmla="*/ 220 w 413"/>
              <a:gd name="T57" fmla="*/ 221 h 413"/>
              <a:gd name="T58" fmla="*/ 186 w 413"/>
              <a:gd name="T59" fmla="*/ 243 h 413"/>
              <a:gd name="T60" fmla="*/ 224 w 413"/>
              <a:gd name="T61" fmla="*/ 261 h 413"/>
              <a:gd name="T62" fmla="*/ 327 w 413"/>
              <a:gd name="T63" fmla="*/ 261 h 413"/>
              <a:gd name="T64" fmla="*/ 297 w 413"/>
              <a:gd name="T65" fmla="*/ 220 h 413"/>
              <a:gd name="T66" fmla="*/ 292 w 413"/>
              <a:gd name="T67" fmla="*/ 192 h 413"/>
              <a:gd name="T68" fmla="*/ 278 w 413"/>
              <a:gd name="T69" fmla="*/ 261 h 413"/>
              <a:gd name="T70" fmla="*/ 232 w 413"/>
              <a:gd name="T71" fmla="*/ 167 h 413"/>
              <a:gd name="T72" fmla="*/ 262 w 413"/>
              <a:gd name="T73" fmla="*/ 206 h 413"/>
              <a:gd name="T74" fmla="*/ 268 w 413"/>
              <a:gd name="T75" fmla="*/ 238 h 413"/>
              <a:gd name="T76" fmla="*/ 282 w 413"/>
              <a:gd name="T77" fmla="*/ 167 h 413"/>
              <a:gd name="T78" fmla="*/ 312 w 413"/>
              <a:gd name="T79" fmla="*/ 207 h 413"/>
              <a:gd name="T80" fmla="*/ 317 w 413"/>
              <a:gd name="T81" fmla="*/ 238 h 413"/>
              <a:gd name="T82" fmla="*/ 330 w 413"/>
              <a:gd name="T83" fmla="*/ 167 h 413"/>
              <a:gd name="T84" fmla="*/ 327 w 413"/>
              <a:gd name="T85" fmla="*/ 261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3" h="413">
                <a:moveTo>
                  <a:pt x="396" y="164"/>
                </a:moveTo>
                <a:lnTo>
                  <a:pt x="370" y="139"/>
                </a:lnTo>
                <a:lnTo>
                  <a:pt x="370" y="103"/>
                </a:lnTo>
                <a:cubicBezTo>
                  <a:pt x="370" y="87"/>
                  <a:pt x="364" y="72"/>
                  <a:pt x="353" y="61"/>
                </a:cubicBezTo>
                <a:cubicBezTo>
                  <a:pt x="341" y="49"/>
                  <a:pt x="326" y="43"/>
                  <a:pt x="310" y="43"/>
                </a:cubicBezTo>
                <a:lnTo>
                  <a:pt x="274" y="43"/>
                </a:lnTo>
                <a:lnTo>
                  <a:pt x="249" y="18"/>
                </a:lnTo>
                <a:cubicBezTo>
                  <a:pt x="238" y="6"/>
                  <a:pt x="223" y="0"/>
                  <a:pt x="207" y="0"/>
                </a:cubicBezTo>
                <a:cubicBezTo>
                  <a:pt x="191" y="0"/>
                  <a:pt x="176" y="6"/>
                  <a:pt x="164" y="18"/>
                </a:cubicBezTo>
                <a:lnTo>
                  <a:pt x="139" y="43"/>
                </a:lnTo>
                <a:lnTo>
                  <a:pt x="103" y="43"/>
                </a:lnTo>
                <a:cubicBezTo>
                  <a:pt x="70" y="43"/>
                  <a:pt x="43" y="70"/>
                  <a:pt x="43" y="103"/>
                </a:cubicBezTo>
                <a:lnTo>
                  <a:pt x="43" y="139"/>
                </a:lnTo>
                <a:lnTo>
                  <a:pt x="18" y="164"/>
                </a:lnTo>
                <a:cubicBezTo>
                  <a:pt x="6" y="176"/>
                  <a:pt x="0" y="191"/>
                  <a:pt x="0" y="207"/>
                </a:cubicBezTo>
                <a:cubicBezTo>
                  <a:pt x="0" y="223"/>
                  <a:pt x="6" y="238"/>
                  <a:pt x="18" y="249"/>
                </a:cubicBezTo>
                <a:lnTo>
                  <a:pt x="43" y="274"/>
                </a:lnTo>
                <a:lnTo>
                  <a:pt x="43" y="310"/>
                </a:lnTo>
                <a:cubicBezTo>
                  <a:pt x="43" y="326"/>
                  <a:pt x="49" y="341"/>
                  <a:pt x="61" y="353"/>
                </a:cubicBezTo>
                <a:cubicBezTo>
                  <a:pt x="72" y="364"/>
                  <a:pt x="87" y="370"/>
                  <a:pt x="103" y="370"/>
                </a:cubicBezTo>
                <a:lnTo>
                  <a:pt x="139" y="370"/>
                </a:lnTo>
                <a:lnTo>
                  <a:pt x="164" y="396"/>
                </a:lnTo>
                <a:cubicBezTo>
                  <a:pt x="176" y="407"/>
                  <a:pt x="191" y="413"/>
                  <a:pt x="207" y="413"/>
                </a:cubicBezTo>
                <a:cubicBezTo>
                  <a:pt x="223" y="413"/>
                  <a:pt x="238" y="407"/>
                  <a:pt x="249" y="396"/>
                </a:cubicBezTo>
                <a:lnTo>
                  <a:pt x="274" y="370"/>
                </a:lnTo>
                <a:lnTo>
                  <a:pt x="310" y="370"/>
                </a:lnTo>
                <a:cubicBezTo>
                  <a:pt x="343" y="370"/>
                  <a:pt x="370" y="343"/>
                  <a:pt x="370" y="310"/>
                </a:cubicBezTo>
                <a:lnTo>
                  <a:pt x="370" y="274"/>
                </a:lnTo>
                <a:lnTo>
                  <a:pt x="396" y="249"/>
                </a:lnTo>
                <a:cubicBezTo>
                  <a:pt x="407" y="238"/>
                  <a:pt x="413" y="223"/>
                  <a:pt x="413" y="207"/>
                </a:cubicBezTo>
                <a:cubicBezTo>
                  <a:pt x="413" y="191"/>
                  <a:pt x="407" y="176"/>
                  <a:pt x="396" y="164"/>
                </a:cubicBezTo>
                <a:close/>
                <a:moveTo>
                  <a:pt x="146" y="261"/>
                </a:moveTo>
                <a:lnTo>
                  <a:pt x="124" y="261"/>
                </a:lnTo>
                <a:lnTo>
                  <a:pt x="104" y="225"/>
                </a:lnTo>
                <a:cubicBezTo>
                  <a:pt x="99" y="215"/>
                  <a:pt x="93" y="203"/>
                  <a:pt x="88" y="192"/>
                </a:cubicBezTo>
                <a:lnTo>
                  <a:pt x="88" y="192"/>
                </a:lnTo>
                <a:cubicBezTo>
                  <a:pt x="88" y="204"/>
                  <a:pt x="89" y="217"/>
                  <a:pt x="89" y="232"/>
                </a:cubicBezTo>
                <a:lnTo>
                  <a:pt x="89" y="261"/>
                </a:lnTo>
                <a:lnTo>
                  <a:pt x="69" y="261"/>
                </a:lnTo>
                <a:lnTo>
                  <a:pt x="69" y="167"/>
                </a:lnTo>
                <a:lnTo>
                  <a:pt x="94" y="167"/>
                </a:lnTo>
                <a:lnTo>
                  <a:pt x="113" y="201"/>
                </a:lnTo>
                <a:cubicBezTo>
                  <a:pt x="119" y="211"/>
                  <a:pt x="124" y="223"/>
                  <a:pt x="128" y="233"/>
                </a:cubicBezTo>
                <a:lnTo>
                  <a:pt x="129" y="233"/>
                </a:lnTo>
                <a:cubicBezTo>
                  <a:pt x="128" y="221"/>
                  <a:pt x="127" y="209"/>
                  <a:pt x="127" y="195"/>
                </a:cubicBezTo>
                <a:lnTo>
                  <a:pt x="127" y="167"/>
                </a:lnTo>
                <a:lnTo>
                  <a:pt x="146" y="167"/>
                </a:lnTo>
                <a:lnTo>
                  <a:pt x="146" y="261"/>
                </a:lnTo>
                <a:lnTo>
                  <a:pt x="146" y="261"/>
                </a:lnTo>
                <a:close/>
                <a:moveTo>
                  <a:pt x="224" y="261"/>
                </a:moveTo>
                <a:lnTo>
                  <a:pt x="165" y="261"/>
                </a:lnTo>
                <a:lnTo>
                  <a:pt x="165" y="167"/>
                </a:lnTo>
                <a:lnTo>
                  <a:pt x="222" y="167"/>
                </a:lnTo>
                <a:lnTo>
                  <a:pt x="222" y="185"/>
                </a:lnTo>
                <a:lnTo>
                  <a:pt x="186" y="185"/>
                </a:lnTo>
                <a:lnTo>
                  <a:pt x="186" y="204"/>
                </a:lnTo>
                <a:lnTo>
                  <a:pt x="220" y="204"/>
                </a:lnTo>
                <a:lnTo>
                  <a:pt x="220" y="221"/>
                </a:lnTo>
                <a:lnTo>
                  <a:pt x="186" y="221"/>
                </a:lnTo>
                <a:lnTo>
                  <a:pt x="186" y="243"/>
                </a:lnTo>
                <a:lnTo>
                  <a:pt x="224" y="243"/>
                </a:lnTo>
                <a:lnTo>
                  <a:pt x="224" y="261"/>
                </a:lnTo>
                <a:lnTo>
                  <a:pt x="224" y="261"/>
                </a:lnTo>
                <a:close/>
                <a:moveTo>
                  <a:pt x="327" y="261"/>
                </a:moveTo>
                <a:lnTo>
                  <a:pt x="305" y="261"/>
                </a:lnTo>
                <a:lnTo>
                  <a:pt x="297" y="220"/>
                </a:lnTo>
                <a:cubicBezTo>
                  <a:pt x="295" y="211"/>
                  <a:pt x="293" y="202"/>
                  <a:pt x="292" y="192"/>
                </a:cubicBezTo>
                <a:lnTo>
                  <a:pt x="292" y="192"/>
                </a:lnTo>
                <a:cubicBezTo>
                  <a:pt x="290" y="202"/>
                  <a:pt x="289" y="211"/>
                  <a:pt x="287" y="220"/>
                </a:cubicBezTo>
                <a:lnTo>
                  <a:pt x="278" y="261"/>
                </a:lnTo>
                <a:lnTo>
                  <a:pt x="255" y="261"/>
                </a:lnTo>
                <a:lnTo>
                  <a:pt x="232" y="167"/>
                </a:lnTo>
                <a:lnTo>
                  <a:pt x="255" y="167"/>
                </a:lnTo>
                <a:lnTo>
                  <a:pt x="262" y="206"/>
                </a:lnTo>
                <a:cubicBezTo>
                  <a:pt x="264" y="217"/>
                  <a:pt x="266" y="229"/>
                  <a:pt x="268" y="238"/>
                </a:cubicBezTo>
                <a:lnTo>
                  <a:pt x="268" y="238"/>
                </a:lnTo>
                <a:cubicBezTo>
                  <a:pt x="269" y="228"/>
                  <a:pt x="272" y="217"/>
                  <a:pt x="274" y="206"/>
                </a:cubicBezTo>
                <a:lnTo>
                  <a:pt x="282" y="167"/>
                </a:lnTo>
                <a:lnTo>
                  <a:pt x="304" y="167"/>
                </a:lnTo>
                <a:lnTo>
                  <a:pt x="312" y="207"/>
                </a:lnTo>
                <a:cubicBezTo>
                  <a:pt x="314" y="218"/>
                  <a:pt x="315" y="228"/>
                  <a:pt x="317" y="238"/>
                </a:cubicBezTo>
                <a:lnTo>
                  <a:pt x="317" y="238"/>
                </a:lnTo>
                <a:cubicBezTo>
                  <a:pt x="318" y="228"/>
                  <a:pt x="320" y="217"/>
                  <a:pt x="322" y="206"/>
                </a:cubicBezTo>
                <a:lnTo>
                  <a:pt x="330" y="167"/>
                </a:lnTo>
                <a:lnTo>
                  <a:pt x="351" y="167"/>
                </a:lnTo>
                <a:lnTo>
                  <a:pt x="327" y="26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dirty="0"/>
          </a:p>
        </p:txBody>
      </p:sp>
      <p:sp>
        <p:nvSpPr>
          <p:cNvPr id="29" name="price-ticket_70951">
            <a:extLst>
              <a:ext uri="{FF2B5EF4-FFF2-40B4-BE49-F238E27FC236}">
                <a16:creationId xmlns:a16="http://schemas.microsoft.com/office/drawing/2014/main" id="{61ED95CE-03B4-1114-56D5-CD7150BCC894}"/>
              </a:ext>
            </a:extLst>
          </p:cNvPr>
          <p:cNvSpPr/>
          <p:nvPr/>
        </p:nvSpPr>
        <p:spPr>
          <a:xfrm>
            <a:off x="6809094" y="4020299"/>
            <a:ext cx="334855" cy="341960"/>
          </a:xfrm>
          <a:custGeom>
            <a:avLst/>
            <a:gdLst>
              <a:gd name="connsiteX0" fmla="*/ 47370 w 595290"/>
              <a:gd name="connsiteY0" fmla="*/ 369974 h 607921"/>
              <a:gd name="connsiteX1" fmla="*/ 48020 w 595290"/>
              <a:gd name="connsiteY1" fmla="*/ 369974 h 607921"/>
              <a:gd name="connsiteX2" fmla="*/ 96040 w 595290"/>
              <a:gd name="connsiteY2" fmla="*/ 417923 h 607921"/>
              <a:gd name="connsiteX3" fmla="*/ 48020 w 595290"/>
              <a:gd name="connsiteY3" fmla="*/ 465872 h 607921"/>
              <a:gd name="connsiteX4" fmla="*/ 47370 w 595290"/>
              <a:gd name="connsiteY4" fmla="*/ 465872 h 607921"/>
              <a:gd name="connsiteX5" fmla="*/ 37366 w 595290"/>
              <a:gd name="connsiteY5" fmla="*/ 464673 h 607921"/>
              <a:gd name="connsiteX6" fmla="*/ 27361 w 595290"/>
              <a:gd name="connsiteY6" fmla="*/ 461177 h 607921"/>
              <a:gd name="connsiteX7" fmla="*/ 0 w 595290"/>
              <a:gd name="connsiteY7" fmla="*/ 417923 h 607921"/>
              <a:gd name="connsiteX8" fmla="*/ 27361 w 595290"/>
              <a:gd name="connsiteY8" fmla="*/ 374619 h 607921"/>
              <a:gd name="connsiteX9" fmla="*/ 37366 w 595290"/>
              <a:gd name="connsiteY9" fmla="*/ 371173 h 607921"/>
              <a:gd name="connsiteX10" fmla="*/ 47370 w 595290"/>
              <a:gd name="connsiteY10" fmla="*/ 369974 h 607921"/>
              <a:gd name="connsiteX11" fmla="*/ 547270 w 595290"/>
              <a:gd name="connsiteY11" fmla="*/ 369833 h 607921"/>
              <a:gd name="connsiteX12" fmla="*/ 557274 w 595290"/>
              <a:gd name="connsiteY12" fmla="*/ 370882 h 607921"/>
              <a:gd name="connsiteX13" fmla="*/ 567278 w 595290"/>
              <a:gd name="connsiteY13" fmla="*/ 374228 h 607921"/>
              <a:gd name="connsiteX14" fmla="*/ 595290 w 595290"/>
              <a:gd name="connsiteY14" fmla="*/ 417828 h 607921"/>
              <a:gd name="connsiteX15" fmla="*/ 567278 w 595290"/>
              <a:gd name="connsiteY15" fmla="*/ 461478 h 607921"/>
              <a:gd name="connsiteX16" fmla="*/ 557274 w 595290"/>
              <a:gd name="connsiteY16" fmla="*/ 464774 h 607921"/>
              <a:gd name="connsiteX17" fmla="*/ 547270 w 595290"/>
              <a:gd name="connsiteY17" fmla="*/ 465873 h 607921"/>
              <a:gd name="connsiteX18" fmla="*/ 499250 w 595290"/>
              <a:gd name="connsiteY18" fmla="*/ 417928 h 607921"/>
              <a:gd name="connsiteX19" fmla="*/ 547270 w 595290"/>
              <a:gd name="connsiteY19" fmla="*/ 369833 h 607921"/>
              <a:gd name="connsiteX20" fmla="*/ 172366 w 595290"/>
              <a:gd name="connsiteY20" fmla="*/ 284449 h 607921"/>
              <a:gd name="connsiteX21" fmla="*/ 297363 w 595290"/>
              <a:gd name="connsiteY21" fmla="*/ 306124 h 607921"/>
              <a:gd name="connsiteX22" fmla="*/ 422360 w 595290"/>
              <a:gd name="connsiteY22" fmla="*/ 284449 h 607921"/>
              <a:gd name="connsiteX23" fmla="*/ 535652 w 595290"/>
              <a:gd name="connsiteY23" fmla="*/ 302128 h 607921"/>
              <a:gd name="connsiteX24" fmla="*/ 547306 w 595290"/>
              <a:gd name="connsiteY24" fmla="*/ 318010 h 607921"/>
              <a:gd name="connsiteX25" fmla="*/ 547306 w 595290"/>
              <a:gd name="connsiteY25" fmla="*/ 345977 h 607921"/>
              <a:gd name="connsiteX26" fmla="*/ 496387 w 595290"/>
              <a:gd name="connsiteY26" fmla="*/ 367002 h 607921"/>
              <a:gd name="connsiteX27" fmla="*/ 475279 w 595290"/>
              <a:gd name="connsiteY27" fmla="*/ 417893 h 607921"/>
              <a:gd name="connsiteX28" fmla="*/ 496387 w 595290"/>
              <a:gd name="connsiteY28" fmla="*/ 468734 h 607921"/>
              <a:gd name="connsiteX29" fmla="*/ 547306 w 595290"/>
              <a:gd name="connsiteY29" fmla="*/ 489809 h 607921"/>
              <a:gd name="connsiteX30" fmla="*/ 547306 w 595290"/>
              <a:gd name="connsiteY30" fmla="*/ 586197 h 607921"/>
              <a:gd name="connsiteX31" fmla="*/ 530700 w 595290"/>
              <a:gd name="connsiteY31" fmla="*/ 602877 h 607921"/>
              <a:gd name="connsiteX32" fmla="*/ 527299 w 595290"/>
              <a:gd name="connsiteY32" fmla="*/ 602527 h 607921"/>
              <a:gd name="connsiteX33" fmla="*/ 422360 w 595290"/>
              <a:gd name="connsiteY33" fmla="*/ 594087 h 607921"/>
              <a:gd name="connsiteX34" fmla="*/ 297363 w 595290"/>
              <a:gd name="connsiteY34" fmla="*/ 607921 h 607921"/>
              <a:gd name="connsiteX35" fmla="*/ 172366 w 595290"/>
              <a:gd name="connsiteY35" fmla="*/ 594087 h 607921"/>
              <a:gd name="connsiteX36" fmla="*/ 67427 w 595290"/>
              <a:gd name="connsiteY36" fmla="*/ 602527 h 607921"/>
              <a:gd name="connsiteX37" fmla="*/ 64026 w 595290"/>
              <a:gd name="connsiteY37" fmla="*/ 602877 h 607921"/>
              <a:gd name="connsiteX38" fmla="*/ 47420 w 595290"/>
              <a:gd name="connsiteY38" fmla="*/ 586197 h 607921"/>
              <a:gd name="connsiteX39" fmla="*/ 47420 w 595290"/>
              <a:gd name="connsiteY39" fmla="*/ 489809 h 607921"/>
              <a:gd name="connsiteX40" fmla="*/ 48070 w 595290"/>
              <a:gd name="connsiteY40" fmla="*/ 489809 h 607921"/>
              <a:gd name="connsiteX41" fmla="*/ 99039 w 595290"/>
              <a:gd name="connsiteY41" fmla="*/ 468734 h 607921"/>
              <a:gd name="connsiteX42" fmla="*/ 120097 w 595290"/>
              <a:gd name="connsiteY42" fmla="*/ 417893 h 607921"/>
              <a:gd name="connsiteX43" fmla="*/ 99039 w 595290"/>
              <a:gd name="connsiteY43" fmla="*/ 367002 h 607921"/>
              <a:gd name="connsiteX44" fmla="*/ 48070 w 595290"/>
              <a:gd name="connsiteY44" fmla="*/ 345977 h 607921"/>
              <a:gd name="connsiteX45" fmla="*/ 47420 w 595290"/>
              <a:gd name="connsiteY45" fmla="*/ 345977 h 607921"/>
              <a:gd name="connsiteX46" fmla="*/ 47420 w 595290"/>
              <a:gd name="connsiteY46" fmla="*/ 318010 h 607921"/>
              <a:gd name="connsiteX47" fmla="*/ 59074 w 595290"/>
              <a:gd name="connsiteY47" fmla="*/ 302128 h 607921"/>
              <a:gd name="connsiteX48" fmla="*/ 172366 w 595290"/>
              <a:gd name="connsiteY48" fmla="*/ 284449 h 607921"/>
              <a:gd name="connsiteX49" fmla="*/ 297363 w 595290"/>
              <a:gd name="connsiteY49" fmla="*/ 0 h 607921"/>
              <a:gd name="connsiteX50" fmla="*/ 432355 w 595290"/>
              <a:gd name="connsiteY50" fmla="*/ 134780 h 607921"/>
              <a:gd name="connsiteX51" fmla="*/ 297363 w 595290"/>
              <a:gd name="connsiteY51" fmla="*/ 269560 h 607921"/>
              <a:gd name="connsiteX52" fmla="*/ 162371 w 595290"/>
              <a:gd name="connsiteY52" fmla="*/ 134780 h 607921"/>
              <a:gd name="connsiteX53" fmla="*/ 297363 w 595290"/>
              <a:gd name="connsiteY5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95290" h="607921">
                <a:moveTo>
                  <a:pt x="47370" y="369974"/>
                </a:moveTo>
                <a:lnTo>
                  <a:pt x="48020" y="369974"/>
                </a:lnTo>
                <a:cubicBezTo>
                  <a:pt x="74581" y="369974"/>
                  <a:pt x="96040" y="391401"/>
                  <a:pt x="96040" y="417923"/>
                </a:cubicBezTo>
                <a:cubicBezTo>
                  <a:pt x="96040" y="444395"/>
                  <a:pt x="74581" y="465872"/>
                  <a:pt x="48020" y="465872"/>
                </a:cubicBezTo>
                <a:lnTo>
                  <a:pt x="47370" y="465872"/>
                </a:lnTo>
                <a:cubicBezTo>
                  <a:pt x="43968" y="465772"/>
                  <a:pt x="40567" y="465373"/>
                  <a:pt x="37366" y="464673"/>
                </a:cubicBezTo>
                <a:cubicBezTo>
                  <a:pt x="33864" y="463874"/>
                  <a:pt x="30463" y="462725"/>
                  <a:pt x="27361" y="461177"/>
                </a:cubicBezTo>
                <a:cubicBezTo>
                  <a:pt x="11205" y="453485"/>
                  <a:pt x="0" y="437003"/>
                  <a:pt x="0" y="417923"/>
                </a:cubicBezTo>
                <a:cubicBezTo>
                  <a:pt x="0" y="398793"/>
                  <a:pt x="11155" y="382361"/>
                  <a:pt x="27361" y="374619"/>
                </a:cubicBezTo>
                <a:cubicBezTo>
                  <a:pt x="30463" y="373071"/>
                  <a:pt x="33864" y="371972"/>
                  <a:pt x="37366" y="371173"/>
                </a:cubicBezTo>
                <a:cubicBezTo>
                  <a:pt x="40617" y="370424"/>
                  <a:pt x="43968" y="370024"/>
                  <a:pt x="47370" y="369974"/>
                </a:cubicBezTo>
                <a:close/>
                <a:moveTo>
                  <a:pt x="547270" y="369833"/>
                </a:moveTo>
                <a:cubicBezTo>
                  <a:pt x="550671" y="369833"/>
                  <a:pt x="554073" y="370233"/>
                  <a:pt x="557274" y="370882"/>
                </a:cubicBezTo>
                <a:cubicBezTo>
                  <a:pt x="560726" y="371631"/>
                  <a:pt x="564127" y="372780"/>
                  <a:pt x="567278" y="374228"/>
                </a:cubicBezTo>
                <a:cubicBezTo>
                  <a:pt x="583835" y="381819"/>
                  <a:pt x="595290" y="398450"/>
                  <a:pt x="595290" y="417828"/>
                </a:cubicBezTo>
                <a:cubicBezTo>
                  <a:pt x="595290" y="437206"/>
                  <a:pt x="583835" y="453887"/>
                  <a:pt x="567278" y="461478"/>
                </a:cubicBezTo>
                <a:cubicBezTo>
                  <a:pt x="564127" y="462927"/>
                  <a:pt x="560726" y="464075"/>
                  <a:pt x="557274" y="464774"/>
                </a:cubicBezTo>
                <a:cubicBezTo>
                  <a:pt x="554073" y="465524"/>
                  <a:pt x="550671" y="465873"/>
                  <a:pt x="547270" y="465873"/>
                </a:cubicBezTo>
                <a:cubicBezTo>
                  <a:pt x="520709" y="465873"/>
                  <a:pt x="499250" y="444398"/>
                  <a:pt x="499250" y="417928"/>
                </a:cubicBezTo>
                <a:cubicBezTo>
                  <a:pt x="499250" y="391458"/>
                  <a:pt x="520709" y="369983"/>
                  <a:pt x="547270" y="369833"/>
                </a:cubicBezTo>
                <a:close/>
                <a:moveTo>
                  <a:pt x="172366" y="284449"/>
                </a:moveTo>
                <a:cubicBezTo>
                  <a:pt x="241392" y="284449"/>
                  <a:pt x="297363" y="306124"/>
                  <a:pt x="297363" y="306124"/>
                </a:cubicBezTo>
                <a:cubicBezTo>
                  <a:pt x="297363" y="306124"/>
                  <a:pt x="353334" y="284449"/>
                  <a:pt x="422360" y="284449"/>
                </a:cubicBezTo>
                <a:cubicBezTo>
                  <a:pt x="472478" y="284449"/>
                  <a:pt x="515794" y="295886"/>
                  <a:pt x="535652" y="302128"/>
                </a:cubicBezTo>
                <a:cubicBezTo>
                  <a:pt x="542604" y="304276"/>
                  <a:pt x="547306" y="310718"/>
                  <a:pt x="547306" y="318010"/>
                </a:cubicBezTo>
                <a:lnTo>
                  <a:pt x="547306" y="345977"/>
                </a:lnTo>
                <a:cubicBezTo>
                  <a:pt x="528049" y="345977"/>
                  <a:pt x="509992" y="353418"/>
                  <a:pt x="496387" y="367002"/>
                </a:cubicBezTo>
                <a:cubicBezTo>
                  <a:pt x="482782" y="380587"/>
                  <a:pt x="475279" y="398716"/>
                  <a:pt x="475279" y="417893"/>
                </a:cubicBezTo>
                <a:cubicBezTo>
                  <a:pt x="475279" y="437121"/>
                  <a:pt x="482782" y="455150"/>
                  <a:pt x="496387" y="468734"/>
                </a:cubicBezTo>
                <a:cubicBezTo>
                  <a:pt x="509992" y="482318"/>
                  <a:pt x="528099" y="489809"/>
                  <a:pt x="547306" y="489809"/>
                </a:cubicBezTo>
                <a:lnTo>
                  <a:pt x="547306" y="586197"/>
                </a:lnTo>
                <a:cubicBezTo>
                  <a:pt x="547306" y="595586"/>
                  <a:pt x="539703" y="602877"/>
                  <a:pt x="530700" y="602877"/>
                </a:cubicBezTo>
                <a:cubicBezTo>
                  <a:pt x="529599" y="602877"/>
                  <a:pt x="528449" y="602727"/>
                  <a:pt x="527299" y="602527"/>
                </a:cubicBezTo>
                <a:cubicBezTo>
                  <a:pt x="502039" y="597334"/>
                  <a:pt x="464425" y="594087"/>
                  <a:pt x="422360" y="594087"/>
                </a:cubicBezTo>
                <a:cubicBezTo>
                  <a:pt x="366939" y="594087"/>
                  <a:pt x="319171" y="599731"/>
                  <a:pt x="297363" y="607921"/>
                </a:cubicBezTo>
                <a:cubicBezTo>
                  <a:pt x="275505" y="599731"/>
                  <a:pt x="227737" y="594087"/>
                  <a:pt x="172366" y="594087"/>
                </a:cubicBezTo>
                <a:cubicBezTo>
                  <a:pt x="130301" y="594087"/>
                  <a:pt x="92687" y="597383"/>
                  <a:pt x="67427" y="602527"/>
                </a:cubicBezTo>
                <a:cubicBezTo>
                  <a:pt x="66277" y="602727"/>
                  <a:pt x="65127" y="602877"/>
                  <a:pt x="64026" y="602877"/>
                </a:cubicBezTo>
                <a:cubicBezTo>
                  <a:pt x="55073" y="602877"/>
                  <a:pt x="47420" y="595586"/>
                  <a:pt x="47420" y="586197"/>
                </a:cubicBezTo>
                <a:lnTo>
                  <a:pt x="47420" y="489809"/>
                </a:lnTo>
                <a:lnTo>
                  <a:pt x="48070" y="489809"/>
                </a:lnTo>
                <a:cubicBezTo>
                  <a:pt x="67327" y="489809"/>
                  <a:pt x="85434" y="482318"/>
                  <a:pt x="99039" y="468734"/>
                </a:cubicBezTo>
                <a:cubicBezTo>
                  <a:pt x="112644" y="455150"/>
                  <a:pt x="120097" y="437071"/>
                  <a:pt x="120097" y="417893"/>
                </a:cubicBezTo>
                <a:cubicBezTo>
                  <a:pt x="120097" y="398616"/>
                  <a:pt x="112644" y="380587"/>
                  <a:pt x="99039" y="367002"/>
                </a:cubicBezTo>
                <a:cubicBezTo>
                  <a:pt x="85434" y="353418"/>
                  <a:pt x="67277" y="345977"/>
                  <a:pt x="48070" y="345977"/>
                </a:cubicBezTo>
                <a:lnTo>
                  <a:pt x="47420" y="345977"/>
                </a:lnTo>
                <a:lnTo>
                  <a:pt x="47420" y="318010"/>
                </a:lnTo>
                <a:cubicBezTo>
                  <a:pt x="47420" y="310718"/>
                  <a:pt x="52122" y="304326"/>
                  <a:pt x="59074" y="302128"/>
                </a:cubicBezTo>
                <a:cubicBezTo>
                  <a:pt x="78932" y="295886"/>
                  <a:pt x="122248" y="284449"/>
                  <a:pt x="172366" y="284449"/>
                </a:cubicBezTo>
                <a:close/>
                <a:moveTo>
                  <a:pt x="297363" y="0"/>
                </a:moveTo>
                <a:cubicBezTo>
                  <a:pt x="371917" y="0"/>
                  <a:pt x="432355" y="60343"/>
                  <a:pt x="432355" y="134780"/>
                </a:cubicBezTo>
                <a:cubicBezTo>
                  <a:pt x="432355" y="209217"/>
                  <a:pt x="371917" y="269560"/>
                  <a:pt x="297363" y="269560"/>
                </a:cubicBezTo>
                <a:cubicBezTo>
                  <a:pt x="222809" y="269560"/>
                  <a:pt x="162371" y="209217"/>
                  <a:pt x="162371" y="134780"/>
                </a:cubicBezTo>
                <a:cubicBezTo>
                  <a:pt x="162371" y="60343"/>
                  <a:pt x="222809" y="0"/>
                  <a:pt x="2973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dirty="0"/>
          </a:p>
        </p:txBody>
      </p:sp>
      <p:sp>
        <p:nvSpPr>
          <p:cNvPr id="30" name="price-ticket_70951">
            <a:extLst>
              <a:ext uri="{FF2B5EF4-FFF2-40B4-BE49-F238E27FC236}">
                <a16:creationId xmlns:a16="http://schemas.microsoft.com/office/drawing/2014/main" id="{54B5EF61-6B37-B25F-D230-23A3639B0C72}"/>
              </a:ext>
            </a:extLst>
          </p:cNvPr>
          <p:cNvSpPr/>
          <p:nvPr/>
        </p:nvSpPr>
        <p:spPr>
          <a:xfrm>
            <a:off x="6815506" y="1764388"/>
            <a:ext cx="322030" cy="341960"/>
          </a:xfrm>
          <a:custGeom>
            <a:avLst/>
            <a:gdLst>
              <a:gd name="connsiteX0" fmla="*/ 285671 w 571362"/>
              <a:gd name="connsiteY0" fmla="*/ 470107 h 606722"/>
              <a:gd name="connsiteX1" fmla="*/ 374169 w 571362"/>
              <a:gd name="connsiteY1" fmla="*/ 512238 h 606722"/>
              <a:gd name="connsiteX2" fmla="*/ 369717 w 571362"/>
              <a:gd name="connsiteY2" fmla="*/ 522815 h 606722"/>
              <a:gd name="connsiteX3" fmla="*/ 285671 w 571362"/>
              <a:gd name="connsiteY3" fmla="*/ 606722 h 606722"/>
              <a:gd name="connsiteX4" fmla="*/ 201625 w 571362"/>
              <a:gd name="connsiteY4" fmla="*/ 522815 h 606722"/>
              <a:gd name="connsiteX5" fmla="*/ 197262 w 571362"/>
              <a:gd name="connsiteY5" fmla="*/ 512238 h 606722"/>
              <a:gd name="connsiteX6" fmla="*/ 285671 w 571362"/>
              <a:gd name="connsiteY6" fmla="*/ 470107 h 606722"/>
              <a:gd name="connsiteX7" fmla="*/ 403524 w 571362"/>
              <a:gd name="connsiteY7" fmla="*/ 393967 h 606722"/>
              <a:gd name="connsiteX8" fmla="*/ 384914 w 571362"/>
              <a:gd name="connsiteY8" fmla="*/ 481539 h 606722"/>
              <a:gd name="connsiteX9" fmla="*/ 318846 w 571362"/>
              <a:gd name="connsiteY9" fmla="*/ 451044 h 606722"/>
              <a:gd name="connsiteX10" fmla="*/ 388387 w 571362"/>
              <a:gd name="connsiteY10" fmla="*/ 405169 h 606722"/>
              <a:gd name="connsiteX11" fmla="*/ 403524 w 571362"/>
              <a:gd name="connsiteY11" fmla="*/ 393967 h 606722"/>
              <a:gd name="connsiteX12" fmla="*/ 167906 w 571362"/>
              <a:gd name="connsiteY12" fmla="*/ 393967 h 606722"/>
              <a:gd name="connsiteX13" fmla="*/ 183034 w 571362"/>
              <a:gd name="connsiteY13" fmla="*/ 405169 h 606722"/>
              <a:gd name="connsiteX14" fmla="*/ 252443 w 571362"/>
              <a:gd name="connsiteY14" fmla="*/ 451044 h 606722"/>
              <a:gd name="connsiteX15" fmla="*/ 186504 w 571362"/>
              <a:gd name="connsiteY15" fmla="*/ 481539 h 606722"/>
              <a:gd name="connsiteX16" fmla="*/ 167906 w 571362"/>
              <a:gd name="connsiteY16" fmla="*/ 393967 h 606722"/>
              <a:gd name="connsiteX17" fmla="*/ 483987 w 571362"/>
              <a:gd name="connsiteY17" fmla="*/ 326436 h 606722"/>
              <a:gd name="connsiteX18" fmla="*/ 571215 w 571362"/>
              <a:gd name="connsiteY18" fmla="*/ 468871 h 606722"/>
              <a:gd name="connsiteX19" fmla="*/ 561602 w 571362"/>
              <a:gd name="connsiteY19" fmla="*/ 498549 h 606722"/>
              <a:gd name="connsiteX20" fmla="*/ 427733 w 571362"/>
              <a:gd name="connsiteY20" fmla="*/ 496860 h 606722"/>
              <a:gd name="connsiteX21" fmla="*/ 415450 w 571362"/>
              <a:gd name="connsiteY21" fmla="*/ 492862 h 606722"/>
              <a:gd name="connsiteX22" fmla="*/ 439304 w 571362"/>
              <a:gd name="connsiteY22" fmla="*/ 365888 h 606722"/>
              <a:gd name="connsiteX23" fmla="*/ 483987 w 571362"/>
              <a:gd name="connsiteY23" fmla="*/ 326436 h 606722"/>
              <a:gd name="connsiteX24" fmla="*/ 87462 w 571362"/>
              <a:gd name="connsiteY24" fmla="*/ 326436 h 606722"/>
              <a:gd name="connsiteX25" fmla="*/ 132145 w 571362"/>
              <a:gd name="connsiteY25" fmla="*/ 365899 h 606722"/>
              <a:gd name="connsiteX26" fmla="*/ 155910 w 571362"/>
              <a:gd name="connsiteY26" fmla="*/ 492907 h 606722"/>
              <a:gd name="connsiteX27" fmla="*/ 143716 w 571362"/>
              <a:gd name="connsiteY27" fmla="*/ 496907 h 606722"/>
              <a:gd name="connsiteX28" fmla="*/ 9758 w 571362"/>
              <a:gd name="connsiteY28" fmla="*/ 498596 h 606722"/>
              <a:gd name="connsiteX29" fmla="*/ 145 w 571362"/>
              <a:gd name="connsiteY29" fmla="*/ 468910 h 606722"/>
              <a:gd name="connsiteX30" fmla="*/ 87462 w 571362"/>
              <a:gd name="connsiteY30" fmla="*/ 326436 h 606722"/>
              <a:gd name="connsiteX31" fmla="*/ 441700 w 571362"/>
              <a:gd name="connsiteY31" fmla="*/ 285931 h 606722"/>
              <a:gd name="connsiteX32" fmla="*/ 460682 w 571362"/>
              <a:gd name="connsiteY32" fmla="*/ 303352 h 606722"/>
              <a:gd name="connsiteX33" fmla="*/ 441700 w 571362"/>
              <a:gd name="connsiteY33" fmla="*/ 320861 h 606722"/>
              <a:gd name="connsiteX34" fmla="*/ 441878 w 571362"/>
              <a:gd name="connsiteY34" fmla="*/ 303352 h 606722"/>
              <a:gd name="connsiteX35" fmla="*/ 441700 w 571362"/>
              <a:gd name="connsiteY35" fmla="*/ 285931 h 606722"/>
              <a:gd name="connsiteX36" fmla="*/ 129660 w 571362"/>
              <a:gd name="connsiteY36" fmla="*/ 285931 h 606722"/>
              <a:gd name="connsiteX37" fmla="*/ 129482 w 571362"/>
              <a:gd name="connsiteY37" fmla="*/ 303352 h 606722"/>
              <a:gd name="connsiteX38" fmla="*/ 129660 w 571362"/>
              <a:gd name="connsiteY38" fmla="*/ 320861 h 606722"/>
              <a:gd name="connsiteX39" fmla="*/ 110678 w 571362"/>
              <a:gd name="connsiteY39" fmla="*/ 303352 h 606722"/>
              <a:gd name="connsiteX40" fmla="*/ 129660 w 571362"/>
              <a:gd name="connsiteY40" fmla="*/ 285931 h 606722"/>
              <a:gd name="connsiteX41" fmla="*/ 285715 w 571362"/>
              <a:gd name="connsiteY41" fmla="*/ 279439 h 606722"/>
              <a:gd name="connsiteX42" fmla="*/ 309672 w 571362"/>
              <a:gd name="connsiteY42" fmla="*/ 303396 h 606722"/>
              <a:gd name="connsiteX43" fmla="*/ 285715 w 571362"/>
              <a:gd name="connsiteY43" fmla="*/ 327353 h 606722"/>
              <a:gd name="connsiteX44" fmla="*/ 261758 w 571362"/>
              <a:gd name="connsiteY44" fmla="*/ 303396 h 606722"/>
              <a:gd name="connsiteX45" fmla="*/ 285715 w 571362"/>
              <a:gd name="connsiteY45" fmla="*/ 279439 h 606722"/>
              <a:gd name="connsiteX46" fmla="*/ 285680 w 571362"/>
              <a:gd name="connsiteY46" fmla="*/ 246856 h 606722"/>
              <a:gd name="connsiteX47" fmla="*/ 229160 w 571362"/>
              <a:gd name="connsiteY47" fmla="*/ 303291 h 606722"/>
              <a:gd name="connsiteX48" fmla="*/ 285680 w 571362"/>
              <a:gd name="connsiteY48" fmla="*/ 359814 h 606722"/>
              <a:gd name="connsiteX49" fmla="*/ 342288 w 571362"/>
              <a:gd name="connsiteY49" fmla="*/ 303291 h 606722"/>
              <a:gd name="connsiteX50" fmla="*/ 285680 w 571362"/>
              <a:gd name="connsiteY50" fmla="*/ 246856 h 606722"/>
              <a:gd name="connsiteX51" fmla="*/ 285680 w 571362"/>
              <a:gd name="connsiteY51" fmla="*/ 173803 h 606722"/>
              <a:gd name="connsiteX52" fmla="*/ 369346 w 571362"/>
              <a:gd name="connsiteY52" fmla="*/ 227926 h 606722"/>
              <a:gd name="connsiteX53" fmla="*/ 407886 w 571362"/>
              <a:gd name="connsiteY53" fmla="*/ 257254 h 606722"/>
              <a:gd name="connsiteX54" fmla="*/ 409310 w 571362"/>
              <a:gd name="connsiteY54" fmla="*/ 303291 h 606722"/>
              <a:gd name="connsiteX55" fmla="*/ 407886 w 571362"/>
              <a:gd name="connsiteY55" fmla="*/ 349327 h 606722"/>
              <a:gd name="connsiteX56" fmla="*/ 369346 w 571362"/>
              <a:gd name="connsiteY56" fmla="*/ 378743 h 606722"/>
              <a:gd name="connsiteX57" fmla="*/ 285680 w 571362"/>
              <a:gd name="connsiteY57" fmla="*/ 432778 h 606722"/>
              <a:gd name="connsiteX58" fmla="*/ 202102 w 571362"/>
              <a:gd name="connsiteY58" fmla="*/ 378743 h 606722"/>
              <a:gd name="connsiteX59" fmla="*/ 163562 w 571362"/>
              <a:gd name="connsiteY59" fmla="*/ 349327 h 606722"/>
              <a:gd name="connsiteX60" fmla="*/ 162049 w 571362"/>
              <a:gd name="connsiteY60" fmla="*/ 303291 h 606722"/>
              <a:gd name="connsiteX61" fmla="*/ 163562 w 571362"/>
              <a:gd name="connsiteY61" fmla="*/ 257254 h 606722"/>
              <a:gd name="connsiteX62" fmla="*/ 202102 w 571362"/>
              <a:gd name="connsiteY62" fmla="*/ 227926 h 606722"/>
              <a:gd name="connsiteX63" fmla="*/ 285680 w 571362"/>
              <a:gd name="connsiteY63" fmla="*/ 173803 h 606722"/>
              <a:gd name="connsiteX64" fmla="*/ 384914 w 571362"/>
              <a:gd name="connsiteY64" fmla="*/ 125113 h 606722"/>
              <a:gd name="connsiteX65" fmla="*/ 403524 w 571362"/>
              <a:gd name="connsiteY65" fmla="*/ 212685 h 606722"/>
              <a:gd name="connsiteX66" fmla="*/ 388387 w 571362"/>
              <a:gd name="connsiteY66" fmla="*/ 201572 h 606722"/>
              <a:gd name="connsiteX67" fmla="*/ 318846 w 571362"/>
              <a:gd name="connsiteY67" fmla="*/ 155608 h 606722"/>
              <a:gd name="connsiteX68" fmla="*/ 384914 w 571362"/>
              <a:gd name="connsiteY68" fmla="*/ 125113 h 606722"/>
              <a:gd name="connsiteX69" fmla="*/ 186504 w 571362"/>
              <a:gd name="connsiteY69" fmla="*/ 125113 h 606722"/>
              <a:gd name="connsiteX70" fmla="*/ 252443 w 571362"/>
              <a:gd name="connsiteY70" fmla="*/ 155608 h 606722"/>
              <a:gd name="connsiteX71" fmla="*/ 183034 w 571362"/>
              <a:gd name="connsiteY71" fmla="*/ 201572 h 606722"/>
              <a:gd name="connsiteX72" fmla="*/ 167906 w 571362"/>
              <a:gd name="connsiteY72" fmla="*/ 212685 h 606722"/>
              <a:gd name="connsiteX73" fmla="*/ 186504 w 571362"/>
              <a:gd name="connsiteY73" fmla="*/ 125113 h 606722"/>
              <a:gd name="connsiteX74" fmla="*/ 513359 w 571362"/>
              <a:gd name="connsiteY74" fmla="*/ 94417 h 606722"/>
              <a:gd name="connsiteX75" fmla="*/ 561602 w 571362"/>
              <a:gd name="connsiteY75" fmla="*/ 108100 h 606722"/>
              <a:gd name="connsiteX76" fmla="*/ 571215 w 571362"/>
              <a:gd name="connsiteY76" fmla="*/ 137863 h 606722"/>
              <a:gd name="connsiteX77" fmla="*/ 483987 w 571362"/>
              <a:gd name="connsiteY77" fmla="*/ 280286 h 606722"/>
              <a:gd name="connsiteX78" fmla="*/ 439304 w 571362"/>
              <a:gd name="connsiteY78" fmla="*/ 240838 h 606722"/>
              <a:gd name="connsiteX79" fmla="*/ 415450 w 571362"/>
              <a:gd name="connsiteY79" fmla="*/ 113875 h 606722"/>
              <a:gd name="connsiteX80" fmla="*/ 427733 w 571362"/>
              <a:gd name="connsiteY80" fmla="*/ 109876 h 606722"/>
              <a:gd name="connsiteX81" fmla="*/ 513359 w 571362"/>
              <a:gd name="connsiteY81" fmla="*/ 94417 h 606722"/>
              <a:gd name="connsiteX82" fmla="*/ 57990 w 571362"/>
              <a:gd name="connsiteY82" fmla="*/ 94417 h 606722"/>
              <a:gd name="connsiteX83" fmla="*/ 143715 w 571362"/>
              <a:gd name="connsiteY83" fmla="*/ 109876 h 606722"/>
              <a:gd name="connsiteX84" fmla="*/ 155911 w 571362"/>
              <a:gd name="connsiteY84" fmla="*/ 113875 h 606722"/>
              <a:gd name="connsiteX85" fmla="*/ 132143 w 571362"/>
              <a:gd name="connsiteY85" fmla="*/ 240838 h 606722"/>
              <a:gd name="connsiteX86" fmla="*/ 87455 w 571362"/>
              <a:gd name="connsiteY86" fmla="*/ 280286 h 606722"/>
              <a:gd name="connsiteX87" fmla="*/ 127 w 571362"/>
              <a:gd name="connsiteY87" fmla="*/ 137863 h 606722"/>
              <a:gd name="connsiteX88" fmla="*/ 9741 w 571362"/>
              <a:gd name="connsiteY88" fmla="*/ 108100 h 606722"/>
              <a:gd name="connsiteX89" fmla="*/ 57990 w 571362"/>
              <a:gd name="connsiteY89" fmla="*/ 94417 h 606722"/>
              <a:gd name="connsiteX90" fmla="*/ 285671 w 571362"/>
              <a:gd name="connsiteY90" fmla="*/ 0 h 606722"/>
              <a:gd name="connsiteX91" fmla="*/ 369717 w 571362"/>
              <a:gd name="connsiteY91" fmla="*/ 83918 h 606722"/>
              <a:gd name="connsiteX92" fmla="*/ 374169 w 571362"/>
              <a:gd name="connsiteY92" fmla="*/ 94496 h 606722"/>
              <a:gd name="connsiteX93" fmla="*/ 285671 w 571362"/>
              <a:gd name="connsiteY93" fmla="*/ 136544 h 606722"/>
              <a:gd name="connsiteX94" fmla="*/ 197262 w 571362"/>
              <a:gd name="connsiteY94" fmla="*/ 94496 h 606722"/>
              <a:gd name="connsiteX95" fmla="*/ 201625 w 571362"/>
              <a:gd name="connsiteY95" fmla="*/ 83918 h 606722"/>
              <a:gd name="connsiteX96" fmla="*/ 285671 w 571362"/>
              <a:gd name="connsiteY9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1362" h="606722">
                <a:moveTo>
                  <a:pt x="285671" y="470107"/>
                </a:moveTo>
                <a:cubicBezTo>
                  <a:pt x="315586" y="486551"/>
                  <a:pt x="345412" y="500772"/>
                  <a:pt x="374169" y="512238"/>
                </a:cubicBezTo>
                <a:cubicBezTo>
                  <a:pt x="372744" y="515793"/>
                  <a:pt x="371231" y="519349"/>
                  <a:pt x="369717" y="522815"/>
                </a:cubicBezTo>
                <a:cubicBezTo>
                  <a:pt x="346391" y="576146"/>
                  <a:pt x="315764" y="606722"/>
                  <a:pt x="285671" y="606722"/>
                </a:cubicBezTo>
                <a:cubicBezTo>
                  <a:pt x="255667" y="606722"/>
                  <a:pt x="225040" y="576146"/>
                  <a:pt x="201625" y="522815"/>
                </a:cubicBezTo>
                <a:cubicBezTo>
                  <a:pt x="200111" y="519349"/>
                  <a:pt x="198687" y="515793"/>
                  <a:pt x="197262" y="512238"/>
                </a:cubicBezTo>
                <a:cubicBezTo>
                  <a:pt x="226019" y="500772"/>
                  <a:pt x="255756" y="486551"/>
                  <a:pt x="285671" y="470107"/>
                </a:cubicBezTo>
                <a:close/>
                <a:moveTo>
                  <a:pt x="403524" y="393967"/>
                </a:moveTo>
                <a:cubicBezTo>
                  <a:pt x="399428" y="425262"/>
                  <a:pt x="393106" y="454778"/>
                  <a:pt x="384914" y="481539"/>
                </a:cubicBezTo>
                <a:cubicBezTo>
                  <a:pt x="363367" y="472915"/>
                  <a:pt x="341284" y="462691"/>
                  <a:pt x="318846" y="451044"/>
                </a:cubicBezTo>
                <a:cubicBezTo>
                  <a:pt x="342264" y="436997"/>
                  <a:pt x="365593" y="421617"/>
                  <a:pt x="388387" y="405169"/>
                </a:cubicBezTo>
                <a:cubicBezTo>
                  <a:pt x="393462" y="401435"/>
                  <a:pt x="398538" y="397701"/>
                  <a:pt x="403524" y="393967"/>
                </a:cubicBezTo>
                <a:close/>
                <a:moveTo>
                  <a:pt x="167906" y="393967"/>
                </a:moveTo>
                <a:cubicBezTo>
                  <a:pt x="172800" y="397701"/>
                  <a:pt x="177872" y="401435"/>
                  <a:pt x="183034" y="405169"/>
                </a:cubicBezTo>
                <a:cubicBezTo>
                  <a:pt x="205814" y="421617"/>
                  <a:pt x="229129" y="436997"/>
                  <a:pt x="252443" y="451044"/>
                </a:cubicBezTo>
                <a:cubicBezTo>
                  <a:pt x="230107" y="462691"/>
                  <a:pt x="208039" y="472915"/>
                  <a:pt x="186504" y="481539"/>
                </a:cubicBezTo>
                <a:cubicBezTo>
                  <a:pt x="178228" y="454778"/>
                  <a:pt x="171999" y="425262"/>
                  <a:pt x="167906" y="393967"/>
                </a:cubicBezTo>
                <a:close/>
                <a:moveTo>
                  <a:pt x="483987" y="326436"/>
                </a:moveTo>
                <a:cubicBezTo>
                  <a:pt x="535879" y="380371"/>
                  <a:pt x="568723" y="432263"/>
                  <a:pt x="571215" y="468871"/>
                </a:cubicBezTo>
                <a:cubicBezTo>
                  <a:pt x="572105" y="481844"/>
                  <a:pt x="568990" y="491618"/>
                  <a:pt x="561602" y="498549"/>
                </a:cubicBezTo>
                <a:cubicBezTo>
                  <a:pt x="541842" y="517386"/>
                  <a:pt x="491730" y="516764"/>
                  <a:pt x="427733" y="496860"/>
                </a:cubicBezTo>
                <a:cubicBezTo>
                  <a:pt x="423728" y="495616"/>
                  <a:pt x="419633" y="494284"/>
                  <a:pt x="415450" y="492862"/>
                </a:cubicBezTo>
                <a:cubicBezTo>
                  <a:pt x="427377" y="454654"/>
                  <a:pt x="435477" y="411559"/>
                  <a:pt x="439304" y="365888"/>
                </a:cubicBezTo>
                <a:cubicBezTo>
                  <a:pt x="455148" y="352826"/>
                  <a:pt x="470101" y="339587"/>
                  <a:pt x="483987" y="326436"/>
                </a:cubicBezTo>
                <a:close/>
                <a:moveTo>
                  <a:pt x="87462" y="326436"/>
                </a:moveTo>
                <a:cubicBezTo>
                  <a:pt x="101348" y="339590"/>
                  <a:pt x="116301" y="352833"/>
                  <a:pt x="132145" y="365899"/>
                </a:cubicBezTo>
                <a:cubicBezTo>
                  <a:pt x="135972" y="411583"/>
                  <a:pt x="144072" y="454689"/>
                  <a:pt x="155910" y="492907"/>
                </a:cubicBezTo>
                <a:cubicBezTo>
                  <a:pt x="151816" y="494329"/>
                  <a:pt x="147721" y="495663"/>
                  <a:pt x="143716" y="496907"/>
                </a:cubicBezTo>
                <a:cubicBezTo>
                  <a:pt x="79630" y="516816"/>
                  <a:pt x="29607" y="517527"/>
                  <a:pt x="9758" y="498596"/>
                </a:cubicBezTo>
                <a:cubicBezTo>
                  <a:pt x="2459" y="491663"/>
                  <a:pt x="-745" y="481886"/>
                  <a:pt x="145" y="468910"/>
                </a:cubicBezTo>
                <a:cubicBezTo>
                  <a:pt x="2637" y="432292"/>
                  <a:pt x="35481" y="380386"/>
                  <a:pt x="87462" y="326436"/>
                </a:cubicBezTo>
                <a:close/>
                <a:moveTo>
                  <a:pt x="441700" y="285931"/>
                </a:moveTo>
                <a:cubicBezTo>
                  <a:pt x="448206" y="291708"/>
                  <a:pt x="454622" y="297574"/>
                  <a:pt x="460682" y="303352"/>
                </a:cubicBezTo>
                <a:cubicBezTo>
                  <a:pt x="454622" y="309218"/>
                  <a:pt x="448206" y="314995"/>
                  <a:pt x="441700" y="320861"/>
                </a:cubicBezTo>
                <a:cubicBezTo>
                  <a:pt x="441878" y="314995"/>
                  <a:pt x="441878" y="309218"/>
                  <a:pt x="441878" y="303352"/>
                </a:cubicBezTo>
                <a:cubicBezTo>
                  <a:pt x="441878" y="297574"/>
                  <a:pt x="441878" y="291708"/>
                  <a:pt x="441700" y="285931"/>
                </a:cubicBezTo>
                <a:close/>
                <a:moveTo>
                  <a:pt x="129660" y="285931"/>
                </a:moveTo>
                <a:cubicBezTo>
                  <a:pt x="129571" y="291708"/>
                  <a:pt x="129482" y="297574"/>
                  <a:pt x="129482" y="303352"/>
                </a:cubicBezTo>
                <a:cubicBezTo>
                  <a:pt x="129482" y="309218"/>
                  <a:pt x="129571" y="314995"/>
                  <a:pt x="129660" y="320861"/>
                </a:cubicBezTo>
                <a:cubicBezTo>
                  <a:pt x="123154" y="314995"/>
                  <a:pt x="116827" y="309218"/>
                  <a:pt x="110678" y="303352"/>
                </a:cubicBezTo>
                <a:cubicBezTo>
                  <a:pt x="116827" y="297574"/>
                  <a:pt x="123154" y="291708"/>
                  <a:pt x="129660" y="285931"/>
                </a:cubicBezTo>
                <a:close/>
                <a:moveTo>
                  <a:pt x="285715" y="279439"/>
                </a:moveTo>
                <a:cubicBezTo>
                  <a:pt x="298946" y="279439"/>
                  <a:pt x="309672" y="290165"/>
                  <a:pt x="309672" y="303396"/>
                </a:cubicBezTo>
                <a:cubicBezTo>
                  <a:pt x="309672" y="316627"/>
                  <a:pt x="298946" y="327353"/>
                  <a:pt x="285715" y="327353"/>
                </a:cubicBezTo>
                <a:cubicBezTo>
                  <a:pt x="272484" y="327353"/>
                  <a:pt x="261758" y="316627"/>
                  <a:pt x="261758" y="303396"/>
                </a:cubicBezTo>
                <a:cubicBezTo>
                  <a:pt x="261758" y="290165"/>
                  <a:pt x="272484" y="279439"/>
                  <a:pt x="285715" y="279439"/>
                </a:cubicBezTo>
                <a:close/>
                <a:moveTo>
                  <a:pt x="285680" y="246856"/>
                </a:moveTo>
                <a:cubicBezTo>
                  <a:pt x="254527" y="246856"/>
                  <a:pt x="229160" y="272185"/>
                  <a:pt x="229160" y="303291"/>
                </a:cubicBezTo>
                <a:cubicBezTo>
                  <a:pt x="229160" y="334485"/>
                  <a:pt x="254527" y="359814"/>
                  <a:pt x="285680" y="359814"/>
                </a:cubicBezTo>
                <a:cubicBezTo>
                  <a:pt x="316921" y="359814"/>
                  <a:pt x="342288" y="334485"/>
                  <a:pt x="342288" y="303291"/>
                </a:cubicBezTo>
                <a:cubicBezTo>
                  <a:pt x="342288" y="272185"/>
                  <a:pt x="316921" y="246856"/>
                  <a:pt x="285680" y="246856"/>
                </a:cubicBezTo>
                <a:close/>
                <a:moveTo>
                  <a:pt x="285680" y="173803"/>
                </a:moveTo>
                <a:cubicBezTo>
                  <a:pt x="313717" y="189978"/>
                  <a:pt x="341843" y="208108"/>
                  <a:pt x="369346" y="227926"/>
                </a:cubicBezTo>
                <a:cubicBezTo>
                  <a:pt x="382608" y="237525"/>
                  <a:pt x="395514" y="247301"/>
                  <a:pt x="407886" y="257254"/>
                </a:cubicBezTo>
                <a:cubicBezTo>
                  <a:pt x="408865" y="272363"/>
                  <a:pt x="409310" y="287738"/>
                  <a:pt x="409310" y="303291"/>
                </a:cubicBezTo>
                <a:cubicBezTo>
                  <a:pt x="409310" y="318843"/>
                  <a:pt x="408865" y="334218"/>
                  <a:pt x="407886" y="349327"/>
                </a:cubicBezTo>
                <a:cubicBezTo>
                  <a:pt x="395514" y="359280"/>
                  <a:pt x="382608" y="369145"/>
                  <a:pt x="369346" y="378743"/>
                </a:cubicBezTo>
                <a:cubicBezTo>
                  <a:pt x="341843" y="398562"/>
                  <a:pt x="313717" y="416692"/>
                  <a:pt x="285680" y="432778"/>
                </a:cubicBezTo>
                <a:cubicBezTo>
                  <a:pt x="257642" y="416692"/>
                  <a:pt x="229605" y="398562"/>
                  <a:pt x="202102" y="378743"/>
                </a:cubicBezTo>
                <a:cubicBezTo>
                  <a:pt x="188840" y="369145"/>
                  <a:pt x="175934" y="359280"/>
                  <a:pt x="163562" y="349327"/>
                </a:cubicBezTo>
                <a:cubicBezTo>
                  <a:pt x="162583" y="334218"/>
                  <a:pt x="162049" y="318843"/>
                  <a:pt x="162049" y="303291"/>
                </a:cubicBezTo>
                <a:cubicBezTo>
                  <a:pt x="162049" y="287738"/>
                  <a:pt x="162583" y="272363"/>
                  <a:pt x="163562" y="257254"/>
                </a:cubicBezTo>
                <a:cubicBezTo>
                  <a:pt x="175934" y="247301"/>
                  <a:pt x="188840" y="237525"/>
                  <a:pt x="202102" y="227926"/>
                </a:cubicBezTo>
                <a:cubicBezTo>
                  <a:pt x="229605" y="208108"/>
                  <a:pt x="257642" y="189978"/>
                  <a:pt x="285680" y="173803"/>
                </a:cubicBezTo>
                <a:close/>
                <a:moveTo>
                  <a:pt x="384914" y="125113"/>
                </a:moveTo>
                <a:cubicBezTo>
                  <a:pt x="393106" y="151962"/>
                  <a:pt x="399428" y="181479"/>
                  <a:pt x="403524" y="212685"/>
                </a:cubicBezTo>
                <a:cubicBezTo>
                  <a:pt x="398538" y="208951"/>
                  <a:pt x="393462" y="205306"/>
                  <a:pt x="388387" y="201572"/>
                </a:cubicBezTo>
                <a:cubicBezTo>
                  <a:pt x="365503" y="185124"/>
                  <a:pt x="342264" y="169744"/>
                  <a:pt x="318846" y="155608"/>
                </a:cubicBezTo>
                <a:cubicBezTo>
                  <a:pt x="341284" y="144050"/>
                  <a:pt x="363367" y="133826"/>
                  <a:pt x="384914" y="125113"/>
                </a:cubicBezTo>
                <a:close/>
                <a:moveTo>
                  <a:pt x="186504" y="125113"/>
                </a:moveTo>
                <a:cubicBezTo>
                  <a:pt x="208039" y="133826"/>
                  <a:pt x="230107" y="144050"/>
                  <a:pt x="252443" y="155608"/>
                </a:cubicBezTo>
                <a:cubicBezTo>
                  <a:pt x="229129" y="169744"/>
                  <a:pt x="205814" y="185124"/>
                  <a:pt x="183034" y="201572"/>
                </a:cubicBezTo>
                <a:cubicBezTo>
                  <a:pt x="177872" y="205306"/>
                  <a:pt x="172800" y="208951"/>
                  <a:pt x="167906" y="212685"/>
                </a:cubicBezTo>
                <a:cubicBezTo>
                  <a:pt x="171999" y="181479"/>
                  <a:pt x="178228" y="151962"/>
                  <a:pt x="186504" y="125113"/>
                </a:cubicBezTo>
                <a:close/>
                <a:moveTo>
                  <a:pt x="513359" y="94417"/>
                </a:moveTo>
                <a:cubicBezTo>
                  <a:pt x="535344" y="94417"/>
                  <a:pt x="551989" y="98948"/>
                  <a:pt x="561602" y="108100"/>
                </a:cubicBezTo>
                <a:cubicBezTo>
                  <a:pt x="568990" y="115118"/>
                  <a:pt x="572105" y="124803"/>
                  <a:pt x="571215" y="137863"/>
                </a:cubicBezTo>
                <a:cubicBezTo>
                  <a:pt x="568723" y="174380"/>
                  <a:pt x="535879" y="226356"/>
                  <a:pt x="483987" y="280286"/>
                </a:cubicBezTo>
                <a:cubicBezTo>
                  <a:pt x="470101" y="267048"/>
                  <a:pt x="455148" y="253898"/>
                  <a:pt x="439304" y="240838"/>
                </a:cubicBezTo>
                <a:cubicBezTo>
                  <a:pt x="435477" y="195170"/>
                  <a:pt x="427377" y="151990"/>
                  <a:pt x="415450" y="113875"/>
                </a:cubicBezTo>
                <a:cubicBezTo>
                  <a:pt x="419633" y="112453"/>
                  <a:pt x="423728" y="111120"/>
                  <a:pt x="427733" y="109876"/>
                </a:cubicBezTo>
                <a:cubicBezTo>
                  <a:pt x="460755" y="99570"/>
                  <a:pt x="490039" y="94417"/>
                  <a:pt x="513359" y="94417"/>
                </a:cubicBezTo>
                <a:close/>
                <a:moveTo>
                  <a:pt x="57990" y="94417"/>
                </a:moveTo>
                <a:cubicBezTo>
                  <a:pt x="81402" y="94417"/>
                  <a:pt x="110689" y="99570"/>
                  <a:pt x="143715" y="109876"/>
                </a:cubicBezTo>
                <a:cubicBezTo>
                  <a:pt x="147721" y="111120"/>
                  <a:pt x="151816" y="112453"/>
                  <a:pt x="155911" y="113875"/>
                </a:cubicBezTo>
                <a:cubicBezTo>
                  <a:pt x="144071" y="151990"/>
                  <a:pt x="135971" y="195170"/>
                  <a:pt x="132143" y="240838"/>
                </a:cubicBezTo>
                <a:cubicBezTo>
                  <a:pt x="116297" y="253898"/>
                  <a:pt x="101342" y="267048"/>
                  <a:pt x="87455" y="280286"/>
                </a:cubicBezTo>
                <a:cubicBezTo>
                  <a:pt x="35468" y="226356"/>
                  <a:pt x="2620" y="174380"/>
                  <a:pt x="127" y="137863"/>
                </a:cubicBezTo>
                <a:cubicBezTo>
                  <a:pt x="-674" y="124803"/>
                  <a:pt x="2442" y="115118"/>
                  <a:pt x="9741" y="108100"/>
                </a:cubicBezTo>
                <a:cubicBezTo>
                  <a:pt x="19355" y="98948"/>
                  <a:pt x="36091" y="94417"/>
                  <a:pt x="57990" y="94417"/>
                </a:cubicBezTo>
                <a:close/>
                <a:moveTo>
                  <a:pt x="285671" y="0"/>
                </a:moveTo>
                <a:cubicBezTo>
                  <a:pt x="315764" y="0"/>
                  <a:pt x="346391" y="30580"/>
                  <a:pt x="369717" y="83918"/>
                </a:cubicBezTo>
                <a:cubicBezTo>
                  <a:pt x="371231" y="87385"/>
                  <a:pt x="372744" y="90852"/>
                  <a:pt x="374169" y="94496"/>
                </a:cubicBezTo>
                <a:cubicBezTo>
                  <a:pt x="345412" y="105964"/>
                  <a:pt x="315586" y="120098"/>
                  <a:pt x="285671" y="136544"/>
                </a:cubicBezTo>
                <a:cubicBezTo>
                  <a:pt x="255756" y="120098"/>
                  <a:pt x="226019" y="105964"/>
                  <a:pt x="197262" y="94496"/>
                </a:cubicBezTo>
                <a:cubicBezTo>
                  <a:pt x="198687" y="90852"/>
                  <a:pt x="200111" y="87296"/>
                  <a:pt x="201625" y="83918"/>
                </a:cubicBezTo>
                <a:cubicBezTo>
                  <a:pt x="225040" y="30580"/>
                  <a:pt x="255667" y="0"/>
                  <a:pt x="28567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dirty="0"/>
          </a:p>
        </p:txBody>
      </p:sp>
      <p:sp>
        <p:nvSpPr>
          <p:cNvPr id="31" name="椭圆 30">
            <a:extLst>
              <a:ext uri="{FF2B5EF4-FFF2-40B4-BE49-F238E27FC236}">
                <a16:creationId xmlns:a16="http://schemas.microsoft.com/office/drawing/2014/main" id="{FCE4EE37-078C-18FF-FE83-6BE866229F40}"/>
              </a:ext>
            </a:extLst>
          </p:cNvPr>
          <p:cNvSpPr/>
          <p:nvPr/>
        </p:nvSpPr>
        <p:spPr>
          <a:xfrm>
            <a:off x="1979421" y="1861611"/>
            <a:ext cx="141097" cy="1410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32" name="文本框 31">
            <a:extLst>
              <a:ext uri="{FF2B5EF4-FFF2-40B4-BE49-F238E27FC236}">
                <a16:creationId xmlns:a16="http://schemas.microsoft.com/office/drawing/2014/main" id="{146AA825-DD65-7714-4611-C5AB17282075}"/>
              </a:ext>
            </a:extLst>
          </p:cNvPr>
          <p:cNvSpPr txBox="1"/>
          <p:nvPr/>
        </p:nvSpPr>
        <p:spPr>
          <a:xfrm>
            <a:off x="2292286" y="1598967"/>
            <a:ext cx="2087110" cy="369332"/>
          </a:xfrm>
          <a:prstGeom prst="rect">
            <a:avLst/>
          </a:prstGeom>
          <a:noFill/>
        </p:spPr>
        <p:txBody>
          <a:bodyPr wrap="none" lIns="0" tIns="0" rIns="0" bIns="0" rtlCol="0" anchor="t">
            <a:spAutoFit/>
          </a:bodyPr>
          <a:lstStyle/>
          <a:p>
            <a:r>
              <a:rPr lang="en-US" altLang="zh-CN" sz="2400" dirty="0">
                <a:solidFill>
                  <a:schemeClr val="accent1"/>
                </a:solidFill>
                <a:latin typeface="+mj-ea"/>
                <a:ea typeface="+mj-ea"/>
              </a:rPr>
              <a:t>01.</a:t>
            </a:r>
            <a:r>
              <a:rPr lang="zh-CN" altLang="en-US" sz="2400" dirty="0">
                <a:solidFill>
                  <a:schemeClr val="accent1"/>
                </a:solidFill>
                <a:latin typeface="+mj-ea"/>
                <a:ea typeface="+mj-ea"/>
              </a:rPr>
              <a:t> 关键词标题</a:t>
            </a:r>
          </a:p>
        </p:txBody>
      </p:sp>
      <p:cxnSp>
        <p:nvCxnSpPr>
          <p:cNvPr id="33" name="直接连接符 32">
            <a:extLst>
              <a:ext uri="{FF2B5EF4-FFF2-40B4-BE49-F238E27FC236}">
                <a16:creationId xmlns:a16="http://schemas.microsoft.com/office/drawing/2014/main" id="{0FD62E53-66CA-127D-C327-4C4535B11043}"/>
              </a:ext>
            </a:extLst>
          </p:cNvPr>
          <p:cNvCxnSpPr>
            <a:cxnSpLocks/>
          </p:cNvCxnSpPr>
          <p:nvPr/>
        </p:nvCxnSpPr>
        <p:spPr>
          <a:xfrm>
            <a:off x="2049970" y="1078992"/>
            <a:ext cx="0" cy="5065776"/>
          </a:xfrm>
          <a:prstGeom prst="line">
            <a:avLst/>
          </a:prstGeom>
          <a:ln w="25400">
            <a:gradFill>
              <a:gsLst>
                <a:gs pos="0">
                  <a:schemeClr val="accent1">
                    <a:alpha val="0"/>
                  </a:schemeClr>
                </a:gs>
                <a:gs pos="5000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5258BE95-B381-4557-0C9B-B8AB9B76E193}"/>
              </a:ext>
            </a:extLst>
          </p:cNvPr>
          <p:cNvCxnSpPr>
            <a:cxnSpLocks/>
          </p:cNvCxnSpPr>
          <p:nvPr/>
        </p:nvCxnSpPr>
        <p:spPr>
          <a:xfrm>
            <a:off x="7673530" y="1078992"/>
            <a:ext cx="0" cy="5065776"/>
          </a:xfrm>
          <a:prstGeom prst="line">
            <a:avLst/>
          </a:prstGeom>
          <a:ln w="25400">
            <a:gradFill>
              <a:gsLst>
                <a:gs pos="0">
                  <a:schemeClr val="accent1">
                    <a:alpha val="0"/>
                  </a:schemeClr>
                </a:gs>
                <a:gs pos="5000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28397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5C72A7DF-0BFE-C2DC-E6F7-78F14263185E}"/>
              </a:ext>
            </a:extLst>
          </p:cNvPr>
          <p:cNvSpPr txBox="1"/>
          <p:nvPr/>
        </p:nvSpPr>
        <p:spPr>
          <a:xfrm>
            <a:off x="1747926" y="2121588"/>
            <a:ext cx="4154984" cy="3677930"/>
          </a:xfrm>
          <a:prstGeom prst="rect">
            <a:avLst/>
          </a:prstGeom>
          <a:noFill/>
        </p:spPr>
        <p:txBody>
          <a:bodyPr wrap="none" lIns="0" tIns="0" rIns="0" bIns="0" rtlCol="0" anchor="t">
            <a:spAutoFit/>
          </a:bodyPr>
          <a:lstStyle/>
          <a:p>
            <a:pPr algn="l"/>
            <a:r>
              <a:rPr lang="en-US" altLang="zh-CN" sz="23900" dirty="0">
                <a:solidFill>
                  <a:schemeClr val="bg1"/>
                </a:solidFill>
                <a:latin typeface="+mj-ea"/>
                <a:ea typeface="+mj-ea"/>
              </a:rPr>
              <a:t>02</a:t>
            </a:r>
            <a:endParaRPr lang="zh-CN" altLang="en-US" sz="23900" dirty="0">
              <a:solidFill>
                <a:schemeClr val="bg1"/>
              </a:solidFill>
              <a:latin typeface="+mj-ea"/>
              <a:ea typeface="+mj-ea"/>
            </a:endParaRPr>
          </a:p>
        </p:txBody>
      </p:sp>
      <p:sp>
        <p:nvSpPr>
          <p:cNvPr id="8" name="矩形: 圆角 7">
            <a:extLst>
              <a:ext uri="{FF2B5EF4-FFF2-40B4-BE49-F238E27FC236}">
                <a16:creationId xmlns:a16="http://schemas.microsoft.com/office/drawing/2014/main" id="{F83746C3-0227-23A7-90EA-8968D6ED3305}"/>
              </a:ext>
            </a:extLst>
          </p:cNvPr>
          <p:cNvSpPr/>
          <p:nvPr/>
        </p:nvSpPr>
        <p:spPr>
          <a:xfrm>
            <a:off x="108974" y="3426553"/>
            <a:ext cx="2840703" cy="6949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7" name="文本框 16">
            <a:extLst>
              <a:ext uri="{FF2B5EF4-FFF2-40B4-BE49-F238E27FC236}">
                <a16:creationId xmlns:a16="http://schemas.microsoft.com/office/drawing/2014/main" id="{EFD527FC-3AD6-446A-3DC0-17CF62BB3089}"/>
              </a:ext>
            </a:extLst>
          </p:cNvPr>
          <p:cNvSpPr txBox="1"/>
          <p:nvPr/>
        </p:nvSpPr>
        <p:spPr>
          <a:xfrm>
            <a:off x="1192980" y="3596199"/>
            <a:ext cx="1821011" cy="369332"/>
          </a:xfrm>
          <a:prstGeom prst="rect">
            <a:avLst/>
          </a:prstGeom>
          <a:noFill/>
        </p:spPr>
        <p:txBody>
          <a:bodyPr wrap="none" lIns="0" tIns="0" rIns="0" bIns="0" rtlCol="0" anchor="t">
            <a:spAutoFit/>
          </a:bodyPr>
          <a:lstStyle/>
          <a:p>
            <a:pPr algn="l"/>
            <a:r>
              <a:rPr lang="en-US" altLang="zh-CN" sz="2400" dirty="0">
                <a:solidFill>
                  <a:schemeClr val="bg1"/>
                </a:solidFill>
              </a:rPr>
              <a:t>PART TWO </a:t>
            </a:r>
            <a:endParaRPr lang="zh-CN" altLang="en-US" sz="2400" dirty="0">
              <a:solidFill>
                <a:schemeClr val="bg1"/>
              </a:solidFill>
            </a:endParaRPr>
          </a:p>
        </p:txBody>
      </p:sp>
      <p:grpSp>
        <p:nvGrpSpPr>
          <p:cNvPr id="18" name="组合 17">
            <a:extLst>
              <a:ext uri="{FF2B5EF4-FFF2-40B4-BE49-F238E27FC236}">
                <a16:creationId xmlns:a16="http://schemas.microsoft.com/office/drawing/2014/main" id="{5254695F-3F55-6FEC-AC27-B77C3C352BF5}"/>
              </a:ext>
            </a:extLst>
          </p:cNvPr>
          <p:cNvGrpSpPr/>
          <p:nvPr/>
        </p:nvGrpSpPr>
        <p:grpSpPr>
          <a:xfrm>
            <a:off x="5771767" y="2736503"/>
            <a:ext cx="4616650" cy="1384995"/>
            <a:chOff x="2008240" y="1971973"/>
            <a:chExt cx="4616650" cy="1384995"/>
          </a:xfrm>
        </p:grpSpPr>
        <p:sp>
          <p:nvSpPr>
            <p:cNvPr id="19" name="文本框 18">
              <a:extLst>
                <a:ext uri="{FF2B5EF4-FFF2-40B4-BE49-F238E27FC236}">
                  <a16:creationId xmlns:a16="http://schemas.microsoft.com/office/drawing/2014/main" id="{F7CD36F9-E367-5B0F-21CE-897F7AAE7EB0}"/>
                </a:ext>
              </a:extLst>
            </p:cNvPr>
            <p:cNvSpPr txBox="1"/>
            <p:nvPr/>
          </p:nvSpPr>
          <p:spPr>
            <a:xfrm>
              <a:off x="2008241" y="1971973"/>
              <a:ext cx="4616649" cy="1107996"/>
            </a:xfrm>
            <a:prstGeom prst="rect">
              <a:avLst/>
            </a:prstGeom>
            <a:noFill/>
          </p:spPr>
          <p:txBody>
            <a:bodyPr wrap="none" lIns="0" tIns="0" rIns="0" bIns="0" rtlCol="0" anchor="t">
              <a:spAutoFit/>
            </a:bodyPr>
            <a:lstStyle/>
            <a:p>
              <a:pPr algn="ctr"/>
              <a:r>
                <a:rPr kumimoji="1" lang="zh-CN" altLang="en-US" sz="7200" dirty="0">
                  <a:solidFill>
                    <a:schemeClr val="bg1"/>
                  </a:solidFill>
                  <a:latin typeface="+mj-ea"/>
                  <a:ea typeface="+mj-ea"/>
                </a:rPr>
                <a:t>过渡页标题</a:t>
              </a:r>
            </a:p>
          </p:txBody>
        </p:sp>
        <p:sp>
          <p:nvSpPr>
            <p:cNvPr id="20" name="文本框 19">
              <a:extLst>
                <a:ext uri="{FF2B5EF4-FFF2-40B4-BE49-F238E27FC236}">
                  <a16:creationId xmlns:a16="http://schemas.microsoft.com/office/drawing/2014/main" id="{CF811D69-0D72-E7B0-A1B7-FCEBDC3C9190}"/>
                </a:ext>
              </a:extLst>
            </p:cNvPr>
            <p:cNvSpPr txBox="1"/>
            <p:nvPr/>
          </p:nvSpPr>
          <p:spPr>
            <a:xfrm>
              <a:off x="2008240" y="3079969"/>
              <a:ext cx="4616649" cy="276999"/>
            </a:xfrm>
            <a:prstGeom prst="rect">
              <a:avLst/>
            </a:prstGeom>
            <a:noFill/>
          </p:spPr>
          <p:txBody>
            <a:bodyPr wrap="square" lIns="0" tIns="0" rIns="0" bIns="0" rtlCol="0" anchor="t">
              <a:spAutoFit/>
            </a:bodyPr>
            <a:lstStyle/>
            <a:p>
              <a:pPr algn="dist"/>
              <a:r>
                <a:rPr kumimoji="1" lang="en-US" altLang="zh-CN" dirty="0">
                  <a:solidFill>
                    <a:schemeClr val="bg1"/>
                  </a:solidFill>
                </a:rPr>
                <a:t>Transition Page Title</a:t>
              </a:r>
              <a:endParaRPr kumimoji="1" lang="zh-CN" altLang="en-US" dirty="0">
                <a:solidFill>
                  <a:schemeClr val="bg1"/>
                </a:solidFill>
              </a:endParaRPr>
            </a:p>
          </p:txBody>
        </p:sp>
      </p:grpSp>
    </p:spTree>
    <p:extLst>
      <p:ext uri="{BB962C8B-B14F-4D97-AF65-F5344CB8AC3E}">
        <p14:creationId xmlns:p14="http://schemas.microsoft.com/office/powerpoint/2010/main" val="2250021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A29DF1B3-8303-B3E1-07C1-5550D57831DE}"/>
              </a:ext>
            </a:extLst>
          </p:cNvPr>
          <p:cNvGrpSpPr/>
          <p:nvPr/>
        </p:nvGrpSpPr>
        <p:grpSpPr>
          <a:xfrm>
            <a:off x="2342425" y="2018016"/>
            <a:ext cx="2130037" cy="963705"/>
            <a:chOff x="2354339" y="2572477"/>
            <a:chExt cx="2130037" cy="963705"/>
          </a:xfrm>
        </p:grpSpPr>
        <p:pic>
          <p:nvPicPr>
            <p:cNvPr id="127" name="图片 126" descr="形状&#10;&#10;中度可信度描述已自动生成">
              <a:extLst>
                <a:ext uri="{FF2B5EF4-FFF2-40B4-BE49-F238E27FC236}">
                  <a16:creationId xmlns:a16="http://schemas.microsoft.com/office/drawing/2014/main" id="{3BEE6F77-52C3-4108-9627-F8F5CF9045B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655"/>
            <a:stretch/>
          </p:blipFill>
          <p:spPr>
            <a:xfrm>
              <a:off x="2354339" y="3267085"/>
              <a:ext cx="2130037" cy="269097"/>
            </a:xfrm>
            <a:prstGeom prst="rect">
              <a:avLst/>
            </a:prstGeom>
          </p:spPr>
        </p:pic>
        <p:sp>
          <p:nvSpPr>
            <p:cNvPr id="56" name="文本框 55">
              <a:extLst>
                <a:ext uri="{FF2B5EF4-FFF2-40B4-BE49-F238E27FC236}">
                  <a16:creationId xmlns:a16="http://schemas.microsoft.com/office/drawing/2014/main" id="{39E1829F-937A-4F4F-AA96-9609C44D19DF}"/>
                </a:ext>
              </a:extLst>
            </p:cNvPr>
            <p:cNvSpPr txBox="1"/>
            <p:nvPr/>
          </p:nvSpPr>
          <p:spPr>
            <a:xfrm>
              <a:off x="2470847" y="2923188"/>
              <a:ext cx="1897021" cy="369332"/>
            </a:xfrm>
            <a:prstGeom prst="rect">
              <a:avLst/>
            </a:prstGeom>
            <a:noFill/>
          </p:spPr>
          <p:txBody>
            <a:bodyPr wrap="square" lIns="0" tIns="0" rIns="0" bIns="0" rtlCol="0" anchor="t">
              <a:spAutoFit/>
            </a:bodyPr>
            <a:lstStyle/>
            <a:p>
              <a:pPr algn="ctr"/>
              <a:r>
                <a:rPr lang="zh-CN" altLang="en-US" sz="2400" dirty="0">
                  <a:solidFill>
                    <a:schemeClr val="accent1"/>
                  </a:solidFill>
                  <a:latin typeface="+mj-ea"/>
                  <a:ea typeface="+mj-ea"/>
                </a:rPr>
                <a:t>请输入标题</a:t>
              </a:r>
            </a:p>
          </p:txBody>
        </p:sp>
        <p:sp>
          <p:nvSpPr>
            <p:cNvPr id="57" name="文本框 56">
              <a:extLst>
                <a:ext uri="{FF2B5EF4-FFF2-40B4-BE49-F238E27FC236}">
                  <a16:creationId xmlns:a16="http://schemas.microsoft.com/office/drawing/2014/main" id="{A311A79D-D9B1-4EE2-B5E2-98C86E74EC2D}"/>
                </a:ext>
              </a:extLst>
            </p:cNvPr>
            <p:cNvSpPr txBox="1"/>
            <p:nvPr/>
          </p:nvSpPr>
          <p:spPr>
            <a:xfrm>
              <a:off x="2519357" y="3324896"/>
              <a:ext cx="1800000" cy="153888"/>
            </a:xfrm>
            <a:prstGeom prst="rect">
              <a:avLst/>
            </a:prstGeom>
            <a:noFill/>
          </p:spPr>
          <p:txBody>
            <a:bodyPr wrap="square" lIns="0" tIns="0" rIns="0" bIns="0" rtlCol="0" anchor="t">
              <a:spAutoFit/>
            </a:bodyPr>
            <a:lstStyle/>
            <a:p>
              <a:pPr algn="dist"/>
              <a:r>
                <a:rPr lang="en-US" altLang="zh-CN" sz="1000" dirty="0">
                  <a:solidFill>
                    <a:schemeClr val="tx1">
                      <a:lumMod val="50000"/>
                      <a:lumOff val="50000"/>
                    </a:schemeClr>
                  </a:solidFill>
                </a:rPr>
                <a:t>Contents Title Here</a:t>
              </a:r>
              <a:endParaRPr lang="zh-CN" altLang="en-US" sz="1000" dirty="0">
                <a:solidFill>
                  <a:schemeClr val="tx1">
                    <a:lumMod val="50000"/>
                    <a:lumOff val="50000"/>
                  </a:schemeClr>
                </a:solidFill>
              </a:endParaRPr>
            </a:p>
          </p:txBody>
        </p:sp>
        <p:sp>
          <p:nvSpPr>
            <p:cNvPr id="58" name="文本框 57">
              <a:extLst>
                <a:ext uri="{FF2B5EF4-FFF2-40B4-BE49-F238E27FC236}">
                  <a16:creationId xmlns:a16="http://schemas.microsoft.com/office/drawing/2014/main" id="{44044B42-4665-4D6B-9DA2-417F1C1AD984}"/>
                </a:ext>
              </a:extLst>
            </p:cNvPr>
            <p:cNvSpPr txBox="1"/>
            <p:nvPr/>
          </p:nvSpPr>
          <p:spPr>
            <a:xfrm>
              <a:off x="3174899" y="2572477"/>
              <a:ext cx="488916" cy="492443"/>
            </a:xfrm>
            <a:prstGeom prst="rect">
              <a:avLst/>
            </a:prstGeom>
            <a:noFill/>
          </p:spPr>
          <p:txBody>
            <a:bodyPr wrap="none" lIns="0" tIns="0" rIns="0" bIns="0" rtlCol="0" anchor="t">
              <a:spAutoFit/>
            </a:bodyPr>
            <a:lstStyle/>
            <a:p>
              <a:pPr algn="l"/>
              <a:r>
                <a:rPr lang="en-US" altLang="zh-CN" sz="3200" dirty="0">
                  <a:gradFill>
                    <a:gsLst>
                      <a:gs pos="0">
                        <a:schemeClr val="accent1"/>
                      </a:gs>
                      <a:gs pos="77000">
                        <a:schemeClr val="accent1">
                          <a:alpha val="0"/>
                        </a:schemeClr>
                      </a:gs>
                    </a:gsLst>
                    <a:lin ang="5400000" scaled="1"/>
                  </a:gradFill>
                  <a:latin typeface="+mj-ea"/>
                  <a:ea typeface="+mj-ea"/>
                </a:rPr>
                <a:t>01</a:t>
              </a:r>
              <a:endParaRPr lang="zh-CN" altLang="en-US" sz="3200" dirty="0">
                <a:gradFill>
                  <a:gsLst>
                    <a:gs pos="0">
                      <a:schemeClr val="accent1"/>
                    </a:gs>
                    <a:gs pos="77000">
                      <a:schemeClr val="accent1">
                        <a:alpha val="0"/>
                      </a:schemeClr>
                    </a:gs>
                  </a:gsLst>
                  <a:lin ang="5400000" scaled="1"/>
                </a:gradFill>
                <a:latin typeface="+mj-ea"/>
                <a:ea typeface="+mj-ea"/>
              </a:endParaRPr>
            </a:p>
          </p:txBody>
        </p:sp>
      </p:grpSp>
      <p:grpSp>
        <p:nvGrpSpPr>
          <p:cNvPr id="13" name="组合 12">
            <a:extLst>
              <a:ext uri="{FF2B5EF4-FFF2-40B4-BE49-F238E27FC236}">
                <a16:creationId xmlns:a16="http://schemas.microsoft.com/office/drawing/2014/main" id="{116A9CA3-AE3B-B7EA-5F9F-A4CCA99D011F}"/>
              </a:ext>
            </a:extLst>
          </p:cNvPr>
          <p:cNvGrpSpPr/>
          <p:nvPr/>
        </p:nvGrpSpPr>
        <p:grpSpPr>
          <a:xfrm>
            <a:off x="5022119" y="2018016"/>
            <a:ext cx="2130037" cy="963705"/>
            <a:chOff x="5034032" y="2572477"/>
            <a:chExt cx="2130037" cy="963705"/>
          </a:xfrm>
        </p:grpSpPr>
        <p:pic>
          <p:nvPicPr>
            <p:cNvPr id="128" name="图片 127" descr="形状&#10;&#10;中度可信度描述已自动生成">
              <a:extLst>
                <a:ext uri="{FF2B5EF4-FFF2-40B4-BE49-F238E27FC236}">
                  <a16:creationId xmlns:a16="http://schemas.microsoft.com/office/drawing/2014/main" id="{4B99A4FA-3EDA-40D4-9107-04E98718A64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655"/>
            <a:stretch/>
          </p:blipFill>
          <p:spPr>
            <a:xfrm>
              <a:off x="5034032" y="3267085"/>
              <a:ext cx="2130037" cy="269097"/>
            </a:xfrm>
            <a:prstGeom prst="rect">
              <a:avLst/>
            </a:prstGeom>
          </p:spPr>
        </p:pic>
        <p:sp>
          <p:nvSpPr>
            <p:cNvPr id="59" name="文本框 58">
              <a:extLst>
                <a:ext uri="{FF2B5EF4-FFF2-40B4-BE49-F238E27FC236}">
                  <a16:creationId xmlns:a16="http://schemas.microsoft.com/office/drawing/2014/main" id="{A2C5254F-1863-44E8-A40B-983F97032231}"/>
                </a:ext>
              </a:extLst>
            </p:cNvPr>
            <p:cNvSpPr txBox="1"/>
            <p:nvPr/>
          </p:nvSpPr>
          <p:spPr>
            <a:xfrm>
              <a:off x="5329609" y="2923188"/>
              <a:ext cx="1538883" cy="369332"/>
            </a:xfrm>
            <a:prstGeom prst="rect">
              <a:avLst/>
            </a:prstGeom>
            <a:noFill/>
          </p:spPr>
          <p:txBody>
            <a:bodyPr wrap="none" lIns="0" tIns="0" rIns="0" bIns="0" rtlCol="0" anchor="t">
              <a:spAutoFit/>
            </a:bodyPr>
            <a:lstStyle/>
            <a:p>
              <a:r>
                <a:rPr lang="zh-CN" altLang="en-US" sz="2400" dirty="0">
                  <a:solidFill>
                    <a:schemeClr val="accent1"/>
                  </a:solidFill>
                  <a:latin typeface="+mj-ea"/>
                  <a:ea typeface="+mj-ea"/>
                </a:rPr>
                <a:t>请输入标题</a:t>
              </a:r>
            </a:p>
          </p:txBody>
        </p:sp>
        <p:sp>
          <p:nvSpPr>
            <p:cNvPr id="61" name="文本框 60">
              <a:extLst>
                <a:ext uri="{FF2B5EF4-FFF2-40B4-BE49-F238E27FC236}">
                  <a16:creationId xmlns:a16="http://schemas.microsoft.com/office/drawing/2014/main" id="{0C1CCA93-1ED4-4ABB-882A-2611218303DC}"/>
                </a:ext>
              </a:extLst>
            </p:cNvPr>
            <p:cNvSpPr txBox="1"/>
            <p:nvPr/>
          </p:nvSpPr>
          <p:spPr>
            <a:xfrm>
              <a:off x="5829746" y="2572477"/>
              <a:ext cx="538609" cy="492443"/>
            </a:xfrm>
            <a:prstGeom prst="rect">
              <a:avLst/>
            </a:prstGeom>
            <a:noFill/>
          </p:spPr>
          <p:txBody>
            <a:bodyPr wrap="none" lIns="0" tIns="0" rIns="0" bIns="0" rtlCol="0" anchor="t">
              <a:spAutoFit/>
            </a:bodyPr>
            <a:lstStyle/>
            <a:p>
              <a:pPr algn="l"/>
              <a:r>
                <a:rPr lang="en-US" altLang="zh-CN" sz="3200" dirty="0">
                  <a:gradFill>
                    <a:gsLst>
                      <a:gs pos="0">
                        <a:schemeClr val="accent1"/>
                      </a:gs>
                      <a:gs pos="77000">
                        <a:schemeClr val="accent1">
                          <a:alpha val="0"/>
                        </a:schemeClr>
                      </a:gs>
                    </a:gsLst>
                    <a:lin ang="5400000" scaled="1"/>
                  </a:gradFill>
                  <a:latin typeface="+mj-ea"/>
                  <a:ea typeface="+mj-ea"/>
                </a:rPr>
                <a:t>02</a:t>
              </a:r>
              <a:endParaRPr lang="zh-CN" altLang="en-US" sz="3200" dirty="0">
                <a:gradFill>
                  <a:gsLst>
                    <a:gs pos="0">
                      <a:schemeClr val="accent1"/>
                    </a:gs>
                    <a:gs pos="77000">
                      <a:schemeClr val="accent1">
                        <a:alpha val="0"/>
                      </a:schemeClr>
                    </a:gs>
                  </a:gsLst>
                  <a:lin ang="5400000" scaled="1"/>
                </a:gradFill>
                <a:latin typeface="+mj-ea"/>
                <a:ea typeface="+mj-ea"/>
              </a:endParaRPr>
            </a:p>
          </p:txBody>
        </p:sp>
        <p:sp>
          <p:nvSpPr>
            <p:cNvPr id="111" name="文本框 110">
              <a:extLst>
                <a:ext uri="{FF2B5EF4-FFF2-40B4-BE49-F238E27FC236}">
                  <a16:creationId xmlns:a16="http://schemas.microsoft.com/office/drawing/2014/main" id="{1BAD0F84-7A4F-4DFC-9F23-98F7F6BFFAC3}"/>
                </a:ext>
              </a:extLst>
            </p:cNvPr>
            <p:cNvSpPr txBox="1"/>
            <p:nvPr/>
          </p:nvSpPr>
          <p:spPr>
            <a:xfrm>
              <a:off x="5199050" y="3324895"/>
              <a:ext cx="1800000" cy="153888"/>
            </a:xfrm>
            <a:prstGeom prst="rect">
              <a:avLst/>
            </a:prstGeom>
            <a:noFill/>
          </p:spPr>
          <p:txBody>
            <a:bodyPr wrap="square" lIns="0" tIns="0" rIns="0" bIns="0" rtlCol="0" anchor="t">
              <a:spAutoFit/>
            </a:bodyPr>
            <a:lstStyle/>
            <a:p>
              <a:pPr algn="dist"/>
              <a:r>
                <a:rPr lang="en-US" altLang="zh-CN" sz="1000" dirty="0">
                  <a:solidFill>
                    <a:schemeClr val="tx1">
                      <a:lumMod val="50000"/>
                      <a:lumOff val="50000"/>
                    </a:schemeClr>
                  </a:solidFill>
                </a:rPr>
                <a:t>Contents Title Here</a:t>
              </a:r>
              <a:endParaRPr lang="zh-CN" altLang="en-US" sz="1000" dirty="0">
                <a:solidFill>
                  <a:schemeClr val="tx1">
                    <a:lumMod val="50000"/>
                    <a:lumOff val="50000"/>
                  </a:schemeClr>
                </a:solidFill>
              </a:endParaRPr>
            </a:p>
          </p:txBody>
        </p:sp>
      </p:grpSp>
      <p:grpSp>
        <p:nvGrpSpPr>
          <p:cNvPr id="17" name="组合 16">
            <a:extLst>
              <a:ext uri="{FF2B5EF4-FFF2-40B4-BE49-F238E27FC236}">
                <a16:creationId xmlns:a16="http://schemas.microsoft.com/office/drawing/2014/main" id="{16033E84-B456-CEA0-ED3C-E99A34A1F1C0}"/>
              </a:ext>
            </a:extLst>
          </p:cNvPr>
          <p:cNvGrpSpPr/>
          <p:nvPr/>
        </p:nvGrpSpPr>
        <p:grpSpPr>
          <a:xfrm>
            <a:off x="7701812" y="2018016"/>
            <a:ext cx="2130037" cy="963705"/>
            <a:chOff x="7713726" y="2572477"/>
            <a:chExt cx="2130037" cy="963705"/>
          </a:xfrm>
        </p:grpSpPr>
        <p:pic>
          <p:nvPicPr>
            <p:cNvPr id="129" name="图片 128" descr="形状&#10;&#10;中度可信度描述已自动生成">
              <a:extLst>
                <a:ext uri="{FF2B5EF4-FFF2-40B4-BE49-F238E27FC236}">
                  <a16:creationId xmlns:a16="http://schemas.microsoft.com/office/drawing/2014/main" id="{C4AAAA29-F9B6-453E-AEAA-888C08C767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655"/>
            <a:stretch/>
          </p:blipFill>
          <p:spPr>
            <a:xfrm>
              <a:off x="7713726" y="3267085"/>
              <a:ext cx="2130037" cy="269097"/>
            </a:xfrm>
            <a:prstGeom prst="rect">
              <a:avLst/>
            </a:prstGeom>
          </p:spPr>
        </p:pic>
        <p:sp>
          <p:nvSpPr>
            <p:cNvPr id="62" name="文本框 61">
              <a:extLst>
                <a:ext uri="{FF2B5EF4-FFF2-40B4-BE49-F238E27FC236}">
                  <a16:creationId xmlns:a16="http://schemas.microsoft.com/office/drawing/2014/main" id="{473D252E-BDA4-4EBA-B1A5-FDE544C726E5}"/>
                </a:ext>
              </a:extLst>
            </p:cNvPr>
            <p:cNvSpPr txBox="1"/>
            <p:nvPr/>
          </p:nvSpPr>
          <p:spPr>
            <a:xfrm>
              <a:off x="8009303" y="2923188"/>
              <a:ext cx="1538883" cy="369332"/>
            </a:xfrm>
            <a:prstGeom prst="rect">
              <a:avLst/>
            </a:prstGeom>
            <a:noFill/>
          </p:spPr>
          <p:txBody>
            <a:bodyPr wrap="none" lIns="0" tIns="0" rIns="0" bIns="0" rtlCol="0" anchor="t">
              <a:spAutoFit/>
            </a:bodyPr>
            <a:lstStyle/>
            <a:p>
              <a:r>
                <a:rPr lang="zh-CN" altLang="en-US" sz="2400">
                  <a:solidFill>
                    <a:schemeClr val="accent1"/>
                  </a:solidFill>
                  <a:latin typeface="+mj-ea"/>
                  <a:ea typeface="+mj-ea"/>
                </a:rPr>
                <a:t>请输入标题</a:t>
              </a:r>
              <a:endParaRPr lang="zh-CN" altLang="en-US" sz="2400" dirty="0">
                <a:solidFill>
                  <a:schemeClr val="accent1"/>
                </a:solidFill>
                <a:latin typeface="+mj-ea"/>
                <a:ea typeface="+mj-ea"/>
              </a:endParaRPr>
            </a:p>
          </p:txBody>
        </p:sp>
        <p:sp>
          <p:nvSpPr>
            <p:cNvPr id="64" name="文本框 63">
              <a:extLst>
                <a:ext uri="{FF2B5EF4-FFF2-40B4-BE49-F238E27FC236}">
                  <a16:creationId xmlns:a16="http://schemas.microsoft.com/office/drawing/2014/main" id="{45B68E62-448E-45D5-8E61-4D64422F306E}"/>
                </a:ext>
              </a:extLst>
            </p:cNvPr>
            <p:cNvSpPr txBox="1"/>
            <p:nvPr/>
          </p:nvSpPr>
          <p:spPr>
            <a:xfrm>
              <a:off x="8509440" y="2572477"/>
              <a:ext cx="538609" cy="492443"/>
            </a:xfrm>
            <a:prstGeom prst="rect">
              <a:avLst/>
            </a:prstGeom>
            <a:noFill/>
          </p:spPr>
          <p:txBody>
            <a:bodyPr wrap="none" lIns="0" tIns="0" rIns="0" bIns="0" rtlCol="0" anchor="t">
              <a:spAutoFit/>
            </a:bodyPr>
            <a:lstStyle/>
            <a:p>
              <a:pPr algn="l"/>
              <a:r>
                <a:rPr lang="en-US" altLang="zh-CN" sz="3200" dirty="0">
                  <a:gradFill>
                    <a:gsLst>
                      <a:gs pos="0">
                        <a:schemeClr val="accent1"/>
                      </a:gs>
                      <a:gs pos="77000">
                        <a:schemeClr val="accent1">
                          <a:alpha val="0"/>
                        </a:schemeClr>
                      </a:gs>
                    </a:gsLst>
                    <a:lin ang="5400000" scaled="1"/>
                  </a:gradFill>
                  <a:latin typeface="+mj-ea"/>
                  <a:ea typeface="+mj-ea"/>
                </a:rPr>
                <a:t>03</a:t>
              </a:r>
              <a:endParaRPr lang="zh-CN" altLang="en-US" sz="3200" dirty="0">
                <a:gradFill>
                  <a:gsLst>
                    <a:gs pos="0">
                      <a:schemeClr val="accent1"/>
                    </a:gs>
                    <a:gs pos="77000">
                      <a:schemeClr val="accent1">
                        <a:alpha val="0"/>
                      </a:schemeClr>
                    </a:gs>
                  </a:gsLst>
                  <a:lin ang="5400000" scaled="1"/>
                </a:gradFill>
                <a:latin typeface="+mj-ea"/>
                <a:ea typeface="+mj-ea"/>
              </a:endParaRPr>
            </a:p>
          </p:txBody>
        </p:sp>
        <p:sp>
          <p:nvSpPr>
            <p:cNvPr id="115" name="文本框 114">
              <a:extLst>
                <a:ext uri="{FF2B5EF4-FFF2-40B4-BE49-F238E27FC236}">
                  <a16:creationId xmlns:a16="http://schemas.microsoft.com/office/drawing/2014/main" id="{FC6BFCE0-A4B1-41C3-B25B-C7E05901C00E}"/>
                </a:ext>
              </a:extLst>
            </p:cNvPr>
            <p:cNvSpPr txBox="1"/>
            <p:nvPr/>
          </p:nvSpPr>
          <p:spPr>
            <a:xfrm>
              <a:off x="7878744" y="3324896"/>
              <a:ext cx="1800000" cy="153887"/>
            </a:xfrm>
            <a:prstGeom prst="rect">
              <a:avLst/>
            </a:prstGeom>
            <a:noFill/>
          </p:spPr>
          <p:txBody>
            <a:bodyPr wrap="square" lIns="0" tIns="0" rIns="0" bIns="0" rtlCol="0" anchor="t">
              <a:noAutofit/>
            </a:bodyPr>
            <a:lstStyle/>
            <a:p>
              <a:pPr algn="dist"/>
              <a:r>
                <a:rPr lang="en-US" altLang="zh-CN" sz="1000" dirty="0">
                  <a:solidFill>
                    <a:schemeClr val="tx1">
                      <a:lumMod val="50000"/>
                      <a:lumOff val="50000"/>
                    </a:schemeClr>
                  </a:solidFill>
                </a:rPr>
                <a:t>Contents Title Here</a:t>
              </a:r>
              <a:endParaRPr lang="zh-CN" altLang="en-US" sz="1000" dirty="0">
                <a:solidFill>
                  <a:schemeClr val="tx1">
                    <a:lumMod val="50000"/>
                    <a:lumOff val="50000"/>
                  </a:schemeClr>
                </a:solidFill>
              </a:endParaRPr>
            </a:p>
          </p:txBody>
        </p:sp>
      </p:grpSp>
      <p:grpSp>
        <p:nvGrpSpPr>
          <p:cNvPr id="21" name="组合 20">
            <a:extLst>
              <a:ext uri="{FF2B5EF4-FFF2-40B4-BE49-F238E27FC236}">
                <a16:creationId xmlns:a16="http://schemas.microsoft.com/office/drawing/2014/main" id="{A5217942-8BB4-8FA3-8AF4-F65DA798BB15}"/>
              </a:ext>
            </a:extLst>
          </p:cNvPr>
          <p:cNvGrpSpPr/>
          <p:nvPr/>
        </p:nvGrpSpPr>
        <p:grpSpPr>
          <a:xfrm>
            <a:off x="1186581" y="3890395"/>
            <a:ext cx="2130037" cy="930860"/>
            <a:chOff x="1186581" y="4186229"/>
            <a:chExt cx="2130037" cy="930860"/>
          </a:xfrm>
        </p:grpSpPr>
        <p:pic>
          <p:nvPicPr>
            <p:cNvPr id="130" name="图片 129" descr="形状&#10;&#10;中度可信度描述已自动生成">
              <a:extLst>
                <a:ext uri="{FF2B5EF4-FFF2-40B4-BE49-F238E27FC236}">
                  <a16:creationId xmlns:a16="http://schemas.microsoft.com/office/drawing/2014/main" id="{44967E95-AB24-4C80-8DC1-B5FE0F48CC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655"/>
            <a:stretch/>
          </p:blipFill>
          <p:spPr>
            <a:xfrm>
              <a:off x="1186581" y="4847992"/>
              <a:ext cx="2130037" cy="269097"/>
            </a:xfrm>
            <a:prstGeom prst="rect">
              <a:avLst/>
            </a:prstGeom>
          </p:spPr>
        </p:pic>
        <p:sp>
          <p:nvSpPr>
            <p:cNvPr id="65" name="文本框 64">
              <a:extLst>
                <a:ext uri="{FF2B5EF4-FFF2-40B4-BE49-F238E27FC236}">
                  <a16:creationId xmlns:a16="http://schemas.microsoft.com/office/drawing/2014/main" id="{0BC17D27-2A1E-4A6A-8837-1125BA4EE3C9}"/>
                </a:ext>
              </a:extLst>
            </p:cNvPr>
            <p:cNvSpPr txBox="1"/>
            <p:nvPr/>
          </p:nvSpPr>
          <p:spPr>
            <a:xfrm>
              <a:off x="1482158" y="4524784"/>
              <a:ext cx="1538883" cy="369332"/>
            </a:xfrm>
            <a:prstGeom prst="rect">
              <a:avLst/>
            </a:prstGeom>
            <a:noFill/>
          </p:spPr>
          <p:txBody>
            <a:bodyPr wrap="none" lIns="0" tIns="0" rIns="0" bIns="0" rtlCol="0" anchor="t">
              <a:spAutoFit/>
            </a:bodyPr>
            <a:lstStyle/>
            <a:p>
              <a:pPr algn="ctr"/>
              <a:r>
                <a:rPr lang="zh-CN" altLang="en-US" sz="2400">
                  <a:solidFill>
                    <a:schemeClr val="accent1"/>
                  </a:solidFill>
                  <a:latin typeface="+mj-ea"/>
                  <a:ea typeface="+mj-ea"/>
                </a:rPr>
                <a:t>请输入标题</a:t>
              </a:r>
              <a:endParaRPr lang="zh-CN" altLang="en-US" sz="2400" dirty="0">
                <a:solidFill>
                  <a:schemeClr val="accent1"/>
                </a:solidFill>
                <a:latin typeface="+mj-ea"/>
                <a:ea typeface="+mj-ea"/>
              </a:endParaRPr>
            </a:p>
          </p:txBody>
        </p:sp>
        <p:sp>
          <p:nvSpPr>
            <p:cNvPr id="67" name="文本框 66">
              <a:extLst>
                <a:ext uri="{FF2B5EF4-FFF2-40B4-BE49-F238E27FC236}">
                  <a16:creationId xmlns:a16="http://schemas.microsoft.com/office/drawing/2014/main" id="{770E60DB-A3B1-4560-88FF-66BBF794ED45}"/>
                </a:ext>
              </a:extLst>
            </p:cNvPr>
            <p:cNvSpPr txBox="1"/>
            <p:nvPr/>
          </p:nvSpPr>
          <p:spPr>
            <a:xfrm>
              <a:off x="1982295" y="4186229"/>
              <a:ext cx="538609" cy="492443"/>
            </a:xfrm>
            <a:prstGeom prst="rect">
              <a:avLst/>
            </a:prstGeom>
            <a:noFill/>
          </p:spPr>
          <p:txBody>
            <a:bodyPr wrap="none" lIns="0" tIns="0" rIns="0" bIns="0" rtlCol="0" anchor="t">
              <a:spAutoFit/>
            </a:bodyPr>
            <a:lstStyle/>
            <a:p>
              <a:pPr algn="l"/>
              <a:r>
                <a:rPr lang="en-US" altLang="zh-CN" sz="3200" dirty="0">
                  <a:gradFill>
                    <a:gsLst>
                      <a:gs pos="0">
                        <a:schemeClr val="accent1"/>
                      </a:gs>
                      <a:gs pos="77000">
                        <a:schemeClr val="accent1">
                          <a:alpha val="0"/>
                        </a:schemeClr>
                      </a:gs>
                    </a:gsLst>
                    <a:lin ang="5400000" scaled="1"/>
                  </a:gradFill>
                  <a:latin typeface="+mj-ea"/>
                  <a:ea typeface="+mj-ea"/>
                </a:rPr>
                <a:t>04</a:t>
              </a:r>
              <a:endParaRPr lang="zh-CN" altLang="en-US" sz="3200" dirty="0">
                <a:gradFill>
                  <a:gsLst>
                    <a:gs pos="0">
                      <a:schemeClr val="accent1"/>
                    </a:gs>
                    <a:gs pos="77000">
                      <a:schemeClr val="accent1">
                        <a:alpha val="0"/>
                      </a:schemeClr>
                    </a:gs>
                  </a:gsLst>
                  <a:lin ang="5400000" scaled="1"/>
                </a:gradFill>
                <a:latin typeface="+mj-ea"/>
                <a:ea typeface="+mj-ea"/>
              </a:endParaRPr>
            </a:p>
          </p:txBody>
        </p:sp>
        <p:sp>
          <p:nvSpPr>
            <p:cNvPr id="112" name="文本框 111">
              <a:extLst>
                <a:ext uri="{FF2B5EF4-FFF2-40B4-BE49-F238E27FC236}">
                  <a16:creationId xmlns:a16="http://schemas.microsoft.com/office/drawing/2014/main" id="{6462A5BD-0CCD-47E1-9F74-F214D6D59F14}"/>
                </a:ext>
              </a:extLst>
            </p:cNvPr>
            <p:cNvSpPr txBox="1"/>
            <p:nvPr/>
          </p:nvSpPr>
          <p:spPr>
            <a:xfrm>
              <a:off x="1351599" y="4927666"/>
              <a:ext cx="1800000" cy="153888"/>
            </a:xfrm>
            <a:prstGeom prst="rect">
              <a:avLst/>
            </a:prstGeom>
            <a:noFill/>
          </p:spPr>
          <p:txBody>
            <a:bodyPr wrap="square" lIns="0" tIns="0" rIns="0" bIns="0" rtlCol="0" anchor="ctr">
              <a:noAutofit/>
            </a:bodyPr>
            <a:lstStyle/>
            <a:p>
              <a:pPr algn="dist"/>
              <a:r>
                <a:rPr lang="en-US" altLang="zh-CN" sz="1000" dirty="0">
                  <a:solidFill>
                    <a:schemeClr val="tx1">
                      <a:lumMod val="50000"/>
                      <a:lumOff val="50000"/>
                    </a:schemeClr>
                  </a:solidFill>
                </a:rPr>
                <a:t>Contents Title Here</a:t>
              </a:r>
              <a:endParaRPr lang="zh-CN" altLang="en-US" sz="1000" dirty="0">
                <a:solidFill>
                  <a:schemeClr val="tx1">
                    <a:lumMod val="50000"/>
                    <a:lumOff val="50000"/>
                  </a:schemeClr>
                </a:solidFill>
              </a:endParaRPr>
            </a:p>
          </p:txBody>
        </p:sp>
      </p:grpSp>
      <p:grpSp>
        <p:nvGrpSpPr>
          <p:cNvPr id="16" name="组合 15">
            <a:extLst>
              <a:ext uri="{FF2B5EF4-FFF2-40B4-BE49-F238E27FC236}">
                <a16:creationId xmlns:a16="http://schemas.microsoft.com/office/drawing/2014/main" id="{1E7FC242-D8C5-D722-94D3-FCE4AF57BBFD}"/>
              </a:ext>
            </a:extLst>
          </p:cNvPr>
          <p:cNvGrpSpPr/>
          <p:nvPr/>
        </p:nvGrpSpPr>
        <p:grpSpPr>
          <a:xfrm>
            <a:off x="3777035" y="3876150"/>
            <a:ext cx="2130037" cy="959351"/>
            <a:chOff x="3735755" y="4149732"/>
            <a:chExt cx="2130037" cy="959351"/>
          </a:xfrm>
        </p:grpSpPr>
        <p:pic>
          <p:nvPicPr>
            <p:cNvPr id="131" name="图片 130" descr="形状&#10;&#10;中度可信度描述已自动生成">
              <a:extLst>
                <a:ext uri="{FF2B5EF4-FFF2-40B4-BE49-F238E27FC236}">
                  <a16:creationId xmlns:a16="http://schemas.microsoft.com/office/drawing/2014/main" id="{2F25D378-107E-4882-9C93-1B3CC2C5E10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655"/>
            <a:stretch/>
          </p:blipFill>
          <p:spPr>
            <a:xfrm>
              <a:off x="3735755" y="4839986"/>
              <a:ext cx="2130037" cy="269097"/>
            </a:xfrm>
            <a:prstGeom prst="rect">
              <a:avLst/>
            </a:prstGeom>
          </p:spPr>
        </p:pic>
        <p:sp>
          <p:nvSpPr>
            <p:cNvPr id="68" name="文本框 67">
              <a:extLst>
                <a:ext uri="{FF2B5EF4-FFF2-40B4-BE49-F238E27FC236}">
                  <a16:creationId xmlns:a16="http://schemas.microsoft.com/office/drawing/2014/main" id="{DF09F020-0394-4885-BA25-8F8CCEC4517E}"/>
                </a:ext>
              </a:extLst>
            </p:cNvPr>
            <p:cNvSpPr txBox="1"/>
            <p:nvPr/>
          </p:nvSpPr>
          <p:spPr>
            <a:xfrm>
              <a:off x="4031332" y="4488287"/>
              <a:ext cx="1538883" cy="369332"/>
            </a:xfrm>
            <a:prstGeom prst="rect">
              <a:avLst/>
            </a:prstGeom>
            <a:noFill/>
          </p:spPr>
          <p:txBody>
            <a:bodyPr wrap="none" lIns="0" tIns="0" rIns="0" bIns="0" rtlCol="0" anchor="t">
              <a:spAutoFit/>
            </a:bodyPr>
            <a:lstStyle/>
            <a:p>
              <a:pPr algn="ctr"/>
              <a:r>
                <a:rPr lang="zh-CN" altLang="en-US" sz="2400">
                  <a:solidFill>
                    <a:schemeClr val="accent1"/>
                  </a:solidFill>
                  <a:latin typeface="+mj-ea"/>
                  <a:ea typeface="+mj-ea"/>
                </a:rPr>
                <a:t>请输入标题</a:t>
              </a:r>
              <a:endParaRPr lang="zh-CN" altLang="en-US" sz="2400" dirty="0">
                <a:solidFill>
                  <a:schemeClr val="accent1"/>
                </a:solidFill>
                <a:latin typeface="+mj-ea"/>
                <a:ea typeface="+mj-ea"/>
              </a:endParaRPr>
            </a:p>
          </p:txBody>
        </p:sp>
        <p:sp>
          <p:nvSpPr>
            <p:cNvPr id="70" name="文本框 69">
              <a:extLst>
                <a:ext uri="{FF2B5EF4-FFF2-40B4-BE49-F238E27FC236}">
                  <a16:creationId xmlns:a16="http://schemas.microsoft.com/office/drawing/2014/main" id="{0FE71D87-358D-4F38-9A27-87BE9D9A8588}"/>
                </a:ext>
              </a:extLst>
            </p:cNvPr>
            <p:cNvSpPr txBox="1"/>
            <p:nvPr/>
          </p:nvSpPr>
          <p:spPr>
            <a:xfrm>
              <a:off x="4531469" y="4149732"/>
              <a:ext cx="538609" cy="492443"/>
            </a:xfrm>
            <a:prstGeom prst="rect">
              <a:avLst/>
            </a:prstGeom>
            <a:noFill/>
          </p:spPr>
          <p:txBody>
            <a:bodyPr wrap="none" lIns="0" tIns="0" rIns="0" bIns="0" rtlCol="0" anchor="t">
              <a:spAutoFit/>
            </a:bodyPr>
            <a:lstStyle/>
            <a:p>
              <a:pPr algn="l"/>
              <a:r>
                <a:rPr lang="en-US" altLang="zh-CN" sz="3200" dirty="0">
                  <a:gradFill>
                    <a:gsLst>
                      <a:gs pos="0">
                        <a:schemeClr val="accent1"/>
                      </a:gs>
                      <a:gs pos="77000">
                        <a:schemeClr val="accent1">
                          <a:alpha val="0"/>
                        </a:schemeClr>
                      </a:gs>
                    </a:gsLst>
                    <a:lin ang="5400000" scaled="1"/>
                  </a:gradFill>
                  <a:latin typeface="+mj-ea"/>
                  <a:ea typeface="+mj-ea"/>
                </a:rPr>
                <a:t>05</a:t>
              </a:r>
              <a:endParaRPr lang="zh-CN" altLang="en-US" sz="3200" dirty="0">
                <a:gradFill>
                  <a:gsLst>
                    <a:gs pos="0">
                      <a:schemeClr val="accent1"/>
                    </a:gs>
                    <a:gs pos="77000">
                      <a:schemeClr val="accent1">
                        <a:alpha val="0"/>
                      </a:schemeClr>
                    </a:gs>
                  </a:gsLst>
                  <a:lin ang="5400000" scaled="1"/>
                </a:gradFill>
                <a:latin typeface="+mj-ea"/>
                <a:ea typeface="+mj-ea"/>
              </a:endParaRPr>
            </a:p>
          </p:txBody>
        </p:sp>
        <p:sp>
          <p:nvSpPr>
            <p:cNvPr id="113" name="文本框 112">
              <a:extLst>
                <a:ext uri="{FF2B5EF4-FFF2-40B4-BE49-F238E27FC236}">
                  <a16:creationId xmlns:a16="http://schemas.microsoft.com/office/drawing/2014/main" id="{42E5F296-FAFB-4F43-AD2B-A97906D5F116}"/>
                </a:ext>
              </a:extLst>
            </p:cNvPr>
            <p:cNvSpPr txBox="1"/>
            <p:nvPr/>
          </p:nvSpPr>
          <p:spPr>
            <a:xfrm>
              <a:off x="3900773" y="4891169"/>
              <a:ext cx="1800000" cy="153888"/>
            </a:xfrm>
            <a:prstGeom prst="rect">
              <a:avLst/>
            </a:prstGeom>
            <a:noFill/>
          </p:spPr>
          <p:txBody>
            <a:bodyPr wrap="square" lIns="0" tIns="0" rIns="0" bIns="0" rtlCol="0" anchor="t">
              <a:spAutoFit/>
            </a:bodyPr>
            <a:lstStyle/>
            <a:p>
              <a:pPr algn="dist"/>
              <a:r>
                <a:rPr lang="en-US" altLang="zh-CN" sz="1000" dirty="0">
                  <a:solidFill>
                    <a:schemeClr val="tx1">
                      <a:lumMod val="50000"/>
                      <a:lumOff val="50000"/>
                    </a:schemeClr>
                  </a:solidFill>
                </a:rPr>
                <a:t>Contents Title Here</a:t>
              </a:r>
              <a:endParaRPr lang="zh-CN" altLang="en-US" sz="1000" dirty="0">
                <a:solidFill>
                  <a:schemeClr val="tx1">
                    <a:lumMod val="50000"/>
                    <a:lumOff val="50000"/>
                  </a:schemeClr>
                </a:solidFill>
              </a:endParaRPr>
            </a:p>
          </p:txBody>
        </p:sp>
      </p:grpSp>
      <p:grpSp>
        <p:nvGrpSpPr>
          <p:cNvPr id="11" name="组合 10">
            <a:extLst>
              <a:ext uri="{FF2B5EF4-FFF2-40B4-BE49-F238E27FC236}">
                <a16:creationId xmlns:a16="http://schemas.microsoft.com/office/drawing/2014/main" id="{5E68A340-5BEB-44DA-6D44-4A8731DB73D7}"/>
              </a:ext>
            </a:extLst>
          </p:cNvPr>
          <p:cNvGrpSpPr/>
          <p:nvPr/>
        </p:nvGrpSpPr>
        <p:grpSpPr>
          <a:xfrm>
            <a:off x="6367489" y="3871666"/>
            <a:ext cx="2130037" cy="968318"/>
            <a:chOff x="6367489" y="4149732"/>
            <a:chExt cx="2130037" cy="968318"/>
          </a:xfrm>
        </p:grpSpPr>
        <p:pic>
          <p:nvPicPr>
            <p:cNvPr id="132" name="图片 131" descr="形状&#10;&#10;中度可信度描述已自动生成">
              <a:extLst>
                <a:ext uri="{FF2B5EF4-FFF2-40B4-BE49-F238E27FC236}">
                  <a16:creationId xmlns:a16="http://schemas.microsoft.com/office/drawing/2014/main" id="{AD57E64D-220B-4311-B4FE-B8FB14CD55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655"/>
            <a:stretch/>
          </p:blipFill>
          <p:spPr>
            <a:xfrm>
              <a:off x="6367489" y="4848953"/>
              <a:ext cx="2130037" cy="269097"/>
            </a:xfrm>
            <a:prstGeom prst="rect">
              <a:avLst/>
            </a:prstGeom>
          </p:spPr>
        </p:pic>
        <p:sp>
          <p:nvSpPr>
            <p:cNvPr id="71" name="文本框 70">
              <a:extLst>
                <a:ext uri="{FF2B5EF4-FFF2-40B4-BE49-F238E27FC236}">
                  <a16:creationId xmlns:a16="http://schemas.microsoft.com/office/drawing/2014/main" id="{54B4899B-9B63-41DC-A805-D7CFD9EE38CA}"/>
                </a:ext>
              </a:extLst>
            </p:cNvPr>
            <p:cNvSpPr txBox="1"/>
            <p:nvPr/>
          </p:nvSpPr>
          <p:spPr>
            <a:xfrm>
              <a:off x="6663066" y="4488287"/>
              <a:ext cx="1538883" cy="369332"/>
            </a:xfrm>
            <a:prstGeom prst="rect">
              <a:avLst/>
            </a:prstGeom>
            <a:noFill/>
          </p:spPr>
          <p:txBody>
            <a:bodyPr wrap="none" lIns="0" tIns="0" rIns="0" bIns="0" rtlCol="0" anchor="t">
              <a:spAutoFit/>
            </a:bodyPr>
            <a:lstStyle/>
            <a:p>
              <a:pPr algn="ctr"/>
              <a:r>
                <a:rPr lang="zh-CN" altLang="en-US" sz="2400">
                  <a:solidFill>
                    <a:schemeClr val="accent1"/>
                  </a:solidFill>
                  <a:latin typeface="+mj-ea"/>
                  <a:ea typeface="+mj-ea"/>
                </a:rPr>
                <a:t>请输入标题</a:t>
              </a:r>
              <a:endParaRPr lang="zh-CN" altLang="en-US" sz="2400" dirty="0">
                <a:solidFill>
                  <a:schemeClr val="accent1"/>
                </a:solidFill>
                <a:latin typeface="+mj-ea"/>
                <a:ea typeface="+mj-ea"/>
              </a:endParaRPr>
            </a:p>
          </p:txBody>
        </p:sp>
        <p:sp>
          <p:nvSpPr>
            <p:cNvPr id="73" name="文本框 72">
              <a:extLst>
                <a:ext uri="{FF2B5EF4-FFF2-40B4-BE49-F238E27FC236}">
                  <a16:creationId xmlns:a16="http://schemas.microsoft.com/office/drawing/2014/main" id="{08B5B3AB-87E7-49F0-9044-1C97AC62D14B}"/>
                </a:ext>
              </a:extLst>
            </p:cNvPr>
            <p:cNvSpPr txBox="1"/>
            <p:nvPr/>
          </p:nvSpPr>
          <p:spPr>
            <a:xfrm>
              <a:off x="7163203" y="4149732"/>
              <a:ext cx="538609" cy="492443"/>
            </a:xfrm>
            <a:prstGeom prst="rect">
              <a:avLst/>
            </a:prstGeom>
            <a:noFill/>
          </p:spPr>
          <p:txBody>
            <a:bodyPr wrap="none" lIns="0" tIns="0" rIns="0" bIns="0" rtlCol="0" anchor="t">
              <a:spAutoFit/>
            </a:bodyPr>
            <a:lstStyle/>
            <a:p>
              <a:pPr algn="l"/>
              <a:r>
                <a:rPr lang="en-US" altLang="zh-CN" sz="3200" dirty="0">
                  <a:gradFill>
                    <a:gsLst>
                      <a:gs pos="0">
                        <a:schemeClr val="accent1"/>
                      </a:gs>
                      <a:gs pos="77000">
                        <a:schemeClr val="accent1">
                          <a:alpha val="0"/>
                        </a:schemeClr>
                      </a:gs>
                    </a:gsLst>
                    <a:lin ang="5400000" scaled="1"/>
                  </a:gradFill>
                  <a:latin typeface="+mj-ea"/>
                  <a:ea typeface="+mj-ea"/>
                </a:rPr>
                <a:t>06</a:t>
              </a:r>
              <a:endParaRPr lang="zh-CN" altLang="en-US" sz="3200" dirty="0">
                <a:gradFill>
                  <a:gsLst>
                    <a:gs pos="0">
                      <a:schemeClr val="accent1"/>
                    </a:gs>
                    <a:gs pos="77000">
                      <a:schemeClr val="accent1">
                        <a:alpha val="0"/>
                      </a:schemeClr>
                    </a:gs>
                  </a:gsLst>
                  <a:lin ang="5400000" scaled="1"/>
                </a:gradFill>
                <a:latin typeface="+mj-ea"/>
                <a:ea typeface="+mj-ea"/>
              </a:endParaRPr>
            </a:p>
          </p:txBody>
        </p:sp>
        <p:sp>
          <p:nvSpPr>
            <p:cNvPr id="114" name="文本框 113">
              <a:extLst>
                <a:ext uri="{FF2B5EF4-FFF2-40B4-BE49-F238E27FC236}">
                  <a16:creationId xmlns:a16="http://schemas.microsoft.com/office/drawing/2014/main" id="{B511A6ED-11AE-4DEA-94B4-94B874E14285}"/>
                </a:ext>
              </a:extLst>
            </p:cNvPr>
            <p:cNvSpPr txBox="1"/>
            <p:nvPr/>
          </p:nvSpPr>
          <p:spPr>
            <a:xfrm>
              <a:off x="6532507" y="4891169"/>
              <a:ext cx="1800000" cy="153888"/>
            </a:xfrm>
            <a:prstGeom prst="rect">
              <a:avLst/>
            </a:prstGeom>
            <a:noFill/>
          </p:spPr>
          <p:txBody>
            <a:bodyPr wrap="square" lIns="0" tIns="0" rIns="0" bIns="0" rtlCol="0" anchor="t">
              <a:noAutofit/>
            </a:bodyPr>
            <a:lstStyle/>
            <a:p>
              <a:pPr algn="dist"/>
              <a:r>
                <a:rPr lang="en-US" altLang="zh-CN" sz="1000" dirty="0">
                  <a:solidFill>
                    <a:schemeClr val="tx1">
                      <a:lumMod val="50000"/>
                      <a:lumOff val="50000"/>
                    </a:schemeClr>
                  </a:solidFill>
                </a:rPr>
                <a:t>Contents Title Here</a:t>
              </a:r>
              <a:endParaRPr lang="zh-CN" altLang="en-US" sz="1000" dirty="0">
                <a:solidFill>
                  <a:schemeClr val="tx1">
                    <a:lumMod val="50000"/>
                    <a:lumOff val="50000"/>
                  </a:schemeClr>
                </a:solidFill>
              </a:endParaRPr>
            </a:p>
          </p:txBody>
        </p:sp>
      </p:grpSp>
      <p:grpSp>
        <p:nvGrpSpPr>
          <p:cNvPr id="10" name="组合 9">
            <a:extLst>
              <a:ext uri="{FF2B5EF4-FFF2-40B4-BE49-F238E27FC236}">
                <a16:creationId xmlns:a16="http://schemas.microsoft.com/office/drawing/2014/main" id="{36050915-070B-00D6-7847-F2D6DA6AE48C}"/>
              </a:ext>
            </a:extLst>
          </p:cNvPr>
          <p:cNvGrpSpPr/>
          <p:nvPr/>
        </p:nvGrpSpPr>
        <p:grpSpPr>
          <a:xfrm>
            <a:off x="8957942" y="3878294"/>
            <a:ext cx="2130037" cy="955063"/>
            <a:chOff x="8957942" y="4149732"/>
            <a:chExt cx="2130037" cy="955063"/>
          </a:xfrm>
        </p:grpSpPr>
        <p:pic>
          <p:nvPicPr>
            <p:cNvPr id="133" name="图片 132" descr="形状&#10;&#10;中度可信度描述已自动生成">
              <a:extLst>
                <a:ext uri="{FF2B5EF4-FFF2-40B4-BE49-F238E27FC236}">
                  <a16:creationId xmlns:a16="http://schemas.microsoft.com/office/drawing/2014/main" id="{34A51057-F347-49B3-BA75-8C5FA378D2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655"/>
            <a:stretch/>
          </p:blipFill>
          <p:spPr>
            <a:xfrm>
              <a:off x="8957942" y="4835698"/>
              <a:ext cx="2130037" cy="269097"/>
            </a:xfrm>
            <a:prstGeom prst="rect">
              <a:avLst/>
            </a:prstGeom>
          </p:spPr>
        </p:pic>
        <p:sp>
          <p:nvSpPr>
            <p:cNvPr id="85" name="文本框 84">
              <a:extLst>
                <a:ext uri="{FF2B5EF4-FFF2-40B4-BE49-F238E27FC236}">
                  <a16:creationId xmlns:a16="http://schemas.microsoft.com/office/drawing/2014/main" id="{7E8C5CE0-8A27-4206-BB05-32631090E326}"/>
                </a:ext>
              </a:extLst>
            </p:cNvPr>
            <p:cNvSpPr txBox="1"/>
            <p:nvPr/>
          </p:nvSpPr>
          <p:spPr>
            <a:xfrm>
              <a:off x="9253519" y="4488287"/>
              <a:ext cx="1538883" cy="369332"/>
            </a:xfrm>
            <a:prstGeom prst="rect">
              <a:avLst/>
            </a:prstGeom>
            <a:noFill/>
          </p:spPr>
          <p:txBody>
            <a:bodyPr wrap="none" lIns="0" tIns="0" rIns="0" bIns="0" rtlCol="0" anchor="t">
              <a:spAutoFit/>
            </a:bodyPr>
            <a:lstStyle/>
            <a:p>
              <a:pPr algn="ctr"/>
              <a:r>
                <a:rPr lang="zh-CN" altLang="en-US" sz="2400">
                  <a:solidFill>
                    <a:schemeClr val="accent1"/>
                  </a:solidFill>
                  <a:latin typeface="+mj-ea"/>
                  <a:ea typeface="+mj-ea"/>
                </a:rPr>
                <a:t>请输入标题</a:t>
              </a:r>
              <a:endParaRPr lang="zh-CN" altLang="en-US" sz="2400" dirty="0">
                <a:solidFill>
                  <a:schemeClr val="accent1"/>
                </a:solidFill>
                <a:latin typeface="+mj-ea"/>
                <a:ea typeface="+mj-ea"/>
              </a:endParaRPr>
            </a:p>
          </p:txBody>
        </p:sp>
        <p:sp>
          <p:nvSpPr>
            <p:cNvPr id="87" name="文本框 86">
              <a:extLst>
                <a:ext uri="{FF2B5EF4-FFF2-40B4-BE49-F238E27FC236}">
                  <a16:creationId xmlns:a16="http://schemas.microsoft.com/office/drawing/2014/main" id="{452C68A3-089D-418C-A6E1-2DA701A25C6D}"/>
                </a:ext>
              </a:extLst>
            </p:cNvPr>
            <p:cNvSpPr txBox="1"/>
            <p:nvPr/>
          </p:nvSpPr>
          <p:spPr>
            <a:xfrm>
              <a:off x="9744038" y="4149732"/>
              <a:ext cx="557845" cy="492443"/>
            </a:xfrm>
            <a:prstGeom prst="rect">
              <a:avLst/>
            </a:prstGeom>
            <a:noFill/>
          </p:spPr>
          <p:txBody>
            <a:bodyPr wrap="none" lIns="0" tIns="0" rIns="0" bIns="0" rtlCol="0" anchor="t">
              <a:spAutoFit/>
            </a:bodyPr>
            <a:lstStyle/>
            <a:p>
              <a:pPr algn="l"/>
              <a:r>
                <a:rPr lang="en-US" altLang="zh-CN" sz="3200" dirty="0">
                  <a:gradFill>
                    <a:gsLst>
                      <a:gs pos="0">
                        <a:schemeClr val="accent1"/>
                      </a:gs>
                      <a:gs pos="77000">
                        <a:schemeClr val="accent1">
                          <a:alpha val="0"/>
                        </a:schemeClr>
                      </a:gs>
                    </a:gsLst>
                    <a:lin ang="5400000" scaled="1"/>
                  </a:gradFill>
                  <a:latin typeface="+mj-ea"/>
                  <a:ea typeface="+mj-ea"/>
                </a:rPr>
                <a:t>07</a:t>
              </a:r>
              <a:endParaRPr lang="zh-CN" altLang="en-US" sz="3200" dirty="0">
                <a:gradFill>
                  <a:gsLst>
                    <a:gs pos="0">
                      <a:schemeClr val="accent1"/>
                    </a:gs>
                    <a:gs pos="77000">
                      <a:schemeClr val="accent1">
                        <a:alpha val="0"/>
                      </a:schemeClr>
                    </a:gs>
                  </a:gsLst>
                  <a:lin ang="5400000" scaled="1"/>
                </a:gradFill>
                <a:latin typeface="+mj-ea"/>
                <a:ea typeface="+mj-ea"/>
              </a:endParaRPr>
            </a:p>
          </p:txBody>
        </p:sp>
        <p:sp>
          <p:nvSpPr>
            <p:cNvPr id="116" name="文本框 115">
              <a:extLst>
                <a:ext uri="{FF2B5EF4-FFF2-40B4-BE49-F238E27FC236}">
                  <a16:creationId xmlns:a16="http://schemas.microsoft.com/office/drawing/2014/main" id="{2EAE084B-6938-4FF8-9D60-5051B193275A}"/>
                </a:ext>
              </a:extLst>
            </p:cNvPr>
            <p:cNvSpPr txBox="1"/>
            <p:nvPr/>
          </p:nvSpPr>
          <p:spPr>
            <a:xfrm>
              <a:off x="9122960" y="4891169"/>
              <a:ext cx="1800000" cy="153888"/>
            </a:xfrm>
            <a:prstGeom prst="rect">
              <a:avLst/>
            </a:prstGeom>
            <a:noFill/>
          </p:spPr>
          <p:txBody>
            <a:bodyPr wrap="square" lIns="0" tIns="0" rIns="0" bIns="0" rtlCol="0" anchor="t">
              <a:spAutoFit/>
            </a:bodyPr>
            <a:lstStyle/>
            <a:p>
              <a:pPr algn="dist"/>
              <a:r>
                <a:rPr lang="en-US" altLang="zh-CN" sz="1000" dirty="0">
                  <a:solidFill>
                    <a:schemeClr val="tx1">
                      <a:lumMod val="50000"/>
                      <a:lumOff val="50000"/>
                    </a:schemeClr>
                  </a:solidFill>
                </a:rPr>
                <a:t>Contents Title Here</a:t>
              </a:r>
              <a:endParaRPr lang="zh-CN" altLang="en-US" sz="1000" dirty="0">
                <a:solidFill>
                  <a:schemeClr val="tx1">
                    <a:lumMod val="50000"/>
                    <a:lumOff val="50000"/>
                  </a:schemeClr>
                </a:solidFill>
              </a:endParaRPr>
            </a:p>
          </p:txBody>
        </p:sp>
      </p:grpSp>
      <p:sp>
        <p:nvSpPr>
          <p:cNvPr id="2" name="标题 1">
            <a:extLst>
              <a:ext uri="{FF2B5EF4-FFF2-40B4-BE49-F238E27FC236}">
                <a16:creationId xmlns:a16="http://schemas.microsoft.com/office/drawing/2014/main" id="{086A10DE-B17A-F12E-00C0-0924E2E7FE90}"/>
              </a:ext>
            </a:extLst>
          </p:cNvPr>
          <p:cNvSpPr>
            <a:spLocks noGrp="1"/>
          </p:cNvSpPr>
          <p:nvPr>
            <p:ph type="title"/>
          </p:nvPr>
        </p:nvSpPr>
        <p:spPr/>
        <p:txBody>
          <a:bodyPr/>
          <a:lstStyle/>
          <a:p>
            <a:r>
              <a:rPr lang="en-US" altLang="zh-CN" sz="2800" b="0" dirty="0">
                <a:latin typeface="+mj-ea"/>
                <a:ea typeface="+mj-ea"/>
              </a:rPr>
              <a:t>04 </a:t>
            </a:r>
            <a:r>
              <a:rPr lang="zh-CN" altLang="en-US" sz="2800" b="0" dirty="0">
                <a:latin typeface="+mj-ea"/>
                <a:ea typeface="+mj-ea"/>
              </a:rPr>
              <a:t>请输入标题</a:t>
            </a:r>
            <a:endParaRPr lang="en-US" dirty="0"/>
          </a:p>
        </p:txBody>
      </p:sp>
    </p:spTree>
    <p:extLst>
      <p:ext uri="{BB962C8B-B14F-4D97-AF65-F5344CB8AC3E}">
        <p14:creationId xmlns:p14="http://schemas.microsoft.com/office/powerpoint/2010/main" val="786363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a:extLst>
              <a:ext uri="{FF2B5EF4-FFF2-40B4-BE49-F238E27FC236}">
                <a16:creationId xmlns:a16="http://schemas.microsoft.com/office/drawing/2014/main" id="{BE292BC0-AB21-47AA-A635-E8B48F60EFD4}"/>
              </a:ext>
            </a:extLst>
          </p:cNvPr>
          <p:cNvSpPr>
            <a:spLocks noGrp="1"/>
          </p:cNvSpPr>
          <p:nvPr>
            <p:ph type="title"/>
          </p:nvPr>
        </p:nvSpPr>
        <p:spPr/>
        <p:txBody>
          <a:bodyPr vert="horz" lIns="90170" tIns="46990" rIns="90170" bIns="46990" rtlCol="0" anchor="ctr" anchorCtr="0">
            <a:noAutofit/>
          </a:bodyPr>
          <a:lstStyle/>
          <a:p>
            <a:r>
              <a:rPr lang="en-US" altLang="zh-CN" sz="2800" b="0" dirty="0">
                <a:latin typeface="+mj-ea"/>
                <a:ea typeface="+mj-ea"/>
              </a:rPr>
              <a:t>05 </a:t>
            </a:r>
            <a:r>
              <a:rPr lang="zh-CN" altLang="en-US" sz="2800" b="0">
                <a:latin typeface="+mj-ea"/>
                <a:ea typeface="+mj-ea"/>
              </a:rPr>
              <a:t>请输入标题</a:t>
            </a:r>
            <a:endParaRPr lang="en-US" sz="2800" b="0" dirty="0">
              <a:latin typeface="+mj-ea"/>
              <a:ea typeface="+mj-ea"/>
            </a:endParaRPr>
          </a:p>
        </p:txBody>
      </p:sp>
      <p:grpSp>
        <p:nvGrpSpPr>
          <p:cNvPr id="16" name="组合 15">
            <a:extLst>
              <a:ext uri="{FF2B5EF4-FFF2-40B4-BE49-F238E27FC236}">
                <a16:creationId xmlns:a16="http://schemas.microsoft.com/office/drawing/2014/main" id="{F9C86B47-34D9-487E-A073-D0A2E06979AA}"/>
              </a:ext>
            </a:extLst>
          </p:cNvPr>
          <p:cNvGrpSpPr/>
          <p:nvPr/>
        </p:nvGrpSpPr>
        <p:grpSpPr>
          <a:xfrm>
            <a:off x="989330" y="1517508"/>
            <a:ext cx="2767330" cy="3498839"/>
            <a:chOff x="989330" y="1517508"/>
            <a:chExt cx="2767330" cy="3498839"/>
          </a:xfrm>
        </p:grpSpPr>
        <p:sp>
          <p:nvSpPr>
            <p:cNvPr id="2" name="矩形: 剪去对角 1">
              <a:extLst>
                <a:ext uri="{FF2B5EF4-FFF2-40B4-BE49-F238E27FC236}">
                  <a16:creationId xmlns:a16="http://schemas.microsoft.com/office/drawing/2014/main" id="{F5CBA4AC-7B2E-4762-AB0E-3BDD2B2E6C2C}"/>
                </a:ext>
              </a:extLst>
            </p:cNvPr>
            <p:cNvSpPr/>
            <p:nvPr/>
          </p:nvSpPr>
          <p:spPr>
            <a:xfrm>
              <a:off x="989330" y="1841653"/>
              <a:ext cx="2767330" cy="3174694"/>
            </a:xfrm>
            <a:prstGeom prst="snip2DiagRect">
              <a:avLst>
                <a:gd name="adj1" fmla="val 0"/>
                <a:gd name="adj2" fmla="val 14663"/>
              </a:avLst>
            </a:prstGeom>
            <a:solidFill>
              <a:schemeClr val="bg1"/>
            </a:solidFill>
            <a:ln w="19050">
              <a:gradFill>
                <a:gsLst>
                  <a:gs pos="0">
                    <a:schemeClr val="accent1"/>
                  </a:gs>
                  <a:gs pos="100000">
                    <a:schemeClr val="accent1"/>
                  </a:gs>
                </a:gsLst>
                <a:lin ang="5400000" scaled="1"/>
              </a:gradFill>
            </a:ln>
            <a:effectLst>
              <a:outerShdw blurRad="254000" dist="635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7" name="椭圆 6">
              <a:extLst>
                <a:ext uri="{FF2B5EF4-FFF2-40B4-BE49-F238E27FC236}">
                  <a16:creationId xmlns:a16="http://schemas.microsoft.com/office/drawing/2014/main" id="{4C0E10F9-89E3-4AFD-B2C3-DD22377F5191}"/>
                </a:ext>
              </a:extLst>
            </p:cNvPr>
            <p:cNvSpPr/>
            <p:nvPr/>
          </p:nvSpPr>
          <p:spPr>
            <a:xfrm>
              <a:off x="2095996" y="1517508"/>
              <a:ext cx="553999" cy="5539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8" name="文本框 7">
              <a:extLst>
                <a:ext uri="{FF2B5EF4-FFF2-40B4-BE49-F238E27FC236}">
                  <a16:creationId xmlns:a16="http://schemas.microsoft.com/office/drawing/2014/main" id="{76AA23A0-9848-42C9-AD03-831215440901}"/>
                </a:ext>
              </a:extLst>
            </p:cNvPr>
            <p:cNvSpPr txBox="1"/>
            <p:nvPr/>
          </p:nvSpPr>
          <p:spPr>
            <a:xfrm>
              <a:off x="1174155" y="2468997"/>
              <a:ext cx="2333300"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mj-ea"/>
                  <a:ea typeface="+mj-ea"/>
                  <a:cs typeface="+mn-ea"/>
                  <a:sym typeface="+mn-lt"/>
                </a:rPr>
                <a:t>1.</a:t>
              </a:r>
              <a:r>
                <a:rPr kumimoji="0" lang="zh-CN" altLang="en-US" sz="2400" b="0" i="0" u="none" strike="noStrike" kern="1200" cap="none" spc="0" normalizeH="0" baseline="0" noProof="0">
                  <a:ln>
                    <a:noFill/>
                  </a:ln>
                  <a:solidFill>
                    <a:schemeClr val="accent1"/>
                  </a:solidFill>
                  <a:effectLst/>
                  <a:uLnTx/>
                  <a:uFillTx/>
                  <a:latin typeface="+mj-ea"/>
                  <a:ea typeface="+mj-ea"/>
                  <a:cs typeface="+mn-ea"/>
                  <a:sym typeface="+mn-lt"/>
                </a:rPr>
                <a:t>请输入标题</a:t>
              </a:r>
              <a:endParaRPr kumimoji="0" lang="en-US" altLang="zh-CN" sz="24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45" name="Text Placeholder 32">
              <a:extLst>
                <a:ext uri="{FF2B5EF4-FFF2-40B4-BE49-F238E27FC236}">
                  <a16:creationId xmlns:a16="http://schemas.microsoft.com/office/drawing/2014/main" id="{B8224ADB-9055-46D1-830B-4A788BF8928C}"/>
                </a:ext>
              </a:extLst>
            </p:cNvPr>
            <p:cNvSpPr txBox="1"/>
            <p:nvPr>
              <p:custDataLst>
                <p:tags r:id="rId5"/>
              </p:custDataLst>
            </p:nvPr>
          </p:nvSpPr>
          <p:spPr>
            <a:xfrm>
              <a:off x="1169431" y="2889203"/>
              <a:ext cx="2169316" cy="1579984"/>
            </a:xfrm>
            <a:prstGeom prst="rect">
              <a:avLst/>
            </a:prstGeom>
          </p:spPr>
          <p:txBody>
            <a:bodyPr wrap="square" lIns="0" tIns="0" rIns="0" bIns="0" anchor="ctr" anchorCtr="0">
              <a:spAutoFit/>
            </a:bodyPr>
            <a:lstStyle>
              <a:defPPr>
                <a:defRPr lang="zh-SG"/>
              </a:defPPr>
              <a:lvl1pPr marR="0" lvl="0" indent="0" defTabSz="685800" fontAlgn="auto">
                <a:lnSpc>
                  <a:spcPct val="130000"/>
                </a:lnSpc>
                <a:spcBef>
                  <a:spcPts val="0"/>
                </a:spcBef>
                <a:spcAft>
                  <a:spcPts val="0"/>
                </a:spcAft>
                <a:buClrTx/>
                <a:buSzTx/>
                <a:buFont typeface="Arial" panose="020B0604020202020204" pitchFamily="34" charset="0"/>
                <a:buNone/>
                <a:tabLst/>
                <a:defRPr kumimoji="0" sz="1600" b="0" i="0" u="none" strike="noStrike" cap="none" spc="0" normalizeH="0" baseline="0">
                  <a:ln>
                    <a:noFill/>
                  </a:ln>
                  <a:solidFill>
                    <a:schemeClr val="tx1">
                      <a:lumMod val="75000"/>
                      <a:lumOff val="25000"/>
                    </a:schemeClr>
                  </a:solidFill>
                  <a:effectLst/>
                  <a:uLnTx/>
                  <a:uFillTx/>
                  <a:latin typeface="+mn-ea"/>
                  <a:cs typeface="+mn-ea"/>
                </a:defRPr>
                <a:extLst>
                  <a:ext uri="{35155182-B16C-46BC-9424-99874614C6A1}">
                    <wpsdc:indentchars xmlns="" xmlns:wpsdc="http://www.wps.cn/officeDocument/2017/drawingmlCustomData" val="200" checksum="3837665281"/>
                  </a:ext>
                </a:extLst>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mn-lt"/>
                </a:rPr>
                <a:t>请输入文字请输入文字请输入文字请输入文字请输入文字请输入文字请输入文字请输入文字请输入文字请输入文字</a:t>
              </a:r>
            </a:p>
          </p:txBody>
        </p:sp>
        <p:sp>
          <p:nvSpPr>
            <p:cNvPr id="81" name="图形 79">
              <a:extLst>
                <a:ext uri="{FF2B5EF4-FFF2-40B4-BE49-F238E27FC236}">
                  <a16:creationId xmlns:a16="http://schemas.microsoft.com/office/drawing/2014/main" id="{9B30C33A-1123-4844-AAE7-789752FF78EC}"/>
                </a:ext>
              </a:extLst>
            </p:cNvPr>
            <p:cNvSpPr/>
            <p:nvPr/>
          </p:nvSpPr>
          <p:spPr>
            <a:xfrm>
              <a:off x="2215178" y="1624314"/>
              <a:ext cx="315635" cy="340386"/>
            </a:xfrm>
            <a:custGeom>
              <a:avLst/>
              <a:gdLst>
                <a:gd name="connsiteX0" fmla="*/ 1545669 w 1545669"/>
                <a:gd name="connsiteY0" fmla="*/ 379333 h 1666875"/>
                <a:gd name="connsiteX1" fmla="*/ 1311831 w 1545669"/>
                <a:gd name="connsiteY1" fmla="*/ 149543 h 1666875"/>
                <a:gd name="connsiteX2" fmla="*/ 828913 w 1545669"/>
                <a:gd name="connsiteY2" fmla="*/ 149543 h 1666875"/>
                <a:gd name="connsiteX3" fmla="*/ 828913 w 1545669"/>
                <a:gd name="connsiteY3" fmla="*/ 0 h 1666875"/>
                <a:gd name="connsiteX4" fmla="*/ 616387 w 1545669"/>
                <a:gd name="connsiteY4" fmla="*/ 0 h 1666875"/>
                <a:gd name="connsiteX5" fmla="*/ 616387 w 1545669"/>
                <a:gd name="connsiteY5" fmla="*/ 149543 h 1666875"/>
                <a:gd name="connsiteX6" fmla="*/ 228124 w 1545669"/>
                <a:gd name="connsiteY6" fmla="*/ 149543 h 1666875"/>
                <a:gd name="connsiteX7" fmla="*/ 228124 w 1545669"/>
                <a:gd name="connsiteY7" fmla="*/ 598408 h 1666875"/>
                <a:gd name="connsiteX8" fmla="*/ 1311950 w 1545669"/>
                <a:gd name="connsiteY8" fmla="*/ 598408 h 1666875"/>
                <a:gd name="connsiteX9" fmla="*/ 1545669 w 1545669"/>
                <a:gd name="connsiteY9" fmla="*/ 379333 h 1666875"/>
                <a:gd name="connsiteX10" fmla="*/ 616387 w 1545669"/>
                <a:gd name="connsiteY10" fmla="*/ 1666875 h 1666875"/>
                <a:gd name="connsiteX11" fmla="*/ 828913 w 1545669"/>
                <a:gd name="connsiteY11" fmla="*/ 1666875 h 1666875"/>
                <a:gd name="connsiteX12" fmla="*/ 828913 w 1545669"/>
                <a:gd name="connsiteY12" fmla="*/ 1218009 h 1666875"/>
                <a:gd name="connsiteX13" fmla="*/ 616387 w 1545669"/>
                <a:gd name="connsiteY13" fmla="*/ 1218009 h 1666875"/>
                <a:gd name="connsiteX14" fmla="*/ 616387 w 1545669"/>
                <a:gd name="connsiteY14" fmla="*/ 1666875 h 1666875"/>
                <a:gd name="connsiteX15" fmla="*/ 0 w 1545669"/>
                <a:gd name="connsiteY15" fmla="*/ 913567 h 1666875"/>
                <a:gd name="connsiteX16" fmla="*/ 233839 w 1545669"/>
                <a:gd name="connsiteY16" fmla="*/ 1132642 h 1666875"/>
                <a:gd name="connsiteX17" fmla="*/ 1317665 w 1545669"/>
                <a:gd name="connsiteY17" fmla="*/ 1132642 h 1666875"/>
                <a:gd name="connsiteX18" fmla="*/ 1317665 w 1545669"/>
                <a:gd name="connsiteY18" fmla="*/ 683895 h 1666875"/>
                <a:gd name="connsiteX19" fmla="*/ 233839 w 1545669"/>
                <a:gd name="connsiteY19" fmla="*/ 683895 h 1666875"/>
                <a:gd name="connsiteX20" fmla="*/ 0 w 1545669"/>
                <a:gd name="connsiteY20" fmla="*/ 913567 h 1666875"/>
                <a:gd name="connsiteX21" fmla="*/ 1241584 w 1545669"/>
                <a:gd name="connsiteY21" fmla="*/ 760809 h 1666875"/>
                <a:gd name="connsiteX22" fmla="*/ 1241584 w 1545669"/>
                <a:gd name="connsiteY22" fmla="*/ 1055727 h 1666875"/>
                <a:gd name="connsiteX23" fmla="*/ 259199 w 1545669"/>
                <a:gd name="connsiteY23" fmla="*/ 1055727 h 1666875"/>
                <a:gd name="connsiteX24" fmla="*/ 101322 w 1545669"/>
                <a:gd name="connsiteY24" fmla="*/ 913567 h 1666875"/>
                <a:gd name="connsiteX25" fmla="*/ 259199 w 1545669"/>
                <a:gd name="connsiteY25" fmla="*/ 760809 h 1666875"/>
                <a:gd name="connsiteX26" fmla="*/ 1241584 w 1545669"/>
                <a:gd name="connsiteY26" fmla="*/ 760809 h 166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45669" h="1666875">
                  <a:moveTo>
                    <a:pt x="1545669" y="379333"/>
                  </a:moveTo>
                  <a:lnTo>
                    <a:pt x="1311831" y="149543"/>
                  </a:lnTo>
                  <a:lnTo>
                    <a:pt x="828913" y="149543"/>
                  </a:lnTo>
                  <a:lnTo>
                    <a:pt x="828913" y="0"/>
                  </a:lnTo>
                  <a:lnTo>
                    <a:pt x="616387" y="0"/>
                  </a:lnTo>
                  <a:lnTo>
                    <a:pt x="616387" y="149543"/>
                  </a:lnTo>
                  <a:lnTo>
                    <a:pt x="228124" y="149543"/>
                  </a:lnTo>
                  <a:lnTo>
                    <a:pt x="228124" y="598408"/>
                  </a:lnTo>
                  <a:lnTo>
                    <a:pt x="1311950" y="598408"/>
                  </a:lnTo>
                  <a:lnTo>
                    <a:pt x="1545669" y="379333"/>
                  </a:lnTo>
                  <a:close/>
                  <a:moveTo>
                    <a:pt x="616387" y="1666875"/>
                  </a:moveTo>
                  <a:lnTo>
                    <a:pt x="828913" y="1666875"/>
                  </a:lnTo>
                  <a:lnTo>
                    <a:pt x="828913" y="1218009"/>
                  </a:lnTo>
                  <a:lnTo>
                    <a:pt x="616387" y="1218009"/>
                  </a:lnTo>
                  <a:lnTo>
                    <a:pt x="616387" y="1666875"/>
                  </a:lnTo>
                  <a:close/>
                  <a:moveTo>
                    <a:pt x="0" y="913567"/>
                  </a:moveTo>
                  <a:lnTo>
                    <a:pt x="233839" y="1132642"/>
                  </a:lnTo>
                  <a:lnTo>
                    <a:pt x="1317665" y="1132642"/>
                  </a:lnTo>
                  <a:lnTo>
                    <a:pt x="1317665" y="683895"/>
                  </a:lnTo>
                  <a:lnTo>
                    <a:pt x="233839" y="683895"/>
                  </a:lnTo>
                  <a:lnTo>
                    <a:pt x="0" y="913567"/>
                  </a:lnTo>
                  <a:close/>
                  <a:moveTo>
                    <a:pt x="1241584" y="760809"/>
                  </a:moveTo>
                  <a:lnTo>
                    <a:pt x="1241584" y="1055727"/>
                  </a:lnTo>
                  <a:lnTo>
                    <a:pt x="259199" y="1055727"/>
                  </a:lnTo>
                  <a:lnTo>
                    <a:pt x="101322" y="913567"/>
                  </a:lnTo>
                  <a:lnTo>
                    <a:pt x="259199" y="760809"/>
                  </a:lnTo>
                  <a:lnTo>
                    <a:pt x="1241584" y="760809"/>
                  </a:lnTo>
                  <a:close/>
                </a:path>
              </a:pathLst>
            </a:custGeom>
            <a:solidFill>
              <a:schemeClr val="bg1"/>
            </a:solidFill>
            <a:ln w="1860" cap="flat">
              <a:noFill/>
              <a:prstDash val="solid"/>
              <a:miter/>
            </a:ln>
          </p:spPr>
          <p:txBody>
            <a:bodyPr rtlCol="0" anchor="ctr"/>
            <a:lstStyle/>
            <a:p>
              <a:endParaRPr lang="en-US"/>
            </a:p>
          </p:txBody>
        </p:sp>
      </p:grpSp>
      <p:grpSp>
        <p:nvGrpSpPr>
          <p:cNvPr id="15" name="组合 14">
            <a:extLst>
              <a:ext uri="{FF2B5EF4-FFF2-40B4-BE49-F238E27FC236}">
                <a16:creationId xmlns:a16="http://schemas.microsoft.com/office/drawing/2014/main" id="{947BA639-34FE-4FC1-88D5-AD7D791660A1}"/>
              </a:ext>
            </a:extLst>
          </p:cNvPr>
          <p:cNvGrpSpPr/>
          <p:nvPr/>
        </p:nvGrpSpPr>
        <p:grpSpPr>
          <a:xfrm>
            <a:off x="3394710" y="1522566"/>
            <a:ext cx="2767330" cy="3497109"/>
            <a:chOff x="3394710" y="1522566"/>
            <a:chExt cx="2767330" cy="3497109"/>
          </a:xfrm>
        </p:grpSpPr>
        <p:sp>
          <p:nvSpPr>
            <p:cNvPr id="3" name="矩形: 剪去对角 2">
              <a:extLst>
                <a:ext uri="{FF2B5EF4-FFF2-40B4-BE49-F238E27FC236}">
                  <a16:creationId xmlns:a16="http://schemas.microsoft.com/office/drawing/2014/main" id="{3B63159C-6987-4B1F-9E75-EAD298A534FE}"/>
                </a:ext>
              </a:extLst>
            </p:cNvPr>
            <p:cNvSpPr/>
            <p:nvPr/>
          </p:nvSpPr>
          <p:spPr>
            <a:xfrm>
              <a:off x="3394710" y="1838325"/>
              <a:ext cx="2767330" cy="3181350"/>
            </a:xfrm>
            <a:prstGeom prst="snip2DiagRect">
              <a:avLst>
                <a:gd name="adj1" fmla="val 0"/>
                <a:gd name="adj2" fmla="val 14713"/>
              </a:avLst>
            </a:prstGeom>
            <a:solidFill>
              <a:schemeClr val="bg1"/>
            </a:solidFill>
            <a:ln w="19050">
              <a:gradFill>
                <a:gsLst>
                  <a:gs pos="0">
                    <a:schemeClr val="accent1"/>
                  </a:gs>
                  <a:gs pos="100000">
                    <a:schemeClr val="accent1"/>
                  </a:gs>
                </a:gsLst>
                <a:lin ang="5400000" scaled="1"/>
              </a:gradFill>
            </a:ln>
            <a:effectLst>
              <a:outerShdw blurRad="254000" dist="635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13" name="椭圆 12">
              <a:extLst>
                <a:ext uri="{FF2B5EF4-FFF2-40B4-BE49-F238E27FC236}">
                  <a16:creationId xmlns:a16="http://schemas.microsoft.com/office/drawing/2014/main" id="{B9BBAAE6-7823-478E-888F-48FC8DD8BC84}"/>
                </a:ext>
              </a:extLst>
            </p:cNvPr>
            <p:cNvSpPr/>
            <p:nvPr/>
          </p:nvSpPr>
          <p:spPr>
            <a:xfrm>
              <a:off x="4501376" y="1522566"/>
              <a:ext cx="553999" cy="5539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0" name="文本框 39">
              <a:extLst>
                <a:ext uri="{FF2B5EF4-FFF2-40B4-BE49-F238E27FC236}">
                  <a16:creationId xmlns:a16="http://schemas.microsoft.com/office/drawing/2014/main" id="{E58E9E42-C347-4CF2-9205-57093F76ED3B}"/>
                </a:ext>
              </a:extLst>
            </p:cNvPr>
            <p:cNvSpPr txBox="1"/>
            <p:nvPr/>
          </p:nvSpPr>
          <p:spPr>
            <a:xfrm>
              <a:off x="3579633" y="2463867"/>
              <a:ext cx="2333202" cy="369332"/>
            </a:xfrm>
            <a:prstGeom prst="rect">
              <a:avLst/>
            </a:prstGeom>
            <a:noFill/>
          </p:spPr>
          <p:txBody>
            <a:bodyPr wrap="square" lIns="0" tIns="0" rIns="0" bIns="0" rtlCol="0" anchor="t">
              <a:spAutoFit/>
            </a:bodyPr>
            <a:lstStyle>
              <a:defPPr>
                <a:defRPr lang="zh-SG"/>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schemeClr val="accent1"/>
                  </a:solidFill>
                  <a:effectLst/>
                  <a:uLnTx/>
                  <a:uFillTx/>
                  <a:latin typeface="+mj-ea"/>
                  <a:ea typeface="+mj-ea"/>
                  <a:cs typeface="+mn-ea"/>
                </a:defRPr>
              </a:lvl1pPr>
            </a:lstStyle>
            <a:p>
              <a:r>
                <a:rPr lang="en-US" altLang="zh-CN" dirty="0">
                  <a:sym typeface="+mn-lt"/>
                </a:rPr>
                <a:t>2.</a:t>
              </a:r>
              <a:r>
                <a:rPr lang="zh-CN" altLang="en-US">
                  <a:sym typeface="+mn-lt"/>
                </a:rPr>
                <a:t>请输入标题</a:t>
              </a:r>
              <a:endParaRPr lang="zh-CN" altLang="en-US" dirty="0">
                <a:sym typeface="+mn-lt"/>
              </a:endParaRPr>
            </a:p>
          </p:txBody>
        </p:sp>
        <p:sp>
          <p:nvSpPr>
            <p:cNvPr id="46" name="Text Placeholder 32">
              <a:extLst>
                <a:ext uri="{FF2B5EF4-FFF2-40B4-BE49-F238E27FC236}">
                  <a16:creationId xmlns:a16="http://schemas.microsoft.com/office/drawing/2014/main" id="{8627BEE2-D3D8-4F86-A17F-8DA7E0BCF5C1}"/>
                </a:ext>
              </a:extLst>
            </p:cNvPr>
            <p:cNvSpPr txBox="1"/>
            <p:nvPr>
              <p:custDataLst>
                <p:tags r:id="rId4"/>
              </p:custDataLst>
            </p:nvPr>
          </p:nvSpPr>
          <p:spPr>
            <a:xfrm>
              <a:off x="3568538" y="2889204"/>
              <a:ext cx="2160000" cy="1579984"/>
            </a:xfrm>
            <a:prstGeom prst="rect">
              <a:avLst/>
            </a:prstGeom>
          </p:spPr>
          <p:txBody>
            <a:bodyPr wrap="square" lIns="0" tIns="0" rIns="0" bIns="0" anchor="ctr" anchorCtr="0">
              <a:spAutoFit/>
            </a:bodyPr>
            <a:lstStyle>
              <a:defPPr>
                <a:defRPr lang="zh-SG"/>
              </a:defPPr>
              <a:lvl1pPr marR="0" lvl="0" indent="0" defTabSz="685800" fontAlgn="auto">
                <a:lnSpc>
                  <a:spcPct val="130000"/>
                </a:lnSpc>
                <a:spcBef>
                  <a:spcPts val="0"/>
                </a:spcBef>
                <a:spcAft>
                  <a:spcPts val="0"/>
                </a:spcAft>
                <a:buClrTx/>
                <a:buSzTx/>
                <a:buFont typeface="Arial" panose="020B0604020202020204" pitchFamily="34" charset="0"/>
                <a:buNone/>
                <a:tabLst/>
                <a:defRPr kumimoji="0" sz="1600" b="0" i="0" u="none" strike="noStrike" cap="none" spc="0" normalizeH="0" baseline="0">
                  <a:ln>
                    <a:noFill/>
                  </a:ln>
                  <a:solidFill>
                    <a:schemeClr val="tx1">
                      <a:lumMod val="75000"/>
                      <a:lumOff val="25000"/>
                    </a:schemeClr>
                  </a:solidFill>
                  <a:effectLst/>
                  <a:uLnTx/>
                  <a:uFillTx/>
                  <a:latin typeface="+mn-ea"/>
                  <a:cs typeface="+mn-ea"/>
                </a:defRPr>
                <a:extLst>
                  <a:ext uri="{35155182-B16C-46BC-9424-99874614C6A1}">
                    <wpsdc:indentchars xmlns="" xmlns:wpsdc="http://www.wps.cn/officeDocument/2017/drawingmlCustomData" val="200" checksum="3837665281"/>
                  </a:ext>
                </a:extLst>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mn-lt"/>
                </a:rPr>
                <a:t>请输入文字请输入文字请输入文字请输入文字请输入文字请输入文字请输入文字请输入文字请输入文字请输入文字</a:t>
              </a:r>
              <a:endParaRPr lang="en-US" altLang="zh-CN" dirty="0">
                <a:sym typeface="+mn-lt"/>
              </a:endParaRPr>
            </a:p>
          </p:txBody>
        </p:sp>
        <p:sp>
          <p:nvSpPr>
            <p:cNvPr id="69" name="图形 67">
              <a:extLst>
                <a:ext uri="{FF2B5EF4-FFF2-40B4-BE49-F238E27FC236}">
                  <a16:creationId xmlns:a16="http://schemas.microsoft.com/office/drawing/2014/main" id="{D9F41E4E-3521-461A-9AD6-62CA473A3C6E}"/>
                </a:ext>
              </a:extLst>
            </p:cNvPr>
            <p:cNvSpPr/>
            <p:nvPr/>
          </p:nvSpPr>
          <p:spPr>
            <a:xfrm>
              <a:off x="4605570" y="1626760"/>
              <a:ext cx="345610" cy="345610"/>
            </a:xfrm>
            <a:custGeom>
              <a:avLst/>
              <a:gdLst>
                <a:gd name="connsiteX0" fmla="*/ 1088572 w 1905000"/>
                <a:gd name="connsiteY0" fmla="*/ 0 h 1905000"/>
                <a:gd name="connsiteX1" fmla="*/ 1156607 w 1905000"/>
                <a:gd name="connsiteY1" fmla="*/ 68036 h 1905000"/>
                <a:gd name="connsiteX2" fmla="*/ 1156607 w 1905000"/>
                <a:gd name="connsiteY2" fmla="*/ 1836964 h 1905000"/>
                <a:gd name="connsiteX3" fmla="*/ 1088572 w 1905000"/>
                <a:gd name="connsiteY3" fmla="*/ 1905000 h 1905000"/>
                <a:gd name="connsiteX4" fmla="*/ 1020536 w 1905000"/>
                <a:gd name="connsiteY4" fmla="*/ 1905000 h 1905000"/>
                <a:gd name="connsiteX5" fmla="*/ 54701 w 1905000"/>
                <a:gd name="connsiteY5" fmla="*/ 1711779 h 1905000"/>
                <a:gd name="connsiteX6" fmla="*/ 0 w 1905000"/>
                <a:gd name="connsiteY6" fmla="*/ 1645104 h 1905000"/>
                <a:gd name="connsiteX7" fmla="*/ 0 w 1905000"/>
                <a:gd name="connsiteY7" fmla="*/ 259896 h 1905000"/>
                <a:gd name="connsiteX8" fmla="*/ 54701 w 1905000"/>
                <a:gd name="connsiteY8" fmla="*/ 193221 h 1905000"/>
                <a:gd name="connsiteX9" fmla="*/ 1020536 w 1905000"/>
                <a:gd name="connsiteY9" fmla="*/ 0 h 1905000"/>
                <a:gd name="connsiteX10" fmla="*/ 1088572 w 1905000"/>
                <a:gd name="connsiteY10" fmla="*/ 0 h 1905000"/>
                <a:gd name="connsiteX11" fmla="*/ 1836964 w 1905000"/>
                <a:gd name="connsiteY11" fmla="*/ 136071 h 1905000"/>
                <a:gd name="connsiteX12" fmla="*/ 1905000 w 1905000"/>
                <a:gd name="connsiteY12" fmla="*/ 204107 h 1905000"/>
                <a:gd name="connsiteX13" fmla="*/ 1905000 w 1905000"/>
                <a:gd name="connsiteY13" fmla="*/ 1700893 h 1905000"/>
                <a:gd name="connsiteX14" fmla="*/ 1836964 w 1905000"/>
                <a:gd name="connsiteY14" fmla="*/ 1768929 h 1905000"/>
                <a:gd name="connsiteX15" fmla="*/ 1360714 w 1905000"/>
                <a:gd name="connsiteY15" fmla="*/ 1768929 h 1905000"/>
                <a:gd name="connsiteX16" fmla="*/ 1292690 w 1905000"/>
                <a:gd name="connsiteY16" fmla="*/ 1700882 h 1905000"/>
                <a:gd name="connsiteX17" fmla="*/ 1360714 w 1905000"/>
                <a:gd name="connsiteY17" fmla="*/ 1632857 h 1905000"/>
                <a:gd name="connsiteX18" fmla="*/ 1734911 w 1905000"/>
                <a:gd name="connsiteY18" fmla="*/ 1632857 h 1905000"/>
                <a:gd name="connsiteX19" fmla="*/ 1768929 w 1905000"/>
                <a:gd name="connsiteY19" fmla="*/ 1598839 h 1905000"/>
                <a:gd name="connsiteX20" fmla="*/ 1768929 w 1905000"/>
                <a:gd name="connsiteY20" fmla="*/ 306161 h 1905000"/>
                <a:gd name="connsiteX21" fmla="*/ 1734911 w 1905000"/>
                <a:gd name="connsiteY21" fmla="*/ 272143 h 1905000"/>
                <a:gd name="connsiteX22" fmla="*/ 1360714 w 1905000"/>
                <a:gd name="connsiteY22" fmla="*/ 272143 h 1905000"/>
                <a:gd name="connsiteX23" fmla="*/ 1292690 w 1905000"/>
                <a:gd name="connsiteY23" fmla="*/ 204096 h 1905000"/>
                <a:gd name="connsiteX24" fmla="*/ 1360714 w 1905000"/>
                <a:gd name="connsiteY24" fmla="*/ 136071 h 1905000"/>
                <a:gd name="connsiteX25" fmla="*/ 952500 w 1905000"/>
                <a:gd name="connsiteY25" fmla="*/ 850446 h 1905000"/>
                <a:gd name="connsiteX26" fmla="*/ 850446 w 1905000"/>
                <a:gd name="connsiteY26" fmla="*/ 952500 h 1905000"/>
                <a:gd name="connsiteX27" fmla="*/ 952500 w 1905000"/>
                <a:gd name="connsiteY27" fmla="*/ 1054554 h 1905000"/>
                <a:gd name="connsiteX28" fmla="*/ 1054554 w 1905000"/>
                <a:gd name="connsiteY28" fmla="*/ 952500 h 1905000"/>
                <a:gd name="connsiteX29" fmla="*/ 952500 w 1905000"/>
                <a:gd name="connsiteY29" fmla="*/ 850446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05000" h="1905000">
                  <a:moveTo>
                    <a:pt x="1088572" y="0"/>
                  </a:moveTo>
                  <a:cubicBezTo>
                    <a:pt x="1126147" y="0"/>
                    <a:pt x="1156607" y="30461"/>
                    <a:pt x="1156607" y="68036"/>
                  </a:cubicBezTo>
                  <a:lnTo>
                    <a:pt x="1156607" y="1836964"/>
                  </a:lnTo>
                  <a:cubicBezTo>
                    <a:pt x="1156607" y="1874539"/>
                    <a:pt x="1126147" y="1905000"/>
                    <a:pt x="1088572" y="1905000"/>
                  </a:cubicBezTo>
                  <a:lnTo>
                    <a:pt x="1020536" y="1905000"/>
                  </a:lnTo>
                  <a:lnTo>
                    <a:pt x="54701" y="1711779"/>
                  </a:lnTo>
                  <a:cubicBezTo>
                    <a:pt x="22911" y="1705425"/>
                    <a:pt x="20" y="1677523"/>
                    <a:pt x="0" y="1645104"/>
                  </a:cubicBezTo>
                  <a:lnTo>
                    <a:pt x="0" y="259896"/>
                  </a:lnTo>
                  <a:cubicBezTo>
                    <a:pt x="20" y="227478"/>
                    <a:pt x="22911" y="199576"/>
                    <a:pt x="54701" y="193221"/>
                  </a:cubicBezTo>
                  <a:lnTo>
                    <a:pt x="1020536" y="0"/>
                  </a:lnTo>
                  <a:lnTo>
                    <a:pt x="1088572" y="0"/>
                  </a:lnTo>
                  <a:close/>
                  <a:moveTo>
                    <a:pt x="1836964" y="136071"/>
                  </a:moveTo>
                  <a:cubicBezTo>
                    <a:pt x="1874539" y="136071"/>
                    <a:pt x="1905000" y="166532"/>
                    <a:pt x="1905000" y="204107"/>
                  </a:cubicBezTo>
                  <a:lnTo>
                    <a:pt x="1905000" y="1700893"/>
                  </a:lnTo>
                  <a:cubicBezTo>
                    <a:pt x="1905000" y="1738468"/>
                    <a:pt x="1874539" y="1768929"/>
                    <a:pt x="1836964" y="1768929"/>
                  </a:cubicBezTo>
                  <a:lnTo>
                    <a:pt x="1360714" y="1768929"/>
                  </a:lnTo>
                  <a:cubicBezTo>
                    <a:pt x="1323139" y="1768922"/>
                    <a:pt x="1292684" y="1738457"/>
                    <a:pt x="1292690" y="1700882"/>
                  </a:cubicBezTo>
                  <a:cubicBezTo>
                    <a:pt x="1292696" y="1663315"/>
                    <a:pt x="1323148" y="1632863"/>
                    <a:pt x="1360714" y="1632857"/>
                  </a:cubicBezTo>
                  <a:lnTo>
                    <a:pt x="1734911" y="1632857"/>
                  </a:lnTo>
                  <a:cubicBezTo>
                    <a:pt x="1753698" y="1632857"/>
                    <a:pt x="1768929" y="1617627"/>
                    <a:pt x="1768929" y="1598839"/>
                  </a:cubicBezTo>
                  <a:lnTo>
                    <a:pt x="1768929" y="306161"/>
                  </a:lnTo>
                  <a:cubicBezTo>
                    <a:pt x="1768929" y="287373"/>
                    <a:pt x="1753698" y="272143"/>
                    <a:pt x="1734911" y="272143"/>
                  </a:cubicBezTo>
                  <a:lnTo>
                    <a:pt x="1360714" y="272143"/>
                  </a:lnTo>
                  <a:cubicBezTo>
                    <a:pt x="1323139" y="272137"/>
                    <a:pt x="1292684" y="241671"/>
                    <a:pt x="1292690" y="204096"/>
                  </a:cubicBezTo>
                  <a:cubicBezTo>
                    <a:pt x="1292696" y="166530"/>
                    <a:pt x="1323148" y="136078"/>
                    <a:pt x="1360714" y="136071"/>
                  </a:cubicBezTo>
                  <a:close/>
                  <a:moveTo>
                    <a:pt x="952500" y="850446"/>
                  </a:moveTo>
                  <a:cubicBezTo>
                    <a:pt x="896137" y="850446"/>
                    <a:pt x="850446" y="896137"/>
                    <a:pt x="850446" y="952500"/>
                  </a:cubicBezTo>
                  <a:cubicBezTo>
                    <a:pt x="850446" y="1008863"/>
                    <a:pt x="896137" y="1054554"/>
                    <a:pt x="952500" y="1054554"/>
                  </a:cubicBezTo>
                  <a:cubicBezTo>
                    <a:pt x="1008863" y="1054554"/>
                    <a:pt x="1054554" y="1008863"/>
                    <a:pt x="1054554" y="952500"/>
                  </a:cubicBezTo>
                  <a:cubicBezTo>
                    <a:pt x="1054554" y="896137"/>
                    <a:pt x="1008863" y="850446"/>
                    <a:pt x="952500" y="850446"/>
                  </a:cubicBezTo>
                  <a:close/>
                </a:path>
              </a:pathLst>
            </a:custGeom>
            <a:solidFill>
              <a:schemeClr val="bg1"/>
            </a:solidFill>
            <a:ln w="1860" cap="flat">
              <a:noFill/>
              <a:prstDash val="solid"/>
              <a:miter/>
            </a:ln>
          </p:spPr>
          <p:txBody>
            <a:bodyPr rtlCol="0" anchor="ctr"/>
            <a:lstStyle/>
            <a:p>
              <a:endParaRPr lang="en-US"/>
            </a:p>
          </p:txBody>
        </p:sp>
      </p:grpSp>
      <p:grpSp>
        <p:nvGrpSpPr>
          <p:cNvPr id="14" name="组合 13">
            <a:extLst>
              <a:ext uri="{FF2B5EF4-FFF2-40B4-BE49-F238E27FC236}">
                <a16:creationId xmlns:a16="http://schemas.microsoft.com/office/drawing/2014/main" id="{BC477D24-08D2-4828-9136-66D0D67A10A1}"/>
              </a:ext>
            </a:extLst>
          </p:cNvPr>
          <p:cNvGrpSpPr/>
          <p:nvPr/>
        </p:nvGrpSpPr>
        <p:grpSpPr>
          <a:xfrm>
            <a:off x="5800090" y="1534896"/>
            <a:ext cx="2767330" cy="3484779"/>
            <a:chOff x="5800090" y="1534896"/>
            <a:chExt cx="2767330" cy="3484779"/>
          </a:xfrm>
        </p:grpSpPr>
        <p:sp>
          <p:nvSpPr>
            <p:cNvPr id="4" name="矩形: 剪去对角 3">
              <a:extLst>
                <a:ext uri="{FF2B5EF4-FFF2-40B4-BE49-F238E27FC236}">
                  <a16:creationId xmlns:a16="http://schemas.microsoft.com/office/drawing/2014/main" id="{2D1918E5-60E8-4525-875D-E950B0B53DD8}"/>
                </a:ext>
              </a:extLst>
            </p:cNvPr>
            <p:cNvSpPr/>
            <p:nvPr/>
          </p:nvSpPr>
          <p:spPr>
            <a:xfrm>
              <a:off x="5800090" y="1838325"/>
              <a:ext cx="2767330" cy="3181350"/>
            </a:xfrm>
            <a:prstGeom prst="snip2DiagRect">
              <a:avLst>
                <a:gd name="adj1" fmla="val 0"/>
                <a:gd name="adj2" fmla="val 14406"/>
              </a:avLst>
            </a:prstGeom>
            <a:solidFill>
              <a:schemeClr val="bg1"/>
            </a:solidFill>
            <a:ln w="19050">
              <a:gradFill>
                <a:gsLst>
                  <a:gs pos="0">
                    <a:schemeClr val="accent1"/>
                  </a:gs>
                  <a:gs pos="100000">
                    <a:schemeClr val="accent1"/>
                  </a:gs>
                </a:gsLst>
                <a:lin ang="5400000" scaled="1"/>
              </a:gradFill>
            </a:ln>
            <a:effectLst>
              <a:outerShdw blurRad="254000" dist="635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sp>
          <p:nvSpPr>
            <p:cNvPr id="18" name="椭圆 17">
              <a:extLst>
                <a:ext uri="{FF2B5EF4-FFF2-40B4-BE49-F238E27FC236}">
                  <a16:creationId xmlns:a16="http://schemas.microsoft.com/office/drawing/2014/main" id="{6C0F6AFD-5E39-4265-8A74-954E4AF31212}"/>
                </a:ext>
              </a:extLst>
            </p:cNvPr>
            <p:cNvSpPr/>
            <p:nvPr/>
          </p:nvSpPr>
          <p:spPr>
            <a:xfrm>
              <a:off x="6906756" y="1534896"/>
              <a:ext cx="553999" cy="5539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2" name="文本框 41">
              <a:extLst>
                <a:ext uri="{FF2B5EF4-FFF2-40B4-BE49-F238E27FC236}">
                  <a16:creationId xmlns:a16="http://schemas.microsoft.com/office/drawing/2014/main" id="{EDB9D09C-60F9-4443-B123-64756903913A}"/>
                </a:ext>
              </a:extLst>
            </p:cNvPr>
            <p:cNvSpPr txBox="1"/>
            <p:nvPr/>
          </p:nvSpPr>
          <p:spPr>
            <a:xfrm>
              <a:off x="5986028" y="2426015"/>
              <a:ext cx="2219442" cy="369332"/>
            </a:xfrm>
            <a:prstGeom prst="rect">
              <a:avLst/>
            </a:prstGeom>
            <a:noFill/>
          </p:spPr>
          <p:txBody>
            <a:bodyPr wrap="square" lIns="0" tIns="0" rIns="0" bIns="0" rtlCol="0" anchor="t">
              <a:spAutoFit/>
            </a:bodyPr>
            <a:lstStyle>
              <a:defPPr>
                <a:defRPr lang="zh-SG"/>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schemeClr val="accent1"/>
                  </a:solidFill>
                  <a:effectLst/>
                  <a:uLnTx/>
                  <a:uFillTx/>
                  <a:latin typeface="+mj-ea"/>
                  <a:ea typeface="+mj-ea"/>
                  <a:cs typeface="+mn-ea"/>
                </a:defRPr>
              </a:lvl1pPr>
            </a:lstStyle>
            <a:p>
              <a:r>
                <a:rPr lang="en-US" altLang="zh-CN" dirty="0">
                  <a:sym typeface="+mn-lt"/>
                </a:rPr>
                <a:t>3.</a:t>
              </a:r>
              <a:r>
                <a:rPr lang="zh-CN" altLang="en-US">
                  <a:sym typeface="+mn-lt"/>
                </a:rPr>
                <a:t>请输入标题</a:t>
              </a:r>
              <a:endParaRPr lang="zh-CN" altLang="en-US" dirty="0">
                <a:sym typeface="+mn-lt"/>
              </a:endParaRPr>
            </a:p>
          </p:txBody>
        </p:sp>
        <p:sp>
          <p:nvSpPr>
            <p:cNvPr id="47" name="Text Placeholder 32">
              <a:extLst>
                <a:ext uri="{FF2B5EF4-FFF2-40B4-BE49-F238E27FC236}">
                  <a16:creationId xmlns:a16="http://schemas.microsoft.com/office/drawing/2014/main" id="{6364DE95-21A1-42FF-81BF-0BCB4F14A93E}"/>
                </a:ext>
              </a:extLst>
            </p:cNvPr>
            <p:cNvSpPr txBox="1"/>
            <p:nvPr>
              <p:custDataLst>
                <p:tags r:id="rId3"/>
              </p:custDataLst>
            </p:nvPr>
          </p:nvSpPr>
          <p:spPr>
            <a:xfrm>
              <a:off x="5977215" y="2889204"/>
              <a:ext cx="2160000" cy="1579984"/>
            </a:xfrm>
            <a:prstGeom prst="rect">
              <a:avLst/>
            </a:prstGeom>
          </p:spPr>
          <p:txBody>
            <a:bodyPr wrap="square" lIns="0" tIns="0" rIns="0" bIns="0" anchor="ctr" anchorCtr="0">
              <a:spAutoFit/>
            </a:bodyPr>
            <a:lstStyle>
              <a:defPPr>
                <a:defRPr lang="zh-SG"/>
              </a:defPPr>
              <a:lvl1pPr marR="0" lvl="0" indent="0" defTabSz="685800" fontAlgn="auto">
                <a:lnSpc>
                  <a:spcPct val="130000"/>
                </a:lnSpc>
                <a:spcBef>
                  <a:spcPts val="0"/>
                </a:spcBef>
                <a:spcAft>
                  <a:spcPts val="0"/>
                </a:spcAft>
                <a:buClrTx/>
                <a:buSzTx/>
                <a:buFont typeface="Arial" panose="020B0604020202020204" pitchFamily="34" charset="0"/>
                <a:buNone/>
                <a:tabLst/>
                <a:defRPr kumimoji="0" sz="1600" b="0" i="0" u="none" strike="noStrike" cap="none" spc="0" normalizeH="0" baseline="0">
                  <a:ln>
                    <a:noFill/>
                  </a:ln>
                  <a:solidFill>
                    <a:schemeClr val="tx1">
                      <a:lumMod val="75000"/>
                      <a:lumOff val="25000"/>
                    </a:schemeClr>
                  </a:solidFill>
                  <a:effectLst/>
                  <a:uLnTx/>
                  <a:uFillTx/>
                  <a:latin typeface="+mn-ea"/>
                  <a:cs typeface="+mn-ea"/>
                </a:defRPr>
                <a:extLst>
                  <a:ext uri="{35155182-B16C-46BC-9424-99874614C6A1}">
                    <wpsdc:indentchars xmlns="" xmlns:wpsdc="http://www.wps.cn/officeDocument/2017/drawingmlCustomData" val="200" checksum="3837665281"/>
                  </a:ext>
                </a:extLst>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ym typeface="+mn-lt"/>
                </a:rPr>
                <a:t>请输入文字请输入文字请输入文字请输入文字请输入文字请输入文字请输入文字请输入文字请输入文字请输入文字</a:t>
              </a:r>
              <a:endParaRPr lang="en-US" altLang="zh-CN" dirty="0">
                <a:sym typeface="+mn-lt"/>
              </a:endParaRPr>
            </a:p>
          </p:txBody>
        </p:sp>
        <p:sp>
          <p:nvSpPr>
            <p:cNvPr id="72" name="图形 70">
              <a:extLst>
                <a:ext uri="{FF2B5EF4-FFF2-40B4-BE49-F238E27FC236}">
                  <a16:creationId xmlns:a16="http://schemas.microsoft.com/office/drawing/2014/main" id="{06D23CB1-B353-487C-B9B8-91163FCAD3C7}"/>
                </a:ext>
              </a:extLst>
            </p:cNvPr>
            <p:cNvSpPr/>
            <p:nvPr/>
          </p:nvSpPr>
          <p:spPr>
            <a:xfrm>
              <a:off x="7019247" y="1647387"/>
              <a:ext cx="329016" cy="329016"/>
            </a:xfrm>
            <a:custGeom>
              <a:avLst/>
              <a:gdLst>
                <a:gd name="connsiteX0" fmla="*/ 1508125 w 1746249"/>
                <a:gd name="connsiteY0" fmla="*/ 1408906 h 1746249"/>
                <a:gd name="connsiteX1" fmla="*/ 1508125 w 1746249"/>
                <a:gd name="connsiteY1" fmla="*/ 99219 h 1746249"/>
                <a:gd name="connsiteX2" fmla="*/ 1408906 w 1746249"/>
                <a:gd name="connsiteY2" fmla="*/ 0 h 1746249"/>
                <a:gd name="connsiteX3" fmla="*/ 99219 w 1746249"/>
                <a:gd name="connsiteY3" fmla="*/ 0 h 1746249"/>
                <a:gd name="connsiteX4" fmla="*/ 0 w 1746249"/>
                <a:gd name="connsiteY4" fmla="*/ 99219 h 1746249"/>
                <a:gd name="connsiteX5" fmla="*/ 0 w 1746249"/>
                <a:gd name="connsiteY5" fmla="*/ 1408906 h 1746249"/>
                <a:gd name="connsiteX6" fmla="*/ 99219 w 1746249"/>
                <a:gd name="connsiteY6" fmla="*/ 1508125 h 1746249"/>
                <a:gd name="connsiteX7" fmla="*/ 1408906 w 1746249"/>
                <a:gd name="connsiteY7" fmla="*/ 1508125 h 1746249"/>
                <a:gd name="connsiteX8" fmla="*/ 1508125 w 1746249"/>
                <a:gd name="connsiteY8" fmla="*/ 1408906 h 1746249"/>
                <a:gd name="connsiteX9" fmla="*/ 317500 w 1746249"/>
                <a:gd name="connsiteY9" fmla="*/ 357188 h 1746249"/>
                <a:gd name="connsiteX10" fmla="*/ 357156 w 1746249"/>
                <a:gd name="connsiteY10" fmla="*/ 317469 h 1746249"/>
                <a:gd name="connsiteX11" fmla="*/ 388193 w 1746249"/>
                <a:gd name="connsiteY11" fmla="*/ 332383 h 1746249"/>
                <a:gd name="connsiteX12" fmla="*/ 635000 w 1746249"/>
                <a:gd name="connsiteY12" fmla="*/ 640928 h 1746249"/>
                <a:gd name="connsiteX13" fmla="*/ 635000 w 1746249"/>
                <a:gd name="connsiteY13" fmla="*/ 357188 h 1746249"/>
                <a:gd name="connsiteX14" fmla="*/ 674688 w 1746249"/>
                <a:gd name="connsiteY14" fmla="*/ 317500 h 1746249"/>
                <a:gd name="connsiteX15" fmla="*/ 714375 w 1746249"/>
                <a:gd name="connsiteY15" fmla="*/ 357188 h 1746249"/>
                <a:gd name="connsiteX16" fmla="*/ 714375 w 1746249"/>
                <a:gd name="connsiteY16" fmla="*/ 754063 h 1746249"/>
                <a:gd name="connsiteX17" fmla="*/ 674719 w 1746249"/>
                <a:gd name="connsiteY17" fmla="*/ 793781 h 1746249"/>
                <a:gd name="connsiteX18" fmla="*/ 643682 w 1746249"/>
                <a:gd name="connsiteY18" fmla="*/ 778867 h 1746249"/>
                <a:gd name="connsiteX19" fmla="*/ 396875 w 1746249"/>
                <a:gd name="connsiteY19" fmla="*/ 470322 h 1746249"/>
                <a:gd name="connsiteX20" fmla="*/ 396875 w 1746249"/>
                <a:gd name="connsiteY20" fmla="*/ 754063 h 1746249"/>
                <a:gd name="connsiteX21" fmla="*/ 357188 w 1746249"/>
                <a:gd name="connsiteY21" fmla="*/ 793750 h 1746249"/>
                <a:gd name="connsiteX22" fmla="*/ 317500 w 1746249"/>
                <a:gd name="connsiteY22" fmla="*/ 754063 h 1746249"/>
                <a:gd name="connsiteX23" fmla="*/ 1150938 w 1746249"/>
                <a:gd name="connsiteY23" fmla="*/ 1111250 h 1746249"/>
                <a:gd name="connsiteX24" fmla="*/ 357188 w 1746249"/>
                <a:gd name="connsiteY24" fmla="*/ 1111250 h 1746249"/>
                <a:gd name="connsiteX25" fmla="*/ 317500 w 1746249"/>
                <a:gd name="connsiteY25" fmla="*/ 1071563 h 1746249"/>
                <a:gd name="connsiteX26" fmla="*/ 357188 w 1746249"/>
                <a:gd name="connsiteY26" fmla="*/ 1031875 h 1746249"/>
                <a:gd name="connsiteX27" fmla="*/ 1150938 w 1746249"/>
                <a:gd name="connsiteY27" fmla="*/ 1031875 h 1746249"/>
                <a:gd name="connsiteX28" fmla="*/ 1190625 w 1746249"/>
                <a:gd name="connsiteY28" fmla="*/ 1071562 h 1746249"/>
                <a:gd name="connsiteX29" fmla="*/ 1150938 w 1746249"/>
                <a:gd name="connsiteY29" fmla="*/ 1111250 h 1746249"/>
                <a:gd name="connsiteX30" fmla="*/ 1150938 w 1746249"/>
                <a:gd name="connsiteY30" fmla="*/ 714375 h 1746249"/>
                <a:gd name="connsiteX31" fmla="*/ 912812 w 1746249"/>
                <a:gd name="connsiteY31" fmla="*/ 714375 h 1746249"/>
                <a:gd name="connsiteX32" fmla="*/ 873125 w 1746249"/>
                <a:gd name="connsiteY32" fmla="*/ 674687 h 1746249"/>
                <a:gd name="connsiteX33" fmla="*/ 912812 w 1746249"/>
                <a:gd name="connsiteY33" fmla="*/ 635000 h 1746249"/>
                <a:gd name="connsiteX34" fmla="*/ 1150938 w 1746249"/>
                <a:gd name="connsiteY34" fmla="*/ 635000 h 1746249"/>
                <a:gd name="connsiteX35" fmla="*/ 1190625 w 1746249"/>
                <a:gd name="connsiteY35" fmla="*/ 674688 h 1746249"/>
                <a:gd name="connsiteX36" fmla="*/ 1150938 w 1746249"/>
                <a:gd name="connsiteY36" fmla="*/ 714375 h 1746249"/>
                <a:gd name="connsiteX37" fmla="*/ 1150938 w 1746249"/>
                <a:gd name="connsiteY37" fmla="*/ 396875 h 1746249"/>
                <a:gd name="connsiteX38" fmla="*/ 912812 w 1746249"/>
                <a:gd name="connsiteY38" fmla="*/ 396875 h 1746249"/>
                <a:gd name="connsiteX39" fmla="*/ 873125 w 1746249"/>
                <a:gd name="connsiteY39" fmla="*/ 357188 h 1746249"/>
                <a:gd name="connsiteX40" fmla="*/ 912812 w 1746249"/>
                <a:gd name="connsiteY40" fmla="*/ 317500 h 1746249"/>
                <a:gd name="connsiteX41" fmla="*/ 1150938 w 1746249"/>
                <a:gd name="connsiteY41" fmla="*/ 317500 h 1746249"/>
                <a:gd name="connsiteX42" fmla="*/ 1190625 w 1746249"/>
                <a:gd name="connsiteY42" fmla="*/ 357187 h 1746249"/>
                <a:gd name="connsiteX43" fmla="*/ 1150938 w 1746249"/>
                <a:gd name="connsiteY43" fmla="*/ 396875 h 1746249"/>
                <a:gd name="connsiteX44" fmla="*/ 1746250 w 1746249"/>
                <a:gd name="connsiteY44" fmla="*/ 436563 h 1746249"/>
                <a:gd name="connsiteX45" fmla="*/ 1746250 w 1746249"/>
                <a:gd name="connsiteY45" fmla="*/ 1647031 h 1746249"/>
                <a:gd name="connsiteX46" fmla="*/ 1647031 w 1746249"/>
                <a:gd name="connsiteY46" fmla="*/ 1746250 h 1746249"/>
                <a:gd name="connsiteX47" fmla="*/ 436563 w 1746249"/>
                <a:gd name="connsiteY47" fmla="*/ 1746250 h 1746249"/>
                <a:gd name="connsiteX48" fmla="*/ 396875 w 1746249"/>
                <a:gd name="connsiteY48" fmla="*/ 1706563 h 1746249"/>
                <a:gd name="connsiteX49" fmla="*/ 436563 w 1746249"/>
                <a:gd name="connsiteY49" fmla="*/ 1666875 h 1746249"/>
                <a:gd name="connsiteX50" fmla="*/ 1647031 w 1746249"/>
                <a:gd name="connsiteY50" fmla="*/ 1666875 h 1746249"/>
                <a:gd name="connsiteX51" fmla="*/ 1666875 w 1746249"/>
                <a:gd name="connsiteY51" fmla="*/ 1647031 h 1746249"/>
                <a:gd name="connsiteX52" fmla="*/ 1666875 w 1746249"/>
                <a:gd name="connsiteY52" fmla="*/ 436563 h 1746249"/>
                <a:gd name="connsiteX53" fmla="*/ 1706563 w 1746249"/>
                <a:gd name="connsiteY53" fmla="*/ 396875 h 1746249"/>
                <a:gd name="connsiteX54" fmla="*/ 1746250 w 1746249"/>
                <a:gd name="connsiteY54" fmla="*/ 436563 h 174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746249" h="1746249">
                  <a:moveTo>
                    <a:pt x="1508125" y="1408906"/>
                  </a:moveTo>
                  <a:lnTo>
                    <a:pt x="1508125" y="99219"/>
                  </a:lnTo>
                  <a:cubicBezTo>
                    <a:pt x="1508063" y="44447"/>
                    <a:pt x="1463678" y="62"/>
                    <a:pt x="1408906" y="0"/>
                  </a:cubicBezTo>
                  <a:lnTo>
                    <a:pt x="99219" y="0"/>
                  </a:lnTo>
                  <a:cubicBezTo>
                    <a:pt x="44447" y="62"/>
                    <a:pt x="62" y="44447"/>
                    <a:pt x="0" y="99219"/>
                  </a:cubicBezTo>
                  <a:lnTo>
                    <a:pt x="0" y="1408906"/>
                  </a:lnTo>
                  <a:cubicBezTo>
                    <a:pt x="62" y="1463678"/>
                    <a:pt x="44447" y="1508064"/>
                    <a:pt x="99219" y="1508125"/>
                  </a:cubicBezTo>
                  <a:lnTo>
                    <a:pt x="1408906" y="1508125"/>
                  </a:lnTo>
                  <a:cubicBezTo>
                    <a:pt x="1463678" y="1508063"/>
                    <a:pt x="1508064" y="1463678"/>
                    <a:pt x="1508125" y="1408906"/>
                  </a:cubicBezTo>
                  <a:close/>
                  <a:moveTo>
                    <a:pt x="317500" y="357188"/>
                  </a:moveTo>
                  <a:cubicBezTo>
                    <a:pt x="317483" y="335269"/>
                    <a:pt x="335238" y="317486"/>
                    <a:pt x="357156" y="317469"/>
                  </a:cubicBezTo>
                  <a:cubicBezTo>
                    <a:pt x="369232" y="317460"/>
                    <a:pt x="380655" y="322949"/>
                    <a:pt x="388193" y="332383"/>
                  </a:cubicBezTo>
                  <a:lnTo>
                    <a:pt x="635000" y="640928"/>
                  </a:lnTo>
                  <a:lnTo>
                    <a:pt x="635000" y="357188"/>
                  </a:lnTo>
                  <a:cubicBezTo>
                    <a:pt x="635000" y="335269"/>
                    <a:pt x="652769" y="317500"/>
                    <a:pt x="674688" y="317500"/>
                  </a:cubicBezTo>
                  <a:cubicBezTo>
                    <a:pt x="696606" y="317500"/>
                    <a:pt x="714375" y="335269"/>
                    <a:pt x="714375" y="357188"/>
                  </a:cubicBezTo>
                  <a:lnTo>
                    <a:pt x="714375" y="754063"/>
                  </a:lnTo>
                  <a:cubicBezTo>
                    <a:pt x="714392" y="775981"/>
                    <a:pt x="696637" y="793764"/>
                    <a:pt x="674719" y="793781"/>
                  </a:cubicBezTo>
                  <a:cubicBezTo>
                    <a:pt x="662643" y="793790"/>
                    <a:pt x="651220" y="788301"/>
                    <a:pt x="643682" y="778867"/>
                  </a:cubicBezTo>
                  <a:lnTo>
                    <a:pt x="396875" y="470322"/>
                  </a:lnTo>
                  <a:lnTo>
                    <a:pt x="396875" y="754063"/>
                  </a:lnTo>
                  <a:cubicBezTo>
                    <a:pt x="396875" y="775981"/>
                    <a:pt x="379106" y="793750"/>
                    <a:pt x="357188" y="793750"/>
                  </a:cubicBezTo>
                  <a:cubicBezTo>
                    <a:pt x="335269" y="793750"/>
                    <a:pt x="317500" y="775981"/>
                    <a:pt x="317500" y="754063"/>
                  </a:cubicBezTo>
                  <a:close/>
                  <a:moveTo>
                    <a:pt x="1150938" y="1111250"/>
                  </a:moveTo>
                  <a:lnTo>
                    <a:pt x="357188" y="1111250"/>
                  </a:lnTo>
                  <a:cubicBezTo>
                    <a:pt x="335269" y="1111250"/>
                    <a:pt x="317500" y="1093481"/>
                    <a:pt x="317500" y="1071563"/>
                  </a:cubicBezTo>
                  <a:cubicBezTo>
                    <a:pt x="317500" y="1049644"/>
                    <a:pt x="335269" y="1031875"/>
                    <a:pt x="357188" y="1031875"/>
                  </a:cubicBezTo>
                  <a:lnTo>
                    <a:pt x="1150938" y="1031875"/>
                  </a:lnTo>
                  <a:cubicBezTo>
                    <a:pt x="1172856" y="1031875"/>
                    <a:pt x="1190625" y="1049644"/>
                    <a:pt x="1190625" y="1071562"/>
                  </a:cubicBezTo>
                  <a:cubicBezTo>
                    <a:pt x="1190625" y="1093481"/>
                    <a:pt x="1172856" y="1111250"/>
                    <a:pt x="1150938" y="1111250"/>
                  </a:cubicBezTo>
                  <a:close/>
                  <a:moveTo>
                    <a:pt x="1150938" y="714375"/>
                  </a:moveTo>
                  <a:lnTo>
                    <a:pt x="912812" y="714375"/>
                  </a:lnTo>
                  <a:cubicBezTo>
                    <a:pt x="890894" y="714375"/>
                    <a:pt x="873125" y="696606"/>
                    <a:pt x="873125" y="674687"/>
                  </a:cubicBezTo>
                  <a:cubicBezTo>
                    <a:pt x="873125" y="652769"/>
                    <a:pt x="890894" y="635000"/>
                    <a:pt x="912812" y="635000"/>
                  </a:cubicBezTo>
                  <a:lnTo>
                    <a:pt x="1150938" y="635000"/>
                  </a:lnTo>
                  <a:cubicBezTo>
                    <a:pt x="1172856" y="635000"/>
                    <a:pt x="1190625" y="652769"/>
                    <a:pt x="1190625" y="674688"/>
                  </a:cubicBezTo>
                  <a:cubicBezTo>
                    <a:pt x="1190625" y="696606"/>
                    <a:pt x="1172856" y="714375"/>
                    <a:pt x="1150938" y="714375"/>
                  </a:cubicBezTo>
                  <a:close/>
                  <a:moveTo>
                    <a:pt x="1150938" y="396875"/>
                  </a:moveTo>
                  <a:lnTo>
                    <a:pt x="912812" y="396875"/>
                  </a:lnTo>
                  <a:cubicBezTo>
                    <a:pt x="890894" y="396875"/>
                    <a:pt x="873125" y="379106"/>
                    <a:pt x="873125" y="357188"/>
                  </a:cubicBezTo>
                  <a:cubicBezTo>
                    <a:pt x="873125" y="335269"/>
                    <a:pt x="890894" y="317500"/>
                    <a:pt x="912812" y="317500"/>
                  </a:cubicBezTo>
                  <a:lnTo>
                    <a:pt x="1150938" y="317500"/>
                  </a:lnTo>
                  <a:cubicBezTo>
                    <a:pt x="1172856" y="317500"/>
                    <a:pt x="1190625" y="335269"/>
                    <a:pt x="1190625" y="357187"/>
                  </a:cubicBezTo>
                  <a:cubicBezTo>
                    <a:pt x="1190625" y="379106"/>
                    <a:pt x="1172856" y="396875"/>
                    <a:pt x="1150938" y="396875"/>
                  </a:cubicBezTo>
                  <a:close/>
                  <a:moveTo>
                    <a:pt x="1746250" y="436563"/>
                  </a:moveTo>
                  <a:lnTo>
                    <a:pt x="1746250" y="1647031"/>
                  </a:lnTo>
                  <a:cubicBezTo>
                    <a:pt x="1746188" y="1701803"/>
                    <a:pt x="1701803" y="1746189"/>
                    <a:pt x="1647031" y="1746250"/>
                  </a:cubicBezTo>
                  <a:lnTo>
                    <a:pt x="436563" y="1746250"/>
                  </a:lnTo>
                  <a:cubicBezTo>
                    <a:pt x="414644" y="1746250"/>
                    <a:pt x="396875" y="1728481"/>
                    <a:pt x="396875" y="1706563"/>
                  </a:cubicBezTo>
                  <a:cubicBezTo>
                    <a:pt x="396875" y="1684644"/>
                    <a:pt x="414644" y="1666875"/>
                    <a:pt x="436563" y="1666875"/>
                  </a:cubicBezTo>
                  <a:lnTo>
                    <a:pt x="1647031" y="1666875"/>
                  </a:lnTo>
                  <a:cubicBezTo>
                    <a:pt x="1657991" y="1666875"/>
                    <a:pt x="1666875" y="1657991"/>
                    <a:pt x="1666875" y="1647031"/>
                  </a:cubicBezTo>
                  <a:lnTo>
                    <a:pt x="1666875" y="436563"/>
                  </a:lnTo>
                  <a:cubicBezTo>
                    <a:pt x="1666875" y="414644"/>
                    <a:pt x="1684644" y="396875"/>
                    <a:pt x="1706563" y="396875"/>
                  </a:cubicBezTo>
                  <a:cubicBezTo>
                    <a:pt x="1728481" y="396875"/>
                    <a:pt x="1746250" y="414644"/>
                    <a:pt x="1746250" y="436563"/>
                  </a:cubicBezTo>
                  <a:close/>
                </a:path>
              </a:pathLst>
            </a:custGeom>
            <a:solidFill>
              <a:schemeClr val="bg1"/>
            </a:solidFill>
            <a:ln w="1860" cap="flat">
              <a:noFill/>
              <a:prstDash val="solid"/>
              <a:miter/>
            </a:ln>
          </p:spPr>
          <p:txBody>
            <a:bodyPr rtlCol="0" anchor="ctr"/>
            <a:lstStyle/>
            <a:p>
              <a:endParaRPr lang="en-US"/>
            </a:p>
          </p:txBody>
        </p:sp>
      </p:grpSp>
      <p:grpSp>
        <p:nvGrpSpPr>
          <p:cNvPr id="12" name="组合 11">
            <a:extLst>
              <a:ext uri="{FF2B5EF4-FFF2-40B4-BE49-F238E27FC236}">
                <a16:creationId xmlns:a16="http://schemas.microsoft.com/office/drawing/2014/main" id="{3C4024FA-80D2-475A-929A-3FA5D76BEA8C}"/>
              </a:ext>
            </a:extLst>
          </p:cNvPr>
          <p:cNvGrpSpPr/>
          <p:nvPr/>
        </p:nvGrpSpPr>
        <p:grpSpPr>
          <a:xfrm>
            <a:off x="8205470" y="1522565"/>
            <a:ext cx="2767330" cy="3497110"/>
            <a:chOff x="8205470" y="1522565"/>
            <a:chExt cx="2767330" cy="3497110"/>
          </a:xfrm>
        </p:grpSpPr>
        <p:sp>
          <p:nvSpPr>
            <p:cNvPr id="5" name="矩形: 剪去对角 4">
              <a:extLst>
                <a:ext uri="{FF2B5EF4-FFF2-40B4-BE49-F238E27FC236}">
                  <a16:creationId xmlns:a16="http://schemas.microsoft.com/office/drawing/2014/main" id="{FAA6DBF2-6B51-484C-89CF-530D2733A56D}"/>
                </a:ext>
              </a:extLst>
            </p:cNvPr>
            <p:cNvSpPr/>
            <p:nvPr/>
          </p:nvSpPr>
          <p:spPr>
            <a:xfrm>
              <a:off x="8205470" y="1838325"/>
              <a:ext cx="2767330" cy="3181350"/>
            </a:xfrm>
            <a:prstGeom prst="snip2DiagRect">
              <a:avLst>
                <a:gd name="adj1" fmla="val 0"/>
                <a:gd name="adj2" fmla="val 14353"/>
              </a:avLst>
            </a:prstGeom>
            <a:solidFill>
              <a:schemeClr val="bg1"/>
            </a:solidFill>
            <a:ln w="19050">
              <a:gradFill>
                <a:gsLst>
                  <a:gs pos="0">
                    <a:schemeClr val="accent1"/>
                  </a:gs>
                  <a:gs pos="100000">
                    <a:schemeClr val="accent1"/>
                  </a:gs>
                </a:gsLst>
                <a:lin ang="5400000" scaled="1"/>
              </a:gradFill>
            </a:ln>
            <a:effectLst>
              <a:outerShdw blurRad="254000" dist="635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3" name="椭圆 22">
              <a:extLst>
                <a:ext uri="{FF2B5EF4-FFF2-40B4-BE49-F238E27FC236}">
                  <a16:creationId xmlns:a16="http://schemas.microsoft.com/office/drawing/2014/main" id="{F9C8371D-B760-4F68-A051-59FDFC390E2C}"/>
                </a:ext>
              </a:extLst>
            </p:cNvPr>
            <p:cNvSpPr/>
            <p:nvPr/>
          </p:nvSpPr>
          <p:spPr>
            <a:xfrm>
              <a:off x="9312136" y="1522565"/>
              <a:ext cx="553999" cy="5539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4" name="文本框 43">
              <a:extLst>
                <a:ext uri="{FF2B5EF4-FFF2-40B4-BE49-F238E27FC236}">
                  <a16:creationId xmlns:a16="http://schemas.microsoft.com/office/drawing/2014/main" id="{FFC4475D-3186-40F6-9885-E5EDEAD8FF02}"/>
                </a:ext>
              </a:extLst>
            </p:cNvPr>
            <p:cNvSpPr txBox="1"/>
            <p:nvPr/>
          </p:nvSpPr>
          <p:spPr>
            <a:xfrm>
              <a:off x="8554637" y="2463867"/>
              <a:ext cx="2068997" cy="369332"/>
            </a:xfrm>
            <a:prstGeom prst="rect">
              <a:avLst/>
            </a:prstGeom>
            <a:noFill/>
          </p:spPr>
          <p:txBody>
            <a:bodyPr wrap="square" lIns="0" tIns="0" rIns="0" bIns="0" rtlCol="0" anchor="t">
              <a:spAutoFit/>
            </a:bodyPr>
            <a:lstStyle>
              <a:defPPr>
                <a:defRPr lang="zh-SG"/>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schemeClr val="accent1"/>
                  </a:solidFill>
                  <a:effectLst/>
                  <a:uLnTx/>
                  <a:uFillTx/>
                  <a:latin typeface="+mj-ea"/>
                  <a:ea typeface="+mj-ea"/>
                  <a:cs typeface="+mn-ea"/>
                </a:defRPr>
              </a:lvl1pPr>
            </a:lstStyle>
            <a:p>
              <a:r>
                <a:rPr lang="en-US" dirty="0">
                  <a:sym typeface="+mn-lt"/>
                </a:rPr>
                <a:t>4.</a:t>
              </a:r>
              <a:r>
                <a:rPr lang="zh-CN" altLang="en-US" dirty="0">
                  <a:sym typeface="+mn-lt"/>
                </a:rPr>
                <a:t>请输入标题</a:t>
              </a:r>
            </a:p>
          </p:txBody>
        </p:sp>
        <p:sp>
          <p:nvSpPr>
            <p:cNvPr id="48" name="Text Placeholder 32">
              <a:extLst>
                <a:ext uri="{FF2B5EF4-FFF2-40B4-BE49-F238E27FC236}">
                  <a16:creationId xmlns:a16="http://schemas.microsoft.com/office/drawing/2014/main" id="{02DE51C7-66E5-4682-ADE8-4DF7AF553318}"/>
                </a:ext>
              </a:extLst>
            </p:cNvPr>
            <p:cNvSpPr txBox="1"/>
            <p:nvPr>
              <p:custDataLst>
                <p:tags r:id="rId2"/>
              </p:custDataLst>
            </p:nvPr>
          </p:nvSpPr>
          <p:spPr>
            <a:xfrm>
              <a:off x="8554637" y="2879907"/>
              <a:ext cx="2068997" cy="1579984"/>
            </a:xfrm>
            <a:prstGeom prst="rect">
              <a:avLst/>
            </a:prstGeom>
          </p:spPr>
          <p:txBody>
            <a:bodyPr wrap="square" lIns="0" tIns="0" rIns="0" bIns="0" anchor="ctr" anchorCtr="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30000"/>
                </a:lnSpc>
                <a:spcBef>
                  <a:spcPts val="0"/>
                </a:spcBef>
                <a:spcAft>
                  <a:spcPts val="0"/>
                </a:spcAft>
                <a:buClrTx/>
                <a:buSzTx/>
                <a:buFont typeface="Arial" panose="020B0604020202020204" pitchFamily="34" charset="0"/>
                <a:buNone/>
                <a:tabLst/>
                <a:defRPr/>
                <a:extLst>
                  <a:ext uri="{35155182-B16C-46BC-9424-99874614C6A1}">
                    <wpsdc:indentchars xmlns="" xmlns:wpsdc="http://www.wps.cn/officeDocument/2017/drawingmlCustomData" val="200" checksum="3837665281"/>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ea"/>
                  <a:sym typeface="+mn-lt"/>
                </a:rPr>
                <a:t>请输入文字请输入文字</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ea"/>
                <a:sym typeface="+mn-lt"/>
              </a:endParaRPr>
            </a:p>
            <a:p>
              <a:pPr marL="0" marR="0" lvl="0" indent="0" algn="l" defTabSz="685800" rtl="0" eaLnBrk="1" fontAlgn="auto" latinLnBrk="0" hangingPunct="1">
                <a:lnSpc>
                  <a:spcPct val="130000"/>
                </a:lnSpc>
                <a:spcBef>
                  <a:spcPts val="0"/>
                </a:spcBef>
                <a:spcAft>
                  <a:spcPts val="0"/>
                </a:spcAft>
                <a:buClrTx/>
                <a:buSzTx/>
                <a:buFont typeface="Arial" panose="020B0604020202020204" pitchFamily="34" charset="0"/>
                <a:buNone/>
                <a:tabLst/>
                <a:defRPr/>
                <a:extLst>
                  <a:ext uri="{35155182-B16C-46BC-9424-99874614C6A1}">
                    <wpsdc:indentchars xmlns="" xmlns:wpsdc="http://www.wps.cn/officeDocument/2017/drawingmlCustomData" val="200" checksum="3837665281"/>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ea"/>
                  <a:sym typeface="+mn-lt"/>
                </a:rPr>
                <a:t>请输入文字请输入文字</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ea"/>
                <a:sym typeface="+mn-lt"/>
              </a:endParaRPr>
            </a:p>
            <a:p>
              <a:pPr marL="0" marR="0" lvl="0" indent="0" algn="l" defTabSz="685800" rtl="0" eaLnBrk="1" fontAlgn="auto" latinLnBrk="0" hangingPunct="1">
                <a:lnSpc>
                  <a:spcPct val="130000"/>
                </a:lnSpc>
                <a:spcBef>
                  <a:spcPts val="0"/>
                </a:spcBef>
                <a:spcAft>
                  <a:spcPts val="0"/>
                </a:spcAft>
                <a:buClrTx/>
                <a:buSzTx/>
                <a:buFont typeface="Arial" panose="020B0604020202020204" pitchFamily="34" charset="0"/>
                <a:buNone/>
                <a:tabLst/>
                <a:defRPr/>
                <a:extLst>
                  <a:ext uri="{35155182-B16C-46BC-9424-99874614C6A1}">
                    <wpsdc:indentchars xmlns="" xmlns:wpsdc="http://www.wps.cn/officeDocument/2017/drawingmlCustomData" val="200" checksum="3837665281"/>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ea"/>
                  <a:sym typeface="+mn-lt"/>
                </a:rPr>
                <a:t>请输入文字请输入文字</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ea"/>
                <a:sym typeface="+mn-lt"/>
              </a:endParaRPr>
            </a:p>
            <a:p>
              <a:pPr marL="0" marR="0" lvl="0" indent="0" algn="l" defTabSz="685800" rtl="0" eaLnBrk="1" fontAlgn="auto" latinLnBrk="0" hangingPunct="1">
                <a:lnSpc>
                  <a:spcPct val="130000"/>
                </a:lnSpc>
                <a:spcBef>
                  <a:spcPts val="0"/>
                </a:spcBef>
                <a:spcAft>
                  <a:spcPts val="0"/>
                </a:spcAft>
                <a:buClrTx/>
                <a:buSzTx/>
                <a:buFont typeface="Arial" panose="020B0604020202020204" pitchFamily="34" charset="0"/>
                <a:buNone/>
                <a:tabLst/>
                <a:defRPr/>
                <a:extLst>
                  <a:ext uri="{35155182-B16C-46BC-9424-99874614C6A1}">
                    <wpsdc:indentchars xmlns="" xmlns:wpsdc="http://www.wps.cn/officeDocument/2017/drawingmlCustomData" val="200" checksum="3837665281"/>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ea"/>
                  <a:sym typeface="+mn-lt"/>
                </a:rPr>
                <a:t>请输入文字请输入文字</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mn-ea"/>
                <a:sym typeface="+mn-lt"/>
              </a:endParaRPr>
            </a:p>
            <a:p>
              <a:pPr marL="0" marR="0" lvl="0" indent="0" algn="l" defTabSz="685800" rtl="0" eaLnBrk="1" fontAlgn="auto" latinLnBrk="0" hangingPunct="1">
                <a:lnSpc>
                  <a:spcPct val="130000"/>
                </a:lnSpc>
                <a:spcBef>
                  <a:spcPts val="0"/>
                </a:spcBef>
                <a:spcAft>
                  <a:spcPts val="0"/>
                </a:spcAft>
                <a:buClrTx/>
                <a:buSzTx/>
                <a:buFont typeface="Arial" panose="020B0604020202020204" pitchFamily="34" charset="0"/>
                <a:buNone/>
                <a:tabLst/>
                <a:defRPr/>
                <a:extLst>
                  <a:ext uri="{35155182-B16C-46BC-9424-99874614C6A1}">
                    <wpsdc:indentchars xmlns="" xmlns:wpsdc="http://www.wps.cn/officeDocument/2017/drawingmlCustomData" val="200" checksum="3837665281"/>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mn-ea"/>
                  <a:sym typeface="+mn-lt"/>
                </a:rPr>
                <a:t>请输入文字请输入文字</a:t>
              </a:r>
            </a:p>
          </p:txBody>
        </p:sp>
        <p:grpSp>
          <p:nvGrpSpPr>
            <p:cNvPr id="78" name="组合 77">
              <a:extLst>
                <a:ext uri="{FF2B5EF4-FFF2-40B4-BE49-F238E27FC236}">
                  <a16:creationId xmlns:a16="http://schemas.microsoft.com/office/drawing/2014/main" id="{550E02C3-6588-47DD-AC6B-BBC6D7532E1B}"/>
                </a:ext>
              </a:extLst>
            </p:cNvPr>
            <p:cNvGrpSpPr/>
            <p:nvPr/>
          </p:nvGrpSpPr>
          <p:grpSpPr>
            <a:xfrm>
              <a:off x="9415532" y="1626041"/>
              <a:ext cx="347206" cy="347046"/>
              <a:chOff x="8710716" y="-551046"/>
              <a:chExt cx="1905000" cy="1904123"/>
            </a:xfrm>
          </p:grpSpPr>
          <p:sp>
            <p:nvSpPr>
              <p:cNvPr id="76" name="任意多边形: 形状 75">
                <a:extLst>
                  <a:ext uri="{FF2B5EF4-FFF2-40B4-BE49-F238E27FC236}">
                    <a16:creationId xmlns:a16="http://schemas.microsoft.com/office/drawing/2014/main" id="{5B9D26F2-C696-41DC-9CA4-1D70448C1525}"/>
                  </a:ext>
                </a:extLst>
              </p:cNvPr>
              <p:cNvSpPr/>
              <p:nvPr/>
            </p:nvSpPr>
            <p:spPr>
              <a:xfrm>
                <a:off x="8710716" y="-105438"/>
                <a:ext cx="1905000" cy="1458515"/>
              </a:xfrm>
              <a:custGeom>
                <a:avLst/>
                <a:gdLst>
                  <a:gd name="connsiteX0" fmla="*/ 1718965 w 1905000"/>
                  <a:gd name="connsiteY0" fmla="*/ 1458516 h 1458515"/>
                  <a:gd name="connsiteX1" fmla="*/ 186035 w 1905000"/>
                  <a:gd name="connsiteY1" fmla="*/ 1458516 h 1458515"/>
                  <a:gd name="connsiteX2" fmla="*/ 0 w 1905000"/>
                  <a:gd name="connsiteY2" fmla="*/ 1272481 h 1458515"/>
                  <a:gd name="connsiteX3" fmla="*/ 0 w 1905000"/>
                  <a:gd name="connsiteY3" fmla="*/ 186035 h 1458515"/>
                  <a:gd name="connsiteX4" fmla="*/ 186035 w 1905000"/>
                  <a:gd name="connsiteY4" fmla="*/ 0 h 1458515"/>
                  <a:gd name="connsiteX5" fmla="*/ 1718965 w 1905000"/>
                  <a:gd name="connsiteY5" fmla="*/ 0 h 1458515"/>
                  <a:gd name="connsiteX6" fmla="*/ 1905000 w 1905000"/>
                  <a:gd name="connsiteY6" fmla="*/ 186035 h 1458515"/>
                  <a:gd name="connsiteX7" fmla="*/ 1905000 w 1905000"/>
                  <a:gd name="connsiteY7" fmla="*/ 1272481 h 1458515"/>
                  <a:gd name="connsiteX8" fmla="*/ 1718965 w 1905000"/>
                  <a:gd name="connsiteY8" fmla="*/ 1458516 h 1458515"/>
                  <a:gd name="connsiteX9" fmla="*/ 186035 w 1905000"/>
                  <a:gd name="connsiteY9" fmla="*/ 148828 h 1458515"/>
                  <a:gd name="connsiteX10" fmla="*/ 148828 w 1905000"/>
                  <a:gd name="connsiteY10" fmla="*/ 186035 h 1458515"/>
                  <a:gd name="connsiteX11" fmla="*/ 148828 w 1905000"/>
                  <a:gd name="connsiteY11" fmla="*/ 1272481 h 1458515"/>
                  <a:gd name="connsiteX12" fmla="*/ 186035 w 1905000"/>
                  <a:gd name="connsiteY12" fmla="*/ 1309688 h 1458515"/>
                  <a:gd name="connsiteX13" fmla="*/ 1718965 w 1905000"/>
                  <a:gd name="connsiteY13" fmla="*/ 1309688 h 1458515"/>
                  <a:gd name="connsiteX14" fmla="*/ 1756172 w 1905000"/>
                  <a:gd name="connsiteY14" fmla="*/ 1272481 h 1458515"/>
                  <a:gd name="connsiteX15" fmla="*/ 1756172 w 1905000"/>
                  <a:gd name="connsiteY15" fmla="*/ 186035 h 1458515"/>
                  <a:gd name="connsiteX16" fmla="*/ 1718965 w 1905000"/>
                  <a:gd name="connsiteY16" fmla="*/ 148828 h 145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0" h="1458515">
                    <a:moveTo>
                      <a:pt x="1718965" y="1458516"/>
                    </a:moveTo>
                    <a:lnTo>
                      <a:pt x="186035" y="1458516"/>
                    </a:lnTo>
                    <a:cubicBezTo>
                      <a:pt x="83291" y="1458516"/>
                      <a:pt x="0" y="1375225"/>
                      <a:pt x="0" y="1272481"/>
                    </a:cubicBezTo>
                    <a:lnTo>
                      <a:pt x="0" y="186035"/>
                    </a:lnTo>
                    <a:cubicBezTo>
                      <a:pt x="0" y="83291"/>
                      <a:pt x="83291" y="0"/>
                      <a:pt x="186035" y="0"/>
                    </a:cubicBezTo>
                    <a:lnTo>
                      <a:pt x="1718965" y="0"/>
                    </a:lnTo>
                    <a:cubicBezTo>
                      <a:pt x="1821709" y="0"/>
                      <a:pt x="1905000" y="83291"/>
                      <a:pt x="1905000" y="186035"/>
                    </a:cubicBezTo>
                    <a:lnTo>
                      <a:pt x="1905000" y="1272481"/>
                    </a:lnTo>
                    <a:cubicBezTo>
                      <a:pt x="1905000" y="1375225"/>
                      <a:pt x="1821709" y="1458516"/>
                      <a:pt x="1718965" y="1458516"/>
                    </a:cubicBezTo>
                    <a:close/>
                    <a:moveTo>
                      <a:pt x="186035" y="148828"/>
                    </a:moveTo>
                    <a:cubicBezTo>
                      <a:pt x="165486" y="148828"/>
                      <a:pt x="148828" y="165486"/>
                      <a:pt x="148828" y="186035"/>
                    </a:cubicBezTo>
                    <a:lnTo>
                      <a:pt x="148828" y="1272481"/>
                    </a:lnTo>
                    <a:cubicBezTo>
                      <a:pt x="148828" y="1293029"/>
                      <a:pt x="165486" y="1309688"/>
                      <a:pt x="186035" y="1309688"/>
                    </a:cubicBezTo>
                    <a:lnTo>
                      <a:pt x="1718965" y="1309688"/>
                    </a:lnTo>
                    <a:cubicBezTo>
                      <a:pt x="1739514" y="1309688"/>
                      <a:pt x="1756172" y="1293029"/>
                      <a:pt x="1756172" y="1272481"/>
                    </a:cubicBezTo>
                    <a:lnTo>
                      <a:pt x="1756172" y="186035"/>
                    </a:lnTo>
                    <a:cubicBezTo>
                      <a:pt x="1756172" y="165486"/>
                      <a:pt x="1739514" y="148828"/>
                      <a:pt x="1718965" y="148828"/>
                    </a:cubicBezTo>
                    <a:close/>
                  </a:path>
                </a:pathLst>
              </a:custGeom>
              <a:solidFill>
                <a:schemeClr val="bg1"/>
              </a:solidFill>
              <a:ln w="1860" cap="flat">
                <a:noFill/>
                <a:prstDash val="solid"/>
                <a:miter/>
              </a:ln>
            </p:spPr>
            <p:txBody>
              <a:bodyPr rtlCol="0" anchor="ctr"/>
              <a:lstStyle/>
              <a:p>
                <a:endParaRPr lang="en-US"/>
              </a:p>
            </p:txBody>
          </p:sp>
          <p:sp>
            <p:nvSpPr>
              <p:cNvPr id="77" name="任意多边形: 形状 76">
                <a:extLst>
                  <a:ext uri="{FF2B5EF4-FFF2-40B4-BE49-F238E27FC236}">
                    <a16:creationId xmlns:a16="http://schemas.microsoft.com/office/drawing/2014/main" id="{3AAE8767-3EBD-4B14-8A88-C2F8D8807E9D}"/>
                  </a:ext>
                </a:extLst>
              </p:cNvPr>
              <p:cNvSpPr/>
              <p:nvPr/>
            </p:nvSpPr>
            <p:spPr>
              <a:xfrm>
                <a:off x="8898611" y="-551046"/>
                <a:ext cx="1536650" cy="1719948"/>
              </a:xfrm>
              <a:custGeom>
                <a:avLst/>
                <a:gdLst>
                  <a:gd name="connsiteX0" fmla="*/ 1201787 w 1536650"/>
                  <a:gd name="connsiteY0" fmla="*/ 1719948 h 1719948"/>
                  <a:gd name="connsiteX1" fmla="*/ 85576 w 1536650"/>
                  <a:gd name="connsiteY1" fmla="*/ 1719948 h 1719948"/>
                  <a:gd name="connsiteX2" fmla="*/ 0 w 1536650"/>
                  <a:gd name="connsiteY2" fmla="*/ 1634372 h 1719948"/>
                  <a:gd name="connsiteX3" fmla="*/ 0 w 1536650"/>
                  <a:gd name="connsiteY3" fmla="*/ 715358 h 1719948"/>
                  <a:gd name="connsiteX4" fmla="*/ 85576 w 1536650"/>
                  <a:gd name="connsiteY4" fmla="*/ 629782 h 1719948"/>
                  <a:gd name="connsiteX5" fmla="*/ 1201787 w 1536650"/>
                  <a:gd name="connsiteY5" fmla="*/ 629782 h 1719948"/>
                  <a:gd name="connsiteX6" fmla="*/ 1287363 w 1536650"/>
                  <a:gd name="connsiteY6" fmla="*/ 715358 h 1719948"/>
                  <a:gd name="connsiteX7" fmla="*/ 1287363 w 1536650"/>
                  <a:gd name="connsiteY7" fmla="*/ 1634372 h 1719948"/>
                  <a:gd name="connsiteX8" fmla="*/ 1201787 w 1536650"/>
                  <a:gd name="connsiteY8" fmla="*/ 1719948 h 1719948"/>
                  <a:gd name="connsiteX9" fmla="*/ 148828 w 1536650"/>
                  <a:gd name="connsiteY9" fmla="*/ 1571120 h 1719948"/>
                  <a:gd name="connsiteX10" fmla="*/ 1138535 w 1536650"/>
                  <a:gd name="connsiteY10" fmla="*/ 1571120 h 1719948"/>
                  <a:gd name="connsiteX11" fmla="*/ 1138535 w 1536650"/>
                  <a:gd name="connsiteY11" fmla="*/ 778610 h 1719948"/>
                  <a:gd name="connsiteX12" fmla="*/ 148828 w 1536650"/>
                  <a:gd name="connsiteY12" fmla="*/ 778610 h 1719948"/>
                  <a:gd name="connsiteX13" fmla="*/ 1428750 w 1536650"/>
                  <a:gd name="connsiteY13" fmla="*/ 1029758 h 1719948"/>
                  <a:gd name="connsiteX14" fmla="*/ 1354336 w 1536650"/>
                  <a:gd name="connsiteY14" fmla="*/ 955344 h 1719948"/>
                  <a:gd name="connsiteX15" fmla="*/ 1354336 w 1536650"/>
                  <a:gd name="connsiteY15" fmla="*/ 750705 h 1719948"/>
                  <a:gd name="connsiteX16" fmla="*/ 1428750 w 1536650"/>
                  <a:gd name="connsiteY16" fmla="*/ 676291 h 1719948"/>
                  <a:gd name="connsiteX17" fmla="*/ 1503164 w 1536650"/>
                  <a:gd name="connsiteY17" fmla="*/ 750705 h 1719948"/>
                  <a:gd name="connsiteX18" fmla="*/ 1503164 w 1536650"/>
                  <a:gd name="connsiteY18" fmla="*/ 955344 h 1719948"/>
                  <a:gd name="connsiteX19" fmla="*/ 1428750 w 1536650"/>
                  <a:gd name="connsiteY19" fmla="*/ 1029758 h 1719948"/>
                  <a:gd name="connsiteX20" fmla="*/ 1462236 w 1536650"/>
                  <a:gd name="connsiteY20" fmla="*/ 1254860 h 1719948"/>
                  <a:gd name="connsiteX21" fmla="*/ 1395264 w 1536650"/>
                  <a:gd name="connsiteY21" fmla="*/ 1254860 h 1719948"/>
                  <a:gd name="connsiteX22" fmla="*/ 1320850 w 1536650"/>
                  <a:gd name="connsiteY22" fmla="*/ 1180446 h 1719948"/>
                  <a:gd name="connsiteX23" fmla="*/ 1395264 w 1536650"/>
                  <a:gd name="connsiteY23" fmla="*/ 1106032 h 1719948"/>
                  <a:gd name="connsiteX24" fmla="*/ 1462236 w 1536650"/>
                  <a:gd name="connsiteY24" fmla="*/ 1106032 h 1719948"/>
                  <a:gd name="connsiteX25" fmla="*/ 1536650 w 1536650"/>
                  <a:gd name="connsiteY25" fmla="*/ 1180446 h 1719948"/>
                  <a:gd name="connsiteX26" fmla="*/ 1462236 w 1536650"/>
                  <a:gd name="connsiteY26" fmla="*/ 1254860 h 1719948"/>
                  <a:gd name="connsiteX27" fmla="*/ 1462236 w 1536650"/>
                  <a:gd name="connsiteY27" fmla="*/ 1463220 h 1719948"/>
                  <a:gd name="connsiteX28" fmla="*/ 1395264 w 1536650"/>
                  <a:gd name="connsiteY28" fmla="*/ 1463220 h 1719948"/>
                  <a:gd name="connsiteX29" fmla="*/ 1320850 w 1536650"/>
                  <a:gd name="connsiteY29" fmla="*/ 1388806 h 1719948"/>
                  <a:gd name="connsiteX30" fmla="*/ 1395264 w 1536650"/>
                  <a:gd name="connsiteY30" fmla="*/ 1314392 h 1719948"/>
                  <a:gd name="connsiteX31" fmla="*/ 1462236 w 1536650"/>
                  <a:gd name="connsiteY31" fmla="*/ 1314392 h 1719948"/>
                  <a:gd name="connsiteX32" fmla="*/ 1536650 w 1536650"/>
                  <a:gd name="connsiteY32" fmla="*/ 1388806 h 1719948"/>
                  <a:gd name="connsiteX33" fmla="*/ 1462236 w 1536650"/>
                  <a:gd name="connsiteY33" fmla="*/ 1463220 h 1719948"/>
                  <a:gd name="connsiteX34" fmla="*/ 1462236 w 1536650"/>
                  <a:gd name="connsiteY34" fmla="*/ 1669719 h 1719948"/>
                  <a:gd name="connsiteX35" fmla="*/ 1395264 w 1536650"/>
                  <a:gd name="connsiteY35" fmla="*/ 1669719 h 1719948"/>
                  <a:gd name="connsiteX36" fmla="*/ 1320850 w 1536650"/>
                  <a:gd name="connsiteY36" fmla="*/ 1595305 h 1719948"/>
                  <a:gd name="connsiteX37" fmla="*/ 1395264 w 1536650"/>
                  <a:gd name="connsiteY37" fmla="*/ 1520891 h 1719948"/>
                  <a:gd name="connsiteX38" fmla="*/ 1462236 w 1536650"/>
                  <a:gd name="connsiteY38" fmla="*/ 1520891 h 1719948"/>
                  <a:gd name="connsiteX39" fmla="*/ 1536650 w 1536650"/>
                  <a:gd name="connsiteY39" fmla="*/ 1595305 h 1719948"/>
                  <a:gd name="connsiteX40" fmla="*/ 1462236 w 1536650"/>
                  <a:gd name="connsiteY40" fmla="*/ 1669719 h 1719948"/>
                  <a:gd name="connsiteX41" fmla="*/ 615776 w 1536650"/>
                  <a:gd name="connsiteY41" fmla="*/ 588854 h 1719948"/>
                  <a:gd name="connsiteX42" fmla="*/ 613916 w 1536650"/>
                  <a:gd name="connsiteY42" fmla="*/ 588854 h 1719948"/>
                  <a:gd name="connsiteX43" fmla="*/ 558106 w 1536650"/>
                  <a:gd name="connsiteY43" fmla="*/ 560949 h 1719948"/>
                  <a:gd name="connsiteX44" fmla="*/ 329282 w 1536650"/>
                  <a:gd name="connsiteY44" fmla="*/ 278176 h 1719948"/>
                  <a:gd name="connsiteX45" fmla="*/ 330656 w 1536650"/>
                  <a:gd name="connsiteY45" fmla="*/ 172947 h 1719948"/>
                  <a:gd name="connsiteX46" fmla="*/ 435885 w 1536650"/>
                  <a:gd name="connsiteY46" fmla="*/ 174321 h 1719948"/>
                  <a:gd name="connsiteX47" fmla="*/ 444624 w 1536650"/>
                  <a:gd name="connsiteY47" fmla="*/ 185158 h 1719948"/>
                  <a:gd name="connsiteX48" fmla="*/ 617637 w 1536650"/>
                  <a:gd name="connsiteY48" fmla="*/ 399099 h 1719948"/>
                  <a:gd name="connsiteX49" fmla="*/ 945059 w 1536650"/>
                  <a:gd name="connsiteY49" fmla="*/ 25168 h 1719948"/>
                  <a:gd name="connsiteX50" fmla="*/ 1050169 w 1536650"/>
                  <a:gd name="connsiteY50" fmla="*/ 18657 h 1719948"/>
                  <a:gd name="connsiteX51" fmla="*/ 1056680 w 1536650"/>
                  <a:gd name="connsiteY51" fmla="*/ 123767 h 1719948"/>
                  <a:gd name="connsiteX52" fmla="*/ 671587 w 1536650"/>
                  <a:gd name="connsiteY52" fmla="*/ 562810 h 1719948"/>
                  <a:gd name="connsiteX53" fmla="*/ 615776 w 1536650"/>
                  <a:gd name="connsiteY53" fmla="*/ 588854 h 171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6650" h="1719948">
                    <a:moveTo>
                      <a:pt x="1201787" y="1719948"/>
                    </a:moveTo>
                    <a:lnTo>
                      <a:pt x="85576" y="1719948"/>
                    </a:lnTo>
                    <a:cubicBezTo>
                      <a:pt x="38314" y="1719948"/>
                      <a:pt x="0" y="1681634"/>
                      <a:pt x="0" y="1634372"/>
                    </a:cubicBezTo>
                    <a:lnTo>
                      <a:pt x="0" y="715358"/>
                    </a:lnTo>
                    <a:cubicBezTo>
                      <a:pt x="0" y="668096"/>
                      <a:pt x="38314" y="629782"/>
                      <a:pt x="85576" y="629782"/>
                    </a:cubicBezTo>
                    <a:lnTo>
                      <a:pt x="1201787" y="629782"/>
                    </a:lnTo>
                    <a:cubicBezTo>
                      <a:pt x="1249050" y="629782"/>
                      <a:pt x="1287363" y="668096"/>
                      <a:pt x="1287363" y="715358"/>
                    </a:cubicBezTo>
                    <a:lnTo>
                      <a:pt x="1287363" y="1634372"/>
                    </a:lnTo>
                    <a:cubicBezTo>
                      <a:pt x="1287363" y="1681634"/>
                      <a:pt x="1249050" y="1719948"/>
                      <a:pt x="1201787" y="1719948"/>
                    </a:cubicBezTo>
                    <a:close/>
                    <a:moveTo>
                      <a:pt x="148828" y="1571120"/>
                    </a:moveTo>
                    <a:lnTo>
                      <a:pt x="1138535" y="1571120"/>
                    </a:lnTo>
                    <a:lnTo>
                      <a:pt x="1138535" y="778610"/>
                    </a:lnTo>
                    <a:lnTo>
                      <a:pt x="148828" y="778610"/>
                    </a:lnTo>
                    <a:close/>
                    <a:moveTo>
                      <a:pt x="1428750" y="1029758"/>
                    </a:moveTo>
                    <a:cubicBezTo>
                      <a:pt x="1387652" y="1029758"/>
                      <a:pt x="1354336" y="996441"/>
                      <a:pt x="1354336" y="955344"/>
                    </a:cubicBezTo>
                    <a:lnTo>
                      <a:pt x="1354336" y="750705"/>
                    </a:lnTo>
                    <a:cubicBezTo>
                      <a:pt x="1354336" y="709607"/>
                      <a:pt x="1387652" y="676291"/>
                      <a:pt x="1428750" y="676291"/>
                    </a:cubicBezTo>
                    <a:cubicBezTo>
                      <a:pt x="1469848" y="676291"/>
                      <a:pt x="1503164" y="709607"/>
                      <a:pt x="1503164" y="750705"/>
                    </a:cubicBezTo>
                    <a:lnTo>
                      <a:pt x="1503164" y="955344"/>
                    </a:lnTo>
                    <a:cubicBezTo>
                      <a:pt x="1503164" y="996441"/>
                      <a:pt x="1469848" y="1029758"/>
                      <a:pt x="1428750" y="1029758"/>
                    </a:cubicBezTo>
                    <a:close/>
                    <a:moveTo>
                      <a:pt x="1462236" y="1254860"/>
                    </a:moveTo>
                    <a:lnTo>
                      <a:pt x="1395264" y="1254860"/>
                    </a:lnTo>
                    <a:cubicBezTo>
                      <a:pt x="1354166" y="1254860"/>
                      <a:pt x="1320850" y="1221544"/>
                      <a:pt x="1320850" y="1180446"/>
                    </a:cubicBezTo>
                    <a:cubicBezTo>
                      <a:pt x="1320850" y="1139349"/>
                      <a:pt x="1354166" y="1106032"/>
                      <a:pt x="1395264" y="1106032"/>
                    </a:cubicBezTo>
                    <a:lnTo>
                      <a:pt x="1462236" y="1106032"/>
                    </a:lnTo>
                    <a:cubicBezTo>
                      <a:pt x="1503334" y="1106032"/>
                      <a:pt x="1536650" y="1139349"/>
                      <a:pt x="1536650" y="1180446"/>
                    </a:cubicBezTo>
                    <a:cubicBezTo>
                      <a:pt x="1536650" y="1221544"/>
                      <a:pt x="1503334" y="1254860"/>
                      <a:pt x="1462236" y="1254860"/>
                    </a:cubicBezTo>
                    <a:close/>
                    <a:moveTo>
                      <a:pt x="1462236" y="1463220"/>
                    </a:moveTo>
                    <a:lnTo>
                      <a:pt x="1395264" y="1463220"/>
                    </a:lnTo>
                    <a:cubicBezTo>
                      <a:pt x="1354166" y="1463220"/>
                      <a:pt x="1320850" y="1429903"/>
                      <a:pt x="1320850" y="1388806"/>
                    </a:cubicBezTo>
                    <a:cubicBezTo>
                      <a:pt x="1320850" y="1347708"/>
                      <a:pt x="1354166" y="1314392"/>
                      <a:pt x="1395264" y="1314392"/>
                    </a:cubicBezTo>
                    <a:lnTo>
                      <a:pt x="1462236" y="1314392"/>
                    </a:lnTo>
                    <a:cubicBezTo>
                      <a:pt x="1503334" y="1314392"/>
                      <a:pt x="1536650" y="1347708"/>
                      <a:pt x="1536650" y="1388806"/>
                    </a:cubicBezTo>
                    <a:cubicBezTo>
                      <a:pt x="1536650" y="1429903"/>
                      <a:pt x="1503334" y="1463220"/>
                      <a:pt x="1462236" y="1463220"/>
                    </a:cubicBezTo>
                    <a:close/>
                    <a:moveTo>
                      <a:pt x="1462236" y="1669719"/>
                    </a:moveTo>
                    <a:lnTo>
                      <a:pt x="1395264" y="1669719"/>
                    </a:lnTo>
                    <a:cubicBezTo>
                      <a:pt x="1354166" y="1669719"/>
                      <a:pt x="1320850" y="1636402"/>
                      <a:pt x="1320850" y="1595305"/>
                    </a:cubicBezTo>
                    <a:cubicBezTo>
                      <a:pt x="1320850" y="1554207"/>
                      <a:pt x="1354166" y="1520891"/>
                      <a:pt x="1395264" y="1520891"/>
                    </a:cubicBezTo>
                    <a:lnTo>
                      <a:pt x="1462236" y="1520891"/>
                    </a:lnTo>
                    <a:cubicBezTo>
                      <a:pt x="1503334" y="1520891"/>
                      <a:pt x="1536650" y="1554207"/>
                      <a:pt x="1536650" y="1595305"/>
                    </a:cubicBezTo>
                    <a:cubicBezTo>
                      <a:pt x="1536650" y="1636402"/>
                      <a:pt x="1503334" y="1669719"/>
                      <a:pt x="1462236" y="1669719"/>
                    </a:cubicBezTo>
                    <a:close/>
                    <a:moveTo>
                      <a:pt x="615776" y="588854"/>
                    </a:moveTo>
                    <a:lnTo>
                      <a:pt x="613916" y="588854"/>
                    </a:lnTo>
                    <a:cubicBezTo>
                      <a:pt x="592123" y="588178"/>
                      <a:pt x="571722" y="577978"/>
                      <a:pt x="558106" y="560949"/>
                    </a:cubicBezTo>
                    <a:lnTo>
                      <a:pt x="329282" y="278176"/>
                    </a:lnTo>
                    <a:cubicBezTo>
                      <a:pt x="300604" y="248738"/>
                      <a:pt x="301219" y="201626"/>
                      <a:pt x="330656" y="172947"/>
                    </a:cubicBezTo>
                    <a:cubicBezTo>
                      <a:pt x="360094" y="144269"/>
                      <a:pt x="407206" y="144884"/>
                      <a:pt x="435885" y="174321"/>
                    </a:cubicBezTo>
                    <a:cubicBezTo>
                      <a:pt x="439130" y="177653"/>
                      <a:pt x="442056" y="181281"/>
                      <a:pt x="444624" y="185158"/>
                    </a:cubicBezTo>
                    <a:lnTo>
                      <a:pt x="617637" y="399099"/>
                    </a:lnTo>
                    <a:lnTo>
                      <a:pt x="945059" y="25168"/>
                    </a:lnTo>
                    <a:cubicBezTo>
                      <a:pt x="972286" y="-5655"/>
                      <a:pt x="1019345" y="-8571"/>
                      <a:pt x="1050169" y="18657"/>
                    </a:cubicBezTo>
                    <a:cubicBezTo>
                      <a:pt x="1080992" y="45884"/>
                      <a:pt x="1083907" y="92943"/>
                      <a:pt x="1056680" y="123767"/>
                    </a:cubicBezTo>
                    <a:lnTo>
                      <a:pt x="671587" y="562810"/>
                    </a:lnTo>
                    <a:cubicBezTo>
                      <a:pt x="657618" y="579144"/>
                      <a:pt x="637268" y="588640"/>
                      <a:pt x="615776" y="588854"/>
                    </a:cubicBezTo>
                    <a:close/>
                  </a:path>
                </a:pathLst>
              </a:custGeom>
              <a:solidFill>
                <a:schemeClr val="bg1"/>
              </a:solidFill>
              <a:ln w="1860" cap="flat">
                <a:noFill/>
                <a:prstDash val="solid"/>
                <a:miter/>
              </a:ln>
            </p:spPr>
            <p:txBody>
              <a:bodyPr rtlCol="0" anchor="ctr"/>
              <a:lstStyle/>
              <a:p>
                <a:endParaRPr lang="en-US"/>
              </a:p>
            </p:txBody>
          </p:sp>
        </p:grpSp>
      </p:grpSp>
    </p:spTree>
    <p:custDataLst>
      <p:tags r:id="rId1"/>
    </p:custDataLst>
    <p:extLst>
      <p:ext uri="{BB962C8B-B14F-4D97-AF65-F5344CB8AC3E}">
        <p14:creationId xmlns:p14="http://schemas.microsoft.com/office/powerpoint/2010/main" val="27243394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5C72A7DF-0BFE-C2DC-E6F7-78F14263185E}"/>
              </a:ext>
            </a:extLst>
          </p:cNvPr>
          <p:cNvSpPr txBox="1"/>
          <p:nvPr/>
        </p:nvSpPr>
        <p:spPr>
          <a:xfrm>
            <a:off x="1747926" y="2121588"/>
            <a:ext cx="4154984" cy="3677930"/>
          </a:xfrm>
          <a:prstGeom prst="rect">
            <a:avLst/>
          </a:prstGeom>
          <a:noFill/>
        </p:spPr>
        <p:txBody>
          <a:bodyPr wrap="none" lIns="0" tIns="0" rIns="0" bIns="0" rtlCol="0" anchor="t">
            <a:spAutoFit/>
          </a:bodyPr>
          <a:lstStyle/>
          <a:p>
            <a:pPr algn="l"/>
            <a:r>
              <a:rPr lang="en-US" altLang="zh-CN" sz="23900" dirty="0">
                <a:solidFill>
                  <a:schemeClr val="bg1"/>
                </a:solidFill>
                <a:latin typeface="+mj-ea"/>
                <a:ea typeface="+mj-ea"/>
              </a:rPr>
              <a:t>03</a:t>
            </a:r>
            <a:endParaRPr lang="zh-CN" altLang="en-US" sz="23900" dirty="0">
              <a:solidFill>
                <a:schemeClr val="bg1"/>
              </a:solidFill>
              <a:latin typeface="+mj-ea"/>
              <a:ea typeface="+mj-ea"/>
            </a:endParaRPr>
          </a:p>
        </p:txBody>
      </p:sp>
      <p:sp>
        <p:nvSpPr>
          <p:cNvPr id="8" name="矩形: 圆角 7">
            <a:extLst>
              <a:ext uri="{FF2B5EF4-FFF2-40B4-BE49-F238E27FC236}">
                <a16:creationId xmlns:a16="http://schemas.microsoft.com/office/drawing/2014/main" id="{283D85E1-8BE4-D82C-541A-D45CD42967A3}"/>
              </a:ext>
            </a:extLst>
          </p:cNvPr>
          <p:cNvSpPr/>
          <p:nvPr/>
        </p:nvSpPr>
        <p:spPr>
          <a:xfrm>
            <a:off x="108974" y="3426553"/>
            <a:ext cx="2840703" cy="6949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7" name="文本框 16">
            <a:extLst>
              <a:ext uri="{FF2B5EF4-FFF2-40B4-BE49-F238E27FC236}">
                <a16:creationId xmlns:a16="http://schemas.microsoft.com/office/drawing/2014/main" id="{EFD527FC-3AD6-446A-3DC0-17CF62BB3089}"/>
              </a:ext>
            </a:extLst>
          </p:cNvPr>
          <p:cNvSpPr txBox="1"/>
          <p:nvPr/>
        </p:nvSpPr>
        <p:spPr>
          <a:xfrm>
            <a:off x="1192980" y="3596199"/>
            <a:ext cx="1989327" cy="369332"/>
          </a:xfrm>
          <a:prstGeom prst="rect">
            <a:avLst/>
          </a:prstGeom>
          <a:noFill/>
        </p:spPr>
        <p:txBody>
          <a:bodyPr wrap="none" lIns="0" tIns="0" rIns="0" bIns="0" rtlCol="0" anchor="t">
            <a:spAutoFit/>
          </a:bodyPr>
          <a:lstStyle/>
          <a:p>
            <a:pPr algn="l"/>
            <a:r>
              <a:rPr lang="en-US" altLang="zh-CN" sz="2400" dirty="0">
                <a:solidFill>
                  <a:schemeClr val="bg1"/>
                </a:solidFill>
              </a:rPr>
              <a:t>PART THREE</a:t>
            </a:r>
            <a:endParaRPr lang="zh-CN" altLang="en-US" sz="2400" dirty="0">
              <a:solidFill>
                <a:schemeClr val="bg1"/>
              </a:solidFill>
            </a:endParaRPr>
          </a:p>
        </p:txBody>
      </p:sp>
      <p:grpSp>
        <p:nvGrpSpPr>
          <p:cNvPr id="18" name="组合 17">
            <a:extLst>
              <a:ext uri="{FF2B5EF4-FFF2-40B4-BE49-F238E27FC236}">
                <a16:creationId xmlns:a16="http://schemas.microsoft.com/office/drawing/2014/main" id="{5254695F-3F55-6FEC-AC27-B77C3C352BF5}"/>
              </a:ext>
            </a:extLst>
          </p:cNvPr>
          <p:cNvGrpSpPr/>
          <p:nvPr/>
        </p:nvGrpSpPr>
        <p:grpSpPr>
          <a:xfrm>
            <a:off x="5772272" y="2743343"/>
            <a:ext cx="4616650" cy="1384995"/>
            <a:chOff x="2008240" y="1971973"/>
            <a:chExt cx="4616650" cy="1384995"/>
          </a:xfrm>
        </p:grpSpPr>
        <p:sp>
          <p:nvSpPr>
            <p:cNvPr id="19" name="文本框 18">
              <a:extLst>
                <a:ext uri="{FF2B5EF4-FFF2-40B4-BE49-F238E27FC236}">
                  <a16:creationId xmlns:a16="http://schemas.microsoft.com/office/drawing/2014/main" id="{F7CD36F9-E367-5B0F-21CE-897F7AAE7EB0}"/>
                </a:ext>
              </a:extLst>
            </p:cNvPr>
            <p:cNvSpPr txBox="1"/>
            <p:nvPr/>
          </p:nvSpPr>
          <p:spPr>
            <a:xfrm>
              <a:off x="2008241" y="1971973"/>
              <a:ext cx="4616649" cy="1107996"/>
            </a:xfrm>
            <a:prstGeom prst="rect">
              <a:avLst/>
            </a:prstGeom>
            <a:noFill/>
          </p:spPr>
          <p:txBody>
            <a:bodyPr wrap="none" lIns="0" tIns="0" rIns="0" bIns="0" rtlCol="0" anchor="t">
              <a:spAutoFit/>
            </a:bodyPr>
            <a:lstStyle/>
            <a:p>
              <a:pPr algn="ctr"/>
              <a:r>
                <a:rPr kumimoji="1" lang="zh-CN" altLang="en-US" sz="7200" dirty="0">
                  <a:solidFill>
                    <a:schemeClr val="bg1"/>
                  </a:solidFill>
                  <a:latin typeface="+mj-ea"/>
                  <a:ea typeface="+mj-ea"/>
                </a:rPr>
                <a:t>过渡页标题</a:t>
              </a:r>
            </a:p>
          </p:txBody>
        </p:sp>
        <p:sp>
          <p:nvSpPr>
            <p:cNvPr id="20" name="文本框 19">
              <a:extLst>
                <a:ext uri="{FF2B5EF4-FFF2-40B4-BE49-F238E27FC236}">
                  <a16:creationId xmlns:a16="http://schemas.microsoft.com/office/drawing/2014/main" id="{CF811D69-0D72-E7B0-A1B7-FCEBDC3C9190}"/>
                </a:ext>
              </a:extLst>
            </p:cNvPr>
            <p:cNvSpPr txBox="1"/>
            <p:nvPr/>
          </p:nvSpPr>
          <p:spPr>
            <a:xfrm>
              <a:off x="2008240" y="3079969"/>
              <a:ext cx="4616649" cy="276999"/>
            </a:xfrm>
            <a:prstGeom prst="rect">
              <a:avLst/>
            </a:prstGeom>
            <a:noFill/>
          </p:spPr>
          <p:txBody>
            <a:bodyPr wrap="square" lIns="0" tIns="0" rIns="0" bIns="0" rtlCol="0" anchor="t">
              <a:spAutoFit/>
            </a:bodyPr>
            <a:lstStyle/>
            <a:p>
              <a:pPr algn="dist"/>
              <a:r>
                <a:rPr kumimoji="1" lang="en-US" altLang="zh-CN" dirty="0">
                  <a:solidFill>
                    <a:schemeClr val="bg1"/>
                  </a:solidFill>
                </a:rPr>
                <a:t>Transition Page Title</a:t>
              </a:r>
              <a:endParaRPr kumimoji="1" lang="zh-CN" altLang="en-US" dirty="0">
                <a:solidFill>
                  <a:schemeClr val="bg1"/>
                </a:solidFill>
              </a:endParaRPr>
            </a:p>
          </p:txBody>
        </p:sp>
      </p:grpSp>
    </p:spTree>
    <p:extLst>
      <p:ext uri="{BB962C8B-B14F-4D97-AF65-F5344CB8AC3E}">
        <p14:creationId xmlns:p14="http://schemas.microsoft.com/office/powerpoint/2010/main" val="1264191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157"/>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157"/>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BK_DARK_LIGHT" val="1"/>
</p:tagLst>
</file>

<file path=ppt/tags/tag12.xml><?xml version="1.0" encoding="utf-8"?>
<p:tagLst xmlns:a="http://schemas.openxmlformats.org/drawingml/2006/main" xmlns:r="http://schemas.openxmlformats.org/officeDocument/2006/relationships" xmlns:p="http://schemas.openxmlformats.org/presentationml/2006/main">
  <p:tag name="KSO_WM_SLIDE_ID" val="custom20203157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157"/>
  <p:tag name="KSO_WM_SLIDE_LAYOUT" val="a_b"/>
  <p:tag name="KSO_WM_SLIDE_LAYOUT_CNT" val="1_1"/>
  <p:tag name="KSO_WM_TEMPLATE_MASTER_THUMB_INDEX" val="12"/>
  <p:tag name="KSO_WM_TEMPLATE_THUMBS_INDEX" val="1、4、7、8、9、10、13、16、19、20、21、22、23、24、25、26、27、28、29、30"/>
</p:tagLst>
</file>

<file path=ppt/tags/tag1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文艺清新"/>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03157_1*a*1"/>
  <p:tag name="KSO_WM_TEMPLATE_CATEGORY" val="custom"/>
  <p:tag name="KSO_WM_TEMPLATE_INDEX" val="20203157"/>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副标题"/>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1"/>
  <p:tag name="KSO_WM_UNIT_ID" val="custom20203157_1*b*1"/>
  <p:tag name="KSO_WM_TEMPLATE_CATEGORY" val="custom"/>
  <p:tag name="KSO_WM_TEMPLATE_INDEX" val="20203157"/>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SLIDE_ID" val="custom20203157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157"/>
  <p:tag name="KSO_WM_SLIDE_LAYOUT" val="a_b"/>
  <p:tag name="KSO_WM_SLIDE_LAYOUT_CNT" val="1_1"/>
  <p:tag name="KSO_WM_TEMPLATE_MASTER_THUMB_INDEX" val="12"/>
  <p:tag name="KSO_WM_TEMPLATE_THUMBS_INDEX" val="1、4、7、8、9、10、13、16、19、20、21、22、23、24、25、26、27、28、29、30"/>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a*2_1"/>
  <p:tag name="KSO_WM_TEMPLATE_CATEGORY" val="custom"/>
  <p:tag name="KSO_WM_TEMPLATE_INDEX" val="20203157"/>
  <p:tag name="KSO_WM_UNIT_LAYERLEVEL" val="1_1"/>
  <p:tag name="KSO_WM_TAG_VERSION" val="1.0"/>
  <p:tag name="KSO_WM_BEAUTIFY_FLAG" val="#wm#"/>
  <p:tag name="KSO_WM_UNIT_ISCONTENTSTITLE" val="0"/>
  <p:tag name="KSO_WM_UNIT_NOCLEAR" val="0"/>
  <p:tag name="KSO_WM_UNIT_VALUE" val="7"/>
  <p:tag name="KSO_WM_UNIT_TYPE" val="h_a"/>
  <p:tag name="KSO_WM_UNIT_INDEX" val="2_1"/>
  <p:tag name="KSO_WM_UNIT_PRESET_TEXT" val="添加标题"/>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f*2_1"/>
  <p:tag name="KSO_WM_TEMPLATE_CATEGORY" val="custom"/>
  <p:tag name="KSO_WM_TEMPLATE_INDEX" val="20203157"/>
  <p:tag name="KSO_WM_UNIT_LAYERLEVEL" val="1_1"/>
  <p:tag name="KSO_WM_TAG_VERSION" val="1.0"/>
  <p:tag name="KSO_WM_BEAUTIFY_FLAG" val="#wm#"/>
  <p:tag name="KSO_WM_UNIT_PRESET_TEXT" val="单击此处添加文本具体内容"/>
  <p:tag name="KSO_WM_UNIT_NOCLEAR" val="0"/>
  <p:tag name="KSO_WM_UNIT_VALUE" val="14"/>
  <p:tag name="KSO_WM_UNIT_TYPE" val="h_f"/>
  <p:tag name="KSO_WM_UNIT_INDEX" val="2_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i*2_2"/>
  <p:tag name="KSO_WM_TEMPLATE_CATEGORY" val="custom"/>
  <p:tag name="KSO_WM_TEMPLATE_INDEX" val="20203157"/>
  <p:tag name="KSO_WM_UNIT_LAYERLEVEL" val="1_1"/>
  <p:tag name="KSO_WM_TAG_VERSION" val="1.0"/>
  <p:tag name="KSO_WM_BEAUTIFY_FLAG" val="#wm#"/>
  <p:tag name="KSO_WM_UNIT_TYPE" val="h_i"/>
  <p:tag name="KSO_WM_UNIT_INDEX" val="2_2"/>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a*3_1"/>
  <p:tag name="KSO_WM_TEMPLATE_CATEGORY" val="custom"/>
  <p:tag name="KSO_WM_TEMPLATE_INDEX" val="20203157"/>
  <p:tag name="KSO_WM_UNIT_LAYERLEVEL" val="1_1"/>
  <p:tag name="KSO_WM_TAG_VERSION" val="1.0"/>
  <p:tag name="KSO_WM_BEAUTIFY_FLAG" val="#wm#"/>
  <p:tag name="KSO_WM_UNIT_ISCONTENTSTITLE" val="0"/>
  <p:tag name="KSO_WM_UNIT_NOCLEAR" val="0"/>
  <p:tag name="KSO_WM_UNIT_VALUE" val="7"/>
  <p:tag name="KSO_WM_UNIT_TYPE" val="h_a"/>
  <p:tag name="KSO_WM_UNIT_INDEX" val="3_1"/>
  <p:tag name="KSO_WM_UNIT_PRESET_TEXT" val="添加标题"/>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f*3_1"/>
  <p:tag name="KSO_WM_TEMPLATE_CATEGORY" val="custom"/>
  <p:tag name="KSO_WM_TEMPLATE_INDEX" val="20203157"/>
  <p:tag name="KSO_WM_UNIT_LAYERLEVEL" val="1_1"/>
  <p:tag name="KSO_WM_TAG_VERSION" val="1.0"/>
  <p:tag name="KSO_WM_BEAUTIFY_FLAG" val="#wm#"/>
  <p:tag name="KSO_WM_UNIT_PRESET_TEXT" val="单击此处添加文本具体内容"/>
  <p:tag name="KSO_WM_UNIT_NOCLEAR" val="0"/>
  <p:tag name="KSO_WM_UNIT_VALUE" val="14"/>
  <p:tag name="KSO_WM_UNIT_TYPE" val="h_f"/>
  <p:tag name="KSO_WM_UNIT_INDEX" val="3_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i*3_2"/>
  <p:tag name="KSO_WM_TEMPLATE_CATEGORY" val="custom"/>
  <p:tag name="KSO_WM_TEMPLATE_INDEX" val="20203157"/>
  <p:tag name="KSO_WM_UNIT_LAYERLEVEL" val="1_1"/>
  <p:tag name="KSO_WM_TAG_VERSION" val="1.0"/>
  <p:tag name="KSO_WM_BEAUTIFY_FLAG" val="#wm#"/>
  <p:tag name="KSO_WM_UNIT_TYPE" val="h_i"/>
  <p:tag name="KSO_WM_UNIT_INDEX" val="3_2"/>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a*2_1"/>
  <p:tag name="KSO_WM_TEMPLATE_CATEGORY" val="custom"/>
  <p:tag name="KSO_WM_TEMPLATE_INDEX" val="20203157"/>
  <p:tag name="KSO_WM_UNIT_LAYERLEVEL" val="1_1"/>
  <p:tag name="KSO_WM_TAG_VERSION" val="1.0"/>
  <p:tag name="KSO_WM_BEAUTIFY_FLAG" val="#wm#"/>
  <p:tag name="KSO_WM_UNIT_ISCONTENTSTITLE" val="0"/>
  <p:tag name="KSO_WM_UNIT_NOCLEAR" val="0"/>
  <p:tag name="KSO_WM_UNIT_VALUE" val="7"/>
  <p:tag name="KSO_WM_UNIT_TYPE" val="h_a"/>
  <p:tag name="KSO_WM_UNIT_INDEX" val="2_1"/>
  <p:tag name="KSO_WM_UNIT_PRESET_TEXT" val="添加标题"/>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f*2_1"/>
  <p:tag name="KSO_WM_TEMPLATE_CATEGORY" val="custom"/>
  <p:tag name="KSO_WM_TEMPLATE_INDEX" val="20203157"/>
  <p:tag name="KSO_WM_UNIT_LAYERLEVEL" val="1_1"/>
  <p:tag name="KSO_WM_TAG_VERSION" val="1.0"/>
  <p:tag name="KSO_WM_BEAUTIFY_FLAG" val="#wm#"/>
  <p:tag name="KSO_WM_UNIT_PRESET_TEXT" val="单击此处添加文本具体内容"/>
  <p:tag name="KSO_WM_UNIT_NOCLEAR" val="0"/>
  <p:tag name="KSO_WM_UNIT_VALUE" val="14"/>
  <p:tag name="KSO_WM_UNIT_TYPE" val="h_f"/>
  <p:tag name="KSO_WM_UNIT_INDEX" val="2_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i*2_2"/>
  <p:tag name="KSO_WM_TEMPLATE_CATEGORY" val="custom"/>
  <p:tag name="KSO_WM_TEMPLATE_INDEX" val="20203157"/>
  <p:tag name="KSO_WM_UNIT_LAYERLEVEL" val="1_1"/>
  <p:tag name="KSO_WM_TAG_VERSION" val="1.0"/>
  <p:tag name="KSO_WM_BEAUTIFY_FLAG" val="#wm#"/>
  <p:tag name="KSO_WM_UNIT_TYPE" val="h_i"/>
  <p:tag name="KSO_WM_UNIT_INDEX" val="2_2"/>
</p:tagLst>
</file>

<file path=ppt/tags/tag25.xml><?xml version="1.0" encoding="utf-8"?>
<p:tagLst xmlns:a="http://schemas.openxmlformats.org/drawingml/2006/main" xmlns:r="http://schemas.openxmlformats.org/officeDocument/2006/relationships" xmlns:p="http://schemas.openxmlformats.org/presentationml/2006/main">
  <p:tag name="ISLIDE.ICON" val="#407153;#405324;#405097;#405338;"/>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f*3_1"/>
  <p:tag name="KSO_WM_TEMPLATE_CATEGORY" val="custom"/>
  <p:tag name="KSO_WM_TEMPLATE_INDEX" val="20203157"/>
  <p:tag name="KSO_WM_UNIT_LAYERLEVEL" val="1_1"/>
  <p:tag name="KSO_WM_TAG_VERSION" val="1.0"/>
  <p:tag name="KSO_WM_BEAUTIFY_FLAG" val="#wm#"/>
  <p:tag name="KSO_WM_UNIT_PRESET_TEXT" val="单击此处添加文本具体内容"/>
  <p:tag name="KSO_WM_UNIT_NOCLEAR" val="0"/>
  <p:tag name="KSO_WM_UNIT_VALUE" val="14"/>
  <p:tag name="KSO_WM_UNIT_TYPE" val="h_f"/>
  <p:tag name="KSO_WM_UNIT_INDEX" val="3_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f*2_1"/>
  <p:tag name="KSO_WM_TEMPLATE_CATEGORY" val="custom"/>
  <p:tag name="KSO_WM_TEMPLATE_INDEX" val="20203157"/>
  <p:tag name="KSO_WM_UNIT_LAYERLEVEL" val="1_1"/>
  <p:tag name="KSO_WM_TAG_VERSION" val="1.0"/>
  <p:tag name="KSO_WM_BEAUTIFY_FLAG" val="#wm#"/>
  <p:tag name="KSO_WM_UNIT_PRESET_TEXT" val="单击此处添加文本具体内容"/>
  <p:tag name="KSO_WM_UNIT_NOCLEAR" val="0"/>
  <p:tag name="KSO_WM_UNIT_VALUE" val="14"/>
  <p:tag name="KSO_WM_UNIT_TYPE" val="h_f"/>
  <p:tag name="KSO_WM_UNIT_INDEX" val="2_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f*3_1"/>
  <p:tag name="KSO_WM_TEMPLATE_CATEGORY" val="custom"/>
  <p:tag name="KSO_WM_TEMPLATE_INDEX" val="20203157"/>
  <p:tag name="KSO_WM_UNIT_LAYERLEVEL" val="1_1"/>
  <p:tag name="KSO_WM_TAG_VERSION" val="1.0"/>
  <p:tag name="KSO_WM_BEAUTIFY_FLAG" val="#wm#"/>
  <p:tag name="KSO_WM_UNIT_PRESET_TEXT" val="单击此处添加文本具体内容"/>
  <p:tag name="KSO_WM_UNIT_NOCLEAR" val="0"/>
  <p:tag name="KSO_WM_UNIT_VALUE" val="14"/>
  <p:tag name="KSO_WM_UNIT_TYPE" val="h_f"/>
  <p:tag name="KSO_WM_UNIT_INDEX" val="3_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3157_22*h_f*2_1"/>
  <p:tag name="KSO_WM_TEMPLATE_CATEGORY" val="custom"/>
  <p:tag name="KSO_WM_TEMPLATE_INDEX" val="20203157"/>
  <p:tag name="KSO_WM_UNIT_LAYERLEVEL" val="1_1"/>
  <p:tag name="KSO_WM_TAG_VERSION" val="1.0"/>
  <p:tag name="KSO_WM_BEAUTIFY_FLAG" val="#wm#"/>
  <p:tag name="KSO_WM_UNIT_PRESET_TEXT" val="单击此处添加文本具体内容"/>
  <p:tag name="KSO_WM_UNIT_NOCLEAR" val="0"/>
  <p:tag name="KSO_WM_UNIT_VALUE" val="14"/>
  <p:tag name="KSO_WM_UNIT_TYPE" val="h_f"/>
  <p:tag name="KSO_WM_UNIT_INDEX" val="2_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3157"/>
  <p:tag name="KSO_WM_SLIDE_ID" val="custom20203157_18"/>
  <p:tag name="KSO_WM_TEMPLATE_SUBCATEGORY" val="0"/>
  <p:tag name="KSO_WM_SLIDE_ITEM_CNT" val="6"/>
  <p:tag name="KSO_WM_SLIDE_INDEX" val="18"/>
  <p:tag name="KSO_WM_DIAGRAM_GROUP_CODE" val="q1-1"/>
  <p:tag name="KSO_WM_SLIDE_DIAGTYPE" val="q"/>
  <p:tag name="KSO_WM_TAG_VERSION" val="1.0"/>
  <p:tag name="KSO_WM_SLIDE_LAYOUT" val="a_q"/>
  <p:tag name="KSO_WM_SLIDE_LAYOUT_CNT" val="1_1"/>
  <p:tag name="KSO_WM_SLIDE_TYPE" val="text"/>
  <p:tag name="KSO_WM_SLIDE_SUBTYPE" val="diag"/>
  <p:tag name="KSO_WM_SLIDE_SIZE" val="811.45*312.75"/>
  <p:tag name="KSO_WM_SLIDE_POSITION" val="75.1*152.5"/>
  <p:tag name="KSO_WM_TEMPLATE_MASTER_TYPE" val="1"/>
  <p:tag name="KSO_WM_TEMPLATE_COLOR_TYPE" val="1"/>
</p:tagLst>
</file>

<file path=ppt/tags/tag31.xml><?xml version="1.0" encoding="utf-8"?>
<p:tagLst xmlns:a="http://schemas.openxmlformats.org/drawingml/2006/main" xmlns:r="http://schemas.openxmlformats.org/officeDocument/2006/relationships" xmlns:p="http://schemas.openxmlformats.org/presentationml/2006/main">
  <p:tag name="KSO_WM_SLIDE_ID" val="custom20203157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157"/>
  <p:tag name="KSO_WM_SLIDE_LAYOUT" val="a_b"/>
  <p:tag name="KSO_WM_SLIDE_LAYOUT_CNT" val="1_1"/>
  <p:tag name="KSO_WM_TEMPLATE_MASTER_THUMB_INDEX" val="12"/>
  <p:tag name="KSO_WM_TEMPLATE_THUMBS_INDEX" val="1、4、7、8、9、10、13、16、19、20、21、22、23、24、25、26、27、28、29、30"/>
</p:tagLst>
</file>

<file path=ppt/tags/tag3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文艺清新"/>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03157_1*a*1"/>
  <p:tag name="KSO_WM_TEMPLATE_CATEGORY" val="custom"/>
  <p:tag name="KSO_WM_TEMPLATE_INDEX" val="20203157"/>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文艺清新"/>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03157_1*a*1"/>
  <p:tag name="KSO_WM_TEMPLATE_CATEGORY" val="custom"/>
  <p:tag name="KSO_WM_TEMPLATE_INDEX" val="2020315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文艺清新"/>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03157_1*a*1"/>
  <p:tag name="KSO_WM_TEMPLATE_CATEGORY" val="custom"/>
  <p:tag name="KSO_WM_TEMPLATE_INDEX" val="20203157"/>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文艺清新"/>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03157_1*a*1"/>
  <p:tag name="KSO_WM_TEMPLATE_CATEGORY" val="custom"/>
  <p:tag name="KSO_WM_TEMPLATE_INDEX" val="2020315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SHOW_EDIT_AREA_INDICATION" val="0"/>
  <p:tag name="KSO_WM_TEMPLATE_THUMBS_INDEX" val="1、4、7、8、9、10、13、16、19、20、21、22、23、24、25、26、27、28、29、30"/>
  <p:tag name="KSO_WM_TEMPLATE_SUBCATEGORY" val="0"/>
  <p:tag name="KSO_WM_TAG_VERSION" val="1.0"/>
  <p:tag name="KSO_WM_BEAUTIFY_FLAG" val="#wm#"/>
  <p:tag name="KSO_WM_TEMPLATE_CATEGORY" val="custom"/>
  <p:tag name="KSO_WM_TEMPLATE_INDEX" val="20203157"/>
  <p:tag name="KSO_WM_TEMPLATE_MASTER_TYPE" val="1"/>
  <p:tag name="KSO_WM_TEMPLATE_COLOR_TYPE" val="1"/>
  <p:tag name="KSO_WM_TEMPLATE_MASTER_THUMB_INDEX" val="12"/>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BK_DARK_LIGHT"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BK_DARK_LIGHT"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BK_DARK_LIGHT"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BK_DARK_LIGHT" val="1"/>
</p:tagLst>
</file>

<file path=ppt/theme/theme1.xml><?xml version="1.0" encoding="utf-8"?>
<a:theme xmlns:a="http://schemas.openxmlformats.org/drawingml/2006/main" name="51PPT模板网   www.51pptmoban.com">
  <a:themeElements>
    <a:clrScheme name="自定义 6">
      <a:dk1>
        <a:sysClr val="windowText" lastClr="000000"/>
      </a:dk1>
      <a:lt1>
        <a:sysClr val="window" lastClr="FFFFFF"/>
      </a:lt1>
      <a:dk2>
        <a:srgbClr val="EDF3F3"/>
      </a:dk2>
      <a:lt2>
        <a:srgbClr val="FFFFFF"/>
      </a:lt2>
      <a:accent1>
        <a:srgbClr val="587F7E"/>
      </a:accent1>
      <a:accent2>
        <a:srgbClr val="E7A55A"/>
      </a:accent2>
      <a:accent3>
        <a:srgbClr val="607F6F"/>
      </a:accent3>
      <a:accent4>
        <a:srgbClr val="657F67"/>
      </a:accent4>
      <a:accent5>
        <a:srgbClr val="697F60"/>
      </a:accent5>
      <a:accent6>
        <a:srgbClr val="6D7F58"/>
      </a:accent6>
      <a:hlink>
        <a:srgbClr val="658BD5"/>
      </a:hlink>
      <a:folHlink>
        <a:srgbClr val="A16AA5"/>
      </a:folHlink>
    </a:clrScheme>
    <a:fontScheme name="oppo">
      <a:majorFont>
        <a:latin typeface="OPPOSans H"/>
        <a:ea typeface="OPPOSans H"/>
        <a:cs typeface=""/>
      </a:majorFont>
      <a:minorFont>
        <a:latin typeface="OPPOSans B"/>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3530</TotalTime>
  <Words>822</Words>
  <Application>Microsoft Office PowerPoint</Application>
  <PresentationFormat>宽屏</PresentationFormat>
  <Paragraphs>143</Paragraphs>
  <Slides>16</Slides>
  <Notes>16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16</vt:i4>
      </vt:variant>
    </vt:vector>
  </HeadingPairs>
  <TitlesOfParts>
    <vt:vector size="28" baseType="lpstr">
      <vt:lpstr>OPPOSans B</vt:lpstr>
      <vt:lpstr>OPPOSans H</vt:lpstr>
      <vt:lpstr>OPPOSans M</vt:lpstr>
      <vt:lpstr>阿里巴巴普惠体 2.0 55 Regular</vt:lpstr>
      <vt:lpstr>阿里巴巴普惠体 B</vt:lpstr>
      <vt:lpstr>汉仪雅酷黑 45W</vt:lpstr>
      <vt:lpstr>思源黑体 CN Bold</vt:lpstr>
      <vt:lpstr>思源黑体 CN Light</vt:lpstr>
      <vt:lpstr>Arial</vt:lpstr>
      <vt:lpstr>Calibri</vt:lpstr>
      <vt:lpstr>Segoe UI Light</vt:lpstr>
      <vt:lpstr>51PPT模板网   www.51pptmoban.com</vt:lpstr>
      <vt:lpstr>PowerPoint 演示文稿</vt:lpstr>
      <vt:lpstr>PowerPoint 演示文稿</vt:lpstr>
      <vt:lpstr>PowerPoint 演示文稿</vt:lpstr>
      <vt:lpstr>01 请输入标题</vt:lpstr>
      <vt:lpstr>02 请输入标题</vt:lpstr>
      <vt:lpstr>PowerPoint 演示文稿</vt:lpstr>
      <vt:lpstr>04 请输入标题</vt:lpstr>
      <vt:lpstr>05 请输入标题</vt:lpstr>
      <vt:lpstr>PowerPoint 演示文稿</vt:lpstr>
      <vt:lpstr>06 请输入标题</vt:lpstr>
      <vt:lpstr>07 请输入标题</vt:lpstr>
      <vt:lpstr>PowerPoint 演示文稿</vt:lpstr>
      <vt:lpstr>03 请输入标题</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绿色简约几何风总结汇报商务通用ppt模板</dc:title>
  <dc:creator>冷晴</dc:creator>
  <cp:keywords>P界达人</cp:keywords>
  <dc:description>www.51pptmoban.com</dc:description>
  <cp:lastModifiedBy>Win user</cp:lastModifiedBy>
  <cp:revision>26</cp:revision>
  <dcterms:created xsi:type="dcterms:W3CDTF">2022-01-18T08:04:09Z</dcterms:created>
  <dcterms:modified xsi:type="dcterms:W3CDTF">2022-09-20T11:41:11Z</dcterms:modified>
</cp:coreProperties>
</file>