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262" r:id="rId2"/>
    <p:sldId id="261" r:id="rId3"/>
    <p:sldId id="266" r:id="rId4"/>
    <p:sldId id="274" r:id="rId5"/>
    <p:sldId id="264" r:id="rId6"/>
    <p:sldId id="268" r:id="rId7"/>
    <p:sldId id="271" r:id="rId8"/>
    <p:sldId id="272" r:id="rId9"/>
    <p:sldId id="269" r:id="rId10"/>
    <p:sldId id="273" r:id="rId11"/>
    <p:sldId id="275" r:id="rId12"/>
    <p:sldId id="270" r:id="rId13"/>
    <p:sldId id="276" r:id="rId14"/>
    <p:sldId id="277" r:id="rId15"/>
    <p:sldId id="278" r:id="rId16"/>
    <p:sldId id="279" r:id="rId17"/>
    <p:sldId id="280" r:id="rId18"/>
    <p:sldId id="281" r:id="rId1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1350" userDrawn="1">
          <p15:clr>
            <a:srgbClr val="A4A3A4"/>
          </p15:clr>
        </p15:guide>
        <p15:guide id="2" pos="6312" userDrawn="1">
          <p15:clr>
            <a:srgbClr val="A4A3A4"/>
          </p15:clr>
        </p15:guide>
        <p15:guide id="3" orient="horz" pos="3906" userDrawn="1">
          <p15:clr>
            <a:srgbClr val="A4A3A4"/>
          </p15:clr>
        </p15:guide>
        <p15:guide id="4" orient="horz" pos="86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2C878"/>
    <a:srgbClr val="7EAB65"/>
    <a:srgbClr val="BCF1D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591" autoAdjust="0"/>
    <p:restoredTop sz="94660"/>
  </p:normalViewPr>
  <p:slideViewPr>
    <p:cSldViewPr snapToGrid="0" showGuides="1">
      <p:cViewPr varScale="1">
        <p:scale>
          <a:sx n="84" d="100"/>
          <a:sy n="84" d="100"/>
        </p:scale>
        <p:origin x="384" y="84"/>
      </p:cViewPr>
      <p:guideLst>
        <p:guide pos="1350"/>
        <p:guide pos="6312"/>
        <p:guide orient="horz" pos="3906"/>
        <p:guide orient="horz" pos="86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OPPOSans R" panose="00020600040101010101" pitchFamily="18" charset="-122"/>
                <a:ea typeface="OPPOSans R" panose="00020600040101010101" pitchFamily="18"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OPPOSans R" panose="00020600040101010101" pitchFamily="18" charset="-122"/>
                <a:ea typeface="OPPOSans R" panose="00020600040101010101" pitchFamily="18" charset="-122"/>
              </a:defRPr>
            </a:lvl1pPr>
          </a:lstStyle>
          <a:p>
            <a:fld id="{8DF28778-CE9B-4696-B8B9-BE8AC0E7FCC2}" type="datetimeFigureOut">
              <a:rPr lang="zh-CN" altLang="en-US" smtClean="0"/>
              <a:pPr/>
              <a:t>2022/9/20</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OPPOSans R" panose="00020600040101010101" pitchFamily="18" charset="-122"/>
                <a:ea typeface="OPPOSans R" panose="00020600040101010101" pitchFamily="18"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OPPOSans R" panose="00020600040101010101" pitchFamily="18" charset="-122"/>
                <a:ea typeface="OPPOSans R" panose="00020600040101010101" pitchFamily="18" charset="-122"/>
              </a:defRPr>
            </a:lvl1pPr>
          </a:lstStyle>
          <a:p>
            <a:fld id="{40DC57AC-30D7-4731-8DC3-9023132D1384}" type="slidenum">
              <a:rPr lang="zh-CN" altLang="en-US" smtClean="0"/>
              <a:pPr/>
              <a:t>‹#›</a:t>
            </a:fld>
            <a:endParaRPr lang="zh-CN" altLang="en-US" dirty="0"/>
          </a:p>
        </p:txBody>
      </p:sp>
    </p:spTree>
    <p:extLst>
      <p:ext uri="{BB962C8B-B14F-4D97-AF65-F5344CB8AC3E}">
        <p14:creationId xmlns:p14="http://schemas.microsoft.com/office/powerpoint/2010/main" val="35039805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OPPOSans R" panose="00020600040101010101" pitchFamily="18" charset="-122"/>
        <a:ea typeface="OPPOSans R" panose="00020600040101010101" pitchFamily="18" charset="-122"/>
        <a:cs typeface="+mn-cs"/>
      </a:defRPr>
    </a:lvl1pPr>
    <a:lvl2pPr marL="457200" algn="l" defTabSz="914400" rtl="0" eaLnBrk="1" latinLnBrk="0" hangingPunct="1">
      <a:defRPr sz="1200" kern="1200">
        <a:solidFill>
          <a:schemeClr val="tx1"/>
        </a:solidFill>
        <a:latin typeface="OPPOSans R" panose="00020600040101010101" pitchFamily="18" charset="-122"/>
        <a:ea typeface="OPPOSans R" panose="00020600040101010101" pitchFamily="18" charset="-122"/>
        <a:cs typeface="+mn-cs"/>
      </a:defRPr>
    </a:lvl2pPr>
    <a:lvl3pPr marL="914400" algn="l" defTabSz="914400" rtl="0" eaLnBrk="1" latinLnBrk="0" hangingPunct="1">
      <a:defRPr sz="1200" kern="1200">
        <a:solidFill>
          <a:schemeClr val="tx1"/>
        </a:solidFill>
        <a:latin typeface="OPPOSans R" panose="00020600040101010101" pitchFamily="18" charset="-122"/>
        <a:ea typeface="OPPOSans R" panose="00020600040101010101" pitchFamily="18" charset="-122"/>
        <a:cs typeface="+mn-cs"/>
      </a:defRPr>
    </a:lvl3pPr>
    <a:lvl4pPr marL="1371600" algn="l" defTabSz="914400" rtl="0" eaLnBrk="1" latinLnBrk="0" hangingPunct="1">
      <a:defRPr sz="1200" kern="1200">
        <a:solidFill>
          <a:schemeClr val="tx1"/>
        </a:solidFill>
        <a:latin typeface="OPPOSans R" panose="00020600040101010101" pitchFamily="18" charset="-122"/>
        <a:ea typeface="OPPOSans R" panose="00020600040101010101" pitchFamily="18" charset="-122"/>
        <a:cs typeface="+mn-cs"/>
      </a:defRPr>
    </a:lvl4pPr>
    <a:lvl5pPr marL="1828800" algn="l" defTabSz="914400" rtl="0" eaLnBrk="1" latinLnBrk="0" hangingPunct="1">
      <a:defRPr sz="1200" kern="1200">
        <a:solidFill>
          <a:schemeClr val="tx1"/>
        </a:solidFill>
        <a:latin typeface="OPPOSans R" panose="00020600040101010101" pitchFamily="18" charset="-122"/>
        <a:ea typeface="OPPOSans R" panose="00020600040101010101" pitchFamily="18"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0DC57AC-30D7-4731-8DC3-9023132D1384}" type="slidenum">
              <a:rPr lang="zh-CN" altLang="en-US" smtClean="0"/>
              <a:pPr/>
              <a:t>1</a:t>
            </a:fld>
            <a:endParaRPr lang="zh-CN" altLang="en-US" dirty="0"/>
          </a:p>
        </p:txBody>
      </p:sp>
    </p:spTree>
    <p:extLst>
      <p:ext uri="{BB962C8B-B14F-4D97-AF65-F5344CB8AC3E}">
        <p14:creationId xmlns:p14="http://schemas.microsoft.com/office/powerpoint/2010/main" val="66015320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0DC57AC-30D7-4731-8DC3-9023132D1384}" type="slidenum">
              <a:rPr lang="zh-CN" altLang="en-US" smtClean="0"/>
              <a:pPr/>
              <a:t>10</a:t>
            </a:fld>
            <a:endParaRPr lang="zh-CN" altLang="en-US" dirty="0"/>
          </a:p>
        </p:txBody>
      </p:sp>
    </p:spTree>
    <p:extLst>
      <p:ext uri="{BB962C8B-B14F-4D97-AF65-F5344CB8AC3E}">
        <p14:creationId xmlns:p14="http://schemas.microsoft.com/office/powerpoint/2010/main" val="40836434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0DC57AC-30D7-4731-8DC3-9023132D1384}" type="slidenum">
              <a:rPr lang="zh-CN" altLang="en-US" smtClean="0"/>
              <a:pPr/>
              <a:t>11</a:t>
            </a:fld>
            <a:endParaRPr lang="zh-CN" altLang="en-US" dirty="0"/>
          </a:p>
        </p:txBody>
      </p:sp>
    </p:spTree>
    <p:extLst>
      <p:ext uri="{BB962C8B-B14F-4D97-AF65-F5344CB8AC3E}">
        <p14:creationId xmlns:p14="http://schemas.microsoft.com/office/powerpoint/2010/main" val="42562574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0DC57AC-30D7-4731-8DC3-9023132D1384}" type="slidenum">
              <a:rPr lang="zh-CN" altLang="en-US" smtClean="0"/>
              <a:t>12</a:t>
            </a:fld>
            <a:endParaRPr lang="zh-CN" altLang="en-US"/>
          </a:p>
        </p:txBody>
      </p:sp>
    </p:spTree>
    <p:extLst>
      <p:ext uri="{BB962C8B-B14F-4D97-AF65-F5344CB8AC3E}">
        <p14:creationId xmlns:p14="http://schemas.microsoft.com/office/powerpoint/2010/main" val="27303128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0DC57AC-30D7-4731-8DC3-9023132D1384}" type="slidenum">
              <a:rPr lang="zh-CN" altLang="en-US" smtClean="0"/>
              <a:t>13</a:t>
            </a:fld>
            <a:endParaRPr lang="zh-CN" altLang="en-US"/>
          </a:p>
        </p:txBody>
      </p:sp>
    </p:spTree>
    <p:extLst>
      <p:ext uri="{BB962C8B-B14F-4D97-AF65-F5344CB8AC3E}">
        <p14:creationId xmlns:p14="http://schemas.microsoft.com/office/powerpoint/2010/main" val="2600676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0DC57AC-30D7-4731-8DC3-9023132D1384}" type="slidenum">
              <a:rPr lang="zh-CN" altLang="en-US" smtClean="0"/>
              <a:t>14</a:t>
            </a:fld>
            <a:endParaRPr lang="zh-CN" altLang="en-US"/>
          </a:p>
        </p:txBody>
      </p:sp>
    </p:spTree>
    <p:extLst>
      <p:ext uri="{BB962C8B-B14F-4D97-AF65-F5344CB8AC3E}">
        <p14:creationId xmlns:p14="http://schemas.microsoft.com/office/powerpoint/2010/main" val="260671623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0DC57AC-30D7-4731-8DC3-9023132D1384}" type="slidenum">
              <a:rPr lang="zh-CN" altLang="en-US" smtClean="0"/>
              <a:pPr/>
              <a:t>15</a:t>
            </a:fld>
            <a:endParaRPr lang="zh-CN" altLang="en-US" dirty="0"/>
          </a:p>
        </p:txBody>
      </p:sp>
    </p:spTree>
    <p:extLst>
      <p:ext uri="{BB962C8B-B14F-4D97-AF65-F5344CB8AC3E}">
        <p14:creationId xmlns:p14="http://schemas.microsoft.com/office/powerpoint/2010/main" val="2739702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0DC57AC-30D7-4731-8DC3-9023132D1384}" type="slidenum">
              <a:rPr lang="zh-CN" altLang="en-US" smtClean="0"/>
              <a:pPr/>
              <a:t>16</a:t>
            </a:fld>
            <a:endParaRPr lang="zh-CN" altLang="en-US" dirty="0"/>
          </a:p>
        </p:txBody>
      </p:sp>
    </p:spTree>
    <p:extLst>
      <p:ext uri="{BB962C8B-B14F-4D97-AF65-F5344CB8AC3E}">
        <p14:creationId xmlns:p14="http://schemas.microsoft.com/office/powerpoint/2010/main" val="212381801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0DC57AC-30D7-4731-8DC3-9023132D1384}" type="slidenum">
              <a:rPr lang="zh-CN" altLang="en-US" smtClean="0"/>
              <a:pPr/>
              <a:t>17</a:t>
            </a:fld>
            <a:endParaRPr lang="zh-CN" altLang="en-US" dirty="0"/>
          </a:p>
        </p:txBody>
      </p:sp>
    </p:spTree>
    <p:extLst>
      <p:ext uri="{BB962C8B-B14F-4D97-AF65-F5344CB8AC3E}">
        <p14:creationId xmlns:p14="http://schemas.microsoft.com/office/powerpoint/2010/main" val="376285470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0DC57AC-30D7-4731-8DC3-9023132D1384}" type="slidenum">
              <a:rPr lang="zh-CN" altLang="en-US" smtClean="0"/>
              <a:pPr/>
              <a:t>18</a:t>
            </a:fld>
            <a:endParaRPr lang="zh-CN" altLang="en-US" dirty="0"/>
          </a:p>
        </p:txBody>
      </p:sp>
    </p:spTree>
    <p:extLst>
      <p:ext uri="{BB962C8B-B14F-4D97-AF65-F5344CB8AC3E}">
        <p14:creationId xmlns:p14="http://schemas.microsoft.com/office/powerpoint/2010/main" val="4488193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0DC57AC-30D7-4731-8DC3-9023132D1384}" type="slidenum">
              <a:rPr lang="zh-CN" altLang="en-US" smtClean="0"/>
              <a:pPr/>
              <a:t>2</a:t>
            </a:fld>
            <a:endParaRPr lang="zh-CN" altLang="en-US" dirty="0"/>
          </a:p>
        </p:txBody>
      </p:sp>
    </p:spTree>
    <p:extLst>
      <p:ext uri="{BB962C8B-B14F-4D97-AF65-F5344CB8AC3E}">
        <p14:creationId xmlns:p14="http://schemas.microsoft.com/office/powerpoint/2010/main" val="20272069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0DC57AC-30D7-4731-8DC3-9023132D1384}" type="slidenum">
              <a:rPr lang="zh-CN" altLang="en-US" smtClean="0"/>
              <a:t>3</a:t>
            </a:fld>
            <a:endParaRPr lang="zh-CN" altLang="en-US"/>
          </a:p>
        </p:txBody>
      </p:sp>
    </p:spTree>
    <p:extLst>
      <p:ext uri="{BB962C8B-B14F-4D97-AF65-F5344CB8AC3E}">
        <p14:creationId xmlns:p14="http://schemas.microsoft.com/office/powerpoint/2010/main" val="14571912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0DC57AC-30D7-4731-8DC3-9023132D1384}" type="slidenum">
              <a:rPr lang="zh-CN" altLang="en-US" smtClean="0"/>
              <a:pPr/>
              <a:t>4</a:t>
            </a:fld>
            <a:endParaRPr lang="zh-CN" altLang="en-US" dirty="0"/>
          </a:p>
        </p:txBody>
      </p:sp>
    </p:spTree>
    <p:extLst>
      <p:ext uri="{BB962C8B-B14F-4D97-AF65-F5344CB8AC3E}">
        <p14:creationId xmlns:p14="http://schemas.microsoft.com/office/powerpoint/2010/main" val="21564893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0DC57AC-30D7-4731-8DC3-9023132D1384}" type="slidenum">
              <a:rPr lang="zh-CN" altLang="en-US" smtClean="0"/>
              <a:t>5</a:t>
            </a:fld>
            <a:endParaRPr lang="zh-CN" altLang="en-US"/>
          </a:p>
        </p:txBody>
      </p:sp>
    </p:spTree>
    <p:extLst>
      <p:ext uri="{BB962C8B-B14F-4D97-AF65-F5344CB8AC3E}">
        <p14:creationId xmlns:p14="http://schemas.microsoft.com/office/powerpoint/2010/main" val="9238346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0DC57AC-30D7-4731-8DC3-9023132D1384}" type="slidenum">
              <a:rPr lang="zh-CN" altLang="en-US" smtClean="0"/>
              <a:t>6</a:t>
            </a:fld>
            <a:endParaRPr lang="zh-CN" altLang="en-US"/>
          </a:p>
        </p:txBody>
      </p:sp>
    </p:spTree>
    <p:extLst>
      <p:ext uri="{BB962C8B-B14F-4D97-AF65-F5344CB8AC3E}">
        <p14:creationId xmlns:p14="http://schemas.microsoft.com/office/powerpoint/2010/main" val="39509688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0DC57AC-30D7-4731-8DC3-9023132D1384}" type="slidenum">
              <a:rPr lang="zh-CN" altLang="en-US" smtClean="0"/>
              <a:pPr/>
              <a:t>7</a:t>
            </a:fld>
            <a:endParaRPr lang="zh-CN" altLang="en-US" dirty="0"/>
          </a:p>
        </p:txBody>
      </p:sp>
    </p:spTree>
    <p:extLst>
      <p:ext uri="{BB962C8B-B14F-4D97-AF65-F5344CB8AC3E}">
        <p14:creationId xmlns:p14="http://schemas.microsoft.com/office/powerpoint/2010/main" val="31956162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0DC57AC-30D7-4731-8DC3-9023132D1384}" type="slidenum">
              <a:rPr lang="zh-CN" altLang="en-US" smtClean="0"/>
              <a:pPr/>
              <a:t>8</a:t>
            </a:fld>
            <a:endParaRPr lang="zh-CN" altLang="en-US" dirty="0"/>
          </a:p>
        </p:txBody>
      </p:sp>
    </p:spTree>
    <p:extLst>
      <p:ext uri="{BB962C8B-B14F-4D97-AF65-F5344CB8AC3E}">
        <p14:creationId xmlns:p14="http://schemas.microsoft.com/office/powerpoint/2010/main" val="1802141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0DC57AC-30D7-4731-8DC3-9023132D1384}" type="slidenum">
              <a:rPr lang="zh-CN" altLang="en-US" smtClean="0"/>
              <a:t>9</a:t>
            </a:fld>
            <a:endParaRPr lang="zh-CN" altLang="en-US"/>
          </a:p>
        </p:txBody>
      </p:sp>
    </p:spTree>
    <p:extLst>
      <p:ext uri="{BB962C8B-B14F-4D97-AF65-F5344CB8AC3E}">
        <p14:creationId xmlns:p14="http://schemas.microsoft.com/office/powerpoint/2010/main" val="389588019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4" Type="http://schemas.microsoft.com/office/2007/relationships/hdphoto" Target="../media/hdphoto2.wdp"/></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4.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9.jpe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封面页">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id="{F5C13E7A-FD89-F0C9-5F1A-06629B62D70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5" name="leaves_52898">
            <a:extLst>
              <a:ext uri="{FF2B5EF4-FFF2-40B4-BE49-F238E27FC236}">
                <a16:creationId xmlns:a16="http://schemas.microsoft.com/office/drawing/2014/main" id="{891E5E94-96C1-B96B-A8BE-A2843CB670B1}"/>
              </a:ext>
            </a:extLst>
          </p:cNvPr>
          <p:cNvSpPr/>
          <p:nvPr userDrawn="1"/>
        </p:nvSpPr>
        <p:spPr>
          <a:xfrm flipV="1">
            <a:off x="10972830" y="5535742"/>
            <a:ext cx="534174" cy="529778"/>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607988" h="602982">
                <a:moveTo>
                  <a:pt x="598676" y="150163"/>
                </a:moveTo>
                <a:cubicBezTo>
                  <a:pt x="605792" y="150163"/>
                  <a:pt x="611039" y="158715"/>
                  <a:pt x="605973" y="165279"/>
                </a:cubicBezTo>
                <a:cubicBezTo>
                  <a:pt x="556159" y="229538"/>
                  <a:pt x="530649" y="307647"/>
                  <a:pt x="475106" y="368653"/>
                </a:cubicBezTo>
                <a:cubicBezTo>
                  <a:pt x="424026" y="424842"/>
                  <a:pt x="357687" y="467480"/>
                  <a:pt x="282424" y="481933"/>
                </a:cubicBezTo>
                <a:cubicBezTo>
                  <a:pt x="225132" y="492954"/>
                  <a:pt x="162110" y="482957"/>
                  <a:pt x="106326" y="499398"/>
                </a:cubicBezTo>
                <a:cubicBezTo>
                  <a:pt x="105180" y="499699"/>
                  <a:pt x="104094" y="500000"/>
                  <a:pt x="103009" y="500241"/>
                </a:cubicBezTo>
                <a:cubicBezTo>
                  <a:pt x="83107" y="528185"/>
                  <a:pt x="68815" y="559682"/>
                  <a:pt x="60794" y="593587"/>
                </a:cubicBezTo>
                <a:cubicBezTo>
                  <a:pt x="59467" y="599309"/>
                  <a:pt x="53858" y="602982"/>
                  <a:pt x="48250" y="602982"/>
                </a:cubicBezTo>
                <a:cubicBezTo>
                  <a:pt x="47164" y="602982"/>
                  <a:pt x="46018" y="602862"/>
                  <a:pt x="44993" y="602561"/>
                </a:cubicBezTo>
                <a:cubicBezTo>
                  <a:pt x="37998" y="600634"/>
                  <a:pt x="34379" y="593527"/>
                  <a:pt x="35947" y="586722"/>
                </a:cubicBezTo>
                <a:cubicBezTo>
                  <a:pt x="52049" y="518670"/>
                  <a:pt x="94506" y="457302"/>
                  <a:pt x="146189" y="410990"/>
                </a:cubicBezTo>
                <a:cubicBezTo>
                  <a:pt x="175679" y="384492"/>
                  <a:pt x="208185" y="363053"/>
                  <a:pt x="242440" y="344805"/>
                </a:cubicBezTo>
                <a:cubicBezTo>
                  <a:pt x="257456" y="336735"/>
                  <a:pt x="272774" y="329328"/>
                  <a:pt x="288394" y="322402"/>
                </a:cubicBezTo>
                <a:cubicBezTo>
                  <a:pt x="288515" y="322281"/>
                  <a:pt x="288696" y="322221"/>
                  <a:pt x="288877" y="322161"/>
                </a:cubicBezTo>
                <a:cubicBezTo>
                  <a:pt x="288997" y="322101"/>
                  <a:pt x="289178" y="322041"/>
                  <a:pt x="289359" y="321920"/>
                </a:cubicBezTo>
                <a:cubicBezTo>
                  <a:pt x="296837" y="318608"/>
                  <a:pt x="304376" y="315296"/>
                  <a:pt x="311974" y="312164"/>
                </a:cubicBezTo>
                <a:cubicBezTo>
                  <a:pt x="312095" y="312104"/>
                  <a:pt x="312216" y="312043"/>
                  <a:pt x="312336" y="312043"/>
                </a:cubicBezTo>
                <a:cubicBezTo>
                  <a:pt x="312457" y="311983"/>
                  <a:pt x="312638" y="311923"/>
                  <a:pt x="312758" y="311863"/>
                </a:cubicBezTo>
                <a:cubicBezTo>
                  <a:pt x="336339" y="302046"/>
                  <a:pt x="360341" y="292953"/>
                  <a:pt x="384404" y="284160"/>
                </a:cubicBezTo>
                <a:cubicBezTo>
                  <a:pt x="359135" y="288135"/>
                  <a:pt x="333926" y="294579"/>
                  <a:pt x="309080" y="302227"/>
                </a:cubicBezTo>
                <a:cubicBezTo>
                  <a:pt x="308899" y="302287"/>
                  <a:pt x="308778" y="302287"/>
                  <a:pt x="308597" y="302348"/>
                </a:cubicBezTo>
                <a:cubicBezTo>
                  <a:pt x="308477" y="302408"/>
                  <a:pt x="308416" y="302408"/>
                  <a:pt x="308296" y="302468"/>
                </a:cubicBezTo>
                <a:cubicBezTo>
                  <a:pt x="295933" y="306262"/>
                  <a:pt x="283630" y="310357"/>
                  <a:pt x="271508" y="314573"/>
                </a:cubicBezTo>
                <a:cubicBezTo>
                  <a:pt x="271327" y="314633"/>
                  <a:pt x="271086" y="314693"/>
                  <a:pt x="270905" y="314754"/>
                </a:cubicBezTo>
                <a:cubicBezTo>
                  <a:pt x="270664" y="314874"/>
                  <a:pt x="270483" y="314934"/>
                  <a:pt x="270242" y="314994"/>
                </a:cubicBezTo>
                <a:cubicBezTo>
                  <a:pt x="259929" y="318608"/>
                  <a:pt x="249737" y="322221"/>
                  <a:pt x="239605" y="325895"/>
                </a:cubicBezTo>
                <a:cubicBezTo>
                  <a:pt x="179660" y="347575"/>
                  <a:pt x="130027" y="386600"/>
                  <a:pt x="81298" y="426588"/>
                </a:cubicBezTo>
                <a:cubicBezTo>
                  <a:pt x="79489" y="428094"/>
                  <a:pt x="77439" y="428756"/>
                  <a:pt x="75448" y="428756"/>
                </a:cubicBezTo>
                <a:cubicBezTo>
                  <a:pt x="69840" y="428756"/>
                  <a:pt x="64714" y="423517"/>
                  <a:pt x="66342" y="417073"/>
                </a:cubicBezTo>
                <a:cubicBezTo>
                  <a:pt x="80454" y="362511"/>
                  <a:pt x="109643" y="311441"/>
                  <a:pt x="150169" y="272597"/>
                </a:cubicBezTo>
                <a:lnTo>
                  <a:pt x="150411" y="272296"/>
                </a:lnTo>
                <a:cubicBezTo>
                  <a:pt x="150531" y="272176"/>
                  <a:pt x="150652" y="272115"/>
                  <a:pt x="150772" y="271995"/>
                </a:cubicBezTo>
                <a:cubicBezTo>
                  <a:pt x="177670" y="246280"/>
                  <a:pt x="209633" y="225984"/>
                  <a:pt x="245335" y="213639"/>
                </a:cubicBezTo>
                <a:cubicBezTo>
                  <a:pt x="245455" y="213639"/>
                  <a:pt x="245636" y="213578"/>
                  <a:pt x="245757" y="213518"/>
                </a:cubicBezTo>
                <a:cubicBezTo>
                  <a:pt x="245877" y="213458"/>
                  <a:pt x="246058" y="213398"/>
                  <a:pt x="246179" y="213398"/>
                </a:cubicBezTo>
                <a:cubicBezTo>
                  <a:pt x="247626" y="212856"/>
                  <a:pt x="249134" y="212374"/>
                  <a:pt x="250581" y="211892"/>
                </a:cubicBezTo>
                <a:cubicBezTo>
                  <a:pt x="254562" y="210627"/>
                  <a:pt x="258542" y="209483"/>
                  <a:pt x="262462" y="208339"/>
                </a:cubicBezTo>
                <a:cubicBezTo>
                  <a:pt x="262643" y="208279"/>
                  <a:pt x="262763" y="208219"/>
                  <a:pt x="262944" y="208219"/>
                </a:cubicBezTo>
                <a:cubicBezTo>
                  <a:pt x="263065" y="208158"/>
                  <a:pt x="263186" y="208098"/>
                  <a:pt x="263367" y="208098"/>
                </a:cubicBezTo>
                <a:cubicBezTo>
                  <a:pt x="281157" y="203039"/>
                  <a:pt x="299129" y="199185"/>
                  <a:pt x="317221" y="196114"/>
                </a:cubicBezTo>
                <a:cubicBezTo>
                  <a:pt x="317342" y="196053"/>
                  <a:pt x="317462" y="196053"/>
                  <a:pt x="317583" y="196053"/>
                </a:cubicBezTo>
                <a:cubicBezTo>
                  <a:pt x="317704" y="195993"/>
                  <a:pt x="317884" y="195993"/>
                  <a:pt x="318005" y="195993"/>
                </a:cubicBezTo>
                <a:cubicBezTo>
                  <a:pt x="366613" y="187803"/>
                  <a:pt x="416065" y="185394"/>
                  <a:pt x="465517" y="181058"/>
                </a:cubicBezTo>
                <a:cubicBezTo>
                  <a:pt x="508637" y="177264"/>
                  <a:pt x="554591" y="169916"/>
                  <a:pt x="594635" y="151067"/>
                </a:cubicBezTo>
                <a:cubicBezTo>
                  <a:pt x="596023" y="150404"/>
                  <a:pt x="597410" y="150163"/>
                  <a:pt x="598676" y="150163"/>
                </a:cubicBezTo>
                <a:close/>
                <a:moveTo>
                  <a:pt x="7250" y="0"/>
                </a:moveTo>
                <a:cubicBezTo>
                  <a:pt x="8757" y="0"/>
                  <a:pt x="10265" y="542"/>
                  <a:pt x="11532" y="1565"/>
                </a:cubicBezTo>
                <a:cubicBezTo>
                  <a:pt x="37888" y="22401"/>
                  <a:pt x="69854" y="34084"/>
                  <a:pt x="94762" y="41912"/>
                </a:cubicBezTo>
                <a:cubicBezTo>
                  <a:pt x="103025" y="44502"/>
                  <a:pt x="111469" y="47091"/>
                  <a:pt x="119671" y="49560"/>
                </a:cubicBezTo>
                <a:cubicBezTo>
                  <a:pt x="158874" y="61484"/>
                  <a:pt x="199404" y="73768"/>
                  <a:pt x="236254" y="95568"/>
                </a:cubicBezTo>
                <a:cubicBezTo>
                  <a:pt x="264541" y="112369"/>
                  <a:pt x="288666" y="138143"/>
                  <a:pt x="306035" y="170180"/>
                </a:cubicBezTo>
                <a:cubicBezTo>
                  <a:pt x="307242" y="172468"/>
                  <a:pt x="308448" y="174757"/>
                  <a:pt x="309654" y="177105"/>
                </a:cubicBezTo>
                <a:cubicBezTo>
                  <a:pt x="309473" y="177105"/>
                  <a:pt x="309353" y="177166"/>
                  <a:pt x="309232" y="177166"/>
                </a:cubicBezTo>
                <a:cubicBezTo>
                  <a:pt x="309051" y="177166"/>
                  <a:pt x="308930" y="177226"/>
                  <a:pt x="308810" y="177226"/>
                </a:cubicBezTo>
                <a:cubicBezTo>
                  <a:pt x="287520" y="181020"/>
                  <a:pt x="266350" y="185897"/>
                  <a:pt x="245361" y="192522"/>
                </a:cubicBezTo>
                <a:cubicBezTo>
                  <a:pt x="245241" y="192582"/>
                  <a:pt x="245060" y="192642"/>
                  <a:pt x="244939" y="192702"/>
                </a:cubicBezTo>
                <a:cubicBezTo>
                  <a:pt x="244758" y="192702"/>
                  <a:pt x="244638" y="192762"/>
                  <a:pt x="244517" y="192823"/>
                </a:cubicBezTo>
                <a:cubicBezTo>
                  <a:pt x="244517" y="192823"/>
                  <a:pt x="244457" y="192823"/>
                  <a:pt x="244457" y="192823"/>
                </a:cubicBezTo>
                <a:cubicBezTo>
                  <a:pt x="239210" y="188728"/>
                  <a:pt x="233721" y="184813"/>
                  <a:pt x="228052" y="181140"/>
                </a:cubicBezTo>
                <a:cubicBezTo>
                  <a:pt x="199886" y="162894"/>
                  <a:pt x="172143" y="145490"/>
                  <a:pt x="143555" y="133145"/>
                </a:cubicBezTo>
                <a:cubicBezTo>
                  <a:pt x="169429" y="150187"/>
                  <a:pt x="198378" y="170060"/>
                  <a:pt x="224674" y="193124"/>
                </a:cubicBezTo>
                <a:cubicBezTo>
                  <a:pt x="226484" y="194689"/>
                  <a:pt x="228293" y="196315"/>
                  <a:pt x="230042" y="197881"/>
                </a:cubicBezTo>
                <a:cubicBezTo>
                  <a:pt x="229922" y="197941"/>
                  <a:pt x="229741" y="198001"/>
                  <a:pt x="229620" y="198062"/>
                </a:cubicBezTo>
                <a:cubicBezTo>
                  <a:pt x="229499" y="198122"/>
                  <a:pt x="229318" y="198182"/>
                  <a:pt x="229198" y="198242"/>
                </a:cubicBezTo>
                <a:cubicBezTo>
                  <a:pt x="194398" y="211792"/>
                  <a:pt x="162010" y="232868"/>
                  <a:pt x="134026" y="260268"/>
                </a:cubicBezTo>
                <a:cubicBezTo>
                  <a:pt x="133905" y="260328"/>
                  <a:pt x="133845" y="260449"/>
                  <a:pt x="133724" y="260569"/>
                </a:cubicBezTo>
                <a:lnTo>
                  <a:pt x="133483" y="260810"/>
                </a:lnTo>
                <a:cubicBezTo>
                  <a:pt x="126366" y="255330"/>
                  <a:pt x="119430" y="249308"/>
                  <a:pt x="112796" y="242865"/>
                </a:cubicBezTo>
                <a:cubicBezTo>
                  <a:pt x="93858" y="224438"/>
                  <a:pt x="77091" y="202458"/>
                  <a:pt x="62978" y="177587"/>
                </a:cubicBezTo>
                <a:cubicBezTo>
                  <a:pt x="46573" y="148621"/>
                  <a:pt x="36863" y="116705"/>
                  <a:pt x="27514" y="85812"/>
                </a:cubicBezTo>
                <a:cubicBezTo>
                  <a:pt x="19915" y="60942"/>
                  <a:pt x="12135" y="35168"/>
                  <a:pt x="796" y="11140"/>
                </a:cubicBezTo>
                <a:cubicBezTo>
                  <a:pt x="-410" y="8611"/>
                  <a:pt x="-229" y="5781"/>
                  <a:pt x="1218" y="3432"/>
                </a:cubicBezTo>
                <a:cubicBezTo>
                  <a:pt x="2606" y="1325"/>
                  <a:pt x="4897" y="0"/>
                  <a:pt x="7250" y="0"/>
                </a:cubicBezTo>
                <a:close/>
              </a:path>
            </a:pathLst>
          </a:cu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leaves_52898">
            <a:extLst>
              <a:ext uri="{FF2B5EF4-FFF2-40B4-BE49-F238E27FC236}">
                <a16:creationId xmlns:a16="http://schemas.microsoft.com/office/drawing/2014/main" id="{C13D8805-A9B9-71A1-B53E-57E62E0B78EF}"/>
              </a:ext>
            </a:extLst>
          </p:cNvPr>
          <p:cNvSpPr/>
          <p:nvPr userDrawn="1"/>
        </p:nvSpPr>
        <p:spPr>
          <a:xfrm flipH="1">
            <a:off x="721602" y="792480"/>
            <a:ext cx="534174" cy="529778"/>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607988" h="602982">
                <a:moveTo>
                  <a:pt x="598676" y="150163"/>
                </a:moveTo>
                <a:cubicBezTo>
                  <a:pt x="605792" y="150163"/>
                  <a:pt x="611039" y="158715"/>
                  <a:pt x="605973" y="165279"/>
                </a:cubicBezTo>
                <a:cubicBezTo>
                  <a:pt x="556159" y="229538"/>
                  <a:pt x="530649" y="307647"/>
                  <a:pt x="475106" y="368653"/>
                </a:cubicBezTo>
                <a:cubicBezTo>
                  <a:pt x="424026" y="424842"/>
                  <a:pt x="357687" y="467480"/>
                  <a:pt x="282424" y="481933"/>
                </a:cubicBezTo>
                <a:cubicBezTo>
                  <a:pt x="225132" y="492954"/>
                  <a:pt x="162110" y="482957"/>
                  <a:pt x="106326" y="499398"/>
                </a:cubicBezTo>
                <a:cubicBezTo>
                  <a:pt x="105180" y="499699"/>
                  <a:pt x="104094" y="500000"/>
                  <a:pt x="103009" y="500241"/>
                </a:cubicBezTo>
                <a:cubicBezTo>
                  <a:pt x="83107" y="528185"/>
                  <a:pt x="68815" y="559682"/>
                  <a:pt x="60794" y="593587"/>
                </a:cubicBezTo>
                <a:cubicBezTo>
                  <a:pt x="59467" y="599309"/>
                  <a:pt x="53858" y="602982"/>
                  <a:pt x="48250" y="602982"/>
                </a:cubicBezTo>
                <a:cubicBezTo>
                  <a:pt x="47164" y="602982"/>
                  <a:pt x="46018" y="602862"/>
                  <a:pt x="44993" y="602561"/>
                </a:cubicBezTo>
                <a:cubicBezTo>
                  <a:pt x="37998" y="600634"/>
                  <a:pt x="34379" y="593527"/>
                  <a:pt x="35947" y="586722"/>
                </a:cubicBezTo>
                <a:cubicBezTo>
                  <a:pt x="52049" y="518670"/>
                  <a:pt x="94506" y="457302"/>
                  <a:pt x="146189" y="410990"/>
                </a:cubicBezTo>
                <a:cubicBezTo>
                  <a:pt x="175679" y="384492"/>
                  <a:pt x="208185" y="363053"/>
                  <a:pt x="242440" y="344805"/>
                </a:cubicBezTo>
                <a:cubicBezTo>
                  <a:pt x="257456" y="336735"/>
                  <a:pt x="272774" y="329328"/>
                  <a:pt x="288394" y="322402"/>
                </a:cubicBezTo>
                <a:cubicBezTo>
                  <a:pt x="288515" y="322281"/>
                  <a:pt x="288696" y="322221"/>
                  <a:pt x="288877" y="322161"/>
                </a:cubicBezTo>
                <a:cubicBezTo>
                  <a:pt x="288997" y="322101"/>
                  <a:pt x="289178" y="322041"/>
                  <a:pt x="289359" y="321920"/>
                </a:cubicBezTo>
                <a:cubicBezTo>
                  <a:pt x="296837" y="318608"/>
                  <a:pt x="304376" y="315296"/>
                  <a:pt x="311974" y="312164"/>
                </a:cubicBezTo>
                <a:cubicBezTo>
                  <a:pt x="312095" y="312104"/>
                  <a:pt x="312216" y="312043"/>
                  <a:pt x="312336" y="312043"/>
                </a:cubicBezTo>
                <a:cubicBezTo>
                  <a:pt x="312457" y="311983"/>
                  <a:pt x="312638" y="311923"/>
                  <a:pt x="312758" y="311863"/>
                </a:cubicBezTo>
                <a:cubicBezTo>
                  <a:pt x="336339" y="302046"/>
                  <a:pt x="360341" y="292953"/>
                  <a:pt x="384404" y="284160"/>
                </a:cubicBezTo>
                <a:cubicBezTo>
                  <a:pt x="359135" y="288135"/>
                  <a:pt x="333926" y="294579"/>
                  <a:pt x="309080" y="302227"/>
                </a:cubicBezTo>
                <a:cubicBezTo>
                  <a:pt x="308899" y="302287"/>
                  <a:pt x="308778" y="302287"/>
                  <a:pt x="308597" y="302348"/>
                </a:cubicBezTo>
                <a:cubicBezTo>
                  <a:pt x="308477" y="302408"/>
                  <a:pt x="308416" y="302408"/>
                  <a:pt x="308296" y="302468"/>
                </a:cubicBezTo>
                <a:cubicBezTo>
                  <a:pt x="295933" y="306262"/>
                  <a:pt x="283630" y="310357"/>
                  <a:pt x="271508" y="314573"/>
                </a:cubicBezTo>
                <a:cubicBezTo>
                  <a:pt x="271327" y="314633"/>
                  <a:pt x="271086" y="314693"/>
                  <a:pt x="270905" y="314754"/>
                </a:cubicBezTo>
                <a:cubicBezTo>
                  <a:pt x="270664" y="314874"/>
                  <a:pt x="270483" y="314934"/>
                  <a:pt x="270242" y="314994"/>
                </a:cubicBezTo>
                <a:cubicBezTo>
                  <a:pt x="259929" y="318608"/>
                  <a:pt x="249737" y="322221"/>
                  <a:pt x="239605" y="325895"/>
                </a:cubicBezTo>
                <a:cubicBezTo>
                  <a:pt x="179660" y="347575"/>
                  <a:pt x="130027" y="386600"/>
                  <a:pt x="81298" y="426588"/>
                </a:cubicBezTo>
                <a:cubicBezTo>
                  <a:pt x="79489" y="428094"/>
                  <a:pt x="77439" y="428756"/>
                  <a:pt x="75448" y="428756"/>
                </a:cubicBezTo>
                <a:cubicBezTo>
                  <a:pt x="69840" y="428756"/>
                  <a:pt x="64714" y="423517"/>
                  <a:pt x="66342" y="417073"/>
                </a:cubicBezTo>
                <a:cubicBezTo>
                  <a:pt x="80454" y="362511"/>
                  <a:pt x="109643" y="311441"/>
                  <a:pt x="150169" y="272597"/>
                </a:cubicBezTo>
                <a:lnTo>
                  <a:pt x="150411" y="272296"/>
                </a:lnTo>
                <a:cubicBezTo>
                  <a:pt x="150531" y="272176"/>
                  <a:pt x="150652" y="272115"/>
                  <a:pt x="150772" y="271995"/>
                </a:cubicBezTo>
                <a:cubicBezTo>
                  <a:pt x="177670" y="246280"/>
                  <a:pt x="209633" y="225984"/>
                  <a:pt x="245335" y="213639"/>
                </a:cubicBezTo>
                <a:cubicBezTo>
                  <a:pt x="245455" y="213639"/>
                  <a:pt x="245636" y="213578"/>
                  <a:pt x="245757" y="213518"/>
                </a:cubicBezTo>
                <a:cubicBezTo>
                  <a:pt x="245877" y="213458"/>
                  <a:pt x="246058" y="213398"/>
                  <a:pt x="246179" y="213398"/>
                </a:cubicBezTo>
                <a:cubicBezTo>
                  <a:pt x="247626" y="212856"/>
                  <a:pt x="249134" y="212374"/>
                  <a:pt x="250581" y="211892"/>
                </a:cubicBezTo>
                <a:cubicBezTo>
                  <a:pt x="254562" y="210627"/>
                  <a:pt x="258542" y="209483"/>
                  <a:pt x="262462" y="208339"/>
                </a:cubicBezTo>
                <a:cubicBezTo>
                  <a:pt x="262643" y="208279"/>
                  <a:pt x="262763" y="208219"/>
                  <a:pt x="262944" y="208219"/>
                </a:cubicBezTo>
                <a:cubicBezTo>
                  <a:pt x="263065" y="208158"/>
                  <a:pt x="263186" y="208098"/>
                  <a:pt x="263367" y="208098"/>
                </a:cubicBezTo>
                <a:cubicBezTo>
                  <a:pt x="281157" y="203039"/>
                  <a:pt x="299129" y="199185"/>
                  <a:pt x="317221" y="196114"/>
                </a:cubicBezTo>
                <a:cubicBezTo>
                  <a:pt x="317342" y="196053"/>
                  <a:pt x="317462" y="196053"/>
                  <a:pt x="317583" y="196053"/>
                </a:cubicBezTo>
                <a:cubicBezTo>
                  <a:pt x="317704" y="195993"/>
                  <a:pt x="317884" y="195993"/>
                  <a:pt x="318005" y="195993"/>
                </a:cubicBezTo>
                <a:cubicBezTo>
                  <a:pt x="366613" y="187803"/>
                  <a:pt x="416065" y="185394"/>
                  <a:pt x="465517" y="181058"/>
                </a:cubicBezTo>
                <a:cubicBezTo>
                  <a:pt x="508637" y="177264"/>
                  <a:pt x="554591" y="169916"/>
                  <a:pt x="594635" y="151067"/>
                </a:cubicBezTo>
                <a:cubicBezTo>
                  <a:pt x="596023" y="150404"/>
                  <a:pt x="597410" y="150163"/>
                  <a:pt x="598676" y="150163"/>
                </a:cubicBezTo>
                <a:close/>
                <a:moveTo>
                  <a:pt x="7250" y="0"/>
                </a:moveTo>
                <a:cubicBezTo>
                  <a:pt x="8757" y="0"/>
                  <a:pt x="10265" y="542"/>
                  <a:pt x="11532" y="1565"/>
                </a:cubicBezTo>
                <a:cubicBezTo>
                  <a:pt x="37888" y="22401"/>
                  <a:pt x="69854" y="34084"/>
                  <a:pt x="94762" y="41912"/>
                </a:cubicBezTo>
                <a:cubicBezTo>
                  <a:pt x="103025" y="44502"/>
                  <a:pt x="111469" y="47091"/>
                  <a:pt x="119671" y="49560"/>
                </a:cubicBezTo>
                <a:cubicBezTo>
                  <a:pt x="158874" y="61484"/>
                  <a:pt x="199404" y="73768"/>
                  <a:pt x="236254" y="95568"/>
                </a:cubicBezTo>
                <a:cubicBezTo>
                  <a:pt x="264541" y="112369"/>
                  <a:pt x="288666" y="138143"/>
                  <a:pt x="306035" y="170180"/>
                </a:cubicBezTo>
                <a:cubicBezTo>
                  <a:pt x="307242" y="172468"/>
                  <a:pt x="308448" y="174757"/>
                  <a:pt x="309654" y="177105"/>
                </a:cubicBezTo>
                <a:cubicBezTo>
                  <a:pt x="309473" y="177105"/>
                  <a:pt x="309353" y="177166"/>
                  <a:pt x="309232" y="177166"/>
                </a:cubicBezTo>
                <a:cubicBezTo>
                  <a:pt x="309051" y="177166"/>
                  <a:pt x="308930" y="177226"/>
                  <a:pt x="308810" y="177226"/>
                </a:cubicBezTo>
                <a:cubicBezTo>
                  <a:pt x="287520" y="181020"/>
                  <a:pt x="266350" y="185897"/>
                  <a:pt x="245361" y="192522"/>
                </a:cubicBezTo>
                <a:cubicBezTo>
                  <a:pt x="245241" y="192582"/>
                  <a:pt x="245060" y="192642"/>
                  <a:pt x="244939" y="192702"/>
                </a:cubicBezTo>
                <a:cubicBezTo>
                  <a:pt x="244758" y="192702"/>
                  <a:pt x="244638" y="192762"/>
                  <a:pt x="244517" y="192823"/>
                </a:cubicBezTo>
                <a:cubicBezTo>
                  <a:pt x="244517" y="192823"/>
                  <a:pt x="244457" y="192823"/>
                  <a:pt x="244457" y="192823"/>
                </a:cubicBezTo>
                <a:cubicBezTo>
                  <a:pt x="239210" y="188728"/>
                  <a:pt x="233721" y="184813"/>
                  <a:pt x="228052" y="181140"/>
                </a:cubicBezTo>
                <a:cubicBezTo>
                  <a:pt x="199886" y="162894"/>
                  <a:pt x="172143" y="145490"/>
                  <a:pt x="143555" y="133145"/>
                </a:cubicBezTo>
                <a:cubicBezTo>
                  <a:pt x="169429" y="150187"/>
                  <a:pt x="198378" y="170060"/>
                  <a:pt x="224674" y="193124"/>
                </a:cubicBezTo>
                <a:cubicBezTo>
                  <a:pt x="226484" y="194689"/>
                  <a:pt x="228293" y="196315"/>
                  <a:pt x="230042" y="197881"/>
                </a:cubicBezTo>
                <a:cubicBezTo>
                  <a:pt x="229922" y="197941"/>
                  <a:pt x="229741" y="198001"/>
                  <a:pt x="229620" y="198062"/>
                </a:cubicBezTo>
                <a:cubicBezTo>
                  <a:pt x="229499" y="198122"/>
                  <a:pt x="229318" y="198182"/>
                  <a:pt x="229198" y="198242"/>
                </a:cubicBezTo>
                <a:cubicBezTo>
                  <a:pt x="194398" y="211792"/>
                  <a:pt x="162010" y="232868"/>
                  <a:pt x="134026" y="260268"/>
                </a:cubicBezTo>
                <a:cubicBezTo>
                  <a:pt x="133905" y="260328"/>
                  <a:pt x="133845" y="260449"/>
                  <a:pt x="133724" y="260569"/>
                </a:cubicBezTo>
                <a:lnTo>
                  <a:pt x="133483" y="260810"/>
                </a:lnTo>
                <a:cubicBezTo>
                  <a:pt x="126366" y="255330"/>
                  <a:pt x="119430" y="249308"/>
                  <a:pt x="112796" y="242865"/>
                </a:cubicBezTo>
                <a:cubicBezTo>
                  <a:pt x="93858" y="224438"/>
                  <a:pt x="77091" y="202458"/>
                  <a:pt x="62978" y="177587"/>
                </a:cubicBezTo>
                <a:cubicBezTo>
                  <a:pt x="46573" y="148621"/>
                  <a:pt x="36863" y="116705"/>
                  <a:pt x="27514" y="85812"/>
                </a:cubicBezTo>
                <a:cubicBezTo>
                  <a:pt x="19915" y="60942"/>
                  <a:pt x="12135" y="35168"/>
                  <a:pt x="796" y="11140"/>
                </a:cubicBezTo>
                <a:cubicBezTo>
                  <a:pt x="-410" y="8611"/>
                  <a:pt x="-229" y="5781"/>
                  <a:pt x="1218" y="3432"/>
                </a:cubicBezTo>
                <a:cubicBezTo>
                  <a:pt x="2606" y="1325"/>
                  <a:pt x="4897" y="0"/>
                  <a:pt x="7250" y="0"/>
                </a:cubicBezTo>
                <a:close/>
              </a:path>
            </a:pathLst>
          </a:cu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任意多边形: 形状 6">
            <a:extLst>
              <a:ext uri="{FF2B5EF4-FFF2-40B4-BE49-F238E27FC236}">
                <a16:creationId xmlns:a16="http://schemas.microsoft.com/office/drawing/2014/main" id="{9CED2EB9-99C2-6F41-3A46-E54331B7AC4A}"/>
              </a:ext>
            </a:extLst>
          </p:cNvPr>
          <p:cNvSpPr/>
          <p:nvPr userDrawn="1"/>
        </p:nvSpPr>
        <p:spPr>
          <a:xfrm>
            <a:off x="835818" y="792480"/>
            <a:ext cx="10520364" cy="5273040"/>
          </a:xfrm>
          <a:custGeom>
            <a:avLst/>
            <a:gdLst>
              <a:gd name="connsiteX0" fmla="*/ 599999 w 10520364"/>
              <a:gd name="connsiteY0" fmla="*/ 0 h 5273040"/>
              <a:gd name="connsiteX1" fmla="*/ 10245797 w 10520364"/>
              <a:gd name="connsiteY1" fmla="*/ 0 h 5273040"/>
              <a:gd name="connsiteX2" fmla="*/ 10520364 w 10520364"/>
              <a:gd name="connsiteY2" fmla="*/ 274567 h 5273040"/>
              <a:gd name="connsiteX3" fmla="*/ 10520364 w 10520364"/>
              <a:gd name="connsiteY3" fmla="*/ 4712335 h 5273040"/>
              <a:gd name="connsiteX4" fmla="*/ 9959659 w 10520364"/>
              <a:gd name="connsiteY4" fmla="*/ 5273040 h 5273040"/>
              <a:gd name="connsiteX5" fmla="*/ 274567 w 10520364"/>
              <a:gd name="connsiteY5" fmla="*/ 5273040 h 5273040"/>
              <a:gd name="connsiteX6" fmla="*/ 0 w 10520364"/>
              <a:gd name="connsiteY6" fmla="*/ 4998473 h 5273040"/>
              <a:gd name="connsiteX7" fmla="*/ 0 w 10520364"/>
              <a:gd name="connsiteY7" fmla="*/ 599999 h 5273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520364" h="5273040">
                <a:moveTo>
                  <a:pt x="599999" y="0"/>
                </a:moveTo>
                <a:lnTo>
                  <a:pt x="10245797" y="0"/>
                </a:lnTo>
                <a:cubicBezTo>
                  <a:pt x="10397436" y="0"/>
                  <a:pt x="10520364" y="122928"/>
                  <a:pt x="10520364" y="274567"/>
                </a:cubicBezTo>
                <a:lnTo>
                  <a:pt x="10520364" y="4712335"/>
                </a:lnTo>
                <a:lnTo>
                  <a:pt x="9959659" y="5273040"/>
                </a:lnTo>
                <a:lnTo>
                  <a:pt x="274567" y="5273040"/>
                </a:lnTo>
                <a:cubicBezTo>
                  <a:pt x="122928" y="5273040"/>
                  <a:pt x="0" y="5150112"/>
                  <a:pt x="0" y="4998473"/>
                </a:cubicBezTo>
                <a:lnTo>
                  <a:pt x="0" y="599999"/>
                </a:lnTo>
                <a:close/>
              </a:path>
            </a:pathLst>
          </a:custGeom>
          <a:blipFill dpi="0" rotWithShape="1">
            <a:blip r:embed="rId3" cstate="screen">
              <a:extLst>
                <a:ext uri="{BEBA8EAE-BF5A-486C-A8C5-ECC9F3942E4B}">
                  <a14:imgProps xmlns:a14="http://schemas.microsoft.com/office/drawing/2010/main">
                    <a14:imgLayer r:embed="rId4">
                      <a14:imgEffect>
                        <a14:artisticBlur radius="30"/>
                      </a14:imgEffect>
                      <a14:imgEffect>
                        <a14:brightnessContrast bright="5000"/>
                      </a14:imgEffect>
                    </a14:imgLayer>
                  </a14:imgProps>
                </a:ext>
                <a:ext uri="{28A0092B-C50C-407E-A947-70E740481C1C}">
                  <a14:useLocalDpi xmlns:a14="http://schemas.microsoft.com/office/drawing/2010/main"/>
                </a:ext>
              </a:extLst>
            </a:blip>
            <a:srcRect/>
            <a:stretch>
              <a:fillRect/>
            </a:stretch>
          </a:blipFill>
          <a:ln w="12700">
            <a:gradFill flip="none" rotWithShape="1">
              <a:gsLst>
                <a:gs pos="70000">
                  <a:schemeClr val="bg1">
                    <a:alpha val="0"/>
                  </a:schemeClr>
                </a:gs>
                <a:gs pos="0">
                  <a:schemeClr val="bg1">
                    <a:alpha val="35000"/>
                  </a:schemeClr>
                </a:gs>
                <a:gs pos="100000">
                  <a:schemeClr val="accent1">
                    <a:lumMod val="50000"/>
                  </a:schemeClr>
                </a:gs>
              </a:gsLst>
              <a:lin ang="5400000" scaled="0"/>
              <a:tileRect/>
            </a:gradFill>
            <a:bevel/>
          </a:ln>
          <a:effectLst>
            <a:outerShdw blurRad="622300" dist="127000" dir="2700000" algn="tl" rotWithShape="0">
              <a:schemeClr val="tx1">
                <a:alpha val="40000"/>
              </a:schemeClr>
            </a:outerShdw>
          </a:effectLst>
          <a:scene3d>
            <a:camera prst="orthographicFront"/>
            <a:lightRig rig="threePt" dir="t"/>
          </a:scene3d>
          <a:sp3d extrusionH="635000">
            <a:extrusionClr>
              <a:schemeClr val="tx2"/>
            </a:extrusionClr>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 name="矩形 10">
            <a:extLst>
              <a:ext uri="{FF2B5EF4-FFF2-40B4-BE49-F238E27FC236}">
                <a16:creationId xmlns:a16="http://schemas.microsoft.com/office/drawing/2014/main" id="{61734D48-1CBF-A915-4C80-C18B13F5EEA9}"/>
              </a:ext>
            </a:extLst>
          </p:cNvPr>
          <p:cNvSpPr/>
          <p:nvPr userDrawn="1"/>
        </p:nvSpPr>
        <p:spPr>
          <a:xfrm>
            <a:off x="-1" y="0"/>
            <a:ext cx="12191999" cy="6858000"/>
          </a:xfrm>
          <a:prstGeom prst="rect">
            <a:avLst/>
          </a:prstGeom>
          <a:gradFill>
            <a:gsLst>
              <a:gs pos="46000">
                <a:schemeClr val="accent1">
                  <a:alpha val="20000"/>
                </a:schemeClr>
              </a:gs>
              <a:gs pos="100000">
                <a:schemeClr val="accent1">
                  <a:alpha val="50000"/>
                </a:schemeClr>
              </a:gs>
            </a:gsLst>
            <a:path path="circle">
              <a:fillToRect l="50000" t="50000" r="50000" b="50000"/>
            </a:path>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464708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目录页">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F869591A-9376-2485-4EB2-DD2CFDE6B00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1"/>
            <a:ext cx="12203723" cy="6858001"/>
          </a:xfrm>
          <a:prstGeom prst="rect">
            <a:avLst/>
          </a:prstGeom>
        </p:spPr>
      </p:pic>
      <p:sp>
        <p:nvSpPr>
          <p:cNvPr id="4" name="平行四边形 3">
            <a:extLst>
              <a:ext uri="{FF2B5EF4-FFF2-40B4-BE49-F238E27FC236}">
                <a16:creationId xmlns:a16="http://schemas.microsoft.com/office/drawing/2014/main" id="{AC9D9730-0CAB-7A6F-0672-8331158E97D7}"/>
              </a:ext>
            </a:extLst>
          </p:cNvPr>
          <p:cNvSpPr/>
          <p:nvPr userDrawn="1"/>
        </p:nvSpPr>
        <p:spPr>
          <a:xfrm>
            <a:off x="797169" y="0"/>
            <a:ext cx="10597662" cy="6858001"/>
          </a:xfrm>
          <a:prstGeom prst="parallelogram">
            <a:avLst>
              <a:gd name="adj" fmla="val 13000"/>
            </a:avLst>
          </a:prstGeom>
          <a:blipFill dpi="0" rotWithShape="1">
            <a:blip r:embed="rId3" cstate="screen">
              <a:extLst>
                <a:ext uri="{BEBA8EAE-BF5A-486C-A8C5-ECC9F3942E4B}">
                  <a14:imgProps xmlns:a14="http://schemas.microsoft.com/office/drawing/2010/main">
                    <a14:imgLayer r:embed="rId4">
                      <a14:imgEffect>
                        <a14:artisticBlur radius="30"/>
                      </a14:imgEffect>
                      <a14:imgEffect>
                        <a14:brightnessContrast bright="5000"/>
                      </a14:imgEffect>
                    </a14:imgLayer>
                  </a14:imgProps>
                </a:ext>
                <a:ext uri="{28A0092B-C50C-407E-A947-70E740481C1C}">
                  <a14:useLocalDpi xmlns:a14="http://schemas.microsoft.com/office/drawing/2010/main"/>
                </a:ext>
              </a:extLst>
            </a:blip>
            <a:srcRect/>
            <a:stretch>
              <a:fillRect/>
            </a:stretch>
          </a:blipFill>
          <a:ln>
            <a:gradFill flip="none" rotWithShape="1">
              <a:gsLst>
                <a:gs pos="0">
                  <a:schemeClr val="accent1">
                    <a:lumMod val="60000"/>
                    <a:lumOff val="40000"/>
                    <a:alpha val="27000"/>
                  </a:schemeClr>
                </a:gs>
                <a:gs pos="57000">
                  <a:schemeClr val="accent1">
                    <a:lumMod val="5000"/>
                    <a:lumOff val="95000"/>
                    <a:alpha val="23000"/>
                  </a:schemeClr>
                </a:gs>
                <a:gs pos="100000">
                  <a:schemeClr val="accent1">
                    <a:alpha val="50000"/>
                  </a:schemeClr>
                </a:gs>
              </a:gsLst>
              <a:lin ang="2700000" scaled="1"/>
              <a:tileRect/>
            </a:gra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663464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过渡页">
    <p:bg>
      <p:bgPr>
        <a:solidFill>
          <a:schemeClr val="accent1">
            <a:lumMod val="20000"/>
            <a:lumOff val="80000"/>
            <a:alpha val="20000"/>
          </a:schemeClr>
        </a:solidFill>
        <a:effectLst/>
      </p:bgPr>
    </p:bg>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70BCC06D-9B90-FF0A-D52D-2DF207F32DFA}"/>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1"/>
            <a:ext cx="12203723" cy="3429001"/>
          </a:xfrm>
          <a:prstGeom prst="rect">
            <a:avLst/>
          </a:prstGeom>
        </p:spPr>
      </p:pic>
      <p:pic>
        <p:nvPicPr>
          <p:cNvPr id="7" name="图片 6">
            <a:extLst>
              <a:ext uri="{FF2B5EF4-FFF2-40B4-BE49-F238E27FC236}">
                <a16:creationId xmlns:a16="http://schemas.microsoft.com/office/drawing/2014/main" id="{26C595F0-743E-AE90-4E6E-217EEC93ED0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755192" y="2694275"/>
            <a:ext cx="1608350" cy="1608350"/>
          </a:xfrm>
          <a:prstGeom prst="rect">
            <a:avLst/>
          </a:prstGeom>
        </p:spPr>
      </p:pic>
      <p:pic>
        <p:nvPicPr>
          <p:cNvPr id="6" name="图片 5">
            <a:extLst>
              <a:ext uri="{FF2B5EF4-FFF2-40B4-BE49-F238E27FC236}">
                <a16:creationId xmlns:a16="http://schemas.microsoft.com/office/drawing/2014/main" id="{69F2EC8F-328C-FB4D-4C69-F5C5E7A65DF5}"/>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349364" y="2871287"/>
            <a:ext cx="1583608" cy="2862676"/>
          </a:xfrm>
          <a:prstGeom prst="rect">
            <a:avLst/>
          </a:prstGeom>
        </p:spPr>
      </p:pic>
      <p:sp>
        <p:nvSpPr>
          <p:cNvPr id="9" name="矩形 8">
            <a:extLst>
              <a:ext uri="{FF2B5EF4-FFF2-40B4-BE49-F238E27FC236}">
                <a16:creationId xmlns:a16="http://schemas.microsoft.com/office/drawing/2014/main" id="{B0D8A9E4-81C6-1044-947F-5661F28F3299}"/>
              </a:ext>
            </a:extLst>
          </p:cNvPr>
          <p:cNvSpPr/>
          <p:nvPr userDrawn="1"/>
        </p:nvSpPr>
        <p:spPr>
          <a:xfrm>
            <a:off x="0" y="0"/>
            <a:ext cx="12204000" cy="3430800"/>
          </a:xfrm>
          <a:prstGeom prst="rect">
            <a:avLst/>
          </a:prstGeom>
          <a:gradFill flip="none" rotWithShape="1">
            <a:gsLst>
              <a:gs pos="0">
                <a:schemeClr val="accent1">
                  <a:alpha val="20000"/>
                </a:schemeClr>
              </a:gs>
              <a:gs pos="100000">
                <a:schemeClr val="accent1">
                  <a:alpha val="50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36852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内容页">
    <p:bg>
      <p:bgPr>
        <a:solidFill>
          <a:schemeClr val="accent1">
            <a:lumMod val="20000"/>
            <a:lumOff val="80000"/>
            <a:alpha val="20000"/>
          </a:schemeClr>
        </a:solidFill>
        <a:effectLst/>
      </p:bgPr>
    </p:bg>
    <p:spTree>
      <p:nvGrpSpPr>
        <p:cNvPr id="1" name=""/>
        <p:cNvGrpSpPr/>
        <p:nvPr/>
      </p:nvGrpSpPr>
      <p:grpSpPr>
        <a:xfrm>
          <a:off x="0" y="0"/>
          <a:ext cx="0" cy="0"/>
          <a:chOff x="0" y="0"/>
          <a:chExt cx="0" cy="0"/>
        </a:xfrm>
      </p:grpSpPr>
      <p:sp>
        <p:nvSpPr>
          <p:cNvPr id="2" name="矩形 6">
            <a:extLst>
              <a:ext uri="{FF2B5EF4-FFF2-40B4-BE49-F238E27FC236}">
                <a16:creationId xmlns:a16="http://schemas.microsoft.com/office/drawing/2014/main" id="{2341977A-A85E-19A5-6059-A1056340208D}"/>
              </a:ext>
            </a:extLst>
          </p:cNvPr>
          <p:cNvSpPr>
            <a:spLocks/>
          </p:cNvSpPr>
          <p:nvPr userDrawn="1"/>
        </p:nvSpPr>
        <p:spPr>
          <a:xfrm>
            <a:off x="-30480" y="3431623"/>
            <a:ext cx="12222480" cy="2959443"/>
          </a:xfrm>
          <a:custGeom>
            <a:avLst/>
            <a:gdLst>
              <a:gd name="connsiteX0" fmla="*/ 0 w 12189600"/>
              <a:gd name="connsiteY0" fmla="*/ 0 h 2973600"/>
              <a:gd name="connsiteX1" fmla="*/ 12189600 w 12189600"/>
              <a:gd name="connsiteY1" fmla="*/ 0 h 2973600"/>
              <a:gd name="connsiteX2" fmla="*/ 12189600 w 12189600"/>
              <a:gd name="connsiteY2" fmla="*/ 2973600 h 2973600"/>
              <a:gd name="connsiteX3" fmla="*/ 0 w 12189600"/>
              <a:gd name="connsiteY3" fmla="*/ 2973600 h 2973600"/>
              <a:gd name="connsiteX4" fmla="*/ 0 w 12189600"/>
              <a:gd name="connsiteY4" fmla="*/ 0 h 2973600"/>
              <a:gd name="connsiteX0" fmla="*/ 0 w 12189600"/>
              <a:gd name="connsiteY0" fmla="*/ 17798 h 2991398"/>
              <a:gd name="connsiteX1" fmla="*/ 6002160 w 12189600"/>
              <a:gd name="connsiteY1" fmla="*/ 0 h 2991398"/>
              <a:gd name="connsiteX2" fmla="*/ 12189600 w 12189600"/>
              <a:gd name="connsiteY2" fmla="*/ 17798 h 2991398"/>
              <a:gd name="connsiteX3" fmla="*/ 12189600 w 12189600"/>
              <a:gd name="connsiteY3" fmla="*/ 2991398 h 2991398"/>
              <a:gd name="connsiteX4" fmla="*/ 0 w 12189600"/>
              <a:gd name="connsiteY4" fmla="*/ 2991398 h 2991398"/>
              <a:gd name="connsiteX5" fmla="*/ 0 w 12189600"/>
              <a:gd name="connsiteY5" fmla="*/ 17798 h 2991398"/>
              <a:gd name="connsiteX0" fmla="*/ 0 w 12189600"/>
              <a:gd name="connsiteY0" fmla="*/ 17798 h 2991398"/>
              <a:gd name="connsiteX1" fmla="*/ 6002160 w 12189600"/>
              <a:gd name="connsiteY1" fmla="*/ 0 h 2991398"/>
              <a:gd name="connsiteX2" fmla="*/ 12189600 w 12189600"/>
              <a:gd name="connsiteY2" fmla="*/ 17798 h 2991398"/>
              <a:gd name="connsiteX3" fmla="*/ 12189600 w 12189600"/>
              <a:gd name="connsiteY3" fmla="*/ 2991398 h 2991398"/>
              <a:gd name="connsiteX4" fmla="*/ 0 w 12189600"/>
              <a:gd name="connsiteY4" fmla="*/ 2991398 h 2991398"/>
              <a:gd name="connsiteX5" fmla="*/ 0 w 12189600"/>
              <a:gd name="connsiteY5" fmla="*/ 17798 h 2991398"/>
              <a:gd name="connsiteX0" fmla="*/ 0 w 12189600"/>
              <a:gd name="connsiteY0" fmla="*/ 188038 h 3161638"/>
              <a:gd name="connsiteX1" fmla="*/ 6002160 w 12189600"/>
              <a:gd name="connsiteY1" fmla="*/ 170240 h 3161638"/>
              <a:gd name="connsiteX2" fmla="*/ 12189600 w 12189600"/>
              <a:gd name="connsiteY2" fmla="*/ 188038 h 3161638"/>
              <a:gd name="connsiteX3" fmla="*/ 12189600 w 12189600"/>
              <a:gd name="connsiteY3" fmla="*/ 3161638 h 3161638"/>
              <a:gd name="connsiteX4" fmla="*/ 0 w 12189600"/>
              <a:gd name="connsiteY4" fmla="*/ 3161638 h 3161638"/>
              <a:gd name="connsiteX5" fmla="*/ 0 w 12189600"/>
              <a:gd name="connsiteY5" fmla="*/ 188038 h 3161638"/>
              <a:gd name="connsiteX0" fmla="*/ 0 w 12189600"/>
              <a:gd name="connsiteY0" fmla="*/ 188038 h 3161638"/>
              <a:gd name="connsiteX1" fmla="*/ 6002160 w 12189600"/>
              <a:gd name="connsiteY1" fmla="*/ 170240 h 3161638"/>
              <a:gd name="connsiteX2" fmla="*/ 12189600 w 12189600"/>
              <a:gd name="connsiteY2" fmla="*/ 188038 h 3161638"/>
              <a:gd name="connsiteX3" fmla="*/ 12189600 w 12189600"/>
              <a:gd name="connsiteY3" fmla="*/ 3161638 h 3161638"/>
              <a:gd name="connsiteX4" fmla="*/ 0 w 12189600"/>
              <a:gd name="connsiteY4" fmla="*/ 3161638 h 3161638"/>
              <a:gd name="connsiteX5" fmla="*/ 0 w 12189600"/>
              <a:gd name="connsiteY5" fmla="*/ 188038 h 3161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89600" h="3161638">
                <a:moveTo>
                  <a:pt x="0" y="188038"/>
                </a:moveTo>
                <a:cubicBezTo>
                  <a:pt x="2000720" y="182105"/>
                  <a:pt x="3361360" y="-220067"/>
                  <a:pt x="6002160" y="170240"/>
                </a:cubicBezTo>
                <a:cubicBezTo>
                  <a:pt x="9725800" y="709573"/>
                  <a:pt x="10127120" y="182105"/>
                  <a:pt x="12189600" y="188038"/>
                </a:cubicBezTo>
                <a:lnTo>
                  <a:pt x="12189600" y="3161638"/>
                </a:lnTo>
                <a:lnTo>
                  <a:pt x="0" y="3161638"/>
                </a:lnTo>
                <a:lnTo>
                  <a:pt x="0" y="188038"/>
                </a:lnTo>
                <a:close/>
              </a:path>
            </a:pathLst>
          </a:custGeom>
          <a:blipFill dpi="0" rotWithShape="1">
            <a:blip r:embed="rId2" cstate="screen">
              <a:extLst>
                <a:ext uri="{BEBA8EAE-BF5A-486C-A8C5-ECC9F3942E4B}">
                  <a14:imgProps xmlns:a14="http://schemas.microsoft.com/office/drawing/2010/main">
                    <a14:imgLayer r:embed="rId3">
                      <a14:imgEffect>
                        <a14:artisticBlur radius="30"/>
                      </a14:imgEffect>
                      <a14:imgEffect>
                        <a14:brightnessContrast bright="5000"/>
                      </a14:imgEffect>
                    </a14:imgLayer>
                  </a14:imgProps>
                </a:ext>
                <a:ext uri="{28A0092B-C50C-407E-A947-70E740481C1C}">
                  <a14:useLocalDpi xmlns:a14="http://schemas.microsoft.com/office/drawing/2010/main"/>
                </a:ext>
              </a:extLst>
            </a:blip>
            <a:srcRect/>
            <a:stretch>
              <a:fillRect l="45" b="5640"/>
            </a:stretch>
          </a:blipFill>
          <a:ln>
            <a:no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任意多边形: 形状 3">
            <a:extLst>
              <a:ext uri="{FF2B5EF4-FFF2-40B4-BE49-F238E27FC236}">
                <a16:creationId xmlns:a16="http://schemas.microsoft.com/office/drawing/2014/main" id="{D09EA3A6-11C4-3F79-144A-66D93D5612C2}"/>
              </a:ext>
            </a:extLst>
          </p:cNvPr>
          <p:cNvSpPr>
            <a:spLocks/>
          </p:cNvSpPr>
          <p:nvPr userDrawn="1"/>
        </p:nvSpPr>
        <p:spPr>
          <a:xfrm>
            <a:off x="-30480" y="3706522"/>
            <a:ext cx="12216712" cy="3161638"/>
          </a:xfrm>
          <a:custGeom>
            <a:avLst/>
            <a:gdLst>
              <a:gd name="connsiteX0" fmla="*/ 3863049 w 12192000"/>
              <a:gd name="connsiteY0" fmla="*/ 222 h 2959443"/>
              <a:gd name="connsiteX1" fmla="*/ 6047586 w 12192000"/>
              <a:gd name="connsiteY1" fmla="*/ 170240 h 2959443"/>
              <a:gd name="connsiteX2" fmla="*/ 11934559 w 12192000"/>
              <a:gd name="connsiteY2" fmla="*/ 192786 h 2959443"/>
              <a:gd name="connsiteX3" fmla="*/ 12192000 w 12192000"/>
              <a:gd name="connsiteY3" fmla="*/ 189507 h 2959443"/>
              <a:gd name="connsiteX4" fmla="*/ 12192000 w 12192000"/>
              <a:gd name="connsiteY4" fmla="*/ 2959443 h 2959443"/>
              <a:gd name="connsiteX5" fmla="*/ 0 w 12192000"/>
              <a:gd name="connsiteY5" fmla="*/ 2959443 h 2959443"/>
              <a:gd name="connsiteX6" fmla="*/ 0 w 12192000"/>
              <a:gd name="connsiteY6" fmla="*/ 187675 h 2959443"/>
              <a:gd name="connsiteX7" fmla="*/ 347691 w 12192000"/>
              <a:gd name="connsiteY7" fmla="*/ 182573 h 2959443"/>
              <a:gd name="connsiteX8" fmla="*/ 3863049 w 12192000"/>
              <a:gd name="connsiteY8" fmla="*/ 222 h 2959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2959443">
                <a:moveTo>
                  <a:pt x="3863049" y="222"/>
                </a:moveTo>
                <a:cubicBezTo>
                  <a:pt x="4504275" y="3689"/>
                  <a:pt x="5212692" y="48269"/>
                  <a:pt x="6047586" y="170240"/>
                </a:cubicBezTo>
                <a:cubicBezTo>
                  <a:pt x="9579292" y="675865"/>
                  <a:pt x="10156867" y="243871"/>
                  <a:pt x="11934559" y="192786"/>
                </a:cubicBezTo>
                <a:lnTo>
                  <a:pt x="12192000" y="189507"/>
                </a:lnTo>
                <a:lnTo>
                  <a:pt x="12192000" y="2959443"/>
                </a:lnTo>
                <a:lnTo>
                  <a:pt x="0" y="2959443"/>
                </a:lnTo>
                <a:lnTo>
                  <a:pt x="0" y="187675"/>
                </a:lnTo>
                <a:lnTo>
                  <a:pt x="347691" y="182573"/>
                </a:lnTo>
                <a:cubicBezTo>
                  <a:pt x="1566905" y="150810"/>
                  <a:pt x="2580596" y="-6711"/>
                  <a:pt x="3863049" y="222"/>
                </a:cubicBezTo>
                <a:close/>
              </a:path>
            </a:pathLst>
          </a:custGeom>
          <a:blipFill dpi="0" rotWithShape="1">
            <a:blip r:embed="rId4"/>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8" name="任意多边形: 形状 7">
            <a:extLst>
              <a:ext uri="{FF2B5EF4-FFF2-40B4-BE49-F238E27FC236}">
                <a16:creationId xmlns:a16="http://schemas.microsoft.com/office/drawing/2014/main" id="{1B9B7BBC-151A-D068-79CC-961E7B8A3892}"/>
              </a:ext>
            </a:extLst>
          </p:cNvPr>
          <p:cNvSpPr/>
          <p:nvPr userDrawn="1"/>
        </p:nvSpPr>
        <p:spPr>
          <a:xfrm>
            <a:off x="-30480" y="3706521"/>
            <a:ext cx="12198232" cy="3161639"/>
          </a:xfrm>
          <a:custGeom>
            <a:avLst/>
            <a:gdLst>
              <a:gd name="connsiteX0" fmla="*/ 3870879 w 12198232"/>
              <a:gd name="connsiteY0" fmla="*/ 238 h 3161639"/>
              <a:gd name="connsiteX1" fmla="*/ 6059844 w 12198232"/>
              <a:gd name="connsiteY1" fmla="*/ 181872 h 3161639"/>
              <a:gd name="connsiteX2" fmla="*/ 11958749 w 12198232"/>
              <a:gd name="connsiteY2" fmla="*/ 205959 h 3161639"/>
              <a:gd name="connsiteX3" fmla="*/ 12198232 w 12198232"/>
              <a:gd name="connsiteY3" fmla="*/ 202707 h 3161639"/>
              <a:gd name="connsiteX4" fmla="*/ 12198232 w 12198232"/>
              <a:gd name="connsiteY4" fmla="*/ 3161639 h 3161639"/>
              <a:gd name="connsiteX5" fmla="*/ 0 w 12198232"/>
              <a:gd name="connsiteY5" fmla="*/ 3161639 h 3161639"/>
              <a:gd name="connsiteX6" fmla="*/ 0 w 12198232"/>
              <a:gd name="connsiteY6" fmla="*/ 200498 h 3161639"/>
              <a:gd name="connsiteX7" fmla="*/ 348396 w 12198232"/>
              <a:gd name="connsiteY7" fmla="*/ 195048 h 3161639"/>
              <a:gd name="connsiteX8" fmla="*/ 3870879 w 12198232"/>
              <a:gd name="connsiteY8" fmla="*/ 238 h 3161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8232" h="3161639">
                <a:moveTo>
                  <a:pt x="3870879" y="238"/>
                </a:moveTo>
                <a:cubicBezTo>
                  <a:pt x="4513405" y="3942"/>
                  <a:pt x="5223258" y="51568"/>
                  <a:pt x="6059844" y="181872"/>
                </a:cubicBezTo>
                <a:cubicBezTo>
                  <a:pt x="9598708" y="722043"/>
                  <a:pt x="10177454" y="260534"/>
                  <a:pt x="11958749" y="205959"/>
                </a:cubicBezTo>
                <a:lnTo>
                  <a:pt x="12198232" y="202707"/>
                </a:lnTo>
                <a:lnTo>
                  <a:pt x="12198232" y="3161639"/>
                </a:lnTo>
                <a:lnTo>
                  <a:pt x="0" y="3161639"/>
                </a:lnTo>
                <a:lnTo>
                  <a:pt x="0" y="200498"/>
                </a:lnTo>
                <a:lnTo>
                  <a:pt x="348396" y="195048"/>
                </a:lnTo>
                <a:cubicBezTo>
                  <a:pt x="1570081" y="161115"/>
                  <a:pt x="2585827" y="-7168"/>
                  <a:pt x="3870879" y="238"/>
                </a:cubicBezTo>
                <a:close/>
              </a:path>
            </a:pathLst>
          </a:custGeom>
          <a:gradFill flip="none" rotWithShape="1">
            <a:gsLst>
              <a:gs pos="0">
                <a:schemeClr val="accent1">
                  <a:alpha val="20000"/>
                </a:schemeClr>
              </a:gs>
              <a:gs pos="100000">
                <a:schemeClr val="accent1">
                  <a:alpha val="50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12077693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内容页1">
    <p:bg>
      <p:bgPr>
        <a:solidFill>
          <a:schemeClr val="accent1">
            <a:lumMod val="20000"/>
            <a:lumOff val="80000"/>
            <a:alpha val="2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2672826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E8EABF8A-F341-32F0-53F9-492545B3CEF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58449E5E-82BC-9961-EF43-4A4E174E48E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23AC8B0A-E7D4-E098-031E-ABD7293411C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481368F-6ED6-4BD9-9937-7B86716769F6}" type="datetimeFigureOut">
              <a:rPr lang="zh-CN" altLang="en-US" smtClean="0"/>
              <a:t>2022/9/20</a:t>
            </a:fld>
            <a:endParaRPr lang="zh-CN" altLang="en-US"/>
          </a:p>
        </p:txBody>
      </p:sp>
      <p:sp>
        <p:nvSpPr>
          <p:cNvPr id="5" name="页脚占位符 4">
            <a:extLst>
              <a:ext uri="{FF2B5EF4-FFF2-40B4-BE49-F238E27FC236}">
                <a16:creationId xmlns:a16="http://schemas.microsoft.com/office/drawing/2014/main" id="{94847868-B897-CFCF-A4E4-EAFA35B37C5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ED2CF0C0-3C08-1631-6B92-2C0DC3E8516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337836B-6A46-465A-88A2-3DEE3FED9191}" type="slidenum">
              <a:rPr lang="zh-CN" altLang="en-US" smtClean="0"/>
              <a:t>‹#›</a:t>
            </a:fld>
            <a:endParaRPr lang="zh-CN" altLang="en-US"/>
          </a:p>
        </p:txBody>
      </p:sp>
    </p:spTree>
    <p:extLst>
      <p:ext uri="{BB962C8B-B14F-4D97-AF65-F5344CB8AC3E}">
        <p14:creationId xmlns:p14="http://schemas.microsoft.com/office/powerpoint/2010/main" val="2522198931"/>
      </p:ext>
    </p:extLst>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9" r:id="rId4"/>
    <p:sldLayoutId id="2147483658"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 Id="rId4" Type="http://schemas.openxmlformats.org/officeDocument/2006/relationships/image" Target="../media/image10.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8" Type="http://schemas.microsoft.com/office/2007/relationships/hdphoto" Target="../media/hdphoto13.wdp"/><Relationship Id="rId3" Type="http://schemas.openxmlformats.org/officeDocument/2006/relationships/image" Target="../media/image21.png"/><Relationship Id="rId7" Type="http://schemas.openxmlformats.org/officeDocument/2006/relationships/image" Target="../media/image23.png"/><Relationship Id="rId2" Type="http://schemas.openxmlformats.org/officeDocument/2006/relationships/notesSlide" Target="../notesSlides/notesSlide11.xml"/><Relationship Id="rId1" Type="http://schemas.openxmlformats.org/officeDocument/2006/relationships/slideLayout" Target="../slideLayouts/slideLayout5.xml"/><Relationship Id="rId6" Type="http://schemas.microsoft.com/office/2007/relationships/hdphoto" Target="../media/hdphoto12.wdp"/><Relationship Id="rId11" Type="http://schemas.openxmlformats.org/officeDocument/2006/relationships/image" Target="../media/image25.png"/><Relationship Id="rId5" Type="http://schemas.openxmlformats.org/officeDocument/2006/relationships/image" Target="../media/image22.png"/><Relationship Id="rId10" Type="http://schemas.microsoft.com/office/2007/relationships/hdphoto" Target="../media/hdphoto14.wdp"/><Relationship Id="rId4" Type="http://schemas.microsoft.com/office/2007/relationships/hdphoto" Target="../media/hdphoto11.wdp"/><Relationship Id="rId9" Type="http://schemas.openxmlformats.org/officeDocument/2006/relationships/image" Target="../media/image24.png"/></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3.xml"/><Relationship Id="rId5" Type="http://schemas.openxmlformats.org/officeDocument/2006/relationships/image" Target="../media/image10.png"/><Relationship Id="rId4" Type="http://schemas.microsoft.com/office/2007/relationships/hdphoto" Target="../media/hdphoto4.wdp"/></Relationships>
</file>

<file path=ppt/slides/_rels/slide1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3.xml"/><Relationship Id="rId1" Type="http://schemas.openxmlformats.org/officeDocument/2006/relationships/slideLayout" Target="../slideLayouts/slideLayout5.xml"/><Relationship Id="rId6" Type="http://schemas.microsoft.com/office/2007/relationships/hdphoto" Target="../media/hdphoto16.wdp"/><Relationship Id="rId5" Type="http://schemas.openxmlformats.org/officeDocument/2006/relationships/image" Target="../media/image27.png"/><Relationship Id="rId4" Type="http://schemas.microsoft.com/office/2007/relationships/hdphoto" Target="../media/hdphoto15.wdp"/></Relationships>
</file>

<file path=ppt/slides/_rels/slide14.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tags" Target="../tags/tag4.xml"/><Relationship Id="rId7" Type="http://schemas.openxmlformats.org/officeDocument/2006/relationships/image" Target="../media/image28.jpe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notesSlide" Target="../notesSlides/notesSlide14.xml"/><Relationship Id="rId5" Type="http://schemas.openxmlformats.org/officeDocument/2006/relationships/slideLayout" Target="../slideLayouts/slideLayout5.xml"/><Relationship Id="rId4" Type="http://schemas.openxmlformats.org/officeDocument/2006/relationships/tags" Target="../tags/tag5.xml"/><Relationship Id="rId9" Type="http://schemas.microsoft.com/office/2007/relationships/hdphoto" Target="../media/hdphoto17.wdp"/></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notesSlide" Target="../notesSlides/notesSlide18.xml"/><Relationship Id="rId1" Type="http://schemas.openxmlformats.org/officeDocument/2006/relationships/slideLayout" Target="../slideLayouts/slideLayout5.xml"/><Relationship Id="rId4" Type="http://schemas.openxmlformats.org/officeDocument/2006/relationships/image" Target="../media/image32.png"/></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3.xml"/><Relationship Id="rId5" Type="http://schemas.openxmlformats.org/officeDocument/2006/relationships/image" Target="../media/image10.png"/><Relationship Id="rId4" Type="http://schemas.microsoft.com/office/2007/relationships/hdphoto" Target="../media/hdphoto4.wdp"/></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5.xml"/><Relationship Id="rId5" Type="http://schemas.openxmlformats.org/officeDocument/2006/relationships/image" Target="../media/image13.jpeg"/><Relationship Id="rId4" Type="http://schemas.microsoft.com/office/2007/relationships/hdphoto" Target="../media/hdphoto5.wdp"/></Relationships>
</file>

<file path=ppt/slides/_rels/slide5.xml.rels><?xml version="1.0" encoding="UTF-8" standalone="yes"?>
<Relationships xmlns="http://schemas.openxmlformats.org/package/2006/relationships"><Relationship Id="rId8" Type="http://schemas.microsoft.com/office/2007/relationships/hdphoto" Target="../media/hdphoto8.wdp"/><Relationship Id="rId3" Type="http://schemas.openxmlformats.org/officeDocument/2006/relationships/image" Target="../media/image14.png"/><Relationship Id="rId7" Type="http://schemas.openxmlformats.org/officeDocument/2006/relationships/image" Target="../media/image16.png"/><Relationship Id="rId12" Type="http://schemas.openxmlformats.org/officeDocument/2006/relationships/image" Target="../media/image18.png"/><Relationship Id="rId2" Type="http://schemas.openxmlformats.org/officeDocument/2006/relationships/notesSlide" Target="../notesSlides/notesSlide5.xml"/><Relationship Id="rId1" Type="http://schemas.openxmlformats.org/officeDocument/2006/relationships/slideLayout" Target="../slideLayouts/slideLayout5.xml"/><Relationship Id="rId6" Type="http://schemas.microsoft.com/office/2007/relationships/hdphoto" Target="../media/hdphoto7.wdp"/><Relationship Id="rId11" Type="http://schemas.openxmlformats.org/officeDocument/2006/relationships/image" Target="../media/image10.png"/><Relationship Id="rId5" Type="http://schemas.openxmlformats.org/officeDocument/2006/relationships/image" Target="../media/image15.png"/><Relationship Id="rId10" Type="http://schemas.microsoft.com/office/2007/relationships/hdphoto" Target="../media/hdphoto9.wdp"/><Relationship Id="rId4" Type="http://schemas.microsoft.com/office/2007/relationships/hdphoto" Target="../media/hdphoto6.wdp"/><Relationship Id="rId9" Type="http://schemas.openxmlformats.org/officeDocument/2006/relationships/image" Target="../media/image17.pn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3.xml"/><Relationship Id="rId5" Type="http://schemas.openxmlformats.org/officeDocument/2006/relationships/image" Target="../media/image10.png"/><Relationship Id="rId4" Type="http://schemas.microsoft.com/office/2007/relationships/hdphoto" Target="../media/hdphoto4.wdp"/></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5.xml"/><Relationship Id="rId5" Type="http://schemas.openxmlformats.org/officeDocument/2006/relationships/image" Target="../media/image20.jpeg"/><Relationship Id="rId4" Type="http://schemas.microsoft.com/office/2007/relationships/hdphoto" Target="../media/hdphoto10.wdp"/></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3.xml"/><Relationship Id="rId5" Type="http://schemas.openxmlformats.org/officeDocument/2006/relationships/image" Target="../media/image10.png"/><Relationship Id="rId4" Type="http://schemas.microsoft.com/office/2007/relationships/hdphoto" Target="../media/hdphoto4.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框 22">
            <a:extLst>
              <a:ext uri="{FF2B5EF4-FFF2-40B4-BE49-F238E27FC236}">
                <a16:creationId xmlns:a16="http://schemas.microsoft.com/office/drawing/2014/main" id="{D462C009-08E9-5062-FE11-EA0A7071426F}"/>
              </a:ext>
            </a:extLst>
          </p:cNvPr>
          <p:cNvSpPr txBox="1">
            <a:spLocks/>
          </p:cNvSpPr>
          <p:nvPr/>
        </p:nvSpPr>
        <p:spPr>
          <a:xfrm>
            <a:off x="2133600" y="2065298"/>
            <a:ext cx="7924800" cy="738664"/>
          </a:xfrm>
          <a:prstGeom prst="rect">
            <a:avLst/>
          </a:prstGeom>
          <a:noFill/>
        </p:spPr>
        <p:txBody>
          <a:bodyPr wrap="square" lIns="0" tIns="0" rIns="0" bIns="0" rtlCol="0">
            <a:noAutofit/>
          </a:bodyPr>
          <a:lstStyle/>
          <a:p>
            <a:pPr algn="dist"/>
            <a:r>
              <a:rPr lang="zh-CN" altLang="en-US" sz="4800" dirty="0">
                <a:solidFill>
                  <a:schemeClr val="accent2"/>
                </a:solidFill>
                <a:effectLst>
                  <a:outerShdw blurRad="38100" dist="38100" dir="2700000" algn="tl">
                    <a:srgbClr val="000000">
                      <a:alpha val="43137"/>
                    </a:srgbClr>
                  </a:outerShdw>
                </a:effectLst>
                <a:latin typeface="+mj-ea"/>
                <a:ea typeface="+mj-ea"/>
              </a:rPr>
              <a:t>绿色清新自然风</a:t>
            </a:r>
            <a:r>
              <a:rPr lang="en-US" altLang="zh-CN" sz="4800" dirty="0">
                <a:solidFill>
                  <a:schemeClr val="accent2"/>
                </a:solidFill>
                <a:effectLst>
                  <a:outerShdw blurRad="38100" dist="38100" dir="2700000" algn="tl">
                    <a:srgbClr val="000000">
                      <a:alpha val="43137"/>
                    </a:srgbClr>
                  </a:outerShdw>
                </a:effectLst>
                <a:latin typeface="+mj-ea"/>
                <a:ea typeface="+mj-ea"/>
              </a:rPr>
              <a:t>PPT</a:t>
            </a:r>
            <a:r>
              <a:rPr lang="zh-CN" altLang="en-US" sz="4800" dirty="0">
                <a:solidFill>
                  <a:schemeClr val="accent2"/>
                </a:solidFill>
                <a:effectLst>
                  <a:outerShdw blurRad="38100" dist="38100" dir="2700000" algn="tl">
                    <a:srgbClr val="000000">
                      <a:alpha val="43137"/>
                    </a:srgbClr>
                  </a:outerShdw>
                </a:effectLst>
                <a:latin typeface="+mj-ea"/>
                <a:ea typeface="+mj-ea"/>
              </a:rPr>
              <a:t>模板</a:t>
            </a:r>
          </a:p>
        </p:txBody>
      </p:sp>
      <p:sp>
        <p:nvSpPr>
          <p:cNvPr id="7" name="文本框 6">
            <a:extLst>
              <a:ext uri="{FF2B5EF4-FFF2-40B4-BE49-F238E27FC236}">
                <a16:creationId xmlns:a16="http://schemas.microsoft.com/office/drawing/2014/main" id="{B89E3A66-D193-DEFE-8045-CDC8D86C06F5}"/>
              </a:ext>
            </a:extLst>
          </p:cNvPr>
          <p:cNvSpPr txBox="1"/>
          <p:nvPr/>
        </p:nvSpPr>
        <p:spPr>
          <a:xfrm>
            <a:off x="2037738" y="2803962"/>
            <a:ext cx="8132422" cy="369332"/>
          </a:xfrm>
          <a:prstGeom prst="rect">
            <a:avLst/>
          </a:prstGeom>
          <a:noFill/>
        </p:spPr>
        <p:txBody>
          <a:bodyPr wrap="square" rtlCol="0">
            <a:noAutofit/>
          </a:bodyPr>
          <a:lstStyle/>
          <a:p>
            <a:pPr algn="dist"/>
            <a:r>
              <a:rPr lang="en-US" altLang="zh-CN" dirty="0">
                <a:gradFill>
                  <a:gsLst>
                    <a:gs pos="27000">
                      <a:schemeClr val="accent2">
                        <a:lumMod val="20000"/>
                        <a:lumOff val="80000"/>
                      </a:schemeClr>
                    </a:gs>
                    <a:gs pos="68000">
                      <a:schemeClr val="accent3">
                        <a:lumMod val="20000"/>
                        <a:lumOff val="80000"/>
                      </a:schemeClr>
                    </a:gs>
                  </a:gsLst>
                  <a:lin ang="2700000" scaled="1"/>
                </a:gradFill>
                <a:effectLst>
                  <a:outerShdw blurRad="38100" dist="38100" dir="2700000" algn="tl">
                    <a:srgbClr val="000000">
                      <a:alpha val="43137"/>
                    </a:srgbClr>
                  </a:outerShdw>
                </a:effectLst>
              </a:rPr>
              <a:t>Green fresh and natural wind ppt template</a:t>
            </a:r>
            <a:endParaRPr lang="zh-CN" altLang="en-US" dirty="0">
              <a:gradFill>
                <a:gsLst>
                  <a:gs pos="27000">
                    <a:schemeClr val="accent2">
                      <a:lumMod val="20000"/>
                      <a:lumOff val="80000"/>
                    </a:schemeClr>
                  </a:gs>
                  <a:gs pos="68000">
                    <a:schemeClr val="accent3">
                      <a:lumMod val="20000"/>
                      <a:lumOff val="80000"/>
                    </a:schemeClr>
                  </a:gs>
                </a:gsLst>
                <a:lin ang="2700000" scaled="1"/>
              </a:gradFill>
              <a:effectLst>
                <a:outerShdw blurRad="38100" dist="38100" dir="2700000" algn="tl">
                  <a:srgbClr val="000000">
                    <a:alpha val="43137"/>
                  </a:srgbClr>
                </a:outerShdw>
              </a:effectLst>
            </a:endParaRPr>
          </a:p>
        </p:txBody>
      </p:sp>
      <p:sp>
        <p:nvSpPr>
          <p:cNvPr id="19" name="矩形: 圆角 18">
            <a:extLst>
              <a:ext uri="{FF2B5EF4-FFF2-40B4-BE49-F238E27FC236}">
                <a16:creationId xmlns:a16="http://schemas.microsoft.com/office/drawing/2014/main" id="{A661C9FC-9C6D-3A3A-8A33-7621A65748EE}"/>
              </a:ext>
            </a:extLst>
          </p:cNvPr>
          <p:cNvSpPr/>
          <p:nvPr/>
        </p:nvSpPr>
        <p:spPr>
          <a:xfrm>
            <a:off x="2133600" y="4076780"/>
            <a:ext cx="3013200" cy="709200"/>
          </a:xfrm>
          <a:prstGeom prst="roundRect">
            <a:avLst>
              <a:gd name="adj" fmla="val 50000"/>
            </a:avLst>
          </a:prstGeom>
          <a:blipFill>
            <a:blip r:embed="rId4" cstate="screen">
              <a:extLst>
                <a:ext uri="{28A0092B-C50C-407E-A947-70E740481C1C}">
                  <a14:useLocalDpi xmlns:a14="http://schemas.microsoft.com/office/drawing/2010/main"/>
                </a:ext>
              </a:extLst>
            </a:blip>
            <a:stretch>
              <a:fillRect/>
            </a:stretch>
          </a:blipFill>
          <a:ln>
            <a:noFill/>
          </a:ln>
          <a:effectLst>
            <a:innerShdw blurRad="63500" dist="25400" dir="13500000">
              <a:schemeClr val="accent1">
                <a:lumMod val="50000"/>
                <a:alpha val="7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圆角 12">
            <a:extLst>
              <a:ext uri="{FF2B5EF4-FFF2-40B4-BE49-F238E27FC236}">
                <a16:creationId xmlns:a16="http://schemas.microsoft.com/office/drawing/2014/main" id="{E36364E6-07F7-C927-47BD-A0BEB7AE56F5}"/>
              </a:ext>
            </a:extLst>
          </p:cNvPr>
          <p:cNvSpPr/>
          <p:nvPr/>
        </p:nvSpPr>
        <p:spPr>
          <a:xfrm>
            <a:off x="7045202" y="4076780"/>
            <a:ext cx="3013200" cy="709200"/>
          </a:xfrm>
          <a:prstGeom prst="roundRect">
            <a:avLst>
              <a:gd name="adj" fmla="val 50000"/>
            </a:avLst>
          </a:prstGeom>
          <a:blipFill>
            <a:blip r:embed="rId4" cstate="screen">
              <a:extLst>
                <a:ext uri="{28A0092B-C50C-407E-A947-70E740481C1C}">
                  <a14:useLocalDpi xmlns:a14="http://schemas.microsoft.com/office/drawing/2010/main"/>
                </a:ext>
              </a:extLst>
            </a:blip>
            <a:stretch>
              <a:fillRect/>
            </a:stretch>
          </a:blipFill>
          <a:ln>
            <a:noFill/>
          </a:ln>
          <a:effectLst>
            <a:innerShdw blurRad="63500" dist="25400" dir="13500000">
              <a:schemeClr val="accent1">
                <a:lumMod val="50000"/>
                <a:alpha val="7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extLst>
              <a:ext uri="{FF2B5EF4-FFF2-40B4-BE49-F238E27FC236}">
                <a16:creationId xmlns:a16="http://schemas.microsoft.com/office/drawing/2014/main" id="{9C0B131D-F1CD-F5CA-34C3-A94A25A8FEC6}"/>
              </a:ext>
            </a:extLst>
          </p:cNvPr>
          <p:cNvSpPr txBox="1"/>
          <p:nvPr/>
        </p:nvSpPr>
        <p:spPr>
          <a:xfrm>
            <a:off x="2904784" y="4277492"/>
            <a:ext cx="1470832" cy="307777"/>
          </a:xfrm>
          <a:prstGeom prst="rect">
            <a:avLst/>
          </a:prstGeom>
          <a:noFill/>
        </p:spPr>
        <p:txBody>
          <a:bodyPr wrap="square" lIns="0" tIns="0" rIns="0" bIns="0" rtlCol="0">
            <a:noAutofit/>
          </a:bodyPr>
          <a:lstStyle/>
          <a:p>
            <a:r>
              <a:rPr lang="zh-CN" altLang="en-US" sz="2000" dirty="0">
                <a:gradFill>
                  <a:gsLst>
                    <a:gs pos="27000">
                      <a:schemeClr val="accent2">
                        <a:lumMod val="20000"/>
                        <a:lumOff val="80000"/>
                      </a:schemeClr>
                    </a:gs>
                    <a:gs pos="68000">
                      <a:schemeClr val="accent3">
                        <a:lumMod val="20000"/>
                        <a:lumOff val="80000"/>
                      </a:schemeClr>
                    </a:gs>
                  </a:gsLst>
                  <a:lin ang="2700000" scaled="1"/>
                </a:gradFill>
                <a:effectLst>
                  <a:outerShdw blurRad="38100" dist="38100" dir="2700000" algn="tl">
                    <a:srgbClr val="000000">
                      <a:alpha val="43137"/>
                    </a:srgbClr>
                  </a:outerShdw>
                </a:effectLst>
                <a:latin typeface="+mn-ea"/>
              </a:rPr>
              <a:t>汇报人：</a:t>
            </a:r>
            <a:r>
              <a:rPr lang="en-US" altLang="zh-CN" sz="2000" dirty="0">
                <a:gradFill>
                  <a:gsLst>
                    <a:gs pos="27000">
                      <a:schemeClr val="accent2">
                        <a:lumMod val="20000"/>
                        <a:lumOff val="80000"/>
                      </a:schemeClr>
                    </a:gs>
                    <a:gs pos="68000">
                      <a:schemeClr val="accent3">
                        <a:lumMod val="20000"/>
                        <a:lumOff val="80000"/>
                      </a:schemeClr>
                    </a:gs>
                  </a:gsLst>
                  <a:lin ang="2700000" scaled="1"/>
                </a:gradFill>
                <a:effectLst>
                  <a:outerShdw blurRad="38100" dist="38100" dir="2700000" algn="tl">
                    <a:srgbClr val="000000">
                      <a:alpha val="43137"/>
                    </a:srgbClr>
                  </a:outerShdw>
                </a:effectLst>
                <a:latin typeface="+mn-ea"/>
              </a:rPr>
              <a:t>XXX</a:t>
            </a:r>
            <a:endParaRPr lang="zh-CN" altLang="en-US" sz="2000" dirty="0">
              <a:gradFill>
                <a:gsLst>
                  <a:gs pos="27000">
                    <a:schemeClr val="accent2">
                      <a:lumMod val="20000"/>
                      <a:lumOff val="80000"/>
                    </a:schemeClr>
                  </a:gs>
                  <a:gs pos="68000">
                    <a:schemeClr val="accent3">
                      <a:lumMod val="20000"/>
                      <a:lumOff val="80000"/>
                    </a:schemeClr>
                  </a:gs>
                </a:gsLst>
                <a:lin ang="2700000" scaled="1"/>
              </a:gradFill>
              <a:effectLst>
                <a:outerShdw blurRad="38100" dist="38100" dir="2700000" algn="tl">
                  <a:srgbClr val="000000">
                    <a:alpha val="43137"/>
                  </a:srgbClr>
                </a:outerShdw>
              </a:effectLst>
              <a:latin typeface="+mn-ea"/>
            </a:endParaRPr>
          </a:p>
        </p:txBody>
      </p:sp>
      <p:sp>
        <p:nvSpPr>
          <p:cNvPr id="15" name="文本框 14">
            <a:extLst>
              <a:ext uri="{FF2B5EF4-FFF2-40B4-BE49-F238E27FC236}">
                <a16:creationId xmlns:a16="http://schemas.microsoft.com/office/drawing/2014/main" id="{1B89BC34-5B41-DEF1-7ABB-36CA42CE15B6}"/>
              </a:ext>
            </a:extLst>
          </p:cNvPr>
          <p:cNvSpPr txBox="1"/>
          <p:nvPr/>
        </p:nvSpPr>
        <p:spPr>
          <a:xfrm>
            <a:off x="7408168" y="4277492"/>
            <a:ext cx="2287268" cy="307777"/>
          </a:xfrm>
          <a:prstGeom prst="rect">
            <a:avLst/>
          </a:prstGeom>
          <a:noFill/>
        </p:spPr>
        <p:txBody>
          <a:bodyPr wrap="square" lIns="0" tIns="0" rIns="0" bIns="0" rtlCol="0">
            <a:noAutofit/>
          </a:bodyPr>
          <a:lstStyle/>
          <a:p>
            <a:r>
              <a:rPr lang="zh-CN" altLang="en-US" sz="2000" dirty="0">
                <a:gradFill>
                  <a:gsLst>
                    <a:gs pos="27000">
                      <a:schemeClr val="accent2">
                        <a:lumMod val="20000"/>
                        <a:lumOff val="80000"/>
                      </a:schemeClr>
                    </a:gs>
                    <a:gs pos="68000">
                      <a:schemeClr val="accent3">
                        <a:lumMod val="20000"/>
                        <a:lumOff val="80000"/>
                      </a:schemeClr>
                    </a:gs>
                  </a:gsLst>
                  <a:lin ang="2700000" scaled="1"/>
                </a:gradFill>
                <a:effectLst>
                  <a:outerShdw blurRad="38100" dist="38100" dir="2700000" algn="tl">
                    <a:srgbClr val="000000">
                      <a:alpha val="43137"/>
                    </a:srgbClr>
                  </a:outerShdw>
                </a:effectLst>
                <a:latin typeface="+mn-ea"/>
              </a:rPr>
              <a:t>汇报时间：</a:t>
            </a:r>
            <a:r>
              <a:rPr lang="en-US" altLang="zh-CN" sz="2000" dirty="0">
                <a:gradFill>
                  <a:gsLst>
                    <a:gs pos="27000">
                      <a:schemeClr val="accent2">
                        <a:lumMod val="20000"/>
                        <a:lumOff val="80000"/>
                      </a:schemeClr>
                    </a:gs>
                    <a:gs pos="68000">
                      <a:schemeClr val="accent3">
                        <a:lumMod val="20000"/>
                        <a:lumOff val="80000"/>
                      </a:schemeClr>
                    </a:gs>
                  </a:gsLst>
                  <a:lin ang="2700000" scaled="1"/>
                </a:gradFill>
                <a:effectLst>
                  <a:outerShdw blurRad="38100" dist="38100" dir="2700000" algn="tl">
                    <a:srgbClr val="000000">
                      <a:alpha val="43137"/>
                    </a:srgbClr>
                  </a:outerShdw>
                </a:effectLst>
                <a:latin typeface="+mn-ea"/>
              </a:rPr>
              <a:t>20XX.X.X</a:t>
            </a:r>
            <a:endParaRPr lang="zh-CN" altLang="en-US" sz="2000" dirty="0">
              <a:gradFill>
                <a:gsLst>
                  <a:gs pos="27000">
                    <a:schemeClr val="accent2">
                      <a:lumMod val="20000"/>
                      <a:lumOff val="80000"/>
                    </a:schemeClr>
                  </a:gs>
                  <a:gs pos="68000">
                    <a:schemeClr val="accent3">
                      <a:lumMod val="20000"/>
                      <a:lumOff val="80000"/>
                    </a:schemeClr>
                  </a:gs>
                </a:gsLst>
                <a:lin ang="2700000" scaled="1"/>
              </a:gradFill>
              <a:effectLst>
                <a:outerShdw blurRad="38100" dist="38100" dir="2700000" algn="tl">
                  <a:srgbClr val="000000">
                    <a:alpha val="43137"/>
                  </a:srgbClr>
                </a:outerShdw>
              </a:effectLst>
              <a:latin typeface="+mn-ea"/>
            </a:endParaRPr>
          </a:p>
        </p:txBody>
      </p:sp>
    </p:spTree>
    <p:custDataLst>
      <p:tags r:id="rId1"/>
    </p:custDataLst>
    <p:extLst>
      <p:ext uri="{BB962C8B-B14F-4D97-AF65-F5344CB8AC3E}">
        <p14:creationId xmlns:p14="http://schemas.microsoft.com/office/powerpoint/2010/main" val="11790862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alpha val="20000"/>
          </a:schemeClr>
        </a:solidFill>
        <a:effectLst/>
      </p:bgPr>
    </p:bg>
    <p:spTree>
      <p:nvGrpSpPr>
        <p:cNvPr id="1" name=""/>
        <p:cNvGrpSpPr/>
        <p:nvPr/>
      </p:nvGrpSpPr>
      <p:grpSpPr>
        <a:xfrm>
          <a:off x="0" y="0"/>
          <a:ext cx="0" cy="0"/>
          <a:chOff x="0" y="0"/>
          <a:chExt cx="0" cy="0"/>
        </a:xfrm>
      </p:grpSpPr>
      <p:sp>
        <p:nvSpPr>
          <p:cNvPr id="3" name="矩形: 圆角 2">
            <a:extLst>
              <a:ext uri="{FF2B5EF4-FFF2-40B4-BE49-F238E27FC236}">
                <a16:creationId xmlns:a16="http://schemas.microsoft.com/office/drawing/2014/main" id="{A0B30A08-308C-FFB6-BB9C-BCBB0BC4E371}"/>
              </a:ext>
            </a:extLst>
          </p:cNvPr>
          <p:cNvSpPr/>
          <p:nvPr/>
        </p:nvSpPr>
        <p:spPr>
          <a:xfrm>
            <a:off x="-542925" y="304800"/>
            <a:ext cx="2286000" cy="59055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4" name="文本框 3">
            <a:extLst>
              <a:ext uri="{FF2B5EF4-FFF2-40B4-BE49-F238E27FC236}">
                <a16:creationId xmlns:a16="http://schemas.microsoft.com/office/drawing/2014/main" id="{C8F29F10-9FB9-D52F-02AB-A7214AC7AA0D}"/>
              </a:ext>
            </a:extLst>
          </p:cNvPr>
          <p:cNvSpPr txBox="1"/>
          <p:nvPr/>
        </p:nvSpPr>
        <p:spPr>
          <a:xfrm>
            <a:off x="343855" y="446187"/>
            <a:ext cx="1149665" cy="307777"/>
          </a:xfrm>
          <a:prstGeom prst="rect">
            <a:avLst/>
          </a:prstGeom>
          <a:noFill/>
        </p:spPr>
        <p:txBody>
          <a:bodyPr wrap="square" lIns="0" tIns="0" rIns="0" bIns="0" rtlCol="0">
            <a:noAutofit/>
          </a:bodyPr>
          <a:lstStyle/>
          <a:p>
            <a:r>
              <a:rPr lang="en-US" altLang="zh-CN" sz="2000" dirty="0">
                <a:solidFill>
                  <a:schemeClr val="accent2"/>
                </a:solidFill>
                <a:effectLst>
                  <a:outerShdw blurRad="38100" dist="38100" dir="2700000" algn="tl">
                    <a:srgbClr val="000000">
                      <a:alpha val="43137"/>
                    </a:srgbClr>
                  </a:outerShdw>
                </a:effectLst>
                <a:latin typeface="+mj-lt"/>
                <a:ea typeface="+mj-ea"/>
              </a:rPr>
              <a:t>PART 03</a:t>
            </a:r>
            <a:endParaRPr lang="zh-CN" altLang="en-US" sz="2000" dirty="0">
              <a:solidFill>
                <a:schemeClr val="accent2"/>
              </a:solidFill>
              <a:effectLst>
                <a:outerShdw blurRad="38100" dist="38100" dir="2700000" algn="tl">
                  <a:srgbClr val="000000">
                    <a:alpha val="43137"/>
                  </a:srgbClr>
                </a:outerShdw>
              </a:effectLst>
              <a:latin typeface="+mj-lt"/>
              <a:ea typeface="+mj-ea"/>
            </a:endParaRPr>
          </a:p>
        </p:txBody>
      </p:sp>
      <p:sp>
        <p:nvSpPr>
          <p:cNvPr id="69" name="矩形 68">
            <a:extLst>
              <a:ext uri="{FF2B5EF4-FFF2-40B4-BE49-F238E27FC236}">
                <a16:creationId xmlns:a16="http://schemas.microsoft.com/office/drawing/2014/main" id="{BB572C0B-ACC2-EECD-5819-CC82A3F494DA}"/>
              </a:ext>
            </a:extLst>
          </p:cNvPr>
          <p:cNvSpPr/>
          <p:nvPr/>
        </p:nvSpPr>
        <p:spPr>
          <a:xfrm>
            <a:off x="1189694" y="1923743"/>
            <a:ext cx="2998839" cy="3765755"/>
          </a:xfrm>
          <a:prstGeom prst="rect">
            <a:avLst/>
          </a:prstGeom>
          <a:solidFill>
            <a:schemeClr val="bg1"/>
          </a:solidFill>
          <a:ln>
            <a:noFill/>
          </a:ln>
          <a:effectLst>
            <a:outerShdw blurRad="3175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cxnSp>
        <p:nvCxnSpPr>
          <p:cNvPr id="70" name="直接连接符 69">
            <a:extLst>
              <a:ext uri="{FF2B5EF4-FFF2-40B4-BE49-F238E27FC236}">
                <a16:creationId xmlns:a16="http://schemas.microsoft.com/office/drawing/2014/main" id="{09160D07-427C-C16E-28DF-0231CD70BDFA}"/>
              </a:ext>
            </a:extLst>
          </p:cNvPr>
          <p:cNvCxnSpPr/>
          <p:nvPr/>
        </p:nvCxnSpPr>
        <p:spPr>
          <a:xfrm>
            <a:off x="1189694" y="1923732"/>
            <a:ext cx="2998839" cy="0"/>
          </a:xfrm>
          <a:prstGeom prst="line">
            <a:avLst/>
          </a:prstGeom>
          <a:ln w="63500">
            <a:solidFill>
              <a:schemeClr val="accent1">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71" name="矩形 70">
            <a:extLst>
              <a:ext uri="{FF2B5EF4-FFF2-40B4-BE49-F238E27FC236}">
                <a16:creationId xmlns:a16="http://schemas.microsoft.com/office/drawing/2014/main" id="{0C9FEE60-3416-B839-29FA-7078D7974178}"/>
              </a:ext>
            </a:extLst>
          </p:cNvPr>
          <p:cNvSpPr/>
          <p:nvPr/>
        </p:nvSpPr>
        <p:spPr>
          <a:xfrm>
            <a:off x="4729314" y="1451795"/>
            <a:ext cx="2998839" cy="3765755"/>
          </a:xfrm>
          <a:prstGeom prst="rect">
            <a:avLst/>
          </a:prstGeom>
          <a:solidFill>
            <a:schemeClr val="bg1"/>
          </a:solidFill>
          <a:ln>
            <a:noFill/>
          </a:ln>
          <a:effectLst>
            <a:outerShdw blurRad="3175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2" name="直接连接符 71">
            <a:extLst>
              <a:ext uri="{FF2B5EF4-FFF2-40B4-BE49-F238E27FC236}">
                <a16:creationId xmlns:a16="http://schemas.microsoft.com/office/drawing/2014/main" id="{8F253CB1-9275-3248-4ECD-25C5F6C3FD85}"/>
              </a:ext>
            </a:extLst>
          </p:cNvPr>
          <p:cNvCxnSpPr/>
          <p:nvPr/>
        </p:nvCxnSpPr>
        <p:spPr>
          <a:xfrm>
            <a:off x="4729313" y="1451784"/>
            <a:ext cx="2998839" cy="0"/>
          </a:xfrm>
          <a:prstGeom prst="line">
            <a:avLst/>
          </a:prstGeom>
          <a:ln w="635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73" name="矩形 72">
            <a:extLst>
              <a:ext uri="{FF2B5EF4-FFF2-40B4-BE49-F238E27FC236}">
                <a16:creationId xmlns:a16="http://schemas.microsoft.com/office/drawing/2014/main" id="{4468F0BC-DFC1-0DA7-D651-F9A9778037D1}"/>
              </a:ext>
            </a:extLst>
          </p:cNvPr>
          <p:cNvSpPr/>
          <p:nvPr/>
        </p:nvSpPr>
        <p:spPr>
          <a:xfrm>
            <a:off x="8268933" y="1923743"/>
            <a:ext cx="2998839" cy="3765755"/>
          </a:xfrm>
          <a:prstGeom prst="rect">
            <a:avLst/>
          </a:prstGeom>
          <a:solidFill>
            <a:schemeClr val="bg1"/>
          </a:solidFill>
          <a:ln>
            <a:noFill/>
          </a:ln>
          <a:effectLst>
            <a:outerShdw blurRad="3175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4" name="直接连接符 73">
            <a:extLst>
              <a:ext uri="{FF2B5EF4-FFF2-40B4-BE49-F238E27FC236}">
                <a16:creationId xmlns:a16="http://schemas.microsoft.com/office/drawing/2014/main" id="{129F2CF2-1685-CDCF-DE15-D20FC051562B}"/>
              </a:ext>
            </a:extLst>
          </p:cNvPr>
          <p:cNvCxnSpPr/>
          <p:nvPr/>
        </p:nvCxnSpPr>
        <p:spPr>
          <a:xfrm>
            <a:off x="8268932" y="1923732"/>
            <a:ext cx="2998839" cy="0"/>
          </a:xfrm>
          <a:prstGeom prst="line">
            <a:avLst/>
          </a:prstGeom>
          <a:ln w="63500">
            <a:solidFill>
              <a:schemeClr val="accent1">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75" name="文本框 74">
            <a:extLst>
              <a:ext uri="{FF2B5EF4-FFF2-40B4-BE49-F238E27FC236}">
                <a16:creationId xmlns:a16="http://schemas.microsoft.com/office/drawing/2014/main" id="{870D27D2-3990-CB01-CA5F-16D20E9059AA}"/>
              </a:ext>
            </a:extLst>
          </p:cNvPr>
          <p:cNvSpPr txBox="1"/>
          <p:nvPr/>
        </p:nvSpPr>
        <p:spPr>
          <a:xfrm>
            <a:off x="1852658" y="2928007"/>
            <a:ext cx="1672913" cy="369332"/>
          </a:xfrm>
          <a:prstGeom prst="rect">
            <a:avLst/>
          </a:prstGeom>
          <a:noFill/>
        </p:spPr>
        <p:txBody>
          <a:bodyPr wrap="square" lIns="0" tIns="0" rIns="0" bIns="0" rtlCol="0">
            <a:noAutofit/>
          </a:bodyPr>
          <a:lstStyle/>
          <a:p>
            <a:pPr algn="ctr"/>
            <a:r>
              <a:rPr lang="zh-CN" altLang="en-US" sz="2400" spc="200" dirty="0">
                <a:solidFill>
                  <a:schemeClr val="accent1"/>
                </a:solidFill>
                <a:latin typeface="+mj-ea"/>
                <a:ea typeface="+mj-ea"/>
              </a:rPr>
              <a:t>输入小标题</a:t>
            </a:r>
          </a:p>
        </p:txBody>
      </p:sp>
      <p:sp>
        <p:nvSpPr>
          <p:cNvPr id="76" name="矩形 75">
            <a:extLst>
              <a:ext uri="{FF2B5EF4-FFF2-40B4-BE49-F238E27FC236}">
                <a16:creationId xmlns:a16="http://schemas.microsoft.com/office/drawing/2014/main" id="{30CB5193-6D78-6214-A39C-F71AD8BF3D2F}"/>
              </a:ext>
            </a:extLst>
          </p:cNvPr>
          <p:cNvSpPr/>
          <p:nvPr/>
        </p:nvSpPr>
        <p:spPr>
          <a:xfrm>
            <a:off x="1442619" y="3416711"/>
            <a:ext cx="2492990" cy="1800839"/>
          </a:xfrm>
          <a:prstGeom prst="rect">
            <a:avLst/>
          </a:prstGeom>
        </p:spPr>
        <p:txBody>
          <a:bodyPr wrap="none">
            <a:noAutofit/>
          </a:bodyPr>
          <a:lstStyle/>
          <a:p>
            <a:pPr algn="ctr">
              <a:lnSpc>
                <a:spcPct val="130000"/>
              </a:lnSpc>
            </a:pPr>
            <a:r>
              <a:rPr lang="zh-CN" altLang="en-US" dirty="0">
                <a:solidFill>
                  <a:schemeClr val="tx1">
                    <a:lumMod val="75000"/>
                    <a:lumOff val="25000"/>
                  </a:schemeClr>
                </a:solidFill>
                <a:latin typeface="+mn-ea"/>
              </a:rPr>
              <a:t>请在这里输入正文内容</a:t>
            </a:r>
            <a:endParaRPr lang="en-US" altLang="zh-CN" dirty="0">
              <a:solidFill>
                <a:schemeClr val="tx1">
                  <a:lumMod val="75000"/>
                  <a:lumOff val="25000"/>
                </a:schemeClr>
              </a:solidFill>
              <a:latin typeface="+mn-ea"/>
            </a:endParaRPr>
          </a:p>
          <a:p>
            <a:pPr algn="ctr">
              <a:lnSpc>
                <a:spcPct val="130000"/>
              </a:lnSpc>
            </a:pPr>
            <a:r>
              <a:rPr lang="zh-CN" altLang="en-US" dirty="0">
                <a:solidFill>
                  <a:schemeClr val="tx1">
                    <a:lumMod val="75000"/>
                    <a:lumOff val="25000"/>
                  </a:schemeClr>
                </a:solidFill>
                <a:latin typeface="+mn-ea"/>
              </a:rPr>
              <a:t>请在这里输入正文内容</a:t>
            </a:r>
            <a:endParaRPr lang="en-US" altLang="zh-CN" dirty="0">
              <a:solidFill>
                <a:schemeClr val="tx1">
                  <a:lumMod val="75000"/>
                  <a:lumOff val="25000"/>
                </a:schemeClr>
              </a:solidFill>
              <a:latin typeface="+mn-ea"/>
            </a:endParaRPr>
          </a:p>
          <a:p>
            <a:pPr algn="ctr">
              <a:lnSpc>
                <a:spcPct val="130000"/>
              </a:lnSpc>
            </a:pPr>
            <a:r>
              <a:rPr lang="zh-CN" altLang="en-US" dirty="0">
                <a:solidFill>
                  <a:schemeClr val="tx1">
                    <a:lumMod val="75000"/>
                    <a:lumOff val="25000"/>
                  </a:schemeClr>
                </a:solidFill>
                <a:latin typeface="+mn-ea"/>
              </a:rPr>
              <a:t>请在这里输入正文内容</a:t>
            </a:r>
            <a:endParaRPr lang="en-US" altLang="zh-CN" dirty="0">
              <a:solidFill>
                <a:schemeClr val="tx1">
                  <a:lumMod val="75000"/>
                  <a:lumOff val="25000"/>
                </a:schemeClr>
              </a:solidFill>
              <a:latin typeface="+mn-ea"/>
            </a:endParaRPr>
          </a:p>
          <a:p>
            <a:pPr algn="ctr">
              <a:lnSpc>
                <a:spcPct val="130000"/>
              </a:lnSpc>
            </a:pPr>
            <a:r>
              <a:rPr lang="zh-CN" altLang="en-US" dirty="0">
                <a:solidFill>
                  <a:schemeClr val="tx1">
                    <a:lumMod val="75000"/>
                    <a:lumOff val="25000"/>
                  </a:schemeClr>
                </a:solidFill>
                <a:latin typeface="+mn-ea"/>
              </a:rPr>
              <a:t>请在这里输入正文内容</a:t>
            </a:r>
            <a:endParaRPr lang="en-US" altLang="zh-CN" dirty="0">
              <a:solidFill>
                <a:schemeClr val="tx1">
                  <a:lumMod val="75000"/>
                  <a:lumOff val="25000"/>
                </a:schemeClr>
              </a:solidFill>
              <a:latin typeface="+mn-ea"/>
            </a:endParaRPr>
          </a:p>
          <a:p>
            <a:pPr algn="ctr">
              <a:lnSpc>
                <a:spcPct val="130000"/>
              </a:lnSpc>
            </a:pPr>
            <a:r>
              <a:rPr lang="zh-CN" altLang="en-US" dirty="0">
                <a:solidFill>
                  <a:schemeClr val="tx1">
                    <a:lumMod val="75000"/>
                    <a:lumOff val="25000"/>
                  </a:schemeClr>
                </a:solidFill>
                <a:latin typeface="+mn-ea"/>
              </a:rPr>
              <a:t>请在这里输入正文内容</a:t>
            </a:r>
            <a:endParaRPr lang="en-US" altLang="zh-CN" dirty="0">
              <a:solidFill>
                <a:schemeClr val="tx1">
                  <a:lumMod val="75000"/>
                  <a:lumOff val="25000"/>
                </a:schemeClr>
              </a:solidFill>
              <a:latin typeface="+mn-ea"/>
            </a:endParaRPr>
          </a:p>
        </p:txBody>
      </p:sp>
      <p:sp>
        <p:nvSpPr>
          <p:cNvPr id="77" name="Freeform 5">
            <a:extLst>
              <a:ext uri="{FF2B5EF4-FFF2-40B4-BE49-F238E27FC236}">
                <a16:creationId xmlns:a16="http://schemas.microsoft.com/office/drawing/2014/main" id="{99A799B5-DBAC-3EFE-092D-678E1A358D12}"/>
              </a:ext>
            </a:extLst>
          </p:cNvPr>
          <p:cNvSpPr>
            <a:spLocks noEditPoints="1"/>
          </p:cNvSpPr>
          <p:nvPr/>
        </p:nvSpPr>
        <p:spPr bwMode="auto">
          <a:xfrm>
            <a:off x="2382731" y="2346059"/>
            <a:ext cx="615742" cy="358069"/>
          </a:xfrm>
          <a:custGeom>
            <a:avLst/>
            <a:gdLst>
              <a:gd name="T0" fmla="*/ 135 w 139"/>
              <a:gd name="T1" fmla="*/ 61 h 81"/>
              <a:gd name="T2" fmla="*/ 131 w 139"/>
              <a:gd name="T3" fmla="*/ 56 h 81"/>
              <a:gd name="T4" fmla="*/ 131 w 139"/>
              <a:gd name="T5" fmla="*/ 27 h 81"/>
              <a:gd name="T6" fmla="*/ 139 w 139"/>
              <a:gd name="T7" fmla="*/ 24 h 81"/>
              <a:gd name="T8" fmla="*/ 70 w 139"/>
              <a:gd name="T9" fmla="*/ 0 h 81"/>
              <a:gd name="T10" fmla="*/ 0 w 139"/>
              <a:gd name="T11" fmla="*/ 24 h 81"/>
              <a:gd name="T12" fmla="*/ 70 w 139"/>
              <a:gd name="T13" fmla="*/ 48 h 81"/>
              <a:gd name="T14" fmla="*/ 127 w 139"/>
              <a:gd name="T15" fmla="*/ 28 h 81"/>
              <a:gd name="T16" fmla="*/ 127 w 139"/>
              <a:gd name="T17" fmla="*/ 56 h 81"/>
              <a:gd name="T18" fmla="*/ 123 w 139"/>
              <a:gd name="T19" fmla="*/ 61 h 81"/>
              <a:gd name="T20" fmla="*/ 126 w 139"/>
              <a:gd name="T21" fmla="*/ 64 h 81"/>
              <a:gd name="T22" fmla="*/ 123 w 139"/>
              <a:gd name="T23" fmla="*/ 81 h 81"/>
              <a:gd name="T24" fmla="*/ 135 w 139"/>
              <a:gd name="T25" fmla="*/ 81 h 81"/>
              <a:gd name="T26" fmla="*/ 132 w 139"/>
              <a:gd name="T27" fmla="*/ 64 h 81"/>
              <a:gd name="T28" fmla="*/ 135 w 139"/>
              <a:gd name="T29" fmla="*/ 61 h 81"/>
              <a:gd name="T30" fmla="*/ 28 w 139"/>
              <a:gd name="T31" fmla="*/ 42 h 81"/>
              <a:gd name="T32" fmla="*/ 28 w 139"/>
              <a:gd name="T33" fmla="*/ 69 h 81"/>
              <a:gd name="T34" fmla="*/ 70 w 139"/>
              <a:gd name="T35" fmla="*/ 81 h 81"/>
              <a:gd name="T36" fmla="*/ 111 w 139"/>
              <a:gd name="T37" fmla="*/ 69 h 81"/>
              <a:gd name="T38" fmla="*/ 111 w 139"/>
              <a:gd name="T39" fmla="*/ 42 h 81"/>
              <a:gd name="T40" fmla="*/ 70 w 139"/>
              <a:gd name="T41" fmla="*/ 56 h 81"/>
              <a:gd name="T42" fmla="*/ 28 w 139"/>
              <a:gd name="T43" fmla="*/ 42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9" h="81">
                <a:moveTo>
                  <a:pt x="135" y="61"/>
                </a:moveTo>
                <a:cubicBezTo>
                  <a:pt x="135" y="58"/>
                  <a:pt x="134" y="56"/>
                  <a:pt x="131" y="56"/>
                </a:cubicBezTo>
                <a:cubicBezTo>
                  <a:pt x="131" y="27"/>
                  <a:pt x="131" y="27"/>
                  <a:pt x="131" y="27"/>
                </a:cubicBezTo>
                <a:cubicBezTo>
                  <a:pt x="139" y="24"/>
                  <a:pt x="139" y="24"/>
                  <a:pt x="139" y="24"/>
                </a:cubicBezTo>
                <a:cubicBezTo>
                  <a:pt x="70" y="0"/>
                  <a:pt x="70" y="0"/>
                  <a:pt x="70" y="0"/>
                </a:cubicBezTo>
                <a:cubicBezTo>
                  <a:pt x="0" y="24"/>
                  <a:pt x="0" y="24"/>
                  <a:pt x="0" y="24"/>
                </a:cubicBezTo>
                <a:cubicBezTo>
                  <a:pt x="70" y="48"/>
                  <a:pt x="70" y="48"/>
                  <a:pt x="70" y="48"/>
                </a:cubicBezTo>
                <a:cubicBezTo>
                  <a:pt x="127" y="28"/>
                  <a:pt x="127" y="28"/>
                  <a:pt x="127" y="28"/>
                </a:cubicBezTo>
                <a:cubicBezTo>
                  <a:pt x="127" y="56"/>
                  <a:pt x="127" y="56"/>
                  <a:pt x="127" y="56"/>
                </a:cubicBezTo>
                <a:cubicBezTo>
                  <a:pt x="125" y="56"/>
                  <a:pt x="123" y="58"/>
                  <a:pt x="123" y="61"/>
                </a:cubicBezTo>
                <a:cubicBezTo>
                  <a:pt x="123" y="63"/>
                  <a:pt x="125" y="64"/>
                  <a:pt x="126" y="64"/>
                </a:cubicBezTo>
                <a:cubicBezTo>
                  <a:pt x="123" y="81"/>
                  <a:pt x="123" y="81"/>
                  <a:pt x="123" y="81"/>
                </a:cubicBezTo>
                <a:cubicBezTo>
                  <a:pt x="135" y="81"/>
                  <a:pt x="135" y="81"/>
                  <a:pt x="135" y="81"/>
                </a:cubicBezTo>
                <a:cubicBezTo>
                  <a:pt x="132" y="64"/>
                  <a:pt x="132" y="64"/>
                  <a:pt x="132" y="64"/>
                </a:cubicBezTo>
                <a:cubicBezTo>
                  <a:pt x="134" y="64"/>
                  <a:pt x="135" y="63"/>
                  <a:pt x="135" y="61"/>
                </a:cubicBezTo>
                <a:close/>
                <a:moveTo>
                  <a:pt x="28" y="42"/>
                </a:moveTo>
                <a:cubicBezTo>
                  <a:pt x="28" y="69"/>
                  <a:pt x="28" y="69"/>
                  <a:pt x="28" y="69"/>
                </a:cubicBezTo>
                <a:cubicBezTo>
                  <a:pt x="28" y="76"/>
                  <a:pt x="47" y="81"/>
                  <a:pt x="70" y="81"/>
                </a:cubicBezTo>
                <a:cubicBezTo>
                  <a:pt x="92" y="81"/>
                  <a:pt x="111" y="76"/>
                  <a:pt x="111" y="69"/>
                </a:cubicBezTo>
                <a:cubicBezTo>
                  <a:pt x="111" y="42"/>
                  <a:pt x="111" y="42"/>
                  <a:pt x="111" y="42"/>
                </a:cubicBezTo>
                <a:cubicBezTo>
                  <a:pt x="70" y="56"/>
                  <a:pt x="70" y="56"/>
                  <a:pt x="70" y="56"/>
                </a:cubicBezTo>
                <a:lnTo>
                  <a:pt x="28" y="42"/>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78" name="Freeform 12">
            <a:extLst>
              <a:ext uri="{FF2B5EF4-FFF2-40B4-BE49-F238E27FC236}">
                <a16:creationId xmlns:a16="http://schemas.microsoft.com/office/drawing/2014/main" id="{C793A785-FD29-0329-2B2F-C007FBB81950}"/>
              </a:ext>
            </a:extLst>
          </p:cNvPr>
          <p:cNvSpPr>
            <a:spLocks/>
          </p:cNvSpPr>
          <p:nvPr/>
        </p:nvSpPr>
        <p:spPr bwMode="auto">
          <a:xfrm>
            <a:off x="9536777" y="2346060"/>
            <a:ext cx="463151" cy="403772"/>
          </a:xfrm>
          <a:custGeom>
            <a:avLst/>
            <a:gdLst>
              <a:gd name="T0" fmla="*/ 64 w 148"/>
              <a:gd name="T1" fmla="*/ 121 h 128"/>
              <a:gd name="T2" fmla="*/ 64 w 148"/>
              <a:gd name="T3" fmla="*/ 123 h 128"/>
              <a:gd name="T4" fmla="*/ 74 w 148"/>
              <a:gd name="T5" fmla="*/ 128 h 128"/>
              <a:gd name="T6" fmla="*/ 83 w 148"/>
              <a:gd name="T7" fmla="*/ 123 h 128"/>
              <a:gd name="T8" fmla="*/ 83 w 148"/>
              <a:gd name="T9" fmla="*/ 121 h 128"/>
              <a:gd name="T10" fmla="*/ 93 w 148"/>
              <a:gd name="T11" fmla="*/ 118 h 128"/>
              <a:gd name="T12" fmla="*/ 148 w 148"/>
              <a:gd name="T13" fmla="*/ 123 h 128"/>
              <a:gd name="T14" fmla="*/ 148 w 148"/>
              <a:gd name="T15" fmla="*/ 24 h 128"/>
              <a:gd name="T16" fmla="*/ 139 w 148"/>
              <a:gd name="T17" fmla="*/ 23 h 128"/>
              <a:gd name="T18" fmla="*/ 139 w 148"/>
              <a:gd name="T19" fmla="*/ 109 h 128"/>
              <a:gd name="T20" fmla="*/ 94 w 148"/>
              <a:gd name="T21" fmla="*/ 104 h 128"/>
              <a:gd name="T22" fmla="*/ 77 w 148"/>
              <a:gd name="T23" fmla="*/ 119 h 128"/>
              <a:gd name="T24" fmla="*/ 75 w 148"/>
              <a:gd name="T25" fmla="*/ 118 h 128"/>
              <a:gd name="T26" fmla="*/ 89 w 148"/>
              <a:gd name="T27" fmla="*/ 99 h 128"/>
              <a:gd name="T28" fmla="*/ 131 w 148"/>
              <a:gd name="T29" fmla="*/ 96 h 128"/>
              <a:gd name="T30" fmla="*/ 131 w 148"/>
              <a:gd name="T31" fmla="*/ 0 h 128"/>
              <a:gd name="T32" fmla="*/ 111 w 148"/>
              <a:gd name="T33" fmla="*/ 5 h 128"/>
              <a:gd name="T34" fmla="*/ 111 w 148"/>
              <a:gd name="T35" fmla="*/ 76 h 128"/>
              <a:gd name="T36" fmla="*/ 100 w 148"/>
              <a:gd name="T37" fmla="*/ 70 h 128"/>
              <a:gd name="T38" fmla="*/ 90 w 148"/>
              <a:gd name="T39" fmla="*/ 83 h 128"/>
              <a:gd name="T40" fmla="*/ 90 w 148"/>
              <a:gd name="T41" fmla="*/ 11 h 128"/>
              <a:gd name="T42" fmla="*/ 90 w 148"/>
              <a:gd name="T43" fmla="*/ 12 h 128"/>
              <a:gd name="T44" fmla="*/ 74 w 148"/>
              <a:gd name="T45" fmla="*/ 26 h 128"/>
              <a:gd name="T46" fmla="*/ 57 w 148"/>
              <a:gd name="T47" fmla="*/ 12 h 128"/>
              <a:gd name="T48" fmla="*/ 16 w 148"/>
              <a:gd name="T49" fmla="*/ 0 h 128"/>
              <a:gd name="T50" fmla="*/ 16 w 148"/>
              <a:gd name="T51" fmla="*/ 96 h 128"/>
              <a:gd name="T52" fmla="*/ 57 w 148"/>
              <a:gd name="T53" fmla="*/ 99 h 128"/>
              <a:gd name="T54" fmla="*/ 72 w 148"/>
              <a:gd name="T55" fmla="*/ 118 h 128"/>
              <a:gd name="T56" fmla="*/ 70 w 148"/>
              <a:gd name="T57" fmla="*/ 119 h 128"/>
              <a:gd name="T58" fmla="*/ 53 w 148"/>
              <a:gd name="T59" fmla="*/ 104 h 128"/>
              <a:gd name="T60" fmla="*/ 8 w 148"/>
              <a:gd name="T61" fmla="*/ 109 h 128"/>
              <a:gd name="T62" fmla="*/ 8 w 148"/>
              <a:gd name="T63" fmla="*/ 23 h 128"/>
              <a:gd name="T64" fmla="*/ 0 w 148"/>
              <a:gd name="T65" fmla="*/ 24 h 128"/>
              <a:gd name="T66" fmla="*/ 0 w 148"/>
              <a:gd name="T67" fmla="*/ 123 h 128"/>
              <a:gd name="T68" fmla="*/ 54 w 148"/>
              <a:gd name="T69" fmla="*/ 118 h 128"/>
              <a:gd name="T70" fmla="*/ 64 w 148"/>
              <a:gd name="T71" fmla="*/ 12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8" h="128">
                <a:moveTo>
                  <a:pt x="64" y="121"/>
                </a:moveTo>
                <a:cubicBezTo>
                  <a:pt x="64" y="122"/>
                  <a:pt x="64" y="122"/>
                  <a:pt x="64" y="123"/>
                </a:cubicBezTo>
                <a:cubicBezTo>
                  <a:pt x="64" y="126"/>
                  <a:pt x="68" y="128"/>
                  <a:pt x="74" y="128"/>
                </a:cubicBezTo>
                <a:cubicBezTo>
                  <a:pt x="79" y="128"/>
                  <a:pt x="83" y="126"/>
                  <a:pt x="83" y="123"/>
                </a:cubicBezTo>
                <a:cubicBezTo>
                  <a:pt x="83" y="122"/>
                  <a:pt x="83" y="122"/>
                  <a:pt x="83" y="121"/>
                </a:cubicBezTo>
                <a:cubicBezTo>
                  <a:pt x="86" y="120"/>
                  <a:pt x="89" y="118"/>
                  <a:pt x="93" y="118"/>
                </a:cubicBezTo>
                <a:cubicBezTo>
                  <a:pt x="115" y="118"/>
                  <a:pt x="148" y="123"/>
                  <a:pt x="148" y="123"/>
                </a:cubicBezTo>
                <a:cubicBezTo>
                  <a:pt x="148" y="24"/>
                  <a:pt x="148" y="24"/>
                  <a:pt x="148" y="24"/>
                </a:cubicBezTo>
                <a:cubicBezTo>
                  <a:pt x="148" y="24"/>
                  <a:pt x="144" y="23"/>
                  <a:pt x="139" y="23"/>
                </a:cubicBezTo>
                <a:cubicBezTo>
                  <a:pt x="139" y="109"/>
                  <a:pt x="139" y="109"/>
                  <a:pt x="139" y="109"/>
                </a:cubicBezTo>
                <a:cubicBezTo>
                  <a:pt x="139" y="109"/>
                  <a:pt x="113" y="98"/>
                  <a:pt x="94" y="104"/>
                </a:cubicBezTo>
                <a:cubicBezTo>
                  <a:pt x="87" y="106"/>
                  <a:pt x="81" y="114"/>
                  <a:pt x="77" y="119"/>
                </a:cubicBezTo>
                <a:cubicBezTo>
                  <a:pt x="76" y="118"/>
                  <a:pt x="76" y="118"/>
                  <a:pt x="75" y="118"/>
                </a:cubicBezTo>
                <a:cubicBezTo>
                  <a:pt x="78" y="113"/>
                  <a:pt x="83" y="103"/>
                  <a:pt x="89" y="99"/>
                </a:cubicBezTo>
                <a:cubicBezTo>
                  <a:pt x="107" y="91"/>
                  <a:pt x="131" y="96"/>
                  <a:pt x="131" y="96"/>
                </a:cubicBezTo>
                <a:cubicBezTo>
                  <a:pt x="131" y="0"/>
                  <a:pt x="131" y="0"/>
                  <a:pt x="131" y="0"/>
                </a:cubicBezTo>
                <a:cubicBezTo>
                  <a:pt x="131" y="0"/>
                  <a:pt x="122" y="2"/>
                  <a:pt x="111" y="5"/>
                </a:cubicBezTo>
                <a:cubicBezTo>
                  <a:pt x="111" y="76"/>
                  <a:pt x="111" y="76"/>
                  <a:pt x="111" y="76"/>
                </a:cubicBezTo>
                <a:cubicBezTo>
                  <a:pt x="100" y="70"/>
                  <a:pt x="100" y="70"/>
                  <a:pt x="100" y="70"/>
                </a:cubicBezTo>
                <a:cubicBezTo>
                  <a:pt x="90" y="83"/>
                  <a:pt x="90" y="83"/>
                  <a:pt x="90" y="83"/>
                </a:cubicBezTo>
                <a:cubicBezTo>
                  <a:pt x="90" y="11"/>
                  <a:pt x="90" y="11"/>
                  <a:pt x="90" y="11"/>
                </a:cubicBezTo>
                <a:cubicBezTo>
                  <a:pt x="90" y="11"/>
                  <a:pt x="90" y="11"/>
                  <a:pt x="90" y="12"/>
                </a:cubicBezTo>
                <a:cubicBezTo>
                  <a:pt x="81" y="15"/>
                  <a:pt x="74" y="26"/>
                  <a:pt x="74" y="26"/>
                </a:cubicBezTo>
                <a:cubicBezTo>
                  <a:pt x="74" y="26"/>
                  <a:pt x="66" y="15"/>
                  <a:pt x="57" y="12"/>
                </a:cubicBezTo>
                <a:cubicBezTo>
                  <a:pt x="40" y="5"/>
                  <a:pt x="16" y="0"/>
                  <a:pt x="16" y="0"/>
                </a:cubicBezTo>
                <a:cubicBezTo>
                  <a:pt x="16" y="96"/>
                  <a:pt x="16" y="96"/>
                  <a:pt x="16" y="96"/>
                </a:cubicBezTo>
                <a:cubicBezTo>
                  <a:pt x="16" y="96"/>
                  <a:pt x="40" y="91"/>
                  <a:pt x="57" y="99"/>
                </a:cubicBezTo>
                <a:cubicBezTo>
                  <a:pt x="64" y="103"/>
                  <a:pt x="69" y="113"/>
                  <a:pt x="72" y="118"/>
                </a:cubicBezTo>
                <a:cubicBezTo>
                  <a:pt x="71" y="118"/>
                  <a:pt x="71" y="118"/>
                  <a:pt x="70" y="119"/>
                </a:cubicBezTo>
                <a:cubicBezTo>
                  <a:pt x="67" y="114"/>
                  <a:pt x="60" y="106"/>
                  <a:pt x="53" y="104"/>
                </a:cubicBezTo>
                <a:cubicBezTo>
                  <a:pt x="34" y="98"/>
                  <a:pt x="8" y="109"/>
                  <a:pt x="8" y="109"/>
                </a:cubicBezTo>
                <a:cubicBezTo>
                  <a:pt x="8" y="23"/>
                  <a:pt x="8" y="23"/>
                  <a:pt x="8" y="23"/>
                </a:cubicBezTo>
                <a:cubicBezTo>
                  <a:pt x="3" y="23"/>
                  <a:pt x="0" y="24"/>
                  <a:pt x="0" y="24"/>
                </a:cubicBezTo>
                <a:cubicBezTo>
                  <a:pt x="0" y="123"/>
                  <a:pt x="0" y="123"/>
                  <a:pt x="0" y="123"/>
                </a:cubicBezTo>
                <a:cubicBezTo>
                  <a:pt x="0" y="123"/>
                  <a:pt x="32" y="118"/>
                  <a:pt x="54" y="118"/>
                </a:cubicBezTo>
                <a:cubicBezTo>
                  <a:pt x="58" y="118"/>
                  <a:pt x="61" y="120"/>
                  <a:pt x="64" y="121"/>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79" name="Freeform 29">
            <a:extLst>
              <a:ext uri="{FF2B5EF4-FFF2-40B4-BE49-F238E27FC236}">
                <a16:creationId xmlns:a16="http://schemas.microsoft.com/office/drawing/2014/main" id="{8B54B0B5-6FF4-8BE9-FC56-55E7D0EB0EA2}"/>
              </a:ext>
            </a:extLst>
          </p:cNvPr>
          <p:cNvSpPr>
            <a:spLocks noEditPoints="1"/>
          </p:cNvSpPr>
          <p:nvPr/>
        </p:nvSpPr>
        <p:spPr bwMode="auto">
          <a:xfrm>
            <a:off x="6089297" y="1831252"/>
            <a:ext cx="278872" cy="506102"/>
          </a:xfrm>
          <a:custGeom>
            <a:avLst/>
            <a:gdLst>
              <a:gd name="T0" fmla="*/ 21 w 82"/>
              <a:gd name="T1" fmla="*/ 132 h 148"/>
              <a:gd name="T2" fmla="*/ 29 w 82"/>
              <a:gd name="T3" fmla="*/ 140 h 148"/>
              <a:gd name="T4" fmla="*/ 29 w 82"/>
              <a:gd name="T5" fmla="*/ 140 h 148"/>
              <a:gd name="T6" fmla="*/ 29 w 82"/>
              <a:gd name="T7" fmla="*/ 141 h 148"/>
              <a:gd name="T8" fmla="*/ 36 w 82"/>
              <a:gd name="T9" fmla="*/ 148 h 148"/>
              <a:gd name="T10" fmla="*/ 46 w 82"/>
              <a:gd name="T11" fmla="*/ 148 h 148"/>
              <a:gd name="T12" fmla="*/ 53 w 82"/>
              <a:gd name="T13" fmla="*/ 141 h 148"/>
              <a:gd name="T14" fmla="*/ 53 w 82"/>
              <a:gd name="T15" fmla="*/ 140 h 148"/>
              <a:gd name="T16" fmla="*/ 53 w 82"/>
              <a:gd name="T17" fmla="*/ 140 h 148"/>
              <a:gd name="T18" fmla="*/ 62 w 82"/>
              <a:gd name="T19" fmla="*/ 132 h 148"/>
              <a:gd name="T20" fmla="*/ 62 w 82"/>
              <a:gd name="T21" fmla="*/ 116 h 148"/>
              <a:gd name="T22" fmla="*/ 21 w 82"/>
              <a:gd name="T23" fmla="*/ 116 h 148"/>
              <a:gd name="T24" fmla="*/ 21 w 82"/>
              <a:gd name="T25" fmla="*/ 132 h 148"/>
              <a:gd name="T26" fmla="*/ 41 w 82"/>
              <a:gd name="T27" fmla="*/ 107 h 148"/>
              <a:gd name="T28" fmla="*/ 61 w 82"/>
              <a:gd name="T29" fmla="*/ 108 h 148"/>
              <a:gd name="T30" fmla="*/ 82 w 82"/>
              <a:gd name="T31" fmla="*/ 41 h 148"/>
              <a:gd name="T32" fmla="*/ 41 w 82"/>
              <a:gd name="T33" fmla="*/ 0 h 148"/>
              <a:gd name="T34" fmla="*/ 0 w 82"/>
              <a:gd name="T35" fmla="*/ 41 h 148"/>
              <a:gd name="T36" fmla="*/ 21 w 82"/>
              <a:gd name="T37" fmla="*/ 108 h 148"/>
              <a:gd name="T38" fmla="*/ 41 w 82"/>
              <a:gd name="T39" fmla="*/ 107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2" h="148">
                <a:moveTo>
                  <a:pt x="21" y="132"/>
                </a:moveTo>
                <a:cubicBezTo>
                  <a:pt x="21" y="137"/>
                  <a:pt x="24" y="140"/>
                  <a:pt x="29" y="140"/>
                </a:cubicBezTo>
                <a:cubicBezTo>
                  <a:pt x="29" y="140"/>
                  <a:pt x="29" y="140"/>
                  <a:pt x="29" y="140"/>
                </a:cubicBezTo>
                <a:cubicBezTo>
                  <a:pt x="29" y="141"/>
                  <a:pt x="29" y="141"/>
                  <a:pt x="29" y="141"/>
                </a:cubicBezTo>
                <a:cubicBezTo>
                  <a:pt x="29" y="145"/>
                  <a:pt x="32" y="148"/>
                  <a:pt x="36" y="148"/>
                </a:cubicBezTo>
                <a:cubicBezTo>
                  <a:pt x="46" y="148"/>
                  <a:pt x="46" y="148"/>
                  <a:pt x="46" y="148"/>
                </a:cubicBezTo>
                <a:cubicBezTo>
                  <a:pt x="50" y="148"/>
                  <a:pt x="53" y="145"/>
                  <a:pt x="53" y="141"/>
                </a:cubicBezTo>
                <a:cubicBezTo>
                  <a:pt x="53" y="141"/>
                  <a:pt x="53" y="141"/>
                  <a:pt x="53" y="140"/>
                </a:cubicBezTo>
                <a:cubicBezTo>
                  <a:pt x="53" y="140"/>
                  <a:pt x="53" y="140"/>
                  <a:pt x="53" y="140"/>
                </a:cubicBezTo>
                <a:cubicBezTo>
                  <a:pt x="58" y="140"/>
                  <a:pt x="62" y="137"/>
                  <a:pt x="62" y="132"/>
                </a:cubicBezTo>
                <a:cubicBezTo>
                  <a:pt x="62" y="116"/>
                  <a:pt x="62" y="116"/>
                  <a:pt x="62" y="116"/>
                </a:cubicBezTo>
                <a:cubicBezTo>
                  <a:pt x="21" y="116"/>
                  <a:pt x="21" y="116"/>
                  <a:pt x="21" y="116"/>
                </a:cubicBezTo>
                <a:lnTo>
                  <a:pt x="21" y="132"/>
                </a:lnTo>
                <a:close/>
                <a:moveTo>
                  <a:pt x="41" y="107"/>
                </a:moveTo>
                <a:cubicBezTo>
                  <a:pt x="45" y="107"/>
                  <a:pt x="52" y="107"/>
                  <a:pt x="61" y="108"/>
                </a:cubicBezTo>
                <a:cubicBezTo>
                  <a:pt x="61" y="75"/>
                  <a:pt x="82" y="74"/>
                  <a:pt x="82" y="41"/>
                </a:cubicBezTo>
                <a:cubicBezTo>
                  <a:pt x="82" y="19"/>
                  <a:pt x="64" y="0"/>
                  <a:pt x="41" y="0"/>
                </a:cubicBezTo>
                <a:cubicBezTo>
                  <a:pt x="18" y="0"/>
                  <a:pt x="0" y="19"/>
                  <a:pt x="0" y="41"/>
                </a:cubicBezTo>
                <a:cubicBezTo>
                  <a:pt x="0" y="74"/>
                  <a:pt x="21" y="75"/>
                  <a:pt x="21" y="108"/>
                </a:cubicBezTo>
                <a:cubicBezTo>
                  <a:pt x="31" y="107"/>
                  <a:pt x="37" y="107"/>
                  <a:pt x="41" y="107"/>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80" name="文本框 79">
            <a:extLst>
              <a:ext uri="{FF2B5EF4-FFF2-40B4-BE49-F238E27FC236}">
                <a16:creationId xmlns:a16="http://schemas.microsoft.com/office/drawing/2014/main" id="{354AB95F-19FA-E9B8-0B35-12E29832F0ED}"/>
              </a:ext>
            </a:extLst>
          </p:cNvPr>
          <p:cNvSpPr txBox="1"/>
          <p:nvPr/>
        </p:nvSpPr>
        <p:spPr>
          <a:xfrm>
            <a:off x="5462317" y="2510655"/>
            <a:ext cx="1532832" cy="369332"/>
          </a:xfrm>
          <a:prstGeom prst="rect">
            <a:avLst/>
          </a:prstGeom>
          <a:noFill/>
        </p:spPr>
        <p:txBody>
          <a:bodyPr wrap="square" lIns="0" tIns="0" rIns="0" bIns="0" rtlCol="0">
            <a:noAutofit/>
          </a:bodyPr>
          <a:lstStyle/>
          <a:p>
            <a:r>
              <a:rPr lang="zh-CN" altLang="en-US" sz="2400" dirty="0">
                <a:solidFill>
                  <a:schemeClr val="accent1"/>
                </a:solidFill>
                <a:latin typeface="+mj-lt"/>
                <a:ea typeface="+mj-ea"/>
              </a:rPr>
              <a:t>输入小标题</a:t>
            </a:r>
          </a:p>
        </p:txBody>
      </p:sp>
      <p:sp>
        <p:nvSpPr>
          <p:cNvPr id="81" name="矩形 80">
            <a:extLst>
              <a:ext uri="{FF2B5EF4-FFF2-40B4-BE49-F238E27FC236}">
                <a16:creationId xmlns:a16="http://schemas.microsoft.com/office/drawing/2014/main" id="{56DE6106-A286-6D6A-A4EC-556C820C79B9}"/>
              </a:ext>
            </a:extLst>
          </p:cNvPr>
          <p:cNvSpPr/>
          <p:nvPr/>
        </p:nvSpPr>
        <p:spPr>
          <a:xfrm>
            <a:off x="4982237" y="2999359"/>
            <a:ext cx="2492990" cy="1775841"/>
          </a:xfrm>
          <a:prstGeom prst="rect">
            <a:avLst/>
          </a:prstGeom>
        </p:spPr>
        <p:txBody>
          <a:bodyPr wrap="none">
            <a:noAutofit/>
          </a:bodyPr>
          <a:lstStyle/>
          <a:p>
            <a:pPr algn="ctr">
              <a:lnSpc>
                <a:spcPct val="130000"/>
              </a:lnSpc>
            </a:pPr>
            <a:r>
              <a:rPr lang="zh-CN" altLang="en-US" dirty="0">
                <a:solidFill>
                  <a:schemeClr val="tx1">
                    <a:lumMod val="75000"/>
                    <a:lumOff val="25000"/>
                  </a:schemeClr>
                </a:solidFill>
                <a:latin typeface="+mn-ea"/>
              </a:rPr>
              <a:t>请在这里输入正文内容</a:t>
            </a:r>
            <a:endParaRPr lang="en-US" altLang="zh-CN" dirty="0">
              <a:solidFill>
                <a:schemeClr val="tx1">
                  <a:lumMod val="75000"/>
                  <a:lumOff val="25000"/>
                </a:schemeClr>
              </a:solidFill>
              <a:latin typeface="+mn-ea"/>
            </a:endParaRPr>
          </a:p>
          <a:p>
            <a:pPr algn="ctr">
              <a:lnSpc>
                <a:spcPct val="130000"/>
              </a:lnSpc>
            </a:pPr>
            <a:r>
              <a:rPr lang="zh-CN" altLang="en-US" dirty="0">
                <a:solidFill>
                  <a:schemeClr val="tx1">
                    <a:lumMod val="75000"/>
                    <a:lumOff val="25000"/>
                  </a:schemeClr>
                </a:solidFill>
                <a:latin typeface="+mn-ea"/>
              </a:rPr>
              <a:t>请在这里输入正文内容</a:t>
            </a:r>
            <a:endParaRPr lang="en-US" altLang="zh-CN" dirty="0">
              <a:solidFill>
                <a:schemeClr val="tx1">
                  <a:lumMod val="75000"/>
                  <a:lumOff val="25000"/>
                </a:schemeClr>
              </a:solidFill>
              <a:latin typeface="+mn-ea"/>
            </a:endParaRPr>
          </a:p>
          <a:p>
            <a:pPr algn="ctr">
              <a:lnSpc>
                <a:spcPct val="130000"/>
              </a:lnSpc>
            </a:pPr>
            <a:r>
              <a:rPr lang="zh-CN" altLang="en-US" dirty="0">
                <a:solidFill>
                  <a:schemeClr val="tx1">
                    <a:lumMod val="75000"/>
                    <a:lumOff val="25000"/>
                  </a:schemeClr>
                </a:solidFill>
                <a:latin typeface="+mn-ea"/>
              </a:rPr>
              <a:t>请在这里输入正文内容</a:t>
            </a:r>
            <a:endParaRPr lang="en-US" altLang="zh-CN" dirty="0">
              <a:solidFill>
                <a:schemeClr val="tx1">
                  <a:lumMod val="75000"/>
                  <a:lumOff val="25000"/>
                </a:schemeClr>
              </a:solidFill>
              <a:latin typeface="+mn-ea"/>
            </a:endParaRPr>
          </a:p>
          <a:p>
            <a:pPr algn="ctr">
              <a:lnSpc>
                <a:spcPct val="130000"/>
              </a:lnSpc>
            </a:pPr>
            <a:r>
              <a:rPr lang="zh-CN" altLang="en-US" dirty="0">
                <a:solidFill>
                  <a:schemeClr val="tx1">
                    <a:lumMod val="75000"/>
                    <a:lumOff val="25000"/>
                  </a:schemeClr>
                </a:solidFill>
                <a:latin typeface="+mn-ea"/>
              </a:rPr>
              <a:t>请在这里输入正文内容</a:t>
            </a:r>
            <a:endParaRPr lang="en-US" altLang="zh-CN" dirty="0">
              <a:solidFill>
                <a:schemeClr val="tx1">
                  <a:lumMod val="75000"/>
                  <a:lumOff val="25000"/>
                </a:schemeClr>
              </a:solidFill>
              <a:latin typeface="+mn-ea"/>
            </a:endParaRPr>
          </a:p>
          <a:p>
            <a:pPr algn="ctr">
              <a:lnSpc>
                <a:spcPct val="130000"/>
              </a:lnSpc>
            </a:pPr>
            <a:r>
              <a:rPr lang="zh-CN" altLang="en-US" dirty="0">
                <a:solidFill>
                  <a:schemeClr val="tx1">
                    <a:lumMod val="75000"/>
                    <a:lumOff val="25000"/>
                  </a:schemeClr>
                </a:solidFill>
                <a:latin typeface="+mn-ea"/>
              </a:rPr>
              <a:t>请在这里输入正文内容</a:t>
            </a:r>
            <a:endParaRPr lang="en-US" altLang="zh-CN" dirty="0">
              <a:solidFill>
                <a:schemeClr val="tx1">
                  <a:lumMod val="75000"/>
                  <a:lumOff val="25000"/>
                </a:schemeClr>
              </a:solidFill>
              <a:latin typeface="+mn-ea"/>
            </a:endParaRPr>
          </a:p>
        </p:txBody>
      </p:sp>
      <p:sp>
        <p:nvSpPr>
          <p:cNvPr id="82" name="文本框 81">
            <a:extLst>
              <a:ext uri="{FF2B5EF4-FFF2-40B4-BE49-F238E27FC236}">
                <a16:creationId xmlns:a16="http://schemas.microsoft.com/office/drawing/2014/main" id="{08678E78-41E1-C92C-B2B5-CC834082545F}"/>
              </a:ext>
            </a:extLst>
          </p:cNvPr>
          <p:cNvSpPr txBox="1"/>
          <p:nvPr/>
        </p:nvSpPr>
        <p:spPr>
          <a:xfrm>
            <a:off x="8935326" y="2999359"/>
            <a:ext cx="1666053" cy="369332"/>
          </a:xfrm>
          <a:prstGeom prst="rect">
            <a:avLst/>
          </a:prstGeom>
          <a:noFill/>
        </p:spPr>
        <p:txBody>
          <a:bodyPr wrap="square" lIns="0" tIns="0" rIns="0" bIns="0" rtlCol="0">
            <a:noAutofit/>
          </a:bodyPr>
          <a:lstStyle/>
          <a:p>
            <a:pPr algn="ctr"/>
            <a:r>
              <a:rPr lang="zh-CN" altLang="en-US" sz="2400" spc="200" dirty="0">
                <a:solidFill>
                  <a:schemeClr val="accent1"/>
                </a:solidFill>
                <a:latin typeface="+mj-ea"/>
                <a:ea typeface="+mj-ea"/>
              </a:rPr>
              <a:t>输入小标题</a:t>
            </a:r>
          </a:p>
        </p:txBody>
      </p:sp>
      <p:sp>
        <p:nvSpPr>
          <p:cNvPr id="83" name="矩形 82">
            <a:extLst>
              <a:ext uri="{FF2B5EF4-FFF2-40B4-BE49-F238E27FC236}">
                <a16:creationId xmlns:a16="http://schemas.microsoft.com/office/drawing/2014/main" id="{C57B96AE-C7A9-226B-FB4E-4B8648043F80}"/>
              </a:ext>
            </a:extLst>
          </p:cNvPr>
          <p:cNvSpPr/>
          <p:nvPr/>
        </p:nvSpPr>
        <p:spPr>
          <a:xfrm>
            <a:off x="8521856" y="3488063"/>
            <a:ext cx="2492990" cy="1833237"/>
          </a:xfrm>
          <a:prstGeom prst="rect">
            <a:avLst/>
          </a:prstGeom>
        </p:spPr>
        <p:txBody>
          <a:bodyPr wrap="none">
            <a:noAutofit/>
          </a:bodyPr>
          <a:lstStyle/>
          <a:p>
            <a:pPr algn="ctr">
              <a:lnSpc>
                <a:spcPct val="130000"/>
              </a:lnSpc>
            </a:pPr>
            <a:r>
              <a:rPr lang="zh-CN" altLang="en-US" dirty="0">
                <a:solidFill>
                  <a:schemeClr val="tx1">
                    <a:lumMod val="75000"/>
                    <a:lumOff val="25000"/>
                  </a:schemeClr>
                </a:solidFill>
                <a:latin typeface="+mn-ea"/>
              </a:rPr>
              <a:t>请在这里输入正文内容</a:t>
            </a:r>
            <a:endParaRPr lang="en-US" altLang="zh-CN" dirty="0">
              <a:solidFill>
                <a:schemeClr val="tx1">
                  <a:lumMod val="75000"/>
                  <a:lumOff val="25000"/>
                </a:schemeClr>
              </a:solidFill>
              <a:latin typeface="+mn-ea"/>
            </a:endParaRPr>
          </a:p>
          <a:p>
            <a:pPr algn="ctr">
              <a:lnSpc>
                <a:spcPct val="130000"/>
              </a:lnSpc>
            </a:pPr>
            <a:r>
              <a:rPr lang="zh-CN" altLang="en-US" dirty="0">
                <a:solidFill>
                  <a:schemeClr val="tx1">
                    <a:lumMod val="75000"/>
                    <a:lumOff val="25000"/>
                  </a:schemeClr>
                </a:solidFill>
                <a:latin typeface="+mn-ea"/>
              </a:rPr>
              <a:t>请在这里输入正文内容</a:t>
            </a:r>
            <a:endParaRPr lang="en-US" altLang="zh-CN" dirty="0">
              <a:solidFill>
                <a:schemeClr val="tx1">
                  <a:lumMod val="75000"/>
                  <a:lumOff val="25000"/>
                </a:schemeClr>
              </a:solidFill>
              <a:latin typeface="+mn-ea"/>
            </a:endParaRPr>
          </a:p>
          <a:p>
            <a:pPr algn="ctr">
              <a:lnSpc>
                <a:spcPct val="130000"/>
              </a:lnSpc>
            </a:pPr>
            <a:r>
              <a:rPr lang="zh-CN" altLang="en-US" dirty="0">
                <a:solidFill>
                  <a:schemeClr val="tx1">
                    <a:lumMod val="75000"/>
                    <a:lumOff val="25000"/>
                  </a:schemeClr>
                </a:solidFill>
                <a:latin typeface="+mn-ea"/>
              </a:rPr>
              <a:t>请在这里输入正文内容</a:t>
            </a:r>
            <a:endParaRPr lang="en-US" altLang="zh-CN" dirty="0">
              <a:solidFill>
                <a:schemeClr val="tx1">
                  <a:lumMod val="75000"/>
                  <a:lumOff val="25000"/>
                </a:schemeClr>
              </a:solidFill>
              <a:latin typeface="+mn-ea"/>
            </a:endParaRPr>
          </a:p>
          <a:p>
            <a:pPr algn="ctr">
              <a:lnSpc>
                <a:spcPct val="130000"/>
              </a:lnSpc>
            </a:pPr>
            <a:r>
              <a:rPr lang="zh-CN" altLang="en-US" dirty="0">
                <a:solidFill>
                  <a:schemeClr val="tx1">
                    <a:lumMod val="75000"/>
                    <a:lumOff val="25000"/>
                  </a:schemeClr>
                </a:solidFill>
                <a:latin typeface="+mn-ea"/>
              </a:rPr>
              <a:t>请在这里输入正文内容</a:t>
            </a:r>
            <a:endParaRPr lang="en-US" altLang="zh-CN" dirty="0">
              <a:solidFill>
                <a:schemeClr val="tx1">
                  <a:lumMod val="75000"/>
                  <a:lumOff val="25000"/>
                </a:schemeClr>
              </a:solidFill>
              <a:latin typeface="+mn-ea"/>
            </a:endParaRPr>
          </a:p>
          <a:p>
            <a:pPr algn="ctr">
              <a:lnSpc>
                <a:spcPct val="130000"/>
              </a:lnSpc>
            </a:pPr>
            <a:r>
              <a:rPr lang="zh-CN" altLang="en-US" dirty="0">
                <a:solidFill>
                  <a:schemeClr val="tx1">
                    <a:lumMod val="75000"/>
                    <a:lumOff val="25000"/>
                  </a:schemeClr>
                </a:solidFill>
                <a:latin typeface="+mn-ea"/>
              </a:rPr>
              <a:t>请在这里输入正文内容</a:t>
            </a:r>
            <a:endParaRPr lang="en-US" altLang="zh-CN" dirty="0">
              <a:solidFill>
                <a:schemeClr val="tx1">
                  <a:lumMod val="75000"/>
                  <a:lumOff val="25000"/>
                </a:schemeClr>
              </a:solidFill>
              <a:latin typeface="+mn-ea"/>
            </a:endParaRPr>
          </a:p>
        </p:txBody>
      </p:sp>
      <p:cxnSp>
        <p:nvCxnSpPr>
          <p:cNvPr id="84" name="直接连接符 83">
            <a:extLst>
              <a:ext uri="{FF2B5EF4-FFF2-40B4-BE49-F238E27FC236}">
                <a16:creationId xmlns:a16="http://schemas.microsoft.com/office/drawing/2014/main" id="{3D6C1A85-C1C4-07B2-91B4-2140A0E81B85}"/>
              </a:ext>
            </a:extLst>
          </p:cNvPr>
          <p:cNvCxnSpPr/>
          <p:nvPr/>
        </p:nvCxnSpPr>
        <p:spPr>
          <a:xfrm>
            <a:off x="1189694" y="5689498"/>
            <a:ext cx="2998839" cy="0"/>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5" name="直接连接符 84">
            <a:extLst>
              <a:ext uri="{FF2B5EF4-FFF2-40B4-BE49-F238E27FC236}">
                <a16:creationId xmlns:a16="http://schemas.microsoft.com/office/drawing/2014/main" id="{1B6CDE62-3380-DAFD-0EB1-507489C89306}"/>
              </a:ext>
            </a:extLst>
          </p:cNvPr>
          <p:cNvCxnSpPr/>
          <p:nvPr/>
        </p:nvCxnSpPr>
        <p:spPr>
          <a:xfrm>
            <a:off x="8268932" y="5689498"/>
            <a:ext cx="2998839" cy="0"/>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6" name="直接连接符 85">
            <a:extLst>
              <a:ext uri="{FF2B5EF4-FFF2-40B4-BE49-F238E27FC236}">
                <a16:creationId xmlns:a16="http://schemas.microsoft.com/office/drawing/2014/main" id="{6A86651B-0ACE-DCEF-05B1-9469ADB238E2}"/>
              </a:ext>
            </a:extLst>
          </p:cNvPr>
          <p:cNvCxnSpPr/>
          <p:nvPr/>
        </p:nvCxnSpPr>
        <p:spPr>
          <a:xfrm>
            <a:off x="4729313" y="5217550"/>
            <a:ext cx="2998839" cy="0"/>
          </a:xfrm>
          <a:prstGeom prst="line">
            <a:avLst/>
          </a:prstGeom>
          <a:ln w="22225">
            <a:solidFill>
              <a:schemeClr val="accent2"/>
            </a:solidFill>
          </a:ln>
        </p:spPr>
        <p:style>
          <a:lnRef idx="1">
            <a:schemeClr val="accent1"/>
          </a:lnRef>
          <a:fillRef idx="0">
            <a:schemeClr val="accent1"/>
          </a:fillRef>
          <a:effectRef idx="0">
            <a:schemeClr val="accent1"/>
          </a:effectRef>
          <a:fontRef idx="minor">
            <a:schemeClr val="tx1"/>
          </a:fontRef>
        </p:style>
      </p:cxnSp>
      <p:sp>
        <p:nvSpPr>
          <p:cNvPr id="90" name="文本框 89">
            <a:extLst>
              <a:ext uri="{FF2B5EF4-FFF2-40B4-BE49-F238E27FC236}">
                <a16:creationId xmlns:a16="http://schemas.microsoft.com/office/drawing/2014/main" id="{07CBD96C-6678-9499-7214-CC480C491C5D}"/>
              </a:ext>
            </a:extLst>
          </p:cNvPr>
          <p:cNvSpPr txBox="1"/>
          <p:nvPr/>
        </p:nvSpPr>
        <p:spPr>
          <a:xfrm>
            <a:off x="1854900" y="448903"/>
            <a:ext cx="1231773" cy="302345"/>
          </a:xfrm>
          <a:prstGeom prst="rect">
            <a:avLst/>
          </a:prstGeom>
          <a:noFill/>
        </p:spPr>
        <p:txBody>
          <a:bodyPr wrap="square" lIns="0" tIns="0" rIns="0" bIns="0" rtlCol="0">
            <a:noAutofit/>
          </a:bodyPr>
          <a:lstStyle/>
          <a:p>
            <a:pPr algn="l"/>
            <a:r>
              <a:rPr lang="zh-CN" altLang="en-US" sz="2400" dirty="0">
                <a:solidFill>
                  <a:schemeClr val="tx1">
                    <a:lumMod val="75000"/>
                    <a:lumOff val="25000"/>
                  </a:schemeClr>
                </a:solidFill>
                <a:latin typeface="+mj-ea"/>
                <a:ea typeface="+mj-ea"/>
              </a:rPr>
              <a:t>输入标题</a:t>
            </a:r>
          </a:p>
        </p:txBody>
      </p:sp>
    </p:spTree>
    <p:extLst>
      <p:ext uri="{BB962C8B-B14F-4D97-AF65-F5344CB8AC3E}">
        <p14:creationId xmlns:p14="http://schemas.microsoft.com/office/powerpoint/2010/main" val="37314204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a:extLst>
              <a:ext uri="{FF2B5EF4-FFF2-40B4-BE49-F238E27FC236}">
                <a16:creationId xmlns:a16="http://schemas.microsoft.com/office/drawing/2014/main" id="{12A35CBF-5D5C-5F4F-376C-3D7853DF0BC3}"/>
              </a:ext>
            </a:extLst>
          </p:cNvPr>
          <p:cNvSpPr/>
          <p:nvPr/>
        </p:nvSpPr>
        <p:spPr>
          <a:xfrm>
            <a:off x="8158632" y="4037154"/>
            <a:ext cx="3212164" cy="2128696"/>
          </a:xfrm>
          <a:prstGeom prst="rect">
            <a:avLst/>
          </a:prstGeom>
          <a:blipFill dpi="0" rotWithShape="1">
            <a:blip r:embed="rId3" cstate="screen">
              <a:extLst>
                <a:ext uri="{BEBA8EAE-BF5A-486C-A8C5-ECC9F3942E4B}">
                  <a14:imgProps xmlns:a14="http://schemas.microsoft.com/office/drawing/2010/main">
                    <a14:imgLayer r:embed="rId4">
                      <a14:imgEffect>
                        <a14:artisticBlur radius="30"/>
                      </a14:imgEffect>
                      <a14:imgEffect>
                        <a14:brightnessContrast bright="5000"/>
                      </a14:imgEffect>
                    </a14:imgLayer>
                  </a14:imgProps>
                </a:ext>
                <a:ext uri="{28A0092B-C50C-407E-A947-70E740481C1C}">
                  <a14:useLocalDpi xmlns:a14="http://schemas.microsoft.com/office/drawing/2010/main"/>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a:extLst>
              <a:ext uri="{FF2B5EF4-FFF2-40B4-BE49-F238E27FC236}">
                <a16:creationId xmlns:a16="http://schemas.microsoft.com/office/drawing/2014/main" id="{E9F2175F-54DF-4A58-597B-5BB364FBB433}"/>
              </a:ext>
            </a:extLst>
          </p:cNvPr>
          <p:cNvSpPr/>
          <p:nvPr/>
        </p:nvSpPr>
        <p:spPr>
          <a:xfrm>
            <a:off x="8137837" y="1631612"/>
            <a:ext cx="3232146" cy="2141938"/>
          </a:xfrm>
          <a:prstGeom prst="rect">
            <a:avLst/>
          </a:prstGeom>
          <a:blipFill dpi="0" rotWithShape="1">
            <a:blip r:embed="rId5" cstate="screen">
              <a:extLst>
                <a:ext uri="{BEBA8EAE-BF5A-486C-A8C5-ECC9F3942E4B}">
                  <a14:imgProps xmlns:a14="http://schemas.microsoft.com/office/drawing/2010/main">
                    <a14:imgLayer r:embed="rId6">
                      <a14:imgEffect>
                        <a14:artisticBlur radius="30"/>
                      </a14:imgEffect>
                      <a14:imgEffect>
                        <a14:brightnessContrast bright="5000"/>
                      </a14:imgEffect>
                    </a14:imgLayer>
                  </a14:imgProps>
                </a:ext>
                <a:ext uri="{28A0092B-C50C-407E-A947-70E740481C1C}">
                  <a14:useLocalDpi xmlns:a14="http://schemas.microsoft.com/office/drawing/2010/main"/>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圆角 2">
            <a:extLst>
              <a:ext uri="{FF2B5EF4-FFF2-40B4-BE49-F238E27FC236}">
                <a16:creationId xmlns:a16="http://schemas.microsoft.com/office/drawing/2014/main" id="{89605682-1612-5365-7FA6-8B5FE33E30A0}"/>
              </a:ext>
            </a:extLst>
          </p:cNvPr>
          <p:cNvSpPr/>
          <p:nvPr/>
        </p:nvSpPr>
        <p:spPr>
          <a:xfrm>
            <a:off x="-542925" y="304800"/>
            <a:ext cx="2286000" cy="59055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4" name="文本框 3">
            <a:extLst>
              <a:ext uri="{FF2B5EF4-FFF2-40B4-BE49-F238E27FC236}">
                <a16:creationId xmlns:a16="http://schemas.microsoft.com/office/drawing/2014/main" id="{DAAFC8F4-6DE9-A26B-9E96-8F58BBD306C1}"/>
              </a:ext>
            </a:extLst>
          </p:cNvPr>
          <p:cNvSpPr txBox="1"/>
          <p:nvPr/>
        </p:nvSpPr>
        <p:spPr>
          <a:xfrm>
            <a:off x="343855" y="446187"/>
            <a:ext cx="1149665" cy="307777"/>
          </a:xfrm>
          <a:prstGeom prst="rect">
            <a:avLst/>
          </a:prstGeom>
          <a:noFill/>
        </p:spPr>
        <p:txBody>
          <a:bodyPr wrap="square" lIns="0" tIns="0" rIns="0" bIns="0" rtlCol="0">
            <a:spAutoFit/>
          </a:bodyPr>
          <a:lstStyle/>
          <a:p>
            <a:r>
              <a:rPr lang="en-US" altLang="zh-CN" sz="2000" dirty="0">
                <a:solidFill>
                  <a:schemeClr val="accent2"/>
                </a:solidFill>
                <a:effectLst>
                  <a:outerShdw blurRad="38100" dist="38100" dir="2700000" algn="tl">
                    <a:srgbClr val="000000">
                      <a:alpha val="43137"/>
                    </a:srgbClr>
                  </a:outerShdw>
                </a:effectLst>
                <a:latin typeface="+mj-lt"/>
                <a:ea typeface="+mj-ea"/>
              </a:rPr>
              <a:t>PART 03</a:t>
            </a:r>
            <a:endParaRPr lang="zh-CN" altLang="en-US" sz="2000" dirty="0">
              <a:solidFill>
                <a:schemeClr val="accent2"/>
              </a:solidFill>
              <a:effectLst>
                <a:outerShdw blurRad="38100" dist="38100" dir="2700000" algn="tl">
                  <a:srgbClr val="000000">
                    <a:alpha val="43137"/>
                  </a:srgbClr>
                </a:outerShdw>
              </a:effectLst>
              <a:latin typeface="+mj-lt"/>
              <a:ea typeface="+mj-ea"/>
            </a:endParaRPr>
          </a:p>
        </p:txBody>
      </p:sp>
      <p:sp>
        <p:nvSpPr>
          <p:cNvPr id="12" name="文本框 11">
            <a:extLst>
              <a:ext uri="{FF2B5EF4-FFF2-40B4-BE49-F238E27FC236}">
                <a16:creationId xmlns:a16="http://schemas.microsoft.com/office/drawing/2014/main" id="{FDC454C8-DBFB-0769-1813-22F698D7056F}"/>
              </a:ext>
            </a:extLst>
          </p:cNvPr>
          <p:cNvSpPr txBox="1"/>
          <p:nvPr/>
        </p:nvSpPr>
        <p:spPr>
          <a:xfrm>
            <a:off x="615315" y="1387475"/>
            <a:ext cx="2135505" cy="369332"/>
          </a:xfrm>
          <a:prstGeom prst="rect">
            <a:avLst/>
          </a:prstGeom>
          <a:noFill/>
        </p:spPr>
        <p:txBody>
          <a:bodyPr wrap="square" lIns="0" tIns="0" rIns="0" bIns="0" rtlCol="0">
            <a:noAutofit/>
          </a:bodyPr>
          <a:lstStyle/>
          <a:p>
            <a:r>
              <a:rPr lang="zh-CN" altLang="en-US" sz="2400" dirty="0">
                <a:solidFill>
                  <a:schemeClr val="accent1"/>
                </a:solidFill>
                <a:latin typeface="+mj-lt"/>
                <a:ea typeface="+mj-ea"/>
              </a:rPr>
              <a:t>请输入文本标题</a:t>
            </a:r>
          </a:p>
        </p:txBody>
      </p:sp>
      <p:sp>
        <p:nvSpPr>
          <p:cNvPr id="13" name="文本框 12">
            <a:extLst>
              <a:ext uri="{FF2B5EF4-FFF2-40B4-BE49-F238E27FC236}">
                <a16:creationId xmlns:a16="http://schemas.microsoft.com/office/drawing/2014/main" id="{033D2AD6-6BE8-DDE5-6D43-1E5E6B8288DA}"/>
              </a:ext>
            </a:extLst>
          </p:cNvPr>
          <p:cNvSpPr txBox="1"/>
          <p:nvPr/>
        </p:nvSpPr>
        <p:spPr>
          <a:xfrm>
            <a:off x="623887" y="1943100"/>
            <a:ext cx="6295043" cy="690895"/>
          </a:xfrm>
          <a:prstGeom prst="rect">
            <a:avLst/>
          </a:prstGeom>
          <a:noFill/>
        </p:spPr>
        <p:txBody>
          <a:bodyPr wrap="square" lIns="0" tIns="0" rIns="0" bIns="0" rtlCol="0">
            <a:noAutofit/>
          </a:bodyPr>
          <a:lstStyle/>
          <a:p>
            <a:pPr>
              <a:lnSpc>
                <a:spcPct val="130000"/>
              </a:lnSpc>
            </a:pPr>
            <a:r>
              <a:rPr lang="zh-CN" altLang="en-US" dirty="0">
                <a:solidFill>
                  <a:schemeClr val="tx1">
                    <a:lumMod val="75000"/>
                    <a:lumOff val="25000"/>
                  </a:schemeClr>
                </a:solidFill>
                <a:latin typeface="+mn-ea"/>
              </a:rPr>
              <a:t>在此处填入您的内容，或复制内容后点击右键选择只保留文本来粘贴您的内容。在此处填入您的内容。</a:t>
            </a:r>
          </a:p>
        </p:txBody>
      </p:sp>
      <p:grpSp>
        <p:nvGrpSpPr>
          <p:cNvPr id="14" name="组合 13">
            <a:extLst>
              <a:ext uri="{FF2B5EF4-FFF2-40B4-BE49-F238E27FC236}">
                <a16:creationId xmlns:a16="http://schemas.microsoft.com/office/drawing/2014/main" id="{124A4518-5C9B-E236-D221-C46529426979}"/>
              </a:ext>
            </a:extLst>
          </p:cNvPr>
          <p:cNvGrpSpPr/>
          <p:nvPr/>
        </p:nvGrpSpPr>
        <p:grpSpPr>
          <a:xfrm>
            <a:off x="625793" y="1832491"/>
            <a:ext cx="720725" cy="34925"/>
            <a:chOff x="671830" y="1801714"/>
            <a:chExt cx="720725" cy="34925"/>
          </a:xfrm>
        </p:grpSpPr>
        <p:sp>
          <p:nvSpPr>
            <p:cNvPr id="15" name="矩形 14">
              <a:extLst>
                <a:ext uri="{FF2B5EF4-FFF2-40B4-BE49-F238E27FC236}">
                  <a16:creationId xmlns:a16="http://schemas.microsoft.com/office/drawing/2014/main" id="{D2313169-DC3A-5D20-8821-0811269DEE33}"/>
                </a:ext>
              </a:extLst>
            </p:cNvPr>
            <p:cNvSpPr/>
            <p:nvPr/>
          </p:nvSpPr>
          <p:spPr bwMode="auto">
            <a:xfrm>
              <a:off x="671830" y="1801714"/>
              <a:ext cx="360362" cy="34925"/>
            </a:xfrm>
            <a:prstGeom prst="rect">
              <a:avLst/>
            </a:prstGeom>
            <a:solidFill>
              <a:schemeClr val="accent2"/>
            </a:solidFill>
            <a:ln w="12700" cap="flat" cmpd="sng" algn="ctr">
              <a:noFill/>
              <a:prstDash val="solid"/>
              <a:miter lim="800000"/>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OPPOSans R" panose="00020600040101010101" pitchFamily="18" charset="-122"/>
                <a:ea typeface="微软雅黑" panose="020B0503020204020204" pitchFamily="34" charset="-122"/>
                <a:cs typeface="+mn-cs"/>
              </a:endParaRPr>
            </a:p>
          </p:txBody>
        </p:sp>
        <p:sp>
          <p:nvSpPr>
            <p:cNvPr id="16" name="矩形 15">
              <a:extLst>
                <a:ext uri="{FF2B5EF4-FFF2-40B4-BE49-F238E27FC236}">
                  <a16:creationId xmlns:a16="http://schemas.microsoft.com/office/drawing/2014/main" id="{D82CF3F4-E4A1-3F6C-D691-0ADC99DB4346}"/>
                </a:ext>
              </a:extLst>
            </p:cNvPr>
            <p:cNvSpPr/>
            <p:nvPr/>
          </p:nvSpPr>
          <p:spPr bwMode="auto">
            <a:xfrm>
              <a:off x="1032192" y="1801714"/>
              <a:ext cx="360363" cy="34925"/>
            </a:xfrm>
            <a:prstGeom prst="rect">
              <a:avLst/>
            </a:prstGeom>
            <a:solidFill>
              <a:schemeClr val="accent3"/>
            </a:solidFill>
            <a:ln w="12700" cap="flat" cmpd="sng" algn="ctr">
              <a:noFill/>
              <a:prstDash val="solid"/>
              <a:miter lim="800000"/>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OPPOSans R" panose="00020600040101010101" pitchFamily="18" charset="-122"/>
                <a:ea typeface="微软雅黑" panose="020B0503020204020204" pitchFamily="34" charset="-122"/>
                <a:cs typeface="+mn-cs"/>
              </a:endParaRPr>
            </a:p>
          </p:txBody>
        </p:sp>
      </p:grpSp>
      <p:pic>
        <p:nvPicPr>
          <p:cNvPr id="19" name="图片 18">
            <a:extLst>
              <a:ext uri="{FF2B5EF4-FFF2-40B4-BE49-F238E27FC236}">
                <a16:creationId xmlns:a16="http://schemas.microsoft.com/office/drawing/2014/main" id="{074B0060-E6B8-DC93-BB66-050980429643}"/>
              </a:ext>
            </a:extLst>
          </p:cNvPr>
          <p:cNvPicPr>
            <a:picLocks noChangeAspect="1"/>
          </p:cNvPicPr>
          <p:nvPr/>
        </p:nvPicPr>
        <p:blipFill>
          <a:blip r:embed="rId7" cstate="screen">
            <a:extLst>
              <a:ext uri="{BEBA8EAE-BF5A-486C-A8C5-ECC9F3942E4B}">
                <a14:imgProps xmlns:a14="http://schemas.microsoft.com/office/drawing/2010/main">
                  <a14:imgLayer r:embed="rId8">
                    <a14:imgEffect>
                      <a14:brightnessContrast bright="39000"/>
                    </a14:imgEffect>
                  </a14:imgLayer>
                </a14:imgProps>
              </a:ext>
              <a:ext uri="{28A0092B-C50C-407E-A947-70E740481C1C}">
                <a14:useLocalDpi xmlns:a14="http://schemas.microsoft.com/office/drawing/2010/main"/>
              </a:ext>
            </a:extLst>
          </a:blip>
          <a:stretch>
            <a:fillRect/>
          </a:stretch>
        </p:blipFill>
        <p:spPr>
          <a:xfrm>
            <a:off x="8327317" y="1449388"/>
            <a:ext cx="3232912" cy="2142358"/>
          </a:xfrm>
          <a:prstGeom prst="rect">
            <a:avLst/>
          </a:prstGeom>
        </p:spPr>
      </p:pic>
      <p:pic>
        <p:nvPicPr>
          <p:cNvPr id="21" name="图片 20">
            <a:extLst>
              <a:ext uri="{FF2B5EF4-FFF2-40B4-BE49-F238E27FC236}">
                <a16:creationId xmlns:a16="http://schemas.microsoft.com/office/drawing/2014/main" id="{E655F4BC-B389-3402-E2B6-A9096327C741}"/>
              </a:ext>
            </a:extLst>
          </p:cNvPr>
          <p:cNvPicPr>
            <a:picLocks/>
          </p:cNvPicPr>
          <p:nvPr/>
        </p:nvPicPr>
        <p:blipFill>
          <a:blip r:embed="rId9" cstate="screen">
            <a:extLst>
              <a:ext uri="{BEBA8EAE-BF5A-486C-A8C5-ECC9F3942E4B}">
                <a14:imgProps xmlns:a14="http://schemas.microsoft.com/office/drawing/2010/main">
                  <a14:imgLayer r:embed="rId10">
                    <a14:imgEffect>
                      <a14:brightnessContrast bright="-1000"/>
                    </a14:imgEffect>
                  </a14:imgLayer>
                </a14:imgProps>
              </a:ext>
              <a:ext uri="{28A0092B-C50C-407E-A947-70E740481C1C}">
                <a14:useLocalDpi xmlns:a14="http://schemas.microsoft.com/office/drawing/2010/main"/>
              </a:ext>
            </a:extLst>
          </a:blip>
          <a:stretch>
            <a:fillRect/>
          </a:stretch>
        </p:blipFill>
        <p:spPr>
          <a:xfrm flipV="1">
            <a:off x="8348065" y="3887349"/>
            <a:ext cx="3212164" cy="2128696"/>
          </a:xfrm>
          <a:prstGeom prst="rect">
            <a:avLst/>
          </a:prstGeom>
        </p:spPr>
      </p:pic>
      <p:grpSp>
        <p:nvGrpSpPr>
          <p:cNvPr id="56" name="组合 55">
            <a:extLst>
              <a:ext uri="{FF2B5EF4-FFF2-40B4-BE49-F238E27FC236}">
                <a16:creationId xmlns:a16="http://schemas.microsoft.com/office/drawing/2014/main" id="{DA117FEC-7B6B-6225-2C98-3AF386810DCD}"/>
              </a:ext>
            </a:extLst>
          </p:cNvPr>
          <p:cNvGrpSpPr/>
          <p:nvPr/>
        </p:nvGrpSpPr>
        <p:grpSpPr>
          <a:xfrm>
            <a:off x="503249" y="3040195"/>
            <a:ext cx="6283376" cy="656262"/>
            <a:chOff x="503249" y="3040195"/>
            <a:chExt cx="6283376" cy="656262"/>
          </a:xfrm>
        </p:grpSpPr>
        <p:pic>
          <p:nvPicPr>
            <p:cNvPr id="53" name="图片 52">
              <a:extLst>
                <a:ext uri="{FF2B5EF4-FFF2-40B4-BE49-F238E27FC236}">
                  <a16:creationId xmlns:a16="http://schemas.microsoft.com/office/drawing/2014/main" id="{C551BBAE-CC47-5D85-7A17-138C400C4C36}"/>
                </a:ext>
              </a:extLst>
            </p:cNvPr>
            <p:cNvPicPr>
              <a:picLocks noChangeAspect="1"/>
            </p:cNvPicPr>
            <p:nvPr/>
          </p:nvPicPr>
          <p:blipFill>
            <a:blip r:embed="rId11" cstate="screen">
              <a:extLst>
                <a:ext uri="{28A0092B-C50C-407E-A947-70E740481C1C}">
                  <a14:useLocalDpi xmlns:a14="http://schemas.microsoft.com/office/drawing/2010/main"/>
                </a:ext>
              </a:extLst>
            </a:blip>
            <a:srcRect/>
            <a:stretch>
              <a:fillRect/>
            </a:stretch>
          </p:blipFill>
          <p:spPr>
            <a:xfrm>
              <a:off x="503249" y="3040195"/>
              <a:ext cx="318474" cy="513564"/>
            </a:xfrm>
            <a:custGeom>
              <a:avLst/>
              <a:gdLst>
                <a:gd name="connsiteX0" fmla="*/ 102870 w 717717"/>
                <a:gd name="connsiteY0" fmla="*/ 0 h 1157380"/>
                <a:gd name="connsiteX1" fmla="*/ 156210 w 717717"/>
                <a:gd name="connsiteY1" fmla="*/ 19050 h 1157380"/>
                <a:gd name="connsiteX2" fmla="*/ 175260 w 717717"/>
                <a:gd name="connsiteY2" fmla="*/ 22860 h 1157380"/>
                <a:gd name="connsiteX3" fmla="*/ 190500 w 717717"/>
                <a:gd name="connsiteY3" fmla="*/ 38100 h 1157380"/>
                <a:gd name="connsiteX4" fmla="*/ 262890 w 717717"/>
                <a:gd name="connsiteY4" fmla="*/ 95250 h 1157380"/>
                <a:gd name="connsiteX5" fmla="*/ 266700 w 717717"/>
                <a:gd name="connsiteY5" fmla="*/ 106680 h 1157380"/>
                <a:gd name="connsiteX6" fmla="*/ 289560 w 717717"/>
                <a:gd name="connsiteY6" fmla="*/ 137160 h 1157380"/>
                <a:gd name="connsiteX7" fmla="*/ 293370 w 717717"/>
                <a:gd name="connsiteY7" fmla="*/ 148590 h 1157380"/>
                <a:gd name="connsiteX8" fmla="*/ 316230 w 717717"/>
                <a:gd name="connsiteY8" fmla="*/ 167640 h 1157380"/>
                <a:gd name="connsiteX9" fmla="*/ 339090 w 717717"/>
                <a:gd name="connsiteY9" fmla="*/ 201930 h 1157380"/>
                <a:gd name="connsiteX10" fmla="*/ 350520 w 717717"/>
                <a:gd name="connsiteY10" fmla="*/ 217170 h 1157380"/>
                <a:gd name="connsiteX11" fmla="*/ 358140 w 717717"/>
                <a:gd name="connsiteY11" fmla="*/ 228600 h 1157380"/>
                <a:gd name="connsiteX12" fmla="*/ 381000 w 717717"/>
                <a:gd name="connsiteY12" fmla="*/ 247650 h 1157380"/>
                <a:gd name="connsiteX13" fmla="*/ 407670 w 717717"/>
                <a:gd name="connsiteY13" fmla="*/ 262890 h 1157380"/>
                <a:gd name="connsiteX14" fmla="*/ 422910 w 717717"/>
                <a:gd name="connsiteY14" fmla="*/ 278130 h 1157380"/>
                <a:gd name="connsiteX15" fmla="*/ 461010 w 717717"/>
                <a:gd name="connsiteY15" fmla="*/ 297180 h 1157380"/>
                <a:gd name="connsiteX16" fmla="*/ 472440 w 717717"/>
                <a:gd name="connsiteY16" fmla="*/ 308610 h 1157380"/>
                <a:gd name="connsiteX17" fmla="*/ 502920 w 717717"/>
                <a:gd name="connsiteY17" fmla="*/ 327660 h 1157380"/>
                <a:gd name="connsiteX18" fmla="*/ 514350 w 717717"/>
                <a:gd name="connsiteY18" fmla="*/ 331470 h 1157380"/>
                <a:gd name="connsiteX19" fmla="*/ 529590 w 717717"/>
                <a:gd name="connsiteY19" fmla="*/ 342900 h 1157380"/>
                <a:gd name="connsiteX20" fmla="*/ 556260 w 717717"/>
                <a:gd name="connsiteY20" fmla="*/ 354330 h 1157380"/>
                <a:gd name="connsiteX21" fmla="*/ 571500 w 717717"/>
                <a:gd name="connsiteY21" fmla="*/ 369570 h 1157380"/>
                <a:gd name="connsiteX22" fmla="*/ 586740 w 717717"/>
                <a:gd name="connsiteY22" fmla="*/ 377190 h 1157380"/>
                <a:gd name="connsiteX23" fmla="*/ 613410 w 717717"/>
                <a:gd name="connsiteY23" fmla="*/ 415290 h 1157380"/>
                <a:gd name="connsiteX24" fmla="*/ 640080 w 717717"/>
                <a:gd name="connsiteY24" fmla="*/ 464820 h 1157380"/>
                <a:gd name="connsiteX25" fmla="*/ 647700 w 717717"/>
                <a:gd name="connsiteY25" fmla="*/ 502920 h 1157380"/>
                <a:gd name="connsiteX26" fmla="*/ 655320 w 717717"/>
                <a:gd name="connsiteY26" fmla="*/ 533400 h 1157380"/>
                <a:gd name="connsiteX27" fmla="*/ 678180 w 717717"/>
                <a:gd name="connsiteY27" fmla="*/ 613410 h 1157380"/>
                <a:gd name="connsiteX28" fmla="*/ 685800 w 717717"/>
                <a:gd name="connsiteY28" fmla="*/ 742950 h 1157380"/>
                <a:gd name="connsiteX29" fmla="*/ 681990 w 717717"/>
                <a:gd name="connsiteY29" fmla="*/ 792480 h 1157380"/>
                <a:gd name="connsiteX30" fmla="*/ 678180 w 717717"/>
                <a:gd name="connsiteY30" fmla="*/ 834390 h 1157380"/>
                <a:gd name="connsiteX31" fmla="*/ 681990 w 717717"/>
                <a:gd name="connsiteY31" fmla="*/ 902970 h 1157380"/>
                <a:gd name="connsiteX32" fmla="*/ 697230 w 717717"/>
                <a:gd name="connsiteY32" fmla="*/ 914400 h 1157380"/>
                <a:gd name="connsiteX33" fmla="*/ 708660 w 717717"/>
                <a:gd name="connsiteY33" fmla="*/ 941070 h 1157380"/>
                <a:gd name="connsiteX34" fmla="*/ 716280 w 717717"/>
                <a:gd name="connsiteY34" fmla="*/ 971550 h 1157380"/>
                <a:gd name="connsiteX35" fmla="*/ 717717 w 717717"/>
                <a:gd name="connsiteY35" fmla="*/ 1136754 h 1157380"/>
                <a:gd name="connsiteX36" fmla="*/ 698802 w 717717"/>
                <a:gd name="connsiteY36" fmla="*/ 1135726 h 1157380"/>
                <a:gd name="connsiteX37" fmla="*/ 612706 w 717717"/>
                <a:gd name="connsiteY37" fmla="*/ 1133633 h 1157380"/>
                <a:gd name="connsiteX38" fmla="*/ 445066 w 717717"/>
                <a:gd name="connsiteY38" fmla="*/ 1148873 h 1157380"/>
                <a:gd name="connsiteX39" fmla="*/ 433724 w 717717"/>
                <a:gd name="connsiteY39" fmla="*/ 1157380 h 1157380"/>
                <a:gd name="connsiteX40" fmla="*/ 412415 w 717717"/>
                <a:gd name="connsiteY40" fmla="*/ 1101938 h 1157380"/>
                <a:gd name="connsiteX41" fmla="*/ 384810 w 717717"/>
                <a:gd name="connsiteY41" fmla="*/ 1009650 h 1157380"/>
                <a:gd name="connsiteX42" fmla="*/ 339090 w 717717"/>
                <a:gd name="connsiteY42" fmla="*/ 914400 h 1157380"/>
                <a:gd name="connsiteX43" fmla="*/ 316230 w 717717"/>
                <a:gd name="connsiteY43" fmla="*/ 857250 h 1157380"/>
                <a:gd name="connsiteX44" fmla="*/ 278130 w 717717"/>
                <a:gd name="connsiteY44" fmla="*/ 762000 h 1157380"/>
                <a:gd name="connsiteX45" fmla="*/ 262890 w 717717"/>
                <a:gd name="connsiteY45" fmla="*/ 731520 h 1157380"/>
                <a:gd name="connsiteX46" fmla="*/ 247650 w 717717"/>
                <a:gd name="connsiteY46" fmla="*/ 712470 h 1157380"/>
                <a:gd name="connsiteX47" fmla="*/ 232410 w 717717"/>
                <a:gd name="connsiteY47" fmla="*/ 678180 h 1157380"/>
                <a:gd name="connsiteX48" fmla="*/ 209550 w 717717"/>
                <a:gd name="connsiteY48" fmla="*/ 651510 h 1157380"/>
                <a:gd name="connsiteX49" fmla="*/ 201930 w 717717"/>
                <a:gd name="connsiteY49" fmla="*/ 640080 h 1157380"/>
                <a:gd name="connsiteX50" fmla="*/ 186690 w 717717"/>
                <a:gd name="connsiteY50" fmla="*/ 628650 h 1157380"/>
                <a:gd name="connsiteX51" fmla="*/ 175260 w 717717"/>
                <a:gd name="connsiteY51" fmla="*/ 617220 h 1157380"/>
                <a:gd name="connsiteX52" fmla="*/ 152400 w 717717"/>
                <a:gd name="connsiteY52" fmla="*/ 594360 h 1157380"/>
                <a:gd name="connsiteX53" fmla="*/ 121920 w 717717"/>
                <a:gd name="connsiteY53" fmla="*/ 552450 h 1157380"/>
                <a:gd name="connsiteX54" fmla="*/ 110490 w 717717"/>
                <a:gd name="connsiteY54" fmla="*/ 537210 h 1157380"/>
                <a:gd name="connsiteX55" fmla="*/ 102870 w 717717"/>
                <a:gd name="connsiteY55" fmla="*/ 502920 h 1157380"/>
                <a:gd name="connsiteX56" fmla="*/ 95250 w 717717"/>
                <a:gd name="connsiteY56" fmla="*/ 491490 h 1157380"/>
                <a:gd name="connsiteX57" fmla="*/ 91440 w 717717"/>
                <a:gd name="connsiteY57" fmla="*/ 476250 h 1157380"/>
                <a:gd name="connsiteX58" fmla="*/ 87630 w 717717"/>
                <a:gd name="connsiteY58" fmla="*/ 464820 h 1157380"/>
                <a:gd name="connsiteX59" fmla="*/ 80010 w 717717"/>
                <a:gd name="connsiteY59" fmla="*/ 449580 h 1157380"/>
                <a:gd name="connsiteX60" fmla="*/ 72390 w 717717"/>
                <a:gd name="connsiteY60" fmla="*/ 438150 h 1157380"/>
                <a:gd name="connsiteX61" fmla="*/ 68580 w 717717"/>
                <a:gd name="connsiteY61" fmla="*/ 419100 h 1157380"/>
                <a:gd name="connsiteX62" fmla="*/ 53340 w 717717"/>
                <a:gd name="connsiteY62" fmla="*/ 392430 h 1157380"/>
                <a:gd name="connsiteX63" fmla="*/ 30480 w 717717"/>
                <a:gd name="connsiteY63" fmla="*/ 350520 h 1157380"/>
                <a:gd name="connsiteX64" fmla="*/ 22860 w 717717"/>
                <a:gd name="connsiteY64" fmla="*/ 327660 h 1157380"/>
                <a:gd name="connsiteX65" fmla="*/ 19050 w 717717"/>
                <a:gd name="connsiteY65" fmla="*/ 266700 h 1157380"/>
                <a:gd name="connsiteX66" fmla="*/ 3810 w 717717"/>
                <a:gd name="connsiteY66" fmla="*/ 167640 h 1157380"/>
                <a:gd name="connsiteX67" fmla="*/ 0 w 717717"/>
                <a:gd name="connsiteY67" fmla="*/ 87630 h 1157380"/>
                <a:gd name="connsiteX68" fmla="*/ 3810 w 717717"/>
                <a:gd name="connsiteY68" fmla="*/ 68580 h 1157380"/>
                <a:gd name="connsiteX69" fmla="*/ 19050 w 717717"/>
                <a:gd name="connsiteY69" fmla="*/ 38100 h 1157380"/>
                <a:gd name="connsiteX70" fmla="*/ 41910 w 717717"/>
                <a:gd name="connsiteY70" fmla="*/ 11430 h 1157380"/>
                <a:gd name="connsiteX71" fmla="*/ 102870 w 717717"/>
                <a:gd name="connsiteY71" fmla="*/ 0 h 1157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717717" h="1157380">
                  <a:moveTo>
                    <a:pt x="102870" y="0"/>
                  </a:moveTo>
                  <a:cubicBezTo>
                    <a:pt x="102870" y="0"/>
                    <a:pt x="138206" y="13365"/>
                    <a:pt x="156210" y="19050"/>
                  </a:cubicBezTo>
                  <a:cubicBezTo>
                    <a:pt x="162385" y="21000"/>
                    <a:pt x="169599" y="19715"/>
                    <a:pt x="175260" y="22860"/>
                  </a:cubicBezTo>
                  <a:cubicBezTo>
                    <a:pt x="181540" y="26349"/>
                    <a:pt x="185420" y="33020"/>
                    <a:pt x="190500" y="38100"/>
                  </a:cubicBezTo>
                  <a:cubicBezTo>
                    <a:pt x="212239" y="59839"/>
                    <a:pt x="240039" y="74684"/>
                    <a:pt x="262890" y="95250"/>
                  </a:cubicBezTo>
                  <a:cubicBezTo>
                    <a:pt x="265875" y="97937"/>
                    <a:pt x="264904" y="103088"/>
                    <a:pt x="266700" y="106680"/>
                  </a:cubicBezTo>
                  <a:cubicBezTo>
                    <a:pt x="272586" y="118451"/>
                    <a:pt x="282551" y="125945"/>
                    <a:pt x="289560" y="137160"/>
                  </a:cubicBezTo>
                  <a:cubicBezTo>
                    <a:pt x="291689" y="140566"/>
                    <a:pt x="292100" y="144780"/>
                    <a:pt x="293370" y="148590"/>
                  </a:cubicBezTo>
                  <a:cubicBezTo>
                    <a:pt x="305128" y="156429"/>
                    <a:pt x="306451" y="156232"/>
                    <a:pt x="316230" y="167640"/>
                  </a:cubicBezTo>
                  <a:cubicBezTo>
                    <a:pt x="330468" y="184251"/>
                    <a:pt x="326300" y="182745"/>
                    <a:pt x="339090" y="201930"/>
                  </a:cubicBezTo>
                  <a:cubicBezTo>
                    <a:pt x="342612" y="207214"/>
                    <a:pt x="346829" y="212003"/>
                    <a:pt x="350520" y="217170"/>
                  </a:cubicBezTo>
                  <a:cubicBezTo>
                    <a:pt x="353182" y="220896"/>
                    <a:pt x="355209" y="225082"/>
                    <a:pt x="358140" y="228600"/>
                  </a:cubicBezTo>
                  <a:cubicBezTo>
                    <a:pt x="367307" y="239601"/>
                    <a:pt x="369761" y="240158"/>
                    <a:pt x="381000" y="247650"/>
                  </a:cubicBezTo>
                  <a:cubicBezTo>
                    <a:pt x="413232" y="255708"/>
                    <a:pt x="380431" y="244731"/>
                    <a:pt x="407670" y="262890"/>
                  </a:cubicBezTo>
                  <a:cubicBezTo>
                    <a:pt x="425087" y="274501"/>
                    <a:pt x="415653" y="256359"/>
                    <a:pt x="422910" y="278130"/>
                  </a:cubicBezTo>
                  <a:cubicBezTo>
                    <a:pt x="436848" y="284104"/>
                    <a:pt x="449553" y="287632"/>
                    <a:pt x="461010" y="297180"/>
                  </a:cubicBezTo>
                  <a:cubicBezTo>
                    <a:pt x="465149" y="300629"/>
                    <a:pt x="468301" y="305161"/>
                    <a:pt x="472440" y="308610"/>
                  </a:cubicBezTo>
                  <a:cubicBezTo>
                    <a:pt x="476974" y="312388"/>
                    <a:pt x="501061" y="326731"/>
                    <a:pt x="502920" y="327660"/>
                  </a:cubicBezTo>
                  <a:cubicBezTo>
                    <a:pt x="506512" y="329456"/>
                    <a:pt x="510863" y="329477"/>
                    <a:pt x="514350" y="331470"/>
                  </a:cubicBezTo>
                  <a:cubicBezTo>
                    <a:pt x="519863" y="334620"/>
                    <a:pt x="524015" y="339859"/>
                    <a:pt x="529590" y="342900"/>
                  </a:cubicBezTo>
                  <a:cubicBezTo>
                    <a:pt x="538081" y="347531"/>
                    <a:pt x="548100" y="349137"/>
                    <a:pt x="556260" y="354330"/>
                  </a:cubicBezTo>
                  <a:cubicBezTo>
                    <a:pt x="562321" y="358187"/>
                    <a:pt x="565753" y="365259"/>
                    <a:pt x="571500" y="369570"/>
                  </a:cubicBezTo>
                  <a:cubicBezTo>
                    <a:pt x="576044" y="372978"/>
                    <a:pt x="582495" y="373417"/>
                    <a:pt x="586740" y="377190"/>
                  </a:cubicBezTo>
                  <a:cubicBezTo>
                    <a:pt x="603074" y="391709"/>
                    <a:pt x="604991" y="398453"/>
                    <a:pt x="613410" y="415290"/>
                  </a:cubicBezTo>
                  <a:cubicBezTo>
                    <a:pt x="631962" y="452394"/>
                    <a:pt x="622806" y="436030"/>
                    <a:pt x="640080" y="464820"/>
                  </a:cubicBezTo>
                  <a:cubicBezTo>
                    <a:pt x="646743" y="475926"/>
                    <a:pt x="644890" y="490277"/>
                    <a:pt x="647700" y="502920"/>
                  </a:cubicBezTo>
                  <a:cubicBezTo>
                    <a:pt x="649972" y="513143"/>
                    <a:pt x="652365" y="523353"/>
                    <a:pt x="655320" y="533400"/>
                  </a:cubicBezTo>
                  <a:cubicBezTo>
                    <a:pt x="662980" y="559443"/>
                    <a:pt x="675221" y="586186"/>
                    <a:pt x="678180" y="613410"/>
                  </a:cubicBezTo>
                  <a:cubicBezTo>
                    <a:pt x="682854" y="656411"/>
                    <a:pt x="683260" y="699770"/>
                    <a:pt x="685800" y="742950"/>
                  </a:cubicBezTo>
                  <a:cubicBezTo>
                    <a:pt x="684530" y="759460"/>
                    <a:pt x="683365" y="775978"/>
                    <a:pt x="681990" y="792480"/>
                  </a:cubicBezTo>
                  <a:cubicBezTo>
                    <a:pt x="680825" y="806459"/>
                    <a:pt x="678180" y="820362"/>
                    <a:pt x="678180" y="834390"/>
                  </a:cubicBezTo>
                  <a:cubicBezTo>
                    <a:pt x="678180" y="857285"/>
                    <a:pt x="680720" y="880110"/>
                    <a:pt x="681990" y="902970"/>
                  </a:cubicBezTo>
                  <a:lnTo>
                    <a:pt x="697230" y="914400"/>
                  </a:lnTo>
                  <a:cubicBezTo>
                    <a:pt x="701040" y="923290"/>
                    <a:pt x="705601" y="931894"/>
                    <a:pt x="708660" y="941070"/>
                  </a:cubicBezTo>
                  <a:cubicBezTo>
                    <a:pt x="711972" y="951005"/>
                    <a:pt x="716025" y="961080"/>
                    <a:pt x="716280" y="971550"/>
                  </a:cubicBezTo>
                  <a:lnTo>
                    <a:pt x="717717" y="1136754"/>
                  </a:lnTo>
                  <a:lnTo>
                    <a:pt x="698802" y="1135726"/>
                  </a:lnTo>
                  <a:cubicBezTo>
                    <a:pt x="665005" y="1134807"/>
                    <a:pt x="634945" y="1134523"/>
                    <a:pt x="612706" y="1133633"/>
                  </a:cubicBezTo>
                  <a:cubicBezTo>
                    <a:pt x="534191" y="1123819"/>
                    <a:pt x="538860" y="1117608"/>
                    <a:pt x="445066" y="1148873"/>
                  </a:cubicBezTo>
                  <a:lnTo>
                    <a:pt x="433724" y="1157380"/>
                  </a:lnTo>
                  <a:lnTo>
                    <a:pt x="412415" y="1101938"/>
                  </a:lnTo>
                  <a:cubicBezTo>
                    <a:pt x="402182" y="1070019"/>
                    <a:pt x="392908" y="1037182"/>
                    <a:pt x="384810" y="1009650"/>
                  </a:cubicBezTo>
                  <a:cubicBezTo>
                    <a:pt x="374873" y="975863"/>
                    <a:pt x="354330" y="946150"/>
                    <a:pt x="339090" y="914400"/>
                  </a:cubicBezTo>
                  <a:cubicBezTo>
                    <a:pt x="330211" y="895903"/>
                    <a:pt x="323850" y="876300"/>
                    <a:pt x="316230" y="857250"/>
                  </a:cubicBezTo>
                  <a:lnTo>
                    <a:pt x="278130" y="762000"/>
                  </a:lnTo>
                  <a:cubicBezTo>
                    <a:pt x="273911" y="751453"/>
                    <a:pt x="268843" y="741194"/>
                    <a:pt x="262890" y="731520"/>
                  </a:cubicBezTo>
                  <a:cubicBezTo>
                    <a:pt x="258628" y="724594"/>
                    <a:pt x="251834" y="719443"/>
                    <a:pt x="247650" y="712470"/>
                  </a:cubicBezTo>
                  <a:cubicBezTo>
                    <a:pt x="193456" y="622146"/>
                    <a:pt x="280015" y="754347"/>
                    <a:pt x="232410" y="678180"/>
                  </a:cubicBezTo>
                  <a:cubicBezTo>
                    <a:pt x="218141" y="655350"/>
                    <a:pt x="225136" y="670213"/>
                    <a:pt x="209550" y="651510"/>
                  </a:cubicBezTo>
                  <a:cubicBezTo>
                    <a:pt x="206619" y="647992"/>
                    <a:pt x="205168" y="643318"/>
                    <a:pt x="201930" y="640080"/>
                  </a:cubicBezTo>
                  <a:cubicBezTo>
                    <a:pt x="197440" y="635590"/>
                    <a:pt x="191770" y="632460"/>
                    <a:pt x="186690" y="628650"/>
                  </a:cubicBezTo>
                  <a:cubicBezTo>
                    <a:pt x="182379" y="625417"/>
                    <a:pt x="179070" y="621030"/>
                    <a:pt x="175260" y="617220"/>
                  </a:cubicBezTo>
                  <a:cubicBezTo>
                    <a:pt x="167640" y="609600"/>
                    <a:pt x="159649" y="602334"/>
                    <a:pt x="152400" y="594360"/>
                  </a:cubicBezTo>
                  <a:cubicBezTo>
                    <a:pt x="137196" y="577635"/>
                    <a:pt x="135188" y="571404"/>
                    <a:pt x="121920" y="552450"/>
                  </a:cubicBezTo>
                  <a:cubicBezTo>
                    <a:pt x="118279" y="547248"/>
                    <a:pt x="113640" y="542723"/>
                    <a:pt x="110490" y="537210"/>
                  </a:cubicBezTo>
                  <a:cubicBezTo>
                    <a:pt x="106076" y="529486"/>
                    <a:pt x="103803" y="508516"/>
                    <a:pt x="102870" y="502920"/>
                  </a:cubicBezTo>
                  <a:cubicBezTo>
                    <a:pt x="100330" y="499110"/>
                    <a:pt x="97054" y="495699"/>
                    <a:pt x="95250" y="491490"/>
                  </a:cubicBezTo>
                  <a:cubicBezTo>
                    <a:pt x="93187" y="486677"/>
                    <a:pt x="92879" y="481285"/>
                    <a:pt x="91440" y="476250"/>
                  </a:cubicBezTo>
                  <a:cubicBezTo>
                    <a:pt x="90337" y="472388"/>
                    <a:pt x="89212" y="468511"/>
                    <a:pt x="87630" y="464820"/>
                  </a:cubicBezTo>
                  <a:cubicBezTo>
                    <a:pt x="85393" y="459600"/>
                    <a:pt x="82828" y="454511"/>
                    <a:pt x="80010" y="449580"/>
                  </a:cubicBezTo>
                  <a:cubicBezTo>
                    <a:pt x="77738" y="445604"/>
                    <a:pt x="73998" y="442437"/>
                    <a:pt x="72390" y="438150"/>
                  </a:cubicBezTo>
                  <a:cubicBezTo>
                    <a:pt x="70116" y="432087"/>
                    <a:pt x="69850" y="425450"/>
                    <a:pt x="68580" y="419100"/>
                  </a:cubicBezTo>
                  <a:cubicBezTo>
                    <a:pt x="52613" y="395150"/>
                    <a:pt x="69453" y="421433"/>
                    <a:pt x="53340" y="392430"/>
                  </a:cubicBezTo>
                  <a:cubicBezTo>
                    <a:pt x="42555" y="373018"/>
                    <a:pt x="39437" y="372016"/>
                    <a:pt x="30480" y="350520"/>
                  </a:cubicBezTo>
                  <a:cubicBezTo>
                    <a:pt x="27391" y="343106"/>
                    <a:pt x="23945" y="335619"/>
                    <a:pt x="22860" y="327660"/>
                  </a:cubicBezTo>
                  <a:cubicBezTo>
                    <a:pt x="20109" y="307487"/>
                    <a:pt x="20320" y="287020"/>
                    <a:pt x="19050" y="266700"/>
                  </a:cubicBezTo>
                  <a:cubicBezTo>
                    <a:pt x="9542" y="228667"/>
                    <a:pt x="9804" y="232074"/>
                    <a:pt x="3810" y="167640"/>
                  </a:cubicBezTo>
                  <a:cubicBezTo>
                    <a:pt x="1337" y="141055"/>
                    <a:pt x="1270" y="114300"/>
                    <a:pt x="0" y="87630"/>
                  </a:cubicBezTo>
                  <a:cubicBezTo>
                    <a:pt x="1270" y="81280"/>
                    <a:pt x="1949" y="74783"/>
                    <a:pt x="3810" y="68580"/>
                  </a:cubicBezTo>
                  <a:cubicBezTo>
                    <a:pt x="7357" y="56758"/>
                    <a:pt x="11502" y="47535"/>
                    <a:pt x="19050" y="38100"/>
                  </a:cubicBezTo>
                  <a:cubicBezTo>
                    <a:pt x="26364" y="28957"/>
                    <a:pt x="31251" y="16275"/>
                    <a:pt x="41910" y="11430"/>
                  </a:cubicBezTo>
                  <a:cubicBezTo>
                    <a:pt x="60731" y="2875"/>
                    <a:pt x="82550" y="3810"/>
                    <a:pt x="102870" y="0"/>
                  </a:cubicBezTo>
                  <a:close/>
                </a:path>
              </a:pathLst>
            </a:custGeom>
          </p:spPr>
        </p:pic>
        <p:cxnSp>
          <p:nvCxnSpPr>
            <p:cNvPr id="25" name="直接连接符 24">
              <a:extLst>
                <a:ext uri="{FF2B5EF4-FFF2-40B4-BE49-F238E27FC236}">
                  <a16:creationId xmlns:a16="http://schemas.microsoft.com/office/drawing/2014/main" id="{24C3A884-C2E2-2FA2-49AD-636AB0635883}"/>
                </a:ext>
              </a:extLst>
            </p:cNvPr>
            <p:cNvCxnSpPr>
              <a:cxnSpLocks/>
            </p:cNvCxnSpPr>
            <p:nvPr/>
          </p:nvCxnSpPr>
          <p:spPr>
            <a:xfrm>
              <a:off x="711391" y="3562321"/>
              <a:ext cx="5384609" cy="0"/>
            </a:xfrm>
            <a:prstGeom prst="line">
              <a:avLst/>
            </a:prstGeom>
            <a:ln w="190500" cap="rnd">
              <a:solidFill>
                <a:schemeClr val="accent1">
                  <a:lumMod val="20000"/>
                  <a:lumOff val="80000"/>
                </a:schemeClr>
              </a:solidFill>
            </a:ln>
            <a:effectLst/>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A7E8F37C-7D2C-8961-BEA1-B726FB6C5011}"/>
                </a:ext>
              </a:extLst>
            </p:cNvPr>
            <p:cNvCxnSpPr>
              <a:cxnSpLocks/>
            </p:cNvCxnSpPr>
            <p:nvPr/>
          </p:nvCxnSpPr>
          <p:spPr>
            <a:xfrm flipV="1">
              <a:off x="722567" y="3553759"/>
              <a:ext cx="2919793" cy="17125"/>
            </a:xfrm>
            <a:prstGeom prst="line">
              <a:avLst/>
            </a:prstGeom>
            <a:ln w="193675" cap="rnd">
              <a:solidFill>
                <a:schemeClr val="accent1"/>
              </a:solidFill>
            </a:ln>
            <a:effectLst/>
          </p:spPr>
          <p:style>
            <a:lnRef idx="1">
              <a:schemeClr val="accent1"/>
            </a:lnRef>
            <a:fillRef idx="0">
              <a:schemeClr val="accent1"/>
            </a:fillRef>
            <a:effectRef idx="0">
              <a:schemeClr val="accent1"/>
            </a:effectRef>
            <a:fontRef idx="minor">
              <a:schemeClr val="tx1"/>
            </a:fontRef>
          </p:style>
        </p:cxnSp>
        <p:sp>
          <p:nvSpPr>
            <p:cNvPr id="28" name="文本框 27">
              <a:extLst>
                <a:ext uri="{FF2B5EF4-FFF2-40B4-BE49-F238E27FC236}">
                  <a16:creationId xmlns:a16="http://schemas.microsoft.com/office/drawing/2014/main" id="{5D968C66-8CEE-CF46-4371-4F25F593401A}"/>
                </a:ext>
              </a:extLst>
            </p:cNvPr>
            <p:cNvSpPr txBox="1"/>
            <p:nvPr/>
          </p:nvSpPr>
          <p:spPr>
            <a:xfrm>
              <a:off x="916439" y="3140410"/>
              <a:ext cx="1154162" cy="276999"/>
            </a:xfrm>
            <a:prstGeom prst="rect">
              <a:avLst/>
            </a:prstGeom>
            <a:noFill/>
            <a:effectLst/>
          </p:spPr>
          <p:txBody>
            <a:bodyPr wrap="none" lIns="0" tIns="0" rIns="0" bIns="0" rtlCol="0" anchor="t">
              <a:noAutofit/>
            </a:bodyPr>
            <a:lstStyle/>
            <a:p>
              <a:r>
                <a:rPr lang="zh-CN" altLang="en-US" dirty="0">
                  <a:solidFill>
                    <a:schemeClr val="accent1"/>
                  </a:solidFill>
                  <a:latin typeface="+mj-ea"/>
                  <a:ea typeface="+mj-ea"/>
                </a:rPr>
                <a:t>关键词标题</a:t>
              </a:r>
            </a:p>
          </p:txBody>
        </p:sp>
        <p:sp>
          <p:nvSpPr>
            <p:cNvPr id="29" name="文本框 28">
              <a:extLst>
                <a:ext uri="{FF2B5EF4-FFF2-40B4-BE49-F238E27FC236}">
                  <a16:creationId xmlns:a16="http://schemas.microsoft.com/office/drawing/2014/main" id="{7B03CF4D-0C20-16DF-3AF9-FDD77B97987E}"/>
                </a:ext>
              </a:extLst>
            </p:cNvPr>
            <p:cNvSpPr txBox="1"/>
            <p:nvPr/>
          </p:nvSpPr>
          <p:spPr>
            <a:xfrm>
              <a:off x="6369844" y="3450236"/>
              <a:ext cx="416781" cy="246221"/>
            </a:xfrm>
            <a:prstGeom prst="rect">
              <a:avLst/>
            </a:prstGeom>
            <a:noFill/>
            <a:effectLst/>
          </p:spPr>
          <p:txBody>
            <a:bodyPr wrap="none" lIns="0" tIns="0" rIns="0" bIns="0" rtlCol="0" anchor="t">
              <a:noAutofit/>
            </a:bodyPr>
            <a:lstStyle/>
            <a:p>
              <a:pPr algn="l"/>
              <a:r>
                <a:rPr lang="en-US" altLang="zh-CN" sz="1600" dirty="0">
                  <a:solidFill>
                    <a:schemeClr val="tx1">
                      <a:lumMod val="75000"/>
                      <a:lumOff val="25000"/>
                    </a:schemeClr>
                  </a:solidFill>
                  <a:latin typeface="+mn-ea"/>
                </a:rPr>
                <a:t>55%</a:t>
              </a:r>
              <a:endParaRPr lang="zh-CN" altLang="en-US" sz="1600" dirty="0">
                <a:solidFill>
                  <a:schemeClr val="tx1">
                    <a:lumMod val="75000"/>
                    <a:lumOff val="25000"/>
                  </a:schemeClr>
                </a:solidFill>
                <a:latin typeface="+mn-ea"/>
              </a:endParaRPr>
            </a:p>
          </p:txBody>
        </p:sp>
      </p:grpSp>
      <p:grpSp>
        <p:nvGrpSpPr>
          <p:cNvPr id="57" name="组合 56">
            <a:extLst>
              <a:ext uri="{FF2B5EF4-FFF2-40B4-BE49-F238E27FC236}">
                <a16:creationId xmlns:a16="http://schemas.microsoft.com/office/drawing/2014/main" id="{25B87DFC-E8B9-BFFA-8914-86AB33D85A42}"/>
              </a:ext>
            </a:extLst>
          </p:cNvPr>
          <p:cNvGrpSpPr/>
          <p:nvPr/>
        </p:nvGrpSpPr>
        <p:grpSpPr>
          <a:xfrm>
            <a:off x="503249" y="4289027"/>
            <a:ext cx="6283376" cy="656262"/>
            <a:chOff x="503249" y="3040195"/>
            <a:chExt cx="6283376" cy="656262"/>
          </a:xfrm>
        </p:grpSpPr>
        <p:pic>
          <p:nvPicPr>
            <p:cNvPr id="58" name="图片 57">
              <a:extLst>
                <a:ext uri="{FF2B5EF4-FFF2-40B4-BE49-F238E27FC236}">
                  <a16:creationId xmlns:a16="http://schemas.microsoft.com/office/drawing/2014/main" id="{F139193A-3D99-89F4-E766-503FC71BADEB}"/>
                </a:ext>
              </a:extLst>
            </p:cNvPr>
            <p:cNvPicPr>
              <a:picLocks noChangeAspect="1"/>
            </p:cNvPicPr>
            <p:nvPr/>
          </p:nvPicPr>
          <p:blipFill>
            <a:blip r:embed="rId11" cstate="screen">
              <a:extLst>
                <a:ext uri="{28A0092B-C50C-407E-A947-70E740481C1C}">
                  <a14:useLocalDpi xmlns:a14="http://schemas.microsoft.com/office/drawing/2010/main"/>
                </a:ext>
              </a:extLst>
            </a:blip>
            <a:srcRect/>
            <a:stretch>
              <a:fillRect/>
            </a:stretch>
          </p:blipFill>
          <p:spPr>
            <a:xfrm>
              <a:off x="503249" y="3040195"/>
              <a:ext cx="318474" cy="513564"/>
            </a:xfrm>
            <a:custGeom>
              <a:avLst/>
              <a:gdLst>
                <a:gd name="connsiteX0" fmla="*/ 102870 w 717717"/>
                <a:gd name="connsiteY0" fmla="*/ 0 h 1157380"/>
                <a:gd name="connsiteX1" fmla="*/ 156210 w 717717"/>
                <a:gd name="connsiteY1" fmla="*/ 19050 h 1157380"/>
                <a:gd name="connsiteX2" fmla="*/ 175260 w 717717"/>
                <a:gd name="connsiteY2" fmla="*/ 22860 h 1157380"/>
                <a:gd name="connsiteX3" fmla="*/ 190500 w 717717"/>
                <a:gd name="connsiteY3" fmla="*/ 38100 h 1157380"/>
                <a:gd name="connsiteX4" fmla="*/ 262890 w 717717"/>
                <a:gd name="connsiteY4" fmla="*/ 95250 h 1157380"/>
                <a:gd name="connsiteX5" fmla="*/ 266700 w 717717"/>
                <a:gd name="connsiteY5" fmla="*/ 106680 h 1157380"/>
                <a:gd name="connsiteX6" fmla="*/ 289560 w 717717"/>
                <a:gd name="connsiteY6" fmla="*/ 137160 h 1157380"/>
                <a:gd name="connsiteX7" fmla="*/ 293370 w 717717"/>
                <a:gd name="connsiteY7" fmla="*/ 148590 h 1157380"/>
                <a:gd name="connsiteX8" fmla="*/ 316230 w 717717"/>
                <a:gd name="connsiteY8" fmla="*/ 167640 h 1157380"/>
                <a:gd name="connsiteX9" fmla="*/ 339090 w 717717"/>
                <a:gd name="connsiteY9" fmla="*/ 201930 h 1157380"/>
                <a:gd name="connsiteX10" fmla="*/ 350520 w 717717"/>
                <a:gd name="connsiteY10" fmla="*/ 217170 h 1157380"/>
                <a:gd name="connsiteX11" fmla="*/ 358140 w 717717"/>
                <a:gd name="connsiteY11" fmla="*/ 228600 h 1157380"/>
                <a:gd name="connsiteX12" fmla="*/ 381000 w 717717"/>
                <a:gd name="connsiteY12" fmla="*/ 247650 h 1157380"/>
                <a:gd name="connsiteX13" fmla="*/ 407670 w 717717"/>
                <a:gd name="connsiteY13" fmla="*/ 262890 h 1157380"/>
                <a:gd name="connsiteX14" fmla="*/ 422910 w 717717"/>
                <a:gd name="connsiteY14" fmla="*/ 278130 h 1157380"/>
                <a:gd name="connsiteX15" fmla="*/ 461010 w 717717"/>
                <a:gd name="connsiteY15" fmla="*/ 297180 h 1157380"/>
                <a:gd name="connsiteX16" fmla="*/ 472440 w 717717"/>
                <a:gd name="connsiteY16" fmla="*/ 308610 h 1157380"/>
                <a:gd name="connsiteX17" fmla="*/ 502920 w 717717"/>
                <a:gd name="connsiteY17" fmla="*/ 327660 h 1157380"/>
                <a:gd name="connsiteX18" fmla="*/ 514350 w 717717"/>
                <a:gd name="connsiteY18" fmla="*/ 331470 h 1157380"/>
                <a:gd name="connsiteX19" fmla="*/ 529590 w 717717"/>
                <a:gd name="connsiteY19" fmla="*/ 342900 h 1157380"/>
                <a:gd name="connsiteX20" fmla="*/ 556260 w 717717"/>
                <a:gd name="connsiteY20" fmla="*/ 354330 h 1157380"/>
                <a:gd name="connsiteX21" fmla="*/ 571500 w 717717"/>
                <a:gd name="connsiteY21" fmla="*/ 369570 h 1157380"/>
                <a:gd name="connsiteX22" fmla="*/ 586740 w 717717"/>
                <a:gd name="connsiteY22" fmla="*/ 377190 h 1157380"/>
                <a:gd name="connsiteX23" fmla="*/ 613410 w 717717"/>
                <a:gd name="connsiteY23" fmla="*/ 415290 h 1157380"/>
                <a:gd name="connsiteX24" fmla="*/ 640080 w 717717"/>
                <a:gd name="connsiteY24" fmla="*/ 464820 h 1157380"/>
                <a:gd name="connsiteX25" fmla="*/ 647700 w 717717"/>
                <a:gd name="connsiteY25" fmla="*/ 502920 h 1157380"/>
                <a:gd name="connsiteX26" fmla="*/ 655320 w 717717"/>
                <a:gd name="connsiteY26" fmla="*/ 533400 h 1157380"/>
                <a:gd name="connsiteX27" fmla="*/ 678180 w 717717"/>
                <a:gd name="connsiteY27" fmla="*/ 613410 h 1157380"/>
                <a:gd name="connsiteX28" fmla="*/ 685800 w 717717"/>
                <a:gd name="connsiteY28" fmla="*/ 742950 h 1157380"/>
                <a:gd name="connsiteX29" fmla="*/ 681990 w 717717"/>
                <a:gd name="connsiteY29" fmla="*/ 792480 h 1157380"/>
                <a:gd name="connsiteX30" fmla="*/ 678180 w 717717"/>
                <a:gd name="connsiteY30" fmla="*/ 834390 h 1157380"/>
                <a:gd name="connsiteX31" fmla="*/ 681990 w 717717"/>
                <a:gd name="connsiteY31" fmla="*/ 902970 h 1157380"/>
                <a:gd name="connsiteX32" fmla="*/ 697230 w 717717"/>
                <a:gd name="connsiteY32" fmla="*/ 914400 h 1157380"/>
                <a:gd name="connsiteX33" fmla="*/ 708660 w 717717"/>
                <a:gd name="connsiteY33" fmla="*/ 941070 h 1157380"/>
                <a:gd name="connsiteX34" fmla="*/ 716280 w 717717"/>
                <a:gd name="connsiteY34" fmla="*/ 971550 h 1157380"/>
                <a:gd name="connsiteX35" fmla="*/ 717717 w 717717"/>
                <a:gd name="connsiteY35" fmla="*/ 1136754 h 1157380"/>
                <a:gd name="connsiteX36" fmla="*/ 698802 w 717717"/>
                <a:gd name="connsiteY36" fmla="*/ 1135726 h 1157380"/>
                <a:gd name="connsiteX37" fmla="*/ 612706 w 717717"/>
                <a:gd name="connsiteY37" fmla="*/ 1133633 h 1157380"/>
                <a:gd name="connsiteX38" fmla="*/ 445066 w 717717"/>
                <a:gd name="connsiteY38" fmla="*/ 1148873 h 1157380"/>
                <a:gd name="connsiteX39" fmla="*/ 433724 w 717717"/>
                <a:gd name="connsiteY39" fmla="*/ 1157380 h 1157380"/>
                <a:gd name="connsiteX40" fmla="*/ 412415 w 717717"/>
                <a:gd name="connsiteY40" fmla="*/ 1101938 h 1157380"/>
                <a:gd name="connsiteX41" fmla="*/ 384810 w 717717"/>
                <a:gd name="connsiteY41" fmla="*/ 1009650 h 1157380"/>
                <a:gd name="connsiteX42" fmla="*/ 339090 w 717717"/>
                <a:gd name="connsiteY42" fmla="*/ 914400 h 1157380"/>
                <a:gd name="connsiteX43" fmla="*/ 316230 w 717717"/>
                <a:gd name="connsiteY43" fmla="*/ 857250 h 1157380"/>
                <a:gd name="connsiteX44" fmla="*/ 278130 w 717717"/>
                <a:gd name="connsiteY44" fmla="*/ 762000 h 1157380"/>
                <a:gd name="connsiteX45" fmla="*/ 262890 w 717717"/>
                <a:gd name="connsiteY45" fmla="*/ 731520 h 1157380"/>
                <a:gd name="connsiteX46" fmla="*/ 247650 w 717717"/>
                <a:gd name="connsiteY46" fmla="*/ 712470 h 1157380"/>
                <a:gd name="connsiteX47" fmla="*/ 232410 w 717717"/>
                <a:gd name="connsiteY47" fmla="*/ 678180 h 1157380"/>
                <a:gd name="connsiteX48" fmla="*/ 209550 w 717717"/>
                <a:gd name="connsiteY48" fmla="*/ 651510 h 1157380"/>
                <a:gd name="connsiteX49" fmla="*/ 201930 w 717717"/>
                <a:gd name="connsiteY49" fmla="*/ 640080 h 1157380"/>
                <a:gd name="connsiteX50" fmla="*/ 186690 w 717717"/>
                <a:gd name="connsiteY50" fmla="*/ 628650 h 1157380"/>
                <a:gd name="connsiteX51" fmla="*/ 175260 w 717717"/>
                <a:gd name="connsiteY51" fmla="*/ 617220 h 1157380"/>
                <a:gd name="connsiteX52" fmla="*/ 152400 w 717717"/>
                <a:gd name="connsiteY52" fmla="*/ 594360 h 1157380"/>
                <a:gd name="connsiteX53" fmla="*/ 121920 w 717717"/>
                <a:gd name="connsiteY53" fmla="*/ 552450 h 1157380"/>
                <a:gd name="connsiteX54" fmla="*/ 110490 w 717717"/>
                <a:gd name="connsiteY54" fmla="*/ 537210 h 1157380"/>
                <a:gd name="connsiteX55" fmla="*/ 102870 w 717717"/>
                <a:gd name="connsiteY55" fmla="*/ 502920 h 1157380"/>
                <a:gd name="connsiteX56" fmla="*/ 95250 w 717717"/>
                <a:gd name="connsiteY56" fmla="*/ 491490 h 1157380"/>
                <a:gd name="connsiteX57" fmla="*/ 91440 w 717717"/>
                <a:gd name="connsiteY57" fmla="*/ 476250 h 1157380"/>
                <a:gd name="connsiteX58" fmla="*/ 87630 w 717717"/>
                <a:gd name="connsiteY58" fmla="*/ 464820 h 1157380"/>
                <a:gd name="connsiteX59" fmla="*/ 80010 w 717717"/>
                <a:gd name="connsiteY59" fmla="*/ 449580 h 1157380"/>
                <a:gd name="connsiteX60" fmla="*/ 72390 w 717717"/>
                <a:gd name="connsiteY60" fmla="*/ 438150 h 1157380"/>
                <a:gd name="connsiteX61" fmla="*/ 68580 w 717717"/>
                <a:gd name="connsiteY61" fmla="*/ 419100 h 1157380"/>
                <a:gd name="connsiteX62" fmla="*/ 53340 w 717717"/>
                <a:gd name="connsiteY62" fmla="*/ 392430 h 1157380"/>
                <a:gd name="connsiteX63" fmla="*/ 30480 w 717717"/>
                <a:gd name="connsiteY63" fmla="*/ 350520 h 1157380"/>
                <a:gd name="connsiteX64" fmla="*/ 22860 w 717717"/>
                <a:gd name="connsiteY64" fmla="*/ 327660 h 1157380"/>
                <a:gd name="connsiteX65" fmla="*/ 19050 w 717717"/>
                <a:gd name="connsiteY65" fmla="*/ 266700 h 1157380"/>
                <a:gd name="connsiteX66" fmla="*/ 3810 w 717717"/>
                <a:gd name="connsiteY66" fmla="*/ 167640 h 1157380"/>
                <a:gd name="connsiteX67" fmla="*/ 0 w 717717"/>
                <a:gd name="connsiteY67" fmla="*/ 87630 h 1157380"/>
                <a:gd name="connsiteX68" fmla="*/ 3810 w 717717"/>
                <a:gd name="connsiteY68" fmla="*/ 68580 h 1157380"/>
                <a:gd name="connsiteX69" fmla="*/ 19050 w 717717"/>
                <a:gd name="connsiteY69" fmla="*/ 38100 h 1157380"/>
                <a:gd name="connsiteX70" fmla="*/ 41910 w 717717"/>
                <a:gd name="connsiteY70" fmla="*/ 11430 h 1157380"/>
                <a:gd name="connsiteX71" fmla="*/ 102870 w 717717"/>
                <a:gd name="connsiteY71" fmla="*/ 0 h 1157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717717" h="1157380">
                  <a:moveTo>
                    <a:pt x="102870" y="0"/>
                  </a:moveTo>
                  <a:cubicBezTo>
                    <a:pt x="102870" y="0"/>
                    <a:pt x="138206" y="13365"/>
                    <a:pt x="156210" y="19050"/>
                  </a:cubicBezTo>
                  <a:cubicBezTo>
                    <a:pt x="162385" y="21000"/>
                    <a:pt x="169599" y="19715"/>
                    <a:pt x="175260" y="22860"/>
                  </a:cubicBezTo>
                  <a:cubicBezTo>
                    <a:pt x="181540" y="26349"/>
                    <a:pt x="185420" y="33020"/>
                    <a:pt x="190500" y="38100"/>
                  </a:cubicBezTo>
                  <a:cubicBezTo>
                    <a:pt x="212239" y="59839"/>
                    <a:pt x="240039" y="74684"/>
                    <a:pt x="262890" y="95250"/>
                  </a:cubicBezTo>
                  <a:cubicBezTo>
                    <a:pt x="265875" y="97937"/>
                    <a:pt x="264904" y="103088"/>
                    <a:pt x="266700" y="106680"/>
                  </a:cubicBezTo>
                  <a:cubicBezTo>
                    <a:pt x="272586" y="118451"/>
                    <a:pt x="282551" y="125945"/>
                    <a:pt x="289560" y="137160"/>
                  </a:cubicBezTo>
                  <a:cubicBezTo>
                    <a:pt x="291689" y="140566"/>
                    <a:pt x="292100" y="144780"/>
                    <a:pt x="293370" y="148590"/>
                  </a:cubicBezTo>
                  <a:cubicBezTo>
                    <a:pt x="305128" y="156429"/>
                    <a:pt x="306451" y="156232"/>
                    <a:pt x="316230" y="167640"/>
                  </a:cubicBezTo>
                  <a:cubicBezTo>
                    <a:pt x="330468" y="184251"/>
                    <a:pt x="326300" y="182745"/>
                    <a:pt x="339090" y="201930"/>
                  </a:cubicBezTo>
                  <a:cubicBezTo>
                    <a:pt x="342612" y="207214"/>
                    <a:pt x="346829" y="212003"/>
                    <a:pt x="350520" y="217170"/>
                  </a:cubicBezTo>
                  <a:cubicBezTo>
                    <a:pt x="353182" y="220896"/>
                    <a:pt x="355209" y="225082"/>
                    <a:pt x="358140" y="228600"/>
                  </a:cubicBezTo>
                  <a:cubicBezTo>
                    <a:pt x="367307" y="239601"/>
                    <a:pt x="369761" y="240158"/>
                    <a:pt x="381000" y="247650"/>
                  </a:cubicBezTo>
                  <a:cubicBezTo>
                    <a:pt x="413232" y="255708"/>
                    <a:pt x="380431" y="244731"/>
                    <a:pt x="407670" y="262890"/>
                  </a:cubicBezTo>
                  <a:cubicBezTo>
                    <a:pt x="425087" y="274501"/>
                    <a:pt x="415653" y="256359"/>
                    <a:pt x="422910" y="278130"/>
                  </a:cubicBezTo>
                  <a:cubicBezTo>
                    <a:pt x="436848" y="284104"/>
                    <a:pt x="449553" y="287632"/>
                    <a:pt x="461010" y="297180"/>
                  </a:cubicBezTo>
                  <a:cubicBezTo>
                    <a:pt x="465149" y="300629"/>
                    <a:pt x="468301" y="305161"/>
                    <a:pt x="472440" y="308610"/>
                  </a:cubicBezTo>
                  <a:cubicBezTo>
                    <a:pt x="476974" y="312388"/>
                    <a:pt x="501061" y="326731"/>
                    <a:pt x="502920" y="327660"/>
                  </a:cubicBezTo>
                  <a:cubicBezTo>
                    <a:pt x="506512" y="329456"/>
                    <a:pt x="510863" y="329477"/>
                    <a:pt x="514350" y="331470"/>
                  </a:cubicBezTo>
                  <a:cubicBezTo>
                    <a:pt x="519863" y="334620"/>
                    <a:pt x="524015" y="339859"/>
                    <a:pt x="529590" y="342900"/>
                  </a:cubicBezTo>
                  <a:cubicBezTo>
                    <a:pt x="538081" y="347531"/>
                    <a:pt x="548100" y="349137"/>
                    <a:pt x="556260" y="354330"/>
                  </a:cubicBezTo>
                  <a:cubicBezTo>
                    <a:pt x="562321" y="358187"/>
                    <a:pt x="565753" y="365259"/>
                    <a:pt x="571500" y="369570"/>
                  </a:cubicBezTo>
                  <a:cubicBezTo>
                    <a:pt x="576044" y="372978"/>
                    <a:pt x="582495" y="373417"/>
                    <a:pt x="586740" y="377190"/>
                  </a:cubicBezTo>
                  <a:cubicBezTo>
                    <a:pt x="603074" y="391709"/>
                    <a:pt x="604991" y="398453"/>
                    <a:pt x="613410" y="415290"/>
                  </a:cubicBezTo>
                  <a:cubicBezTo>
                    <a:pt x="631962" y="452394"/>
                    <a:pt x="622806" y="436030"/>
                    <a:pt x="640080" y="464820"/>
                  </a:cubicBezTo>
                  <a:cubicBezTo>
                    <a:pt x="646743" y="475926"/>
                    <a:pt x="644890" y="490277"/>
                    <a:pt x="647700" y="502920"/>
                  </a:cubicBezTo>
                  <a:cubicBezTo>
                    <a:pt x="649972" y="513143"/>
                    <a:pt x="652365" y="523353"/>
                    <a:pt x="655320" y="533400"/>
                  </a:cubicBezTo>
                  <a:cubicBezTo>
                    <a:pt x="662980" y="559443"/>
                    <a:pt x="675221" y="586186"/>
                    <a:pt x="678180" y="613410"/>
                  </a:cubicBezTo>
                  <a:cubicBezTo>
                    <a:pt x="682854" y="656411"/>
                    <a:pt x="683260" y="699770"/>
                    <a:pt x="685800" y="742950"/>
                  </a:cubicBezTo>
                  <a:cubicBezTo>
                    <a:pt x="684530" y="759460"/>
                    <a:pt x="683365" y="775978"/>
                    <a:pt x="681990" y="792480"/>
                  </a:cubicBezTo>
                  <a:cubicBezTo>
                    <a:pt x="680825" y="806459"/>
                    <a:pt x="678180" y="820362"/>
                    <a:pt x="678180" y="834390"/>
                  </a:cubicBezTo>
                  <a:cubicBezTo>
                    <a:pt x="678180" y="857285"/>
                    <a:pt x="680720" y="880110"/>
                    <a:pt x="681990" y="902970"/>
                  </a:cubicBezTo>
                  <a:lnTo>
                    <a:pt x="697230" y="914400"/>
                  </a:lnTo>
                  <a:cubicBezTo>
                    <a:pt x="701040" y="923290"/>
                    <a:pt x="705601" y="931894"/>
                    <a:pt x="708660" y="941070"/>
                  </a:cubicBezTo>
                  <a:cubicBezTo>
                    <a:pt x="711972" y="951005"/>
                    <a:pt x="716025" y="961080"/>
                    <a:pt x="716280" y="971550"/>
                  </a:cubicBezTo>
                  <a:lnTo>
                    <a:pt x="717717" y="1136754"/>
                  </a:lnTo>
                  <a:lnTo>
                    <a:pt x="698802" y="1135726"/>
                  </a:lnTo>
                  <a:cubicBezTo>
                    <a:pt x="665005" y="1134807"/>
                    <a:pt x="634945" y="1134523"/>
                    <a:pt x="612706" y="1133633"/>
                  </a:cubicBezTo>
                  <a:cubicBezTo>
                    <a:pt x="534191" y="1123819"/>
                    <a:pt x="538860" y="1117608"/>
                    <a:pt x="445066" y="1148873"/>
                  </a:cubicBezTo>
                  <a:lnTo>
                    <a:pt x="433724" y="1157380"/>
                  </a:lnTo>
                  <a:lnTo>
                    <a:pt x="412415" y="1101938"/>
                  </a:lnTo>
                  <a:cubicBezTo>
                    <a:pt x="402182" y="1070019"/>
                    <a:pt x="392908" y="1037182"/>
                    <a:pt x="384810" y="1009650"/>
                  </a:cubicBezTo>
                  <a:cubicBezTo>
                    <a:pt x="374873" y="975863"/>
                    <a:pt x="354330" y="946150"/>
                    <a:pt x="339090" y="914400"/>
                  </a:cubicBezTo>
                  <a:cubicBezTo>
                    <a:pt x="330211" y="895903"/>
                    <a:pt x="323850" y="876300"/>
                    <a:pt x="316230" y="857250"/>
                  </a:cubicBezTo>
                  <a:lnTo>
                    <a:pt x="278130" y="762000"/>
                  </a:lnTo>
                  <a:cubicBezTo>
                    <a:pt x="273911" y="751453"/>
                    <a:pt x="268843" y="741194"/>
                    <a:pt x="262890" y="731520"/>
                  </a:cubicBezTo>
                  <a:cubicBezTo>
                    <a:pt x="258628" y="724594"/>
                    <a:pt x="251834" y="719443"/>
                    <a:pt x="247650" y="712470"/>
                  </a:cubicBezTo>
                  <a:cubicBezTo>
                    <a:pt x="193456" y="622146"/>
                    <a:pt x="280015" y="754347"/>
                    <a:pt x="232410" y="678180"/>
                  </a:cubicBezTo>
                  <a:cubicBezTo>
                    <a:pt x="218141" y="655350"/>
                    <a:pt x="225136" y="670213"/>
                    <a:pt x="209550" y="651510"/>
                  </a:cubicBezTo>
                  <a:cubicBezTo>
                    <a:pt x="206619" y="647992"/>
                    <a:pt x="205168" y="643318"/>
                    <a:pt x="201930" y="640080"/>
                  </a:cubicBezTo>
                  <a:cubicBezTo>
                    <a:pt x="197440" y="635590"/>
                    <a:pt x="191770" y="632460"/>
                    <a:pt x="186690" y="628650"/>
                  </a:cubicBezTo>
                  <a:cubicBezTo>
                    <a:pt x="182379" y="625417"/>
                    <a:pt x="179070" y="621030"/>
                    <a:pt x="175260" y="617220"/>
                  </a:cubicBezTo>
                  <a:cubicBezTo>
                    <a:pt x="167640" y="609600"/>
                    <a:pt x="159649" y="602334"/>
                    <a:pt x="152400" y="594360"/>
                  </a:cubicBezTo>
                  <a:cubicBezTo>
                    <a:pt x="137196" y="577635"/>
                    <a:pt x="135188" y="571404"/>
                    <a:pt x="121920" y="552450"/>
                  </a:cubicBezTo>
                  <a:cubicBezTo>
                    <a:pt x="118279" y="547248"/>
                    <a:pt x="113640" y="542723"/>
                    <a:pt x="110490" y="537210"/>
                  </a:cubicBezTo>
                  <a:cubicBezTo>
                    <a:pt x="106076" y="529486"/>
                    <a:pt x="103803" y="508516"/>
                    <a:pt x="102870" y="502920"/>
                  </a:cubicBezTo>
                  <a:cubicBezTo>
                    <a:pt x="100330" y="499110"/>
                    <a:pt x="97054" y="495699"/>
                    <a:pt x="95250" y="491490"/>
                  </a:cubicBezTo>
                  <a:cubicBezTo>
                    <a:pt x="93187" y="486677"/>
                    <a:pt x="92879" y="481285"/>
                    <a:pt x="91440" y="476250"/>
                  </a:cubicBezTo>
                  <a:cubicBezTo>
                    <a:pt x="90337" y="472388"/>
                    <a:pt x="89212" y="468511"/>
                    <a:pt x="87630" y="464820"/>
                  </a:cubicBezTo>
                  <a:cubicBezTo>
                    <a:pt x="85393" y="459600"/>
                    <a:pt x="82828" y="454511"/>
                    <a:pt x="80010" y="449580"/>
                  </a:cubicBezTo>
                  <a:cubicBezTo>
                    <a:pt x="77738" y="445604"/>
                    <a:pt x="73998" y="442437"/>
                    <a:pt x="72390" y="438150"/>
                  </a:cubicBezTo>
                  <a:cubicBezTo>
                    <a:pt x="70116" y="432087"/>
                    <a:pt x="69850" y="425450"/>
                    <a:pt x="68580" y="419100"/>
                  </a:cubicBezTo>
                  <a:cubicBezTo>
                    <a:pt x="52613" y="395150"/>
                    <a:pt x="69453" y="421433"/>
                    <a:pt x="53340" y="392430"/>
                  </a:cubicBezTo>
                  <a:cubicBezTo>
                    <a:pt x="42555" y="373018"/>
                    <a:pt x="39437" y="372016"/>
                    <a:pt x="30480" y="350520"/>
                  </a:cubicBezTo>
                  <a:cubicBezTo>
                    <a:pt x="27391" y="343106"/>
                    <a:pt x="23945" y="335619"/>
                    <a:pt x="22860" y="327660"/>
                  </a:cubicBezTo>
                  <a:cubicBezTo>
                    <a:pt x="20109" y="307487"/>
                    <a:pt x="20320" y="287020"/>
                    <a:pt x="19050" y="266700"/>
                  </a:cubicBezTo>
                  <a:cubicBezTo>
                    <a:pt x="9542" y="228667"/>
                    <a:pt x="9804" y="232074"/>
                    <a:pt x="3810" y="167640"/>
                  </a:cubicBezTo>
                  <a:cubicBezTo>
                    <a:pt x="1337" y="141055"/>
                    <a:pt x="1270" y="114300"/>
                    <a:pt x="0" y="87630"/>
                  </a:cubicBezTo>
                  <a:cubicBezTo>
                    <a:pt x="1270" y="81280"/>
                    <a:pt x="1949" y="74783"/>
                    <a:pt x="3810" y="68580"/>
                  </a:cubicBezTo>
                  <a:cubicBezTo>
                    <a:pt x="7357" y="56758"/>
                    <a:pt x="11502" y="47535"/>
                    <a:pt x="19050" y="38100"/>
                  </a:cubicBezTo>
                  <a:cubicBezTo>
                    <a:pt x="26364" y="28957"/>
                    <a:pt x="31251" y="16275"/>
                    <a:pt x="41910" y="11430"/>
                  </a:cubicBezTo>
                  <a:cubicBezTo>
                    <a:pt x="60731" y="2875"/>
                    <a:pt x="82550" y="3810"/>
                    <a:pt x="102870" y="0"/>
                  </a:cubicBezTo>
                  <a:close/>
                </a:path>
              </a:pathLst>
            </a:custGeom>
          </p:spPr>
        </p:pic>
        <p:cxnSp>
          <p:nvCxnSpPr>
            <p:cNvPr id="59" name="直接连接符 58">
              <a:extLst>
                <a:ext uri="{FF2B5EF4-FFF2-40B4-BE49-F238E27FC236}">
                  <a16:creationId xmlns:a16="http://schemas.microsoft.com/office/drawing/2014/main" id="{901054D0-81AE-DEE4-4B31-D75500E3047F}"/>
                </a:ext>
              </a:extLst>
            </p:cNvPr>
            <p:cNvCxnSpPr>
              <a:cxnSpLocks/>
            </p:cNvCxnSpPr>
            <p:nvPr/>
          </p:nvCxnSpPr>
          <p:spPr>
            <a:xfrm>
              <a:off x="711391" y="3562321"/>
              <a:ext cx="5384609" cy="0"/>
            </a:xfrm>
            <a:prstGeom prst="line">
              <a:avLst/>
            </a:prstGeom>
            <a:ln w="190500" cap="rnd">
              <a:solidFill>
                <a:schemeClr val="accent1">
                  <a:lumMod val="20000"/>
                  <a:lumOff val="80000"/>
                </a:schemeClr>
              </a:solidFill>
            </a:ln>
            <a:effectLst/>
          </p:spPr>
          <p:style>
            <a:lnRef idx="1">
              <a:schemeClr val="accent1"/>
            </a:lnRef>
            <a:fillRef idx="0">
              <a:schemeClr val="accent1"/>
            </a:fillRef>
            <a:effectRef idx="0">
              <a:schemeClr val="accent1"/>
            </a:effectRef>
            <a:fontRef idx="minor">
              <a:schemeClr val="tx1"/>
            </a:fontRef>
          </p:style>
        </p:cxnSp>
        <p:cxnSp>
          <p:nvCxnSpPr>
            <p:cNvPr id="60" name="直接连接符 59">
              <a:extLst>
                <a:ext uri="{FF2B5EF4-FFF2-40B4-BE49-F238E27FC236}">
                  <a16:creationId xmlns:a16="http://schemas.microsoft.com/office/drawing/2014/main" id="{12658915-822D-88B3-40BB-663AFA486CD3}"/>
                </a:ext>
              </a:extLst>
            </p:cNvPr>
            <p:cNvCxnSpPr>
              <a:cxnSpLocks/>
            </p:cNvCxnSpPr>
            <p:nvPr/>
          </p:nvCxnSpPr>
          <p:spPr>
            <a:xfrm flipV="1">
              <a:off x="722567" y="3549141"/>
              <a:ext cx="3707136" cy="21743"/>
            </a:xfrm>
            <a:prstGeom prst="line">
              <a:avLst/>
            </a:prstGeom>
            <a:ln w="193675" cap="rnd">
              <a:solidFill>
                <a:schemeClr val="accent1"/>
              </a:solidFill>
            </a:ln>
            <a:effectLst/>
          </p:spPr>
          <p:style>
            <a:lnRef idx="1">
              <a:schemeClr val="accent1"/>
            </a:lnRef>
            <a:fillRef idx="0">
              <a:schemeClr val="accent1"/>
            </a:fillRef>
            <a:effectRef idx="0">
              <a:schemeClr val="accent1"/>
            </a:effectRef>
            <a:fontRef idx="minor">
              <a:schemeClr val="tx1"/>
            </a:fontRef>
          </p:style>
        </p:cxnSp>
        <p:sp>
          <p:nvSpPr>
            <p:cNvPr id="61" name="文本框 60">
              <a:extLst>
                <a:ext uri="{FF2B5EF4-FFF2-40B4-BE49-F238E27FC236}">
                  <a16:creationId xmlns:a16="http://schemas.microsoft.com/office/drawing/2014/main" id="{90E31BEC-B67F-C394-E9DD-67E416339A81}"/>
                </a:ext>
              </a:extLst>
            </p:cNvPr>
            <p:cNvSpPr txBox="1"/>
            <p:nvPr/>
          </p:nvSpPr>
          <p:spPr>
            <a:xfrm>
              <a:off x="916439" y="3140410"/>
              <a:ext cx="1154162" cy="276999"/>
            </a:xfrm>
            <a:prstGeom prst="rect">
              <a:avLst/>
            </a:prstGeom>
            <a:noFill/>
            <a:effectLst/>
          </p:spPr>
          <p:txBody>
            <a:bodyPr wrap="none" lIns="0" tIns="0" rIns="0" bIns="0" rtlCol="0" anchor="t">
              <a:noAutofit/>
            </a:bodyPr>
            <a:lstStyle/>
            <a:p>
              <a:r>
                <a:rPr lang="zh-CN" altLang="en-US" dirty="0">
                  <a:solidFill>
                    <a:schemeClr val="accent1"/>
                  </a:solidFill>
                  <a:latin typeface="+mj-ea"/>
                  <a:ea typeface="+mj-ea"/>
                </a:rPr>
                <a:t>关键词标题</a:t>
              </a:r>
            </a:p>
          </p:txBody>
        </p:sp>
        <p:sp>
          <p:nvSpPr>
            <p:cNvPr id="62" name="文本框 61">
              <a:extLst>
                <a:ext uri="{FF2B5EF4-FFF2-40B4-BE49-F238E27FC236}">
                  <a16:creationId xmlns:a16="http://schemas.microsoft.com/office/drawing/2014/main" id="{EC3D48D4-1365-DB3A-5A40-CC93E542BBD3}"/>
                </a:ext>
              </a:extLst>
            </p:cNvPr>
            <p:cNvSpPr txBox="1"/>
            <p:nvPr/>
          </p:nvSpPr>
          <p:spPr>
            <a:xfrm>
              <a:off x="6369844" y="3450236"/>
              <a:ext cx="416781" cy="246221"/>
            </a:xfrm>
            <a:prstGeom prst="rect">
              <a:avLst/>
            </a:prstGeom>
            <a:noFill/>
            <a:effectLst/>
          </p:spPr>
          <p:txBody>
            <a:bodyPr wrap="none" lIns="0" tIns="0" rIns="0" bIns="0" rtlCol="0" anchor="t">
              <a:noAutofit/>
            </a:bodyPr>
            <a:lstStyle/>
            <a:p>
              <a:pPr algn="l"/>
              <a:r>
                <a:rPr lang="en-US" altLang="zh-CN" sz="1600" dirty="0">
                  <a:solidFill>
                    <a:schemeClr val="tx1">
                      <a:lumMod val="75000"/>
                      <a:lumOff val="25000"/>
                    </a:schemeClr>
                  </a:solidFill>
                  <a:latin typeface="+mn-ea"/>
                </a:rPr>
                <a:t>78%</a:t>
              </a:r>
              <a:endParaRPr lang="zh-CN" altLang="en-US" sz="1600" dirty="0">
                <a:solidFill>
                  <a:schemeClr val="tx1">
                    <a:lumMod val="75000"/>
                    <a:lumOff val="25000"/>
                  </a:schemeClr>
                </a:solidFill>
                <a:latin typeface="+mn-ea"/>
              </a:endParaRPr>
            </a:p>
          </p:txBody>
        </p:sp>
      </p:grpSp>
      <p:grpSp>
        <p:nvGrpSpPr>
          <p:cNvPr id="63" name="组合 62">
            <a:extLst>
              <a:ext uri="{FF2B5EF4-FFF2-40B4-BE49-F238E27FC236}">
                <a16:creationId xmlns:a16="http://schemas.microsoft.com/office/drawing/2014/main" id="{8890C3BC-3F18-16E4-27A3-21C8B1B6640F}"/>
              </a:ext>
            </a:extLst>
          </p:cNvPr>
          <p:cNvGrpSpPr/>
          <p:nvPr/>
        </p:nvGrpSpPr>
        <p:grpSpPr>
          <a:xfrm>
            <a:off x="503249" y="5537859"/>
            <a:ext cx="6283376" cy="656262"/>
            <a:chOff x="503249" y="3040195"/>
            <a:chExt cx="6283376" cy="656262"/>
          </a:xfrm>
        </p:grpSpPr>
        <p:pic>
          <p:nvPicPr>
            <p:cNvPr id="64" name="图片 63">
              <a:extLst>
                <a:ext uri="{FF2B5EF4-FFF2-40B4-BE49-F238E27FC236}">
                  <a16:creationId xmlns:a16="http://schemas.microsoft.com/office/drawing/2014/main" id="{491F952C-49E3-0636-BB5A-4727DE1EF82E}"/>
                </a:ext>
              </a:extLst>
            </p:cNvPr>
            <p:cNvPicPr>
              <a:picLocks noChangeAspect="1"/>
            </p:cNvPicPr>
            <p:nvPr/>
          </p:nvPicPr>
          <p:blipFill>
            <a:blip r:embed="rId11" cstate="screen">
              <a:extLst>
                <a:ext uri="{28A0092B-C50C-407E-A947-70E740481C1C}">
                  <a14:useLocalDpi xmlns:a14="http://schemas.microsoft.com/office/drawing/2010/main"/>
                </a:ext>
              </a:extLst>
            </a:blip>
            <a:srcRect/>
            <a:stretch>
              <a:fillRect/>
            </a:stretch>
          </p:blipFill>
          <p:spPr>
            <a:xfrm>
              <a:off x="503249" y="3040195"/>
              <a:ext cx="318474" cy="513564"/>
            </a:xfrm>
            <a:custGeom>
              <a:avLst/>
              <a:gdLst>
                <a:gd name="connsiteX0" fmla="*/ 102870 w 717717"/>
                <a:gd name="connsiteY0" fmla="*/ 0 h 1157380"/>
                <a:gd name="connsiteX1" fmla="*/ 156210 w 717717"/>
                <a:gd name="connsiteY1" fmla="*/ 19050 h 1157380"/>
                <a:gd name="connsiteX2" fmla="*/ 175260 w 717717"/>
                <a:gd name="connsiteY2" fmla="*/ 22860 h 1157380"/>
                <a:gd name="connsiteX3" fmla="*/ 190500 w 717717"/>
                <a:gd name="connsiteY3" fmla="*/ 38100 h 1157380"/>
                <a:gd name="connsiteX4" fmla="*/ 262890 w 717717"/>
                <a:gd name="connsiteY4" fmla="*/ 95250 h 1157380"/>
                <a:gd name="connsiteX5" fmla="*/ 266700 w 717717"/>
                <a:gd name="connsiteY5" fmla="*/ 106680 h 1157380"/>
                <a:gd name="connsiteX6" fmla="*/ 289560 w 717717"/>
                <a:gd name="connsiteY6" fmla="*/ 137160 h 1157380"/>
                <a:gd name="connsiteX7" fmla="*/ 293370 w 717717"/>
                <a:gd name="connsiteY7" fmla="*/ 148590 h 1157380"/>
                <a:gd name="connsiteX8" fmla="*/ 316230 w 717717"/>
                <a:gd name="connsiteY8" fmla="*/ 167640 h 1157380"/>
                <a:gd name="connsiteX9" fmla="*/ 339090 w 717717"/>
                <a:gd name="connsiteY9" fmla="*/ 201930 h 1157380"/>
                <a:gd name="connsiteX10" fmla="*/ 350520 w 717717"/>
                <a:gd name="connsiteY10" fmla="*/ 217170 h 1157380"/>
                <a:gd name="connsiteX11" fmla="*/ 358140 w 717717"/>
                <a:gd name="connsiteY11" fmla="*/ 228600 h 1157380"/>
                <a:gd name="connsiteX12" fmla="*/ 381000 w 717717"/>
                <a:gd name="connsiteY12" fmla="*/ 247650 h 1157380"/>
                <a:gd name="connsiteX13" fmla="*/ 407670 w 717717"/>
                <a:gd name="connsiteY13" fmla="*/ 262890 h 1157380"/>
                <a:gd name="connsiteX14" fmla="*/ 422910 w 717717"/>
                <a:gd name="connsiteY14" fmla="*/ 278130 h 1157380"/>
                <a:gd name="connsiteX15" fmla="*/ 461010 w 717717"/>
                <a:gd name="connsiteY15" fmla="*/ 297180 h 1157380"/>
                <a:gd name="connsiteX16" fmla="*/ 472440 w 717717"/>
                <a:gd name="connsiteY16" fmla="*/ 308610 h 1157380"/>
                <a:gd name="connsiteX17" fmla="*/ 502920 w 717717"/>
                <a:gd name="connsiteY17" fmla="*/ 327660 h 1157380"/>
                <a:gd name="connsiteX18" fmla="*/ 514350 w 717717"/>
                <a:gd name="connsiteY18" fmla="*/ 331470 h 1157380"/>
                <a:gd name="connsiteX19" fmla="*/ 529590 w 717717"/>
                <a:gd name="connsiteY19" fmla="*/ 342900 h 1157380"/>
                <a:gd name="connsiteX20" fmla="*/ 556260 w 717717"/>
                <a:gd name="connsiteY20" fmla="*/ 354330 h 1157380"/>
                <a:gd name="connsiteX21" fmla="*/ 571500 w 717717"/>
                <a:gd name="connsiteY21" fmla="*/ 369570 h 1157380"/>
                <a:gd name="connsiteX22" fmla="*/ 586740 w 717717"/>
                <a:gd name="connsiteY22" fmla="*/ 377190 h 1157380"/>
                <a:gd name="connsiteX23" fmla="*/ 613410 w 717717"/>
                <a:gd name="connsiteY23" fmla="*/ 415290 h 1157380"/>
                <a:gd name="connsiteX24" fmla="*/ 640080 w 717717"/>
                <a:gd name="connsiteY24" fmla="*/ 464820 h 1157380"/>
                <a:gd name="connsiteX25" fmla="*/ 647700 w 717717"/>
                <a:gd name="connsiteY25" fmla="*/ 502920 h 1157380"/>
                <a:gd name="connsiteX26" fmla="*/ 655320 w 717717"/>
                <a:gd name="connsiteY26" fmla="*/ 533400 h 1157380"/>
                <a:gd name="connsiteX27" fmla="*/ 678180 w 717717"/>
                <a:gd name="connsiteY27" fmla="*/ 613410 h 1157380"/>
                <a:gd name="connsiteX28" fmla="*/ 685800 w 717717"/>
                <a:gd name="connsiteY28" fmla="*/ 742950 h 1157380"/>
                <a:gd name="connsiteX29" fmla="*/ 681990 w 717717"/>
                <a:gd name="connsiteY29" fmla="*/ 792480 h 1157380"/>
                <a:gd name="connsiteX30" fmla="*/ 678180 w 717717"/>
                <a:gd name="connsiteY30" fmla="*/ 834390 h 1157380"/>
                <a:gd name="connsiteX31" fmla="*/ 681990 w 717717"/>
                <a:gd name="connsiteY31" fmla="*/ 902970 h 1157380"/>
                <a:gd name="connsiteX32" fmla="*/ 697230 w 717717"/>
                <a:gd name="connsiteY32" fmla="*/ 914400 h 1157380"/>
                <a:gd name="connsiteX33" fmla="*/ 708660 w 717717"/>
                <a:gd name="connsiteY33" fmla="*/ 941070 h 1157380"/>
                <a:gd name="connsiteX34" fmla="*/ 716280 w 717717"/>
                <a:gd name="connsiteY34" fmla="*/ 971550 h 1157380"/>
                <a:gd name="connsiteX35" fmla="*/ 717717 w 717717"/>
                <a:gd name="connsiteY35" fmla="*/ 1136754 h 1157380"/>
                <a:gd name="connsiteX36" fmla="*/ 698802 w 717717"/>
                <a:gd name="connsiteY36" fmla="*/ 1135726 h 1157380"/>
                <a:gd name="connsiteX37" fmla="*/ 612706 w 717717"/>
                <a:gd name="connsiteY37" fmla="*/ 1133633 h 1157380"/>
                <a:gd name="connsiteX38" fmla="*/ 445066 w 717717"/>
                <a:gd name="connsiteY38" fmla="*/ 1148873 h 1157380"/>
                <a:gd name="connsiteX39" fmla="*/ 433724 w 717717"/>
                <a:gd name="connsiteY39" fmla="*/ 1157380 h 1157380"/>
                <a:gd name="connsiteX40" fmla="*/ 412415 w 717717"/>
                <a:gd name="connsiteY40" fmla="*/ 1101938 h 1157380"/>
                <a:gd name="connsiteX41" fmla="*/ 384810 w 717717"/>
                <a:gd name="connsiteY41" fmla="*/ 1009650 h 1157380"/>
                <a:gd name="connsiteX42" fmla="*/ 339090 w 717717"/>
                <a:gd name="connsiteY42" fmla="*/ 914400 h 1157380"/>
                <a:gd name="connsiteX43" fmla="*/ 316230 w 717717"/>
                <a:gd name="connsiteY43" fmla="*/ 857250 h 1157380"/>
                <a:gd name="connsiteX44" fmla="*/ 278130 w 717717"/>
                <a:gd name="connsiteY44" fmla="*/ 762000 h 1157380"/>
                <a:gd name="connsiteX45" fmla="*/ 262890 w 717717"/>
                <a:gd name="connsiteY45" fmla="*/ 731520 h 1157380"/>
                <a:gd name="connsiteX46" fmla="*/ 247650 w 717717"/>
                <a:gd name="connsiteY46" fmla="*/ 712470 h 1157380"/>
                <a:gd name="connsiteX47" fmla="*/ 232410 w 717717"/>
                <a:gd name="connsiteY47" fmla="*/ 678180 h 1157380"/>
                <a:gd name="connsiteX48" fmla="*/ 209550 w 717717"/>
                <a:gd name="connsiteY48" fmla="*/ 651510 h 1157380"/>
                <a:gd name="connsiteX49" fmla="*/ 201930 w 717717"/>
                <a:gd name="connsiteY49" fmla="*/ 640080 h 1157380"/>
                <a:gd name="connsiteX50" fmla="*/ 186690 w 717717"/>
                <a:gd name="connsiteY50" fmla="*/ 628650 h 1157380"/>
                <a:gd name="connsiteX51" fmla="*/ 175260 w 717717"/>
                <a:gd name="connsiteY51" fmla="*/ 617220 h 1157380"/>
                <a:gd name="connsiteX52" fmla="*/ 152400 w 717717"/>
                <a:gd name="connsiteY52" fmla="*/ 594360 h 1157380"/>
                <a:gd name="connsiteX53" fmla="*/ 121920 w 717717"/>
                <a:gd name="connsiteY53" fmla="*/ 552450 h 1157380"/>
                <a:gd name="connsiteX54" fmla="*/ 110490 w 717717"/>
                <a:gd name="connsiteY54" fmla="*/ 537210 h 1157380"/>
                <a:gd name="connsiteX55" fmla="*/ 102870 w 717717"/>
                <a:gd name="connsiteY55" fmla="*/ 502920 h 1157380"/>
                <a:gd name="connsiteX56" fmla="*/ 95250 w 717717"/>
                <a:gd name="connsiteY56" fmla="*/ 491490 h 1157380"/>
                <a:gd name="connsiteX57" fmla="*/ 91440 w 717717"/>
                <a:gd name="connsiteY57" fmla="*/ 476250 h 1157380"/>
                <a:gd name="connsiteX58" fmla="*/ 87630 w 717717"/>
                <a:gd name="connsiteY58" fmla="*/ 464820 h 1157380"/>
                <a:gd name="connsiteX59" fmla="*/ 80010 w 717717"/>
                <a:gd name="connsiteY59" fmla="*/ 449580 h 1157380"/>
                <a:gd name="connsiteX60" fmla="*/ 72390 w 717717"/>
                <a:gd name="connsiteY60" fmla="*/ 438150 h 1157380"/>
                <a:gd name="connsiteX61" fmla="*/ 68580 w 717717"/>
                <a:gd name="connsiteY61" fmla="*/ 419100 h 1157380"/>
                <a:gd name="connsiteX62" fmla="*/ 53340 w 717717"/>
                <a:gd name="connsiteY62" fmla="*/ 392430 h 1157380"/>
                <a:gd name="connsiteX63" fmla="*/ 30480 w 717717"/>
                <a:gd name="connsiteY63" fmla="*/ 350520 h 1157380"/>
                <a:gd name="connsiteX64" fmla="*/ 22860 w 717717"/>
                <a:gd name="connsiteY64" fmla="*/ 327660 h 1157380"/>
                <a:gd name="connsiteX65" fmla="*/ 19050 w 717717"/>
                <a:gd name="connsiteY65" fmla="*/ 266700 h 1157380"/>
                <a:gd name="connsiteX66" fmla="*/ 3810 w 717717"/>
                <a:gd name="connsiteY66" fmla="*/ 167640 h 1157380"/>
                <a:gd name="connsiteX67" fmla="*/ 0 w 717717"/>
                <a:gd name="connsiteY67" fmla="*/ 87630 h 1157380"/>
                <a:gd name="connsiteX68" fmla="*/ 3810 w 717717"/>
                <a:gd name="connsiteY68" fmla="*/ 68580 h 1157380"/>
                <a:gd name="connsiteX69" fmla="*/ 19050 w 717717"/>
                <a:gd name="connsiteY69" fmla="*/ 38100 h 1157380"/>
                <a:gd name="connsiteX70" fmla="*/ 41910 w 717717"/>
                <a:gd name="connsiteY70" fmla="*/ 11430 h 1157380"/>
                <a:gd name="connsiteX71" fmla="*/ 102870 w 717717"/>
                <a:gd name="connsiteY71" fmla="*/ 0 h 1157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717717" h="1157380">
                  <a:moveTo>
                    <a:pt x="102870" y="0"/>
                  </a:moveTo>
                  <a:cubicBezTo>
                    <a:pt x="102870" y="0"/>
                    <a:pt x="138206" y="13365"/>
                    <a:pt x="156210" y="19050"/>
                  </a:cubicBezTo>
                  <a:cubicBezTo>
                    <a:pt x="162385" y="21000"/>
                    <a:pt x="169599" y="19715"/>
                    <a:pt x="175260" y="22860"/>
                  </a:cubicBezTo>
                  <a:cubicBezTo>
                    <a:pt x="181540" y="26349"/>
                    <a:pt x="185420" y="33020"/>
                    <a:pt x="190500" y="38100"/>
                  </a:cubicBezTo>
                  <a:cubicBezTo>
                    <a:pt x="212239" y="59839"/>
                    <a:pt x="240039" y="74684"/>
                    <a:pt x="262890" y="95250"/>
                  </a:cubicBezTo>
                  <a:cubicBezTo>
                    <a:pt x="265875" y="97937"/>
                    <a:pt x="264904" y="103088"/>
                    <a:pt x="266700" y="106680"/>
                  </a:cubicBezTo>
                  <a:cubicBezTo>
                    <a:pt x="272586" y="118451"/>
                    <a:pt x="282551" y="125945"/>
                    <a:pt x="289560" y="137160"/>
                  </a:cubicBezTo>
                  <a:cubicBezTo>
                    <a:pt x="291689" y="140566"/>
                    <a:pt x="292100" y="144780"/>
                    <a:pt x="293370" y="148590"/>
                  </a:cubicBezTo>
                  <a:cubicBezTo>
                    <a:pt x="305128" y="156429"/>
                    <a:pt x="306451" y="156232"/>
                    <a:pt x="316230" y="167640"/>
                  </a:cubicBezTo>
                  <a:cubicBezTo>
                    <a:pt x="330468" y="184251"/>
                    <a:pt x="326300" y="182745"/>
                    <a:pt x="339090" y="201930"/>
                  </a:cubicBezTo>
                  <a:cubicBezTo>
                    <a:pt x="342612" y="207214"/>
                    <a:pt x="346829" y="212003"/>
                    <a:pt x="350520" y="217170"/>
                  </a:cubicBezTo>
                  <a:cubicBezTo>
                    <a:pt x="353182" y="220896"/>
                    <a:pt x="355209" y="225082"/>
                    <a:pt x="358140" y="228600"/>
                  </a:cubicBezTo>
                  <a:cubicBezTo>
                    <a:pt x="367307" y="239601"/>
                    <a:pt x="369761" y="240158"/>
                    <a:pt x="381000" y="247650"/>
                  </a:cubicBezTo>
                  <a:cubicBezTo>
                    <a:pt x="413232" y="255708"/>
                    <a:pt x="380431" y="244731"/>
                    <a:pt x="407670" y="262890"/>
                  </a:cubicBezTo>
                  <a:cubicBezTo>
                    <a:pt x="425087" y="274501"/>
                    <a:pt x="415653" y="256359"/>
                    <a:pt x="422910" y="278130"/>
                  </a:cubicBezTo>
                  <a:cubicBezTo>
                    <a:pt x="436848" y="284104"/>
                    <a:pt x="449553" y="287632"/>
                    <a:pt x="461010" y="297180"/>
                  </a:cubicBezTo>
                  <a:cubicBezTo>
                    <a:pt x="465149" y="300629"/>
                    <a:pt x="468301" y="305161"/>
                    <a:pt x="472440" y="308610"/>
                  </a:cubicBezTo>
                  <a:cubicBezTo>
                    <a:pt x="476974" y="312388"/>
                    <a:pt x="501061" y="326731"/>
                    <a:pt x="502920" y="327660"/>
                  </a:cubicBezTo>
                  <a:cubicBezTo>
                    <a:pt x="506512" y="329456"/>
                    <a:pt x="510863" y="329477"/>
                    <a:pt x="514350" y="331470"/>
                  </a:cubicBezTo>
                  <a:cubicBezTo>
                    <a:pt x="519863" y="334620"/>
                    <a:pt x="524015" y="339859"/>
                    <a:pt x="529590" y="342900"/>
                  </a:cubicBezTo>
                  <a:cubicBezTo>
                    <a:pt x="538081" y="347531"/>
                    <a:pt x="548100" y="349137"/>
                    <a:pt x="556260" y="354330"/>
                  </a:cubicBezTo>
                  <a:cubicBezTo>
                    <a:pt x="562321" y="358187"/>
                    <a:pt x="565753" y="365259"/>
                    <a:pt x="571500" y="369570"/>
                  </a:cubicBezTo>
                  <a:cubicBezTo>
                    <a:pt x="576044" y="372978"/>
                    <a:pt x="582495" y="373417"/>
                    <a:pt x="586740" y="377190"/>
                  </a:cubicBezTo>
                  <a:cubicBezTo>
                    <a:pt x="603074" y="391709"/>
                    <a:pt x="604991" y="398453"/>
                    <a:pt x="613410" y="415290"/>
                  </a:cubicBezTo>
                  <a:cubicBezTo>
                    <a:pt x="631962" y="452394"/>
                    <a:pt x="622806" y="436030"/>
                    <a:pt x="640080" y="464820"/>
                  </a:cubicBezTo>
                  <a:cubicBezTo>
                    <a:pt x="646743" y="475926"/>
                    <a:pt x="644890" y="490277"/>
                    <a:pt x="647700" y="502920"/>
                  </a:cubicBezTo>
                  <a:cubicBezTo>
                    <a:pt x="649972" y="513143"/>
                    <a:pt x="652365" y="523353"/>
                    <a:pt x="655320" y="533400"/>
                  </a:cubicBezTo>
                  <a:cubicBezTo>
                    <a:pt x="662980" y="559443"/>
                    <a:pt x="675221" y="586186"/>
                    <a:pt x="678180" y="613410"/>
                  </a:cubicBezTo>
                  <a:cubicBezTo>
                    <a:pt x="682854" y="656411"/>
                    <a:pt x="683260" y="699770"/>
                    <a:pt x="685800" y="742950"/>
                  </a:cubicBezTo>
                  <a:cubicBezTo>
                    <a:pt x="684530" y="759460"/>
                    <a:pt x="683365" y="775978"/>
                    <a:pt x="681990" y="792480"/>
                  </a:cubicBezTo>
                  <a:cubicBezTo>
                    <a:pt x="680825" y="806459"/>
                    <a:pt x="678180" y="820362"/>
                    <a:pt x="678180" y="834390"/>
                  </a:cubicBezTo>
                  <a:cubicBezTo>
                    <a:pt x="678180" y="857285"/>
                    <a:pt x="680720" y="880110"/>
                    <a:pt x="681990" y="902970"/>
                  </a:cubicBezTo>
                  <a:lnTo>
                    <a:pt x="697230" y="914400"/>
                  </a:lnTo>
                  <a:cubicBezTo>
                    <a:pt x="701040" y="923290"/>
                    <a:pt x="705601" y="931894"/>
                    <a:pt x="708660" y="941070"/>
                  </a:cubicBezTo>
                  <a:cubicBezTo>
                    <a:pt x="711972" y="951005"/>
                    <a:pt x="716025" y="961080"/>
                    <a:pt x="716280" y="971550"/>
                  </a:cubicBezTo>
                  <a:lnTo>
                    <a:pt x="717717" y="1136754"/>
                  </a:lnTo>
                  <a:lnTo>
                    <a:pt x="698802" y="1135726"/>
                  </a:lnTo>
                  <a:cubicBezTo>
                    <a:pt x="665005" y="1134807"/>
                    <a:pt x="634945" y="1134523"/>
                    <a:pt x="612706" y="1133633"/>
                  </a:cubicBezTo>
                  <a:cubicBezTo>
                    <a:pt x="534191" y="1123819"/>
                    <a:pt x="538860" y="1117608"/>
                    <a:pt x="445066" y="1148873"/>
                  </a:cubicBezTo>
                  <a:lnTo>
                    <a:pt x="433724" y="1157380"/>
                  </a:lnTo>
                  <a:lnTo>
                    <a:pt x="412415" y="1101938"/>
                  </a:lnTo>
                  <a:cubicBezTo>
                    <a:pt x="402182" y="1070019"/>
                    <a:pt x="392908" y="1037182"/>
                    <a:pt x="384810" y="1009650"/>
                  </a:cubicBezTo>
                  <a:cubicBezTo>
                    <a:pt x="374873" y="975863"/>
                    <a:pt x="354330" y="946150"/>
                    <a:pt x="339090" y="914400"/>
                  </a:cubicBezTo>
                  <a:cubicBezTo>
                    <a:pt x="330211" y="895903"/>
                    <a:pt x="323850" y="876300"/>
                    <a:pt x="316230" y="857250"/>
                  </a:cubicBezTo>
                  <a:lnTo>
                    <a:pt x="278130" y="762000"/>
                  </a:lnTo>
                  <a:cubicBezTo>
                    <a:pt x="273911" y="751453"/>
                    <a:pt x="268843" y="741194"/>
                    <a:pt x="262890" y="731520"/>
                  </a:cubicBezTo>
                  <a:cubicBezTo>
                    <a:pt x="258628" y="724594"/>
                    <a:pt x="251834" y="719443"/>
                    <a:pt x="247650" y="712470"/>
                  </a:cubicBezTo>
                  <a:cubicBezTo>
                    <a:pt x="193456" y="622146"/>
                    <a:pt x="280015" y="754347"/>
                    <a:pt x="232410" y="678180"/>
                  </a:cubicBezTo>
                  <a:cubicBezTo>
                    <a:pt x="218141" y="655350"/>
                    <a:pt x="225136" y="670213"/>
                    <a:pt x="209550" y="651510"/>
                  </a:cubicBezTo>
                  <a:cubicBezTo>
                    <a:pt x="206619" y="647992"/>
                    <a:pt x="205168" y="643318"/>
                    <a:pt x="201930" y="640080"/>
                  </a:cubicBezTo>
                  <a:cubicBezTo>
                    <a:pt x="197440" y="635590"/>
                    <a:pt x="191770" y="632460"/>
                    <a:pt x="186690" y="628650"/>
                  </a:cubicBezTo>
                  <a:cubicBezTo>
                    <a:pt x="182379" y="625417"/>
                    <a:pt x="179070" y="621030"/>
                    <a:pt x="175260" y="617220"/>
                  </a:cubicBezTo>
                  <a:cubicBezTo>
                    <a:pt x="167640" y="609600"/>
                    <a:pt x="159649" y="602334"/>
                    <a:pt x="152400" y="594360"/>
                  </a:cubicBezTo>
                  <a:cubicBezTo>
                    <a:pt x="137196" y="577635"/>
                    <a:pt x="135188" y="571404"/>
                    <a:pt x="121920" y="552450"/>
                  </a:cubicBezTo>
                  <a:cubicBezTo>
                    <a:pt x="118279" y="547248"/>
                    <a:pt x="113640" y="542723"/>
                    <a:pt x="110490" y="537210"/>
                  </a:cubicBezTo>
                  <a:cubicBezTo>
                    <a:pt x="106076" y="529486"/>
                    <a:pt x="103803" y="508516"/>
                    <a:pt x="102870" y="502920"/>
                  </a:cubicBezTo>
                  <a:cubicBezTo>
                    <a:pt x="100330" y="499110"/>
                    <a:pt x="97054" y="495699"/>
                    <a:pt x="95250" y="491490"/>
                  </a:cubicBezTo>
                  <a:cubicBezTo>
                    <a:pt x="93187" y="486677"/>
                    <a:pt x="92879" y="481285"/>
                    <a:pt x="91440" y="476250"/>
                  </a:cubicBezTo>
                  <a:cubicBezTo>
                    <a:pt x="90337" y="472388"/>
                    <a:pt x="89212" y="468511"/>
                    <a:pt x="87630" y="464820"/>
                  </a:cubicBezTo>
                  <a:cubicBezTo>
                    <a:pt x="85393" y="459600"/>
                    <a:pt x="82828" y="454511"/>
                    <a:pt x="80010" y="449580"/>
                  </a:cubicBezTo>
                  <a:cubicBezTo>
                    <a:pt x="77738" y="445604"/>
                    <a:pt x="73998" y="442437"/>
                    <a:pt x="72390" y="438150"/>
                  </a:cubicBezTo>
                  <a:cubicBezTo>
                    <a:pt x="70116" y="432087"/>
                    <a:pt x="69850" y="425450"/>
                    <a:pt x="68580" y="419100"/>
                  </a:cubicBezTo>
                  <a:cubicBezTo>
                    <a:pt x="52613" y="395150"/>
                    <a:pt x="69453" y="421433"/>
                    <a:pt x="53340" y="392430"/>
                  </a:cubicBezTo>
                  <a:cubicBezTo>
                    <a:pt x="42555" y="373018"/>
                    <a:pt x="39437" y="372016"/>
                    <a:pt x="30480" y="350520"/>
                  </a:cubicBezTo>
                  <a:cubicBezTo>
                    <a:pt x="27391" y="343106"/>
                    <a:pt x="23945" y="335619"/>
                    <a:pt x="22860" y="327660"/>
                  </a:cubicBezTo>
                  <a:cubicBezTo>
                    <a:pt x="20109" y="307487"/>
                    <a:pt x="20320" y="287020"/>
                    <a:pt x="19050" y="266700"/>
                  </a:cubicBezTo>
                  <a:cubicBezTo>
                    <a:pt x="9542" y="228667"/>
                    <a:pt x="9804" y="232074"/>
                    <a:pt x="3810" y="167640"/>
                  </a:cubicBezTo>
                  <a:cubicBezTo>
                    <a:pt x="1337" y="141055"/>
                    <a:pt x="1270" y="114300"/>
                    <a:pt x="0" y="87630"/>
                  </a:cubicBezTo>
                  <a:cubicBezTo>
                    <a:pt x="1270" y="81280"/>
                    <a:pt x="1949" y="74783"/>
                    <a:pt x="3810" y="68580"/>
                  </a:cubicBezTo>
                  <a:cubicBezTo>
                    <a:pt x="7357" y="56758"/>
                    <a:pt x="11502" y="47535"/>
                    <a:pt x="19050" y="38100"/>
                  </a:cubicBezTo>
                  <a:cubicBezTo>
                    <a:pt x="26364" y="28957"/>
                    <a:pt x="31251" y="16275"/>
                    <a:pt x="41910" y="11430"/>
                  </a:cubicBezTo>
                  <a:cubicBezTo>
                    <a:pt x="60731" y="2875"/>
                    <a:pt x="82550" y="3810"/>
                    <a:pt x="102870" y="0"/>
                  </a:cubicBezTo>
                  <a:close/>
                </a:path>
              </a:pathLst>
            </a:custGeom>
          </p:spPr>
        </p:pic>
        <p:cxnSp>
          <p:nvCxnSpPr>
            <p:cNvPr id="65" name="直接连接符 64">
              <a:extLst>
                <a:ext uri="{FF2B5EF4-FFF2-40B4-BE49-F238E27FC236}">
                  <a16:creationId xmlns:a16="http://schemas.microsoft.com/office/drawing/2014/main" id="{3E64379D-EC1D-1B6D-5D42-5ABF7433E0F1}"/>
                </a:ext>
              </a:extLst>
            </p:cNvPr>
            <p:cNvCxnSpPr>
              <a:cxnSpLocks/>
            </p:cNvCxnSpPr>
            <p:nvPr/>
          </p:nvCxnSpPr>
          <p:spPr>
            <a:xfrm>
              <a:off x="711391" y="3562321"/>
              <a:ext cx="5384609" cy="0"/>
            </a:xfrm>
            <a:prstGeom prst="line">
              <a:avLst/>
            </a:prstGeom>
            <a:ln w="190500" cap="rnd">
              <a:solidFill>
                <a:schemeClr val="accent1">
                  <a:lumMod val="20000"/>
                  <a:lumOff val="80000"/>
                </a:schemeClr>
              </a:solidFill>
            </a:ln>
            <a:effectLst/>
          </p:spPr>
          <p:style>
            <a:lnRef idx="1">
              <a:schemeClr val="accent1"/>
            </a:lnRef>
            <a:fillRef idx="0">
              <a:schemeClr val="accent1"/>
            </a:fillRef>
            <a:effectRef idx="0">
              <a:schemeClr val="accent1"/>
            </a:effectRef>
            <a:fontRef idx="minor">
              <a:schemeClr val="tx1"/>
            </a:fontRef>
          </p:style>
        </p:cxnSp>
        <p:cxnSp>
          <p:nvCxnSpPr>
            <p:cNvPr id="66" name="直接连接符 65">
              <a:extLst>
                <a:ext uri="{FF2B5EF4-FFF2-40B4-BE49-F238E27FC236}">
                  <a16:creationId xmlns:a16="http://schemas.microsoft.com/office/drawing/2014/main" id="{3C973C5F-0AD3-197C-E6A2-8348BBD4116B}"/>
                </a:ext>
              </a:extLst>
            </p:cNvPr>
            <p:cNvCxnSpPr>
              <a:cxnSpLocks/>
            </p:cNvCxnSpPr>
            <p:nvPr/>
          </p:nvCxnSpPr>
          <p:spPr>
            <a:xfrm flipV="1">
              <a:off x="722567" y="3545114"/>
              <a:ext cx="4393781" cy="25770"/>
            </a:xfrm>
            <a:prstGeom prst="line">
              <a:avLst/>
            </a:prstGeom>
            <a:ln w="193675" cap="rnd">
              <a:solidFill>
                <a:schemeClr val="accent1"/>
              </a:solidFill>
            </a:ln>
            <a:effectLst/>
          </p:spPr>
          <p:style>
            <a:lnRef idx="1">
              <a:schemeClr val="accent1"/>
            </a:lnRef>
            <a:fillRef idx="0">
              <a:schemeClr val="accent1"/>
            </a:fillRef>
            <a:effectRef idx="0">
              <a:schemeClr val="accent1"/>
            </a:effectRef>
            <a:fontRef idx="minor">
              <a:schemeClr val="tx1"/>
            </a:fontRef>
          </p:style>
        </p:cxnSp>
        <p:sp>
          <p:nvSpPr>
            <p:cNvPr id="67" name="文本框 66">
              <a:extLst>
                <a:ext uri="{FF2B5EF4-FFF2-40B4-BE49-F238E27FC236}">
                  <a16:creationId xmlns:a16="http://schemas.microsoft.com/office/drawing/2014/main" id="{691206FE-BB45-FDDF-5960-43BDBF615D1F}"/>
                </a:ext>
              </a:extLst>
            </p:cNvPr>
            <p:cNvSpPr txBox="1"/>
            <p:nvPr/>
          </p:nvSpPr>
          <p:spPr>
            <a:xfrm>
              <a:off x="916439" y="3140410"/>
              <a:ext cx="1154162" cy="276999"/>
            </a:xfrm>
            <a:prstGeom prst="rect">
              <a:avLst/>
            </a:prstGeom>
            <a:noFill/>
            <a:effectLst/>
          </p:spPr>
          <p:txBody>
            <a:bodyPr wrap="none" lIns="0" tIns="0" rIns="0" bIns="0" rtlCol="0" anchor="t">
              <a:noAutofit/>
            </a:bodyPr>
            <a:lstStyle/>
            <a:p>
              <a:r>
                <a:rPr lang="zh-CN" altLang="en-US" dirty="0">
                  <a:solidFill>
                    <a:schemeClr val="accent1"/>
                  </a:solidFill>
                  <a:latin typeface="+mj-ea"/>
                  <a:ea typeface="+mj-ea"/>
                </a:rPr>
                <a:t>关键词标题</a:t>
              </a:r>
            </a:p>
          </p:txBody>
        </p:sp>
        <p:sp>
          <p:nvSpPr>
            <p:cNvPr id="68" name="文本框 67">
              <a:extLst>
                <a:ext uri="{FF2B5EF4-FFF2-40B4-BE49-F238E27FC236}">
                  <a16:creationId xmlns:a16="http://schemas.microsoft.com/office/drawing/2014/main" id="{A4A15594-3BBD-156D-9F6E-50D38D35A1AA}"/>
                </a:ext>
              </a:extLst>
            </p:cNvPr>
            <p:cNvSpPr txBox="1"/>
            <p:nvPr/>
          </p:nvSpPr>
          <p:spPr>
            <a:xfrm>
              <a:off x="6369844" y="3450236"/>
              <a:ext cx="416781" cy="246221"/>
            </a:xfrm>
            <a:prstGeom prst="rect">
              <a:avLst/>
            </a:prstGeom>
            <a:noFill/>
            <a:effectLst/>
          </p:spPr>
          <p:txBody>
            <a:bodyPr wrap="none" lIns="0" tIns="0" rIns="0" bIns="0" rtlCol="0" anchor="t">
              <a:noAutofit/>
            </a:bodyPr>
            <a:lstStyle/>
            <a:p>
              <a:pPr algn="l"/>
              <a:r>
                <a:rPr lang="en-US" altLang="zh-CN" sz="1600" dirty="0">
                  <a:solidFill>
                    <a:schemeClr val="tx1">
                      <a:lumMod val="75000"/>
                      <a:lumOff val="25000"/>
                    </a:schemeClr>
                  </a:solidFill>
                  <a:latin typeface="+mn-ea"/>
                </a:rPr>
                <a:t>85%</a:t>
              </a:r>
              <a:endParaRPr lang="zh-CN" altLang="en-US" sz="1600" dirty="0">
                <a:solidFill>
                  <a:schemeClr val="tx1">
                    <a:lumMod val="75000"/>
                    <a:lumOff val="25000"/>
                  </a:schemeClr>
                </a:solidFill>
                <a:latin typeface="+mn-ea"/>
              </a:endParaRPr>
            </a:p>
          </p:txBody>
        </p:sp>
      </p:grpSp>
      <p:sp>
        <p:nvSpPr>
          <p:cNvPr id="72" name="文本框 71">
            <a:extLst>
              <a:ext uri="{FF2B5EF4-FFF2-40B4-BE49-F238E27FC236}">
                <a16:creationId xmlns:a16="http://schemas.microsoft.com/office/drawing/2014/main" id="{54653B6A-8265-35C4-4590-3AAF032CEC6F}"/>
              </a:ext>
            </a:extLst>
          </p:cNvPr>
          <p:cNvSpPr txBox="1"/>
          <p:nvPr/>
        </p:nvSpPr>
        <p:spPr>
          <a:xfrm>
            <a:off x="1854900" y="448903"/>
            <a:ext cx="1231773" cy="302345"/>
          </a:xfrm>
          <a:prstGeom prst="rect">
            <a:avLst/>
          </a:prstGeom>
          <a:noFill/>
        </p:spPr>
        <p:txBody>
          <a:bodyPr wrap="square" lIns="0" tIns="0" rIns="0" bIns="0" rtlCol="0">
            <a:noAutofit/>
          </a:bodyPr>
          <a:lstStyle/>
          <a:p>
            <a:pPr algn="l"/>
            <a:r>
              <a:rPr lang="zh-CN" altLang="en-US" sz="2400" dirty="0">
                <a:solidFill>
                  <a:schemeClr val="tx1">
                    <a:lumMod val="75000"/>
                    <a:lumOff val="25000"/>
                  </a:schemeClr>
                </a:solidFill>
                <a:latin typeface="+mj-ea"/>
                <a:ea typeface="+mj-ea"/>
              </a:rPr>
              <a:t>输入标题</a:t>
            </a:r>
          </a:p>
        </p:txBody>
      </p:sp>
    </p:spTree>
    <p:extLst>
      <p:ext uri="{BB962C8B-B14F-4D97-AF65-F5344CB8AC3E}">
        <p14:creationId xmlns:p14="http://schemas.microsoft.com/office/powerpoint/2010/main" val="23686378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alpha val="20000"/>
          </a:schemeClr>
        </a:solidFill>
        <a:effectLst/>
      </p:bgPr>
    </p:bg>
    <p:spTree>
      <p:nvGrpSpPr>
        <p:cNvPr id="1" name=""/>
        <p:cNvGrpSpPr/>
        <p:nvPr/>
      </p:nvGrpSpPr>
      <p:grpSpPr>
        <a:xfrm>
          <a:off x="0" y="0"/>
          <a:ext cx="0" cy="0"/>
          <a:chOff x="0" y="0"/>
          <a:chExt cx="0" cy="0"/>
        </a:xfrm>
      </p:grpSpPr>
      <p:sp>
        <p:nvSpPr>
          <p:cNvPr id="11" name="矩形: 圆角 10">
            <a:extLst>
              <a:ext uri="{FF2B5EF4-FFF2-40B4-BE49-F238E27FC236}">
                <a16:creationId xmlns:a16="http://schemas.microsoft.com/office/drawing/2014/main" id="{527863A8-617C-2072-3F4F-9F089293D183}"/>
              </a:ext>
            </a:extLst>
          </p:cNvPr>
          <p:cNvSpPr>
            <a:spLocks/>
          </p:cNvSpPr>
          <p:nvPr/>
        </p:nvSpPr>
        <p:spPr>
          <a:xfrm>
            <a:off x="3415983" y="4312737"/>
            <a:ext cx="5360034" cy="2027166"/>
          </a:xfrm>
          <a:prstGeom prst="roundRect">
            <a:avLst>
              <a:gd name="adj" fmla="val 13162"/>
            </a:avLst>
          </a:prstGeom>
          <a:blipFill dpi="0" rotWithShape="1">
            <a:blip r:embed="rId3" cstate="screen">
              <a:extLst>
                <a:ext uri="{BEBA8EAE-BF5A-486C-A8C5-ECC9F3942E4B}">
                  <a14:imgProps xmlns:a14="http://schemas.microsoft.com/office/drawing/2010/main">
                    <a14:imgLayer r:embed="rId4">
                      <a14:imgEffect>
                        <a14:artisticBlur radius="30"/>
                      </a14:imgEffect>
                      <a14:imgEffect>
                        <a14:brightnessContrast bright="20000"/>
                      </a14:imgEffect>
                    </a14:imgLayer>
                  </a14:imgProps>
                </a:ext>
                <a:ext uri="{28A0092B-C50C-407E-A947-70E740481C1C}">
                  <a14:useLocalDpi xmlns:a14="http://schemas.microsoft.com/office/drawing/2010/main"/>
                </a:ext>
              </a:extLst>
            </a:blip>
            <a:srcRect/>
            <a:stretch>
              <a:fillRect/>
            </a:stretch>
          </a:blipFill>
          <a:ln>
            <a:noFill/>
          </a:ln>
          <a:effectLst>
            <a:innerShdw blurRad="152400" dist="88900" dir="5400000">
              <a:srgbClr val="000000">
                <a:alpha val="20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文本框 13">
            <a:extLst>
              <a:ext uri="{FF2B5EF4-FFF2-40B4-BE49-F238E27FC236}">
                <a16:creationId xmlns:a16="http://schemas.microsoft.com/office/drawing/2014/main" id="{8C5874A9-3D0E-FA9C-807D-A670B97711C1}"/>
              </a:ext>
            </a:extLst>
          </p:cNvPr>
          <p:cNvSpPr txBox="1"/>
          <p:nvPr/>
        </p:nvSpPr>
        <p:spPr>
          <a:xfrm>
            <a:off x="4259580" y="4618434"/>
            <a:ext cx="3672840" cy="1107996"/>
          </a:xfrm>
          <a:prstGeom prst="rect">
            <a:avLst/>
          </a:prstGeom>
          <a:noFill/>
        </p:spPr>
        <p:txBody>
          <a:bodyPr wrap="square" lIns="0" tIns="0" rIns="0" bIns="0" rtlCol="0">
            <a:noAutofit/>
          </a:bodyPr>
          <a:lstStyle/>
          <a:p>
            <a:r>
              <a:rPr lang="zh-CN" altLang="en-US" sz="7200" dirty="0">
                <a:solidFill>
                  <a:schemeClr val="accent2"/>
                </a:solidFill>
                <a:effectLst>
                  <a:outerShdw dist="19050" dir="2700000" algn="l" rotWithShape="0">
                    <a:schemeClr val="accent1">
                      <a:lumMod val="50000"/>
                    </a:schemeClr>
                  </a:outerShdw>
                </a:effectLst>
                <a:latin typeface="+mj-lt"/>
                <a:ea typeface="+mj-ea"/>
              </a:rPr>
              <a:t>输入标题</a:t>
            </a:r>
          </a:p>
        </p:txBody>
      </p:sp>
      <p:sp>
        <p:nvSpPr>
          <p:cNvPr id="17" name="文本框 16">
            <a:extLst>
              <a:ext uri="{FF2B5EF4-FFF2-40B4-BE49-F238E27FC236}">
                <a16:creationId xmlns:a16="http://schemas.microsoft.com/office/drawing/2014/main" id="{F96070CA-2704-F141-F574-DBF10B79155D}"/>
              </a:ext>
            </a:extLst>
          </p:cNvPr>
          <p:cNvSpPr txBox="1"/>
          <p:nvPr/>
        </p:nvSpPr>
        <p:spPr>
          <a:xfrm>
            <a:off x="4314031" y="5726430"/>
            <a:ext cx="3563938" cy="307777"/>
          </a:xfrm>
          <a:prstGeom prst="rect">
            <a:avLst/>
          </a:prstGeom>
          <a:noFill/>
        </p:spPr>
        <p:txBody>
          <a:bodyPr wrap="square" lIns="0" tIns="0" rIns="0" bIns="0" rtlCol="0">
            <a:noAutofit/>
          </a:bodyPr>
          <a:lstStyle/>
          <a:p>
            <a:pPr algn="dist"/>
            <a:r>
              <a:rPr lang="en-US" altLang="zh-CN" sz="2000" dirty="0">
                <a:gradFill>
                  <a:gsLst>
                    <a:gs pos="40000">
                      <a:schemeClr val="accent2">
                        <a:lumMod val="20000"/>
                        <a:lumOff val="80000"/>
                      </a:schemeClr>
                    </a:gs>
                    <a:gs pos="77000">
                      <a:schemeClr val="accent3">
                        <a:lumMod val="20000"/>
                        <a:lumOff val="80000"/>
                      </a:schemeClr>
                    </a:gs>
                  </a:gsLst>
                  <a:lin ang="2700000" scaled="1"/>
                </a:gradFill>
                <a:effectLst>
                  <a:outerShdw blurRad="38100" dist="38100" dir="2700000" algn="tl">
                    <a:srgbClr val="000000">
                      <a:alpha val="43137"/>
                    </a:srgbClr>
                  </a:outerShdw>
                </a:effectLst>
                <a:latin typeface="+mj-lt"/>
                <a:ea typeface="+mj-ea"/>
              </a:rPr>
              <a:t>Enter title</a:t>
            </a:r>
            <a:endParaRPr lang="zh-CN" altLang="en-US" sz="2000" dirty="0">
              <a:gradFill>
                <a:gsLst>
                  <a:gs pos="40000">
                    <a:schemeClr val="accent2">
                      <a:lumMod val="20000"/>
                      <a:lumOff val="80000"/>
                    </a:schemeClr>
                  </a:gs>
                  <a:gs pos="77000">
                    <a:schemeClr val="accent3">
                      <a:lumMod val="20000"/>
                      <a:lumOff val="80000"/>
                    </a:schemeClr>
                  </a:gs>
                </a:gsLst>
                <a:lin ang="2700000" scaled="1"/>
              </a:gradFill>
              <a:effectLst>
                <a:outerShdw blurRad="38100" dist="38100" dir="2700000" algn="tl">
                  <a:srgbClr val="000000">
                    <a:alpha val="43137"/>
                  </a:srgbClr>
                </a:outerShdw>
              </a:effectLst>
              <a:latin typeface="+mj-lt"/>
              <a:ea typeface="+mj-ea"/>
            </a:endParaRPr>
          </a:p>
        </p:txBody>
      </p:sp>
      <p:grpSp>
        <p:nvGrpSpPr>
          <p:cNvPr id="5" name="组合 4">
            <a:extLst>
              <a:ext uri="{FF2B5EF4-FFF2-40B4-BE49-F238E27FC236}">
                <a16:creationId xmlns:a16="http://schemas.microsoft.com/office/drawing/2014/main" id="{9C3827FD-B9B4-2650-1E66-06880478AAC3}"/>
              </a:ext>
            </a:extLst>
          </p:cNvPr>
          <p:cNvGrpSpPr/>
          <p:nvPr/>
        </p:nvGrpSpPr>
        <p:grpSpPr>
          <a:xfrm>
            <a:off x="4405298" y="3046072"/>
            <a:ext cx="3381404" cy="1045091"/>
            <a:chOff x="4443384" y="3046072"/>
            <a:chExt cx="3381404" cy="1045091"/>
          </a:xfrm>
        </p:grpSpPr>
        <p:sp>
          <p:nvSpPr>
            <p:cNvPr id="15" name="矩形: 圆角 14">
              <a:extLst>
                <a:ext uri="{FF2B5EF4-FFF2-40B4-BE49-F238E27FC236}">
                  <a16:creationId xmlns:a16="http://schemas.microsoft.com/office/drawing/2014/main" id="{8101F64C-15D8-8D44-42AC-6E0FAC4A440B}"/>
                </a:ext>
              </a:extLst>
            </p:cNvPr>
            <p:cNvSpPr/>
            <p:nvPr/>
          </p:nvSpPr>
          <p:spPr>
            <a:xfrm>
              <a:off x="4443384" y="3046072"/>
              <a:ext cx="3381404" cy="1045091"/>
            </a:xfrm>
            <a:prstGeom prst="roundRect">
              <a:avLst>
                <a:gd name="adj" fmla="val 50000"/>
              </a:avLst>
            </a:prstGeom>
            <a:blipFill>
              <a:blip r:embed="rId5" cstate="screen">
                <a:extLst>
                  <a:ext uri="{28A0092B-C50C-407E-A947-70E740481C1C}">
                    <a14:useLocalDpi xmlns:a14="http://schemas.microsoft.com/office/drawing/2010/main"/>
                  </a:ext>
                </a:extLst>
              </a:blip>
              <a:stretch>
                <a:fillRect/>
              </a:stretch>
            </a:blipFill>
            <a:ln>
              <a:noFill/>
            </a:ln>
            <a:effectLst>
              <a:innerShdw blurRad="63500" dist="25400" dir="13500000">
                <a:schemeClr val="accent1">
                  <a:lumMod val="50000"/>
                  <a:alpha val="7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id="{E4B232A5-576F-71C1-E2D4-783F4E7AA17A}"/>
                </a:ext>
              </a:extLst>
            </p:cNvPr>
            <p:cNvSpPr txBox="1"/>
            <p:nvPr/>
          </p:nvSpPr>
          <p:spPr>
            <a:xfrm>
              <a:off x="5020218" y="3260841"/>
              <a:ext cx="2227737" cy="615553"/>
            </a:xfrm>
            <a:prstGeom prst="rect">
              <a:avLst/>
            </a:prstGeom>
            <a:noFill/>
          </p:spPr>
          <p:txBody>
            <a:bodyPr wrap="square" lIns="0" tIns="0" rIns="0" bIns="0" rtlCol="0">
              <a:noAutofit/>
            </a:bodyPr>
            <a:lstStyle>
              <a:defPPr>
                <a:defRPr lang="zh-CN"/>
              </a:defPPr>
              <a:lvl1pPr>
                <a:defRPr sz="4000">
                  <a:gradFill>
                    <a:gsLst>
                      <a:gs pos="0">
                        <a:schemeClr val="accent2"/>
                      </a:gs>
                      <a:gs pos="49000">
                        <a:schemeClr val="accent1"/>
                      </a:gs>
                      <a:gs pos="100000">
                        <a:schemeClr val="accent3"/>
                      </a:gs>
                    </a:gsLst>
                    <a:lin ang="2700000" scaled="1"/>
                  </a:gradFill>
                  <a:effectLst>
                    <a:outerShdw blurRad="38100" dist="38100" dir="2700000" algn="tl">
                      <a:srgbClr val="000000">
                        <a:alpha val="43137"/>
                      </a:srgbClr>
                    </a:outerShdw>
                  </a:effectLst>
                  <a:latin typeface="+mj-lt"/>
                  <a:ea typeface="+mj-ea"/>
                </a:defRPr>
              </a:lvl1pPr>
            </a:lstStyle>
            <a:p>
              <a:r>
                <a:rPr lang="en-US" altLang="zh-CN" dirty="0">
                  <a:solidFill>
                    <a:schemeClr val="accent2"/>
                  </a:solidFill>
                </a:rPr>
                <a:t>PART 04</a:t>
              </a:r>
              <a:endParaRPr lang="zh-CN" altLang="en-US" dirty="0">
                <a:solidFill>
                  <a:schemeClr val="accent2"/>
                </a:solidFill>
              </a:endParaRPr>
            </a:p>
          </p:txBody>
        </p:sp>
      </p:grpSp>
    </p:spTree>
    <p:extLst>
      <p:ext uri="{BB962C8B-B14F-4D97-AF65-F5344CB8AC3E}">
        <p14:creationId xmlns:p14="http://schemas.microsoft.com/office/powerpoint/2010/main" val="30614589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extLst>
              <a:ext uri="{FF2B5EF4-FFF2-40B4-BE49-F238E27FC236}">
                <a16:creationId xmlns:a16="http://schemas.microsoft.com/office/drawing/2014/main" id="{B4299D13-8A15-A2E6-6230-71B7AEBDDA4C}"/>
              </a:ext>
            </a:extLst>
          </p:cNvPr>
          <p:cNvSpPr/>
          <p:nvPr/>
        </p:nvSpPr>
        <p:spPr>
          <a:xfrm>
            <a:off x="8836872" y="2011381"/>
            <a:ext cx="2592000" cy="4154400"/>
          </a:xfrm>
          <a:prstGeom prst="rect">
            <a:avLst/>
          </a:prstGeom>
          <a:blipFill dpi="0" rotWithShape="1">
            <a:blip r:embed="rId3" cstate="screen">
              <a:extLst>
                <a:ext uri="{BEBA8EAE-BF5A-486C-A8C5-ECC9F3942E4B}">
                  <a14:imgProps xmlns:a14="http://schemas.microsoft.com/office/drawing/2010/main">
                    <a14:imgLayer r:embed="rId4">
                      <a14:imgEffect>
                        <a14:artisticBlur radius="30"/>
                      </a14:imgEffect>
                      <a14:imgEffect>
                        <a14:brightnessContrast bright="5000"/>
                      </a14:imgEffect>
                    </a14:imgLayer>
                  </a14:imgProps>
                </a:ext>
                <a:ext uri="{28A0092B-C50C-407E-A947-70E740481C1C}">
                  <a14:useLocalDpi xmlns:a14="http://schemas.microsoft.com/office/drawing/2010/main"/>
                </a:ext>
              </a:extLst>
            </a:blip>
            <a:srcRect/>
            <a:stretch>
              <a:fillRect/>
            </a:stretch>
          </a:blipFill>
          <a:ln>
            <a:no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圆角 2">
            <a:extLst>
              <a:ext uri="{FF2B5EF4-FFF2-40B4-BE49-F238E27FC236}">
                <a16:creationId xmlns:a16="http://schemas.microsoft.com/office/drawing/2014/main" id="{0C273E94-2762-CD29-8409-469A69D66916}"/>
              </a:ext>
            </a:extLst>
          </p:cNvPr>
          <p:cNvSpPr/>
          <p:nvPr/>
        </p:nvSpPr>
        <p:spPr>
          <a:xfrm>
            <a:off x="-542925" y="304800"/>
            <a:ext cx="2286000" cy="59055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4" name="文本框 3">
            <a:extLst>
              <a:ext uri="{FF2B5EF4-FFF2-40B4-BE49-F238E27FC236}">
                <a16:creationId xmlns:a16="http://schemas.microsoft.com/office/drawing/2014/main" id="{CE679897-8B21-AC8A-0E46-0008A5FE59EF}"/>
              </a:ext>
            </a:extLst>
          </p:cNvPr>
          <p:cNvSpPr txBox="1"/>
          <p:nvPr/>
        </p:nvSpPr>
        <p:spPr>
          <a:xfrm>
            <a:off x="343855" y="446187"/>
            <a:ext cx="1149665" cy="307777"/>
          </a:xfrm>
          <a:prstGeom prst="rect">
            <a:avLst/>
          </a:prstGeom>
          <a:noFill/>
        </p:spPr>
        <p:txBody>
          <a:bodyPr wrap="square" lIns="0" tIns="0" rIns="0" bIns="0" rtlCol="0">
            <a:noAutofit/>
          </a:bodyPr>
          <a:lstStyle/>
          <a:p>
            <a:r>
              <a:rPr lang="en-US" altLang="zh-CN" sz="2000" dirty="0">
                <a:solidFill>
                  <a:schemeClr val="accent2"/>
                </a:solidFill>
                <a:effectLst>
                  <a:outerShdw blurRad="38100" dist="38100" dir="2700000" algn="tl">
                    <a:srgbClr val="000000">
                      <a:alpha val="43137"/>
                    </a:srgbClr>
                  </a:outerShdw>
                </a:effectLst>
                <a:latin typeface="+mj-lt"/>
                <a:ea typeface="+mj-ea"/>
              </a:rPr>
              <a:t>PART 04</a:t>
            </a:r>
            <a:endParaRPr lang="zh-CN" altLang="en-US" sz="2000" dirty="0">
              <a:solidFill>
                <a:schemeClr val="accent2"/>
              </a:solidFill>
              <a:effectLst>
                <a:outerShdw blurRad="38100" dist="38100" dir="2700000" algn="tl">
                  <a:srgbClr val="000000">
                    <a:alpha val="43137"/>
                  </a:srgbClr>
                </a:outerShdw>
              </a:effectLst>
              <a:latin typeface="+mj-lt"/>
              <a:ea typeface="+mj-ea"/>
            </a:endParaRPr>
          </a:p>
        </p:txBody>
      </p:sp>
      <p:sp>
        <p:nvSpPr>
          <p:cNvPr id="6" name="文本框 5">
            <a:extLst>
              <a:ext uri="{FF2B5EF4-FFF2-40B4-BE49-F238E27FC236}">
                <a16:creationId xmlns:a16="http://schemas.microsoft.com/office/drawing/2014/main" id="{56C4BE50-60C9-3141-733A-27DD79C6BD5D}"/>
              </a:ext>
            </a:extLst>
          </p:cNvPr>
          <p:cNvSpPr txBox="1"/>
          <p:nvPr/>
        </p:nvSpPr>
        <p:spPr>
          <a:xfrm>
            <a:off x="5020057" y="1387475"/>
            <a:ext cx="2151887" cy="369332"/>
          </a:xfrm>
          <a:prstGeom prst="rect">
            <a:avLst/>
          </a:prstGeom>
          <a:noFill/>
        </p:spPr>
        <p:txBody>
          <a:bodyPr wrap="square" lIns="0" tIns="0" rIns="0" bIns="0" rtlCol="0">
            <a:noAutofit/>
          </a:bodyPr>
          <a:lstStyle/>
          <a:p>
            <a:r>
              <a:rPr lang="zh-CN" altLang="en-US" sz="2400" dirty="0">
                <a:solidFill>
                  <a:schemeClr val="accent1"/>
                </a:solidFill>
                <a:latin typeface="+mj-lt"/>
                <a:ea typeface="+mj-ea"/>
              </a:rPr>
              <a:t>请输入表格标题</a:t>
            </a:r>
          </a:p>
        </p:txBody>
      </p:sp>
      <p:sp>
        <p:nvSpPr>
          <p:cNvPr id="7" name="矩形 6">
            <a:extLst>
              <a:ext uri="{FF2B5EF4-FFF2-40B4-BE49-F238E27FC236}">
                <a16:creationId xmlns:a16="http://schemas.microsoft.com/office/drawing/2014/main" id="{3B1CB875-DB62-CD7B-A139-9542E6545627}"/>
              </a:ext>
            </a:extLst>
          </p:cNvPr>
          <p:cNvSpPr/>
          <p:nvPr/>
        </p:nvSpPr>
        <p:spPr>
          <a:xfrm>
            <a:off x="623887" y="2025015"/>
            <a:ext cx="10944225" cy="4140835"/>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8" name="表格 8">
            <a:extLst>
              <a:ext uri="{FF2B5EF4-FFF2-40B4-BE49-F238E27FC236}">
                <a16:creationId xmlns:a16="http://schemas.microsoft.com/office/drawing/2014/main" id="{7E0464A6-A4CD-F6E0-9D7C-50D89949569C}"/>
              </a:ext>
            </a:extLst>
          </p:cNvPr>
          <p:cNvGraphicFramePr>
            <a:graphicFrameLocks noGrp="1"/>
          </p:cNvGraphicFramePr>
          <p:nvPr>
            <p:extLst>
              <p:ext uri="{D42A27DB-BD31-4B8C-83A1-F6EECF244321}">
                <p14:modId xmlns:p14="http://schemas.microsoft.com/office/powerpoint/2010/main" val="222791415"/>
              </p:ext>
            </p:extLst>
          </p:nvPr>
        </p:nvGraphicFramePr>
        <p:xfrm>
          <a:off x="918687" y="2339974"/>
          <a:ext cx="7623385" cy="3510917"/>
        </p:xfrm>
        <a:graphic>
          <a:graphicData uri="http://schemas.openxmlformats.org/drawingml/2006/table">
            <a:tbl>
              <a:tblPr firstRow="1">
                <a:effectLst/>
                <a:tableStyleId>{5C22544A-7EE6-4342-B048-85BDC9FD1C3A}</a:tableStyleId>
              </a:tblPr>
              <a:tblGrid>
                <a:gridCol w="1524677">
                  <a:extLst>
                    <a:ext uri="{9D8B030D-6E8A-4147-A177-3AD203B41FA5}">
                      <a16:colId xmlns:a16="http://schemas.microsoft.com/office/drawing/2014/main" val="2494754927"/>
                    </a:ext>
                  </a:extLst>
                </a:gridCol>
                <a:gridCol w="1524677">
                  <a:extLst>
                    <a:ext uri="{9D8B030D-6E8A-4147-A177-3AD203B41FA5}">
                      <a16:colId xmlns:a16="http://schemas.microsoft.com/office/drawing/2014/main" val="1991970240"/>
                    </a:ext>
                  </a:extLst>
                </a:gridCol>
                <a:gridCol w="1524677">
                  <a:extLst>
                    <a:ext uri="{9D8B030D-6E8A-4147-A177-3AD203B41FA5}">
                      <a16:colId xmlns:a16="http://schemas.microsoft.com/office/drawing/2014/main" val="2916757860"/>
                    </a:ext>
                  </a:extLst>
                </a:gridCol>
                <a:gridCol w="1524677">
                  <a:extLst>
                    <a:ext uri="{9D8B030D-6E8A-4147-A177-3AD203B41FA5}">
                      <a16:colId xmlns:a16="http://schemas.microsoft.com/office/drawing/2014/main" val="1915834215"/>
                    </a:ext>
                  </a:extLst>
                </a:gridCol>
                <a:gridCol w="1524677">
                  <a:extLst>
                    <a:ext uri="{9D8B030D-6E8A-4147-A177-3AD203B41FA5}">
                      <a16:colId xmlns:a16="http://schemas.microsoft.com/office/drawing/2014/main" val="525732748"/>
                    </a:ext>
                  </a:extLst>
                </a:gridCol>
              </a:tblGrid>
              <a:tr h="495659">
                <a:tc>
                  <a:txBody>
                    <a:bodyPr/>
                    <a:lstStyle/>
                    <a:p>
                      <a:pPr algn="ctr"/>
                      <a:r>
                        <a:rPr lang="zh-CN" altLang="en-US" b="0" dirty="0">
                          <a:latin typeface="+mj-ea"/>
                          <a:ea typeface="+mj-ea"/>
                        </a:rPr>
                        <a:t>对比项</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1"/>
                    </a:solidFill>
                  </a:tcPr>
                </a:tc>
                <a:tc>
                  <a:txBody>
                    <a:bodyPr/>
                    <a:lstStyle/>
                    <a:p>
                      <a:endParaRPr lang="zh-CN" altLang="en-US"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1"/>
                    </a:solidFill>
                  </a:tcPr>
                </a:tc>
                <a:tc>
                  <a:txBody>
                    <a:bodyPr/>
                    <a:lstStyle/>
                    <a:p>
                      <a:pPr marL="0" algn="ctr" defTabSz="914400" rtl="0" eaLnBrk="1" latinLnBrk="0" hangingPunct="1"/>
                      <a:r>
                        <a:rPr lang="zh-CN" altLang="en-US" sz="1800" b="0" kern="1200" dirty="0">
                          <a:solidFill>
                            <a:schemeClr val="lt1"/>
                          </a:solidFill>
                          <a:latin typeface="+mj-ea"/>
                          <a:ea typeface="+mj-ea"/>
                          <a:cs typeface="+mn-cs"/>
                        </a:rPr>
                        <a:t>产品二</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1"/>
                    </a:solidFill>
                  </a:tcPr>
                </a:tc>
                <a:tc>
                  <a:txBody>
                    <a:bodyPr/>
                    <a:lstStyle/>
                    <a:p>
                      <a:pPr marL="0" algn="ctr" defTabSz="914400" rtl="0" eaLnBrk="1" latinLnBrk="0" hangingPunct="1"/>
                      <a:r>
                        <a:rPr lang="zh-CN" altLang="en-US" sz="1800" b="0" kern="1200" dirty="0">
                          <a:solidFill>
                            <a:schemeClr val="lt1"/>
                          </a:solidFill>
                          <a:latin typeface="+mj-ea"/>
                          <a:ea typeface="+mj-ea"/>
                          <a:cs typeface="+mn-cs"/>
                        </a:rPr>
                        <a:t>产业三</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1"/>
                    </a:solidFill>
                  </a:tcPr>
                </a:tc>
                <a:tc>
                  <a:txBody>
                    <a:bodyPr/>
                    <a:lstStyle/>
                    <a:p>
                      <a:pPr marL="0" algn="ctr" defTabSz="914400" rtl="0" eaLnBrk="1" latinLnBrk="0" hangingPunct="1"/>
                      <a:r>
                        <a:rPr lang="zh-CN" altLang="en-US" sz="1800" b="0" kern="1200" dirty="0">
                          <a:solidFill>
                            <a:schemeClr val="lt1"/>
                          </a:solidFill>
                          <a:latin typeface="+mj-ea"/>
                          <a:ea typeface="+mj-ea"/>
                          <a:cs typeface="+mn-cs"/>
                        </a:rPr>
                        <a:t>产品四</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2463246640"/>
                  </a:ext>
                </a:extLst>
              </a:tr>
              <a:tr h="502543">
                <a:tc>
                  <a:txBody>
                    <a:bodyPr/>
                    <a:lstStyle/>
                    <a:p>
                      <a:pPr algn="ctr"/>
                      <a:r>
                        <a:rPr lang="zh-CN" altLang="en-US" dirty="0">
                          <a:solidFill>
                            <a:schemeClr val="tx1">
                              <a:lumMod val="75000"/>
                              <a:lumOff val="25000"/>
                            </a:schemeClr>
                          </a:solidFill>
                        </a:rPr>
                        <a:t>对比项一</a:t>
                      </a: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accent1">
                        <a:lumMod val="20000"/>
                        <a:lumOff val="80000"/>
                        <a:alpha val="20000"/>
                      </a:schemeClr>
                    </a:solidFill>
                  </a:tcPr>
                </a:tc>
                <a:tc>
                  <a:txBody>
                    <a:bodyPr/>
                    <a:lstStyle/>
                    <a:p>
                      <a:pPr algn="ctr"/>
                      <a:endParaRPr lang="zh-CN" altLang="en-US" dirty="0"/>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accent1">
                        <a:lumMod val="20000"/>
                        <a:lumOff val="80000"/>
                        <a:alpha val="20000"/>
                      </a:schemeClr>
                    </a:solidFill>
                  </a:tcPr>
                </a:tc>
                <a:tc>
                  <a:txBody>
                    <a:bodyPr/>
                    <a:lstStyle/>
                    <a:p>
                      <a:pPr algn="ctr"/>
                      <a:r>
                        <a:rPr lang="en-US" altLang="zh-CN" dirty="0">
                          <a:latin typeface="+mn-lt"/>
                        </a:rPr>
                        <a:t>100</a:t>
                      </a:r>
                      <a:endParaRPr lang="zh-CN" altLang="en-US" dirty="0">
                        <a:latin typeface="+mn-lt"/>
                      </a:endParaRP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accent1">
                        <a:lumMod val="20000"/>
                        <a:lumOff val="80000"/>
                        <a:alpha val="2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mn-lt"/>
                          <a:ea typeface="思源黑体 CN Regular"/>
                          <a:cs typeface="+mn-cs"/>
                        </a:rPr>
                        <a:t>100</a:t>
                      </a:r>
                      <a:endParaRPr kumimoji="0" lang="zh-CN" altLang="en-US" sz="1800" b="0" i="0" u="none" strike="noStrike" kern="1200" cap="none" spc="0" normalizeH="0" baseline="0" noProof="0" dirty="0">
                        <a:ln>
                          <a:noFill/>
                        </a:ln>
                        <a:solidFill>
                          <a:prstClr val="black"/>
                        </a:solidFill>
                        <a:effectLst/>
                        <a:uLnTx/>
                        <a:uFillTx/>
                        <a:latin typeface="+mn-lt"/>
                        <a:ea typeface="思源黑体 CN Regular"/>
                        <a:cs typeface="+mn-cs"/>
                      </a:endParaRP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accent1">
                        <a:lumMod val="20000"/>
                        <a:lumOff val="80000"/>
                        <a:alpha val="2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mn-lt"/>
                          <a:ea typeface="思源黑体 CN Regular"/>
                          <a:cs typeface="+mn-cs"/>
                        </a:rPr>
                        <a:t>100</a:t>
                      </a:r>
                      <a:endParaRPr kumimoji="0" lang="zh-CN" altLang="en-US" sz="1800" b="0" i="0" u="none" strike="noStrike" kern="1200" cap="none" spc="0" normalizeH="0" baseline="0" noProof="0" dirty="0">
                        <a:ln>
                          <a:noFill/>
                        </a:ln>
                        <a:solidFill>
                          <a:prstClr val="black"/>
                        </a:solidFill>
                        <a:effectLst/>
                        <a:uLnTx/>
                        <a:uFillTx/>
                        <a:latin typeface="+mn-lt"/>
                        <a:ea typeface="思源黑体 CN Regular"/>
                        <a:cs typeface="+mn-cs"/>
                      </a:endParaRP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accent1">
                        <a:lumMod val="20000"/>
                        <a:lumOff val="80000"/>
                        <a:alpha val="20000"/>
                      </a:schemeClr>
                    </a:solidFill>
                  </a:tcPr>
                </a:tc>
                <a:extLst>
                  <a:ext uri="{0D108BD9-81ED-4DB2-BD59-A6C34878D82A}">
                    <a16:rowId xmlns:a16="http://schemas.microsoft.com/office/drawing/2014/main" val="324291893"/>
                  </a:ext>
                </a:extLst>
              </a:tr>
              <a:tr h="50254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OPPOSans R"/>
                          <a:ea typeface="思源黑体 CN Regular"/>
                          <a:cs typeface="+mn-cs"/>
                        </a:rPr>
                        <a:t>对比项二</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20000"/>
                      </a:schemeClr>
                    </a:solidFill>
                  </a:tcPr>
                </a:tc>
                <a:tc>
                  <a:txBody>
                    <a:bodyPr/>
                    <a:lstStyle/>
                    <a:p>
                      <a:pPr algn="ctr"/>
                      <a:endParaRPr lang="zh-CN" altLang="en-US" dirty="0"/>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2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mn-lt"/>
                          <a:ea typeface="思源黑体 CN Regular"/>
                          <a:cs typeface="+mn-cs"/>
                        </a:rPr>
                        <a:t>100</a:t>
                      </a:r>
                      <a:endParaRPr kumimoji="0" lang="zh-CN" altLang="en-US" sz="1800" b="0" i="0" u="none" strike="noStrike" kern="1200" cap="none" spc="0" normalizeH="0" baseline="0" noProof="0" dirty="0">
                        <a:ln>
                          <a:noFill/>
                        </a:ln>
                        <a:solidFill>
                          <a:prstClr val="black"/>
                        </a:solidFill>
                        <a:effectLst/>
                        <a:uLnTx/>
                        <a:uFillTx/>
                        <a:latin typeface="+mn-lt"/>
                        <a:ea typeface="思源黑体 CN Regular"/>
                        <a:cs typeface="+mn-cs"/>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2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mn-lt"/>
                          <a:ea typeface="思源黑体 CN Regular"/>
                          <a:cs typeface="+mn-cs"/>
                        </a:rPr>
                        <a:t>100</a:t>
                      </a:r>
                      <a:endParaRPr kumimoji="0" lang="zh-CN" altLang="en-US" sz="1800" b="0" i="0" u="none" strike="noStrike" kern="1200" cap="none" spc="0" normalizeH="0" baseline="0" noProof="0" dirty="0">
                        <a:ln>
                          <a:noFill/>
                        </a:ln>
                        <a:solidFill>
                          <a:prstClr val="black"/>
                        </a:solidFill>
                        <a:effectLst/>
                        <a:uLnTx/>
                        <a:uFillTx/>
                        <a:latin typeface="+mn-lt"/>
                        <a:ea typeface="思源黑体 CN Regular"/>
                        <a:cs typeface="+mn-cs"/>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2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mn-lt"/>
                          <a:ea typeface="思源黑体 CN Regular"/>
                          <a:cs typeface="+mn-cs"/>
                        </a:rPr>
                        <a:t>100</a:t>
                      </a:r>
                      <a:endParaRPr kumimoji="0" lang="zh-CN" altLang="en-US" sz="1800" b="0" i="0" u="none" strike="noStrike" kern="1200" cap="none" spc="0" normalizeH="0" baseline="0" noProof="0" dirty="0">
                        <a:ln>
                          <a:noFill/>
                        </a:ln>
                        <a:solidFill>
                          <a:prstClr val="black"/>
                        </a:solidFill>
                        <a:effectLst/>
                        <a:uLnTx/>
                        <a:uFillTx/>
                        <a:latin typeface="+mn-lt"/>
                        <a:ea typeface="思源黑体 CN Regular"/>
                        <a:cs typeface="+mn-cs"/>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20000"/>
                      </a:schemeClr>
                    </a:solidFill>
                  </a:tcPr>
                </a:tc>
                <a:extLst>
                  <a:ext uri="{0D108BD9-81ED-4DB2-BD59-A6C34878D82A}">
                    <a16:rowId xmlns:a16="http://schemas.microsoft.com/office/drawing/2014/main" val="657406456"/>
                  </a:ext>
                </a:extLst>
              </a:tr>
              <a:tr h="50254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OPPOSans R"/>
                          <a:ea typeface="思源黑体 CN Regular"/>
                          <a:cs typeface="+mn-cs"/>
                        </a:rPr>
                        <a:t>对比项三</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BCF1DA">
                        <a:alpha val="20000"/>
                      </a:srgbClr>
                    </a:solidFill>
                  </a:tcPr>
                </a:tc>
                <a:tc>
                  <a:txBody>
                    <a:bodyPr/>
                    <a:lstStyle/>
                    <a:p>
                      <a:pPr algn="ctr"/>
                      <a:endParaRPr lang="zh-CN" altLang="en-US" dirty="0"/>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BCF1DA">
                        <a:alpha val="2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mn-lt"/>
                          <a:ea typeface="思源黑体 CN Regular"/>
                          <a:cs typeface="+mn-cs"/>
                        </a:rPr>
                        <a:t>100</a:t>
                      </a:r>
                      <a:endParaRPr kumimoji="0" lang="zh-CN" altLang="en-US" sz="1800" b="0" i="0" u="none" strike="noStrike" kern="1200" cap="none" spc="0" normalizeH="0" baseline="0" noProof="0" dirty="0">
                        <a:ln>
                          <a:noFill/>
                        </a:ln>
                        <a:solidFill>
                          <a:prstClr val="black"/>
                        </a:solidFill>
                        <a:effectLst/>
                        <a:uLnTx/>
                        <a:uFillTx/>
                        <a:latin typeface="+mn-lt"/>
                        <a:ea typeface="思源黑体 CN Regular"/>
                        <a:cs typeface="+mn-cs"/>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BCF1DA">
                        <a:alpha val="2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mn-lt"/>
                          <a:ea typeface="思源黑体 CN Regular"/>
                          <a:cs typeface="+mn-cs"/>
                        </a:rPr>
                        <a:t>100</a:t>
                      </a:r>
                      <a:endParaRPr kumimoji="0" lang="zh-CN" altLang="en-US" sz="1800" b="0" i="0" u="none" strike="noStrike" kern="1200" cap="none" spc="0" normalizeH="0" baseline="0" noProof="0" dirty="0">
                        <a:ln>
                          <a:noFill/>
                        </a:ln>
                        <a:solidFill>
                          <a:prstClr val="black"/>
                        </a:solidFill>
                        <a:effectLst/>
                        <a:uLnTx/>
                        <a:uFillTx/>
                        <a:latin typeface="+mn-lt"/>
                        <a:ea typeface="思源黑体 CN Regular"/>
                        <a:cs typeface="+mn-cs"/>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BCF1DA">
                        <a:alpha val="2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mn-lt"/>
                          <a:ea typeface="思源黑体 CN Regular"/>
                          <a:cs typeface="+mn-cs"/>
                        </a:rPr>
                        <a:t>100</a:t>
                      </a:r>
                      <a:endParaRPr kumimoji="0" lang="zh-CN" altLang="en-US" sz="1800" b="0" i="0" u="none" strike="noStrike" kern="1200" cap="none" spc="0" normalizeH="0" baseline="0" noProof="0" dirty="0">
                        <a:ln>
                          <a:noFill/>
                        </a:ln>
                        <a:solidFill>
                          <a:prstClr val="black"/>
                        </a:solidFill>
                        <a:effectLst/>
                        <a:uLnTx/>
                        <a:uFillTx/>
                        <a:latin typeface="+mn-lt"/>
                        <a:ea typeface="思源黑体 CN Regular"/>
                        <a:cs typeface="+mn-cs"/>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BCF1DA">
                        <a:alpha val="20000"/>
                      </a:srgbClr>
                    </a:solidFill>
                  </a:tcPr>
                </a:tc>
                <a:extLst>
                  <a:ext uri="{0D108BD9-81ED-4DB2-BD59-A6C34878D82A}">
                    <a16:rowId xmlns:a16="http://schemas.microsoft.com/office/drawing/2014/main" val="279836806"/>
                  </a:ext>
                </a:extLst>
              </a:tr>
              <a:tr h="50254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OPPOSans R"/>
                          <a:ea typeface="思源黑体 CN Regular"/>
                          <a:cs typeface="+mn-cs"/>
                        </a:rPr>
                        <a:t>对比项四</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endParaRPr lang="zh-CN" altLang="en-US" dirty="0"/>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mn-lt"/>
                          <a:ea typeface="思源黑体 CN Regular"/>
                          <a:cs typeface="+mn-cs"/>
                        </a:rPr>
                        <a:t>100</a:t>
                      </a:r>
                      <a:endParaRPr kumimoji="0" lang="zh-CN" altLang="en-US" sz="1800" b="0" i="0" u="none" strike="noStrike" kern="1200" cap="none" spc="0" normalizeH="0" baseline="0" noProof="0" dirty="0">
                        <a:ln>
                          <a:noFill/>
                        </a:ln>
                        <a:solidFill>
                          <a:prstClr val="black"/>
                        </a:solidFill>
                        <a:effectLst/>
                        <a:uLnTx/>
                        <a:uFillTx/>
                        <a:latin typeface="+mn-lt"/>
                        <a:ea typeface="思源黑体 CN Regular"/>
                        <a:cs typeface="+mn-cs"/>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mn-lt"/>
                          <a:ea typeface="思源黑体 CN Regular"/>
                          <a:cs typeface="+mn-cs"/>
                        </a:rPr>
                        <a:t>100</a:t>
                      </a:r>
                      <a:endParaRPr kumimoji="0" lang="zh-CN" altLang="en-US" sz="1800" b="0" i="0" u="none" strike="noStrike" kern="1200" cap="none" spc="0" normalizeH="0" baseline="0" noProof="0" dirty="0">
                        <a:ln>
                          <a:noFill/>
                        </a:ln>
                        <a:solidFill>
                          <a:prstClr val="black"/>
                        </a:solidFill>
                        <a:effectLst/>
                        <a:uLnTx/>
                        <a:uFillTx/>
                        <a:latin typeface="+mn-lt"/>
                        <a:ea typeface="思源黑体 CN Regular"/>
                        <a:cs typeface="+mn-cs"/>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mn-lt"/>
                          <a:ea typeface="思源黑体 CN Regular"/>
                          <a:cs typeface="+mn-cs"/>
                        </a:rPr>
                        <a:t>100</a:t>
                      </a:r>
                      <a:endParaRPr kumimoji="0" lang="zh-CN" altLang="en-US" sz="1800" b="0" i="0" u="none" strike="noStrike" kern="1200" cap="none" spc="0" normalizeH="0" baseline="0" noProof="0" dirty="0">
                        <a:ln>
                          <a:noFill/>
                        </a:ln>
                        <a:solidFill>
                          <a:prstClr val="black"/>
                        </a:solidFill>
                        <a:effectLst/>
                        <a:uLnTx/>
                        <a:uFillTx/>
                        <a:latin typeface="+mn-lt"/>
                        <a:ea typeface="思源黑体 CN Regular"/>
                        <a:cs typeface="+mn-cs"/>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472783861"/>
                  </a:ext>
                </a:extLst>
              </a:tr>
              <a:tr h="50254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OPPOSans R"/>
                          <a:ea typeface="思源黑体 CN Regular"/>
                          <a:cs typeface="+mn-cs"/>
                        </a:rPr>
                        <a:t>对比项五</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BCF1DA">
                        <a:alpha val="20000"/>
                      </a:srgbClr>
                    </a:solidFill>
                  </a:tcPr>
                </a:tc>
                <a:tc>
                  <a:txBody>
                    <a:bodyPr/>
                    <a:lstStyle/>
                    <a:p>
                      <a:pPr algn="ctr"/>
                      <a:endParaRPr lang="zh-CN" altLang="en-US" dirty="0"/>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BCF1DA">
                        <a:alpha val="2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mn-lt"/>
                          <a:ea typeface="思源黑体 CN Regular"/>
                          <a:cs typeface="+mn-cs"/>
                        </a:rPr>
                        <a:t>100</a:t>
                      </a:r>
                      <a:endParaRPr kumimoji="0" lang="zh-CN" altLang="en-US" sz="1800" b="0" i="0" u="none" strike="noStrike" kern="1200" cap="none" spc="0" normalizeH="0" baseline="0" noProof="0" dirty="0">
                        <a:ln>
                          <a:noFill/>
                        </a:ln>
                        <a:solidFill>
                          <a:prstClr val="black"/>
                        </a:solidFill>
                        <a:effectLst/>
                        <a:uLnTx/>
                        <a:uFillTx/>
                        <a:latin typeface="+mn-lt"/>
                        <a:ea typeface="思源黑体 CN Regular"/>
                        <a:cs typeface="+mn-cs"/>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BCF1DA">
                        <a:alpha val="2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mn-lt"/>
                          <a:ea typeface="思源黑体 CN Regular"/>
                          <a:cs typeface="+mn-cs"/>
                        </a:rPr>
                        <a:t>100</a:t>
                      </a:r>
                      <a:endParaRPr kumimoji="0" lang="zh-CN" altLang="en-US" sz="1800" b="0" i="0" u="none" strike="noStrike" kern="1200" cap="none" spc="0" normalizeH="0" baseline="0" noProof="0" dirty="0">
                        <a:ln>
                          <a:noFill/>
                        </a:ln>
                        <a:solidFill>
                          <a:prstClr val="black"/>
                        </a:solidFill>
                        <a:effectLst/>
                        <a:uLnTx/>
                        <a:uFillTx/>
                        <a:latin typeface="+mn-lt"/>
                        <a:ea typeface="思源黑体 CN Regular"/>
                        <a:cs typeface="+mn-cs"/>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BCF1DA">
                        <a:alpha val="2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mn-lt"/>
                          <a:ea typeface="思源黑体 CN Regular"/>
                          <a:cs typeface="+mn-cs"/>
                        </a:rPr>
                        <a:t>100</a:t>
                      </a:r>
                      <a:endParaRPr kumimoji="0" lang="zh-CN" altLang="en-US" sz="1800" b="0" i="0" u="none" strike="noStrike" kern="1200" cap="none" spc="0" normalizeH="0" baseline="0" noProof="0" dirty="0">
                        <a:ln>
                          <a:noFill/>
                        </a:ln>
                        <a:solidFill>
                          <a:prstClr val="black"/>
                        </a:solidFill>
                        <a:effectLst/>
                        <a:uLnTx/>
                        <a:uFillTx/>
                        <a:latin typeface="+mn-lt"/>
                        <a:ea typeface="思源黑体 CN Regular"/>
                        <a:cs typeface="+mn-cs"/>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BCF1DA">
                        <a:alpha val="20000"/>
                      </a:srgbClr>
                    </a:solidFill>
                  </a:tcPr>
                </a:tc>
                <a:extLst>
                  <a:ext uri="{0D108BD9-81ED-4DB2-BD59-A6C34878D82A}">
                    <a16:rowId xmlns:a16="http://schemas.microsoft.com/office/drawing/2014/main" val="2407373623"/>
                  </a:ext>
                </a:extLst>
              </a:tr>
              <a:tr h="50254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OPPOSans R"/>
                          <a:ea typeface="思源黑体 CN Regular"/>
                          <a:cs typeface="+mn-cs"/>
                        </a:rPr>
                        <a:t>对比项六</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endParaRPr lang="zh-CN" altLang="en-US" dirty="0"/>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mn-lt"/>
                          <a:ea typeface="思源黑体 CN Regular"/>
                          <a:cs typeface="+mn-cs"/>
                        </a:rPr>
                        <a:t>100</a:t>
                      </a:r>
                      <a:endParaRPr kumimoji="0" lang="zh-CN" altLang="en-US" sz="1800" b="0" i="0" u="none" strike="noStrike" kern="1200" cap="none" spc="0" normalizeH="0" baseline="0" noProof="0" dirty="0">
                        <a:ln>
                          <a:noFill/>
                        </a:ln>
                        <a:solidFill>
                          <a:prstClr val="black"/>
                        </a:solidFill>
                        <a:effectLst/>
                        <a:uLnTx/>
                        <a:uFillTx/>
                        <a:latin typeface="+mn-lt"/>
                        <a:ea typeface="思源黑体 CN Regular"/>
                        <a:cs typeface="+mn-cs"/>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mn-lt"/>
                          <a:ea typeface="思源黑体 CN Regular"/>
                          <a:cs typeface="+mn-cs"/>
                        </a:rPr>
                        <a:t>100</a:t>
                      </a:r>
                      <a:endParaRPr kumimoji="0" lang="zh-CN" altLang="en-US" sz="1800" b="0" i="0" u="none" strike="noStrike" kern="1200" cap="none" spc="0" normalizeH="0" baseline="0" noProof="0" dirty="0">
                        <a:ln>
                          <a:noFill/>
                        </a:ln>
                        <a:solidFill>
                          <a:prstClr val="black"/>
                        </a:solidFill>
                        <a:effectLst/>
                        <a:uLnTx/>
                        <a:uFillTx/>
                        <a:latin typeface="+mn-lt"/>
                        <a:ea typeface="思源黑体 CN Regular"/>
                        <a:cs typeface="+mn-cs"/>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mn-lt"/>
                          <a:ea typeface="思源黑体 CN Regular"/>
                          <a:cs typeface="+mn-cs"/>
                        </a:rPr>
                        <a:t>100</a:t>
                      </a:r>
                      <a:endParaRPr kumimoji="0" lang="zh-CN" altLang="en-US" sz="1800" b="0" i="0" u="none" strike="noStrike" kern="1200" cap="none" spc="0" normalizeH="0" baseline="0" noProof="0" dirty="0">
                        <a:ln>
                          <a:noFill/>
                        </a:ln>
                        <a:solidFill>
                          <a:prstClr val="black"/>
                        </a:solidFill>
                        <a:effectLst/>
                        <a:uLnTx/>
                        <a:uFillTx/>
                        <a:latin typeface="+mn-lt"/>
                        <a:ea typeface="思源黑体 CN Regular"/>
                        <a:cs typeface="+mn-cs"/>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602172238"/>
                  </a:ext>
                </a:extLst>
              </a:tr>
            </a:tbl>
          </a:graphicData>
        </a:graphic>
      </p:graphicFrame>
      <p:graphicFrame>
        <p:nvGraphicFramePr>
          <p:cNvPr id="10" name="表格 10">
            <a:extLst>
              <a:ext uri="{FF2B5EF4-FFF2-40B4-BE49-F238E27FC236}">
                <a16:creationId xmlns:a16="http://schemas.microsoft.com/office/drawing/2014/main" id="{189CCAD8-152C-88EF-EC3C-C692755F99A6}"/>
              </a:ext>
            </a:extLst>
          </p:cNvPr>
          <p:cNvGraphicFramePr>
            <a:graphicFrameLocks noGrp="1"/>
          </p:cNvGraphicFramePr>
          <p:nvPr>
            <p:extLst>
              <p:ext uri="{D42A27DB-BD31-4B8C-83A1-F6EECF244321}">
                <p14:modId xmlns:p14="http://schemas.microsoft.com/office/powerpoint/2010/main" val="783346770"/>
              </p:ext>
            </p:extLst>
          </p:nvPr>
        </p:nvGraphicFramePr>
        <p:xfrm>
          <a:off x="2458720" y="2264410"/>
          <a:ext cx="1554481" cy="3729992"/>
        </p:xfrm>
        <a:graphic>
          <a:graphicData uri="http://schemas.openxmlformats.org/drawingml/2006/table">
            <a:tbl>
              <a:tblPr>
                <a:tableStyleId>{5C22544A-7EE6-4342-B048-85BDC9FD1C3A}</a:tableStyleId>
              </a:tblPr>
              <a:tblGrid>
                <a:gridCol w="1554481">
                  <a:extLst>
                    <a:ext uri="{9D8B030D-6E8A-4147-A177-3AD203B41FA5}">
                      <a16:colId xmlns:a16="http://schemas.microsoft.com/office/drawing/2014/main" val="2133441650"/>
                    </a:ext>
                  </a:extLst>
                </a:gridCol>
              </a:tblGrid>
              <a:tr h="532856">
                <a:tc>
                  <a:txBody>
                    <a:bodyPr/>
                    <a:lstStyle/>
                    <a:p>
                      <a:pPr marL="0" algn="ctr" defTabSz="914400" rtl="0" eaLnBrk="1" latinLnBrk="0" hangingPunct="1"/>
                      <a:r>
                        <a:rPr lang="zh-CN" altLang="en-US" sz="1800" b="0" kern="1200" dirty="0">
                          <a:solidFill>
                            <a:schemeClr val="lt1"/>
                          </a:solidFill>
                          <a:latin typeface="+mj-ea"/>
                          <a:ea typeface="+mj-ea"/>
                          <a:cs typeface="+mn-cs"/>
                        </a:rPr>
                        <a:t>产品一</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3227856915"/>
                  </a:ext>
                </a:extLst>
              </a:tr>
              <a:tr h="53285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chemeClr val="bg1"/>
                          </a:solidFill>
                          <a:effectLst/>
                          <a:uLnTx/>
                          <a:uFillTx/>
                          <a:latin typeface="OPPOSans R"/>
                          <a:ea typeface="思源黑体 CN Regular"/>
                          <a:cs typeface="+mn-cs"/>
                        </a:rPr>
                        <a:t>100</a:t>
                      </a:r>
                      <a:endParaRPr kumimoji="0" lang="zh-CN" altLang="en-US" sz="1800" b="0" i="0" u="none" strike="noStrike" kern="1200" cap="none" spc="0" normalizeH="0" baseline="0" noProof="0" dirty="0">
                        <a:ln>
                          <a:noFill/>
                        </a:ln>
                        <a:solidFill>
                          <a:schemeClr val="bg1"/>
                        </a:solidFill>
                        <a:effectLst/>
                        <a:uLnTx/>
                        <a:uFillTx/>
                        <a:latin typeface="OPPOSans R"/>
                        <a:ea typeface="思源黑体 CN Regular"/>
                        <a:cs typeface="+mn-cs"/>
                      </a:endParaRP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4196626541"/>
                  </a:ext>
                </a:extLst>
              </a:tr>
              <a:tr h="53285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chemeClr val="bg1"/>
                          </a:solidFill>
                          <a:effectLst/>
                          <a:uLnTx/>
                          <a:uFillTx/>
                          <a:latin typeface="OPPOSans R"/>
                          <a:ea typeface="思源黑体 CN Regular"/>
                          <a:cs typeface="+mn-cs"/>
                        </a:rPr>
                        <a:t>100</a:t>
                      </a:r>
                      <a:endParaRPr kumimoji="0" lang="zh-CN" altLang="en-US" sz="1800" b="0" i="0" u="none" strike="noStrike" kern="1200" cap="none" spc="0" normalizeH="0" baseline="0" noProof="0" dirty="0">
                        <a:ln>
                          <a:noFill/>
                        </a:ln>
                        <a:solidFill>
                          <a:schemeClr val="bg1"/>
                        </a:solidFill>
                        <a:effectLst/>
                        <a:uLnTx/>
                        <a:uFillTx/>
                        <a:latin typeface="OPPOSans R"/>
                        <a:ea typeface="思源黑体 CN Regular"/>
                        <a:cs typeface="+mn-cs"/>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978120922"/>
                  </a:ext>
                </a:extLst>
              </a:tr>
              <a:tr h="53285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chemeClr val="bg1"/>
                          </a:solidFill>
                          <a:effectLst/>
                          <a:uLnTx/>
                          <a:uFillTx/>
                          <a:latin typeface="OPPOSans R"/>
                          <a:ea typeface="思源黑体 CN Regular"/>
                          <a:cs typeface="+mn-cs"/>
                        </a:rPr>
                        <a:t>100</a:t>
                      </a:r>
                      <a:endParaRPr kumimoji="0" lang="zh-CN" altLang="en-US" sz="1800" b="0" i="0" u="none" strike="noStrike" kern="1200" cap="none" spc="0" normalizeH="0" baseline="0" noProof="0" dirty="0">
                        <a:ln>
                          <a:noFill/>
                        </a:ln>
                        <a:solidFill>
                          <a:schemeClr val="bg1"/>
                        </a:solidFill>
                        <a:effectLst/>
                        <a:uLnTx/>
                        <a:uFillTx/>
                        <a:latin typeface="OPPOSans R"/>
                        <a:ea typeface="思源黑体 CN Regular"/>
                        <a:cs typeface="+mn-cs"/>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2872215484"/>
                  </a:ext>
                </a:extLst>
              </a:tr>
              <a:tr h="53285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chemeClr val="bg1"/>
                          </a:solidFill>
                          <a:effectLst/>
                          <a:uLnTx/>
                          <a:uFillTx/>
                          <a:latin typeface="OPPOSans R"/>
                          <a:ea typeface="思源黑体 CN Regular"/>
                          <a:cs typeface="+mn-cs"/>
                        </a:rPr>
                        <a:t>100</a:t>
                      </a:r>
                      <a:endParaRPr kumimoji="0" lang="zh-CN" altLang="en-US" sz="1800" b="0" i="0" u="none" strike="noStrike" kern="1200" cap="none" spc="0" normalizeH="0" baseline="0" noProof="0" dirty="0">
                        <a:ln>
                          <a:noFill/>
                        </a:ln>
                        <a:solidFill>
                          <a:schemeClr val="bg1"/>
                        </a:solidFill>
                        <a:effectLst/>
                        <a:uLnTx/>
                        <a:uFillTx/>
                        <a:latin typeface="OPPOSans R"/>
                        <a:ea typeface="思源黑体 CN Regular"/>
                        <a:cs typeface="+mn-cs"/>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2524381629"/>
                  </a:ext>
                </a:extLst>
              </a:tr>
              <a:tr h="53285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chemeClr val="bg1"/>
                          </a:solidFill>
                          <a:effectLst/>
                          <a:uLnTx/>
                          <a:uFillTx/>
                          <a:latin typeface="OPPOSans R"/>
                          <a:ea typeface="思源黑体 CN Regular"/>
                          <a:cs typeface="+mn-cs"/>
                        </a:rPr>
                        <a:t>100</a:t>
                      </a:r>
                      <a:endParaRPr kumimoji="0" lang="zh-CN" altLang="en-US" sz="1800" b="0" i="0" u="none" strike="noStrike" kern="1200" cap="none" spc="0" normalizeH="0" baseline="0" noProof="0" dirty="0">
                        <a:ln>
                          <a:noFill/>
                        </a:ln>
                        <a:solidFill>
                          <a:schemeClr val="bg1"/>
                        </a:solidFill>
                        <a:effectLst/>
                        <a:uLnTx/>
                        <a:uFillTx/>
                        <a:latin typeface="OPPOSans R"/>
                        <a:ea typeface="思源黑体 CN Regular"/>
                        <a:cs typeface="+mn-cs"/>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455756079"/>
                  </a:ext>
                </a:extLst>
              </a:tr>
              <a:tr h="53285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chemeClr val="bg1"/>
                          </a:solidFill>
                          <a:effectLst/>
                          <a:uLnTx/>
                          <a:uFillTx/>
                          <a:latin typeface="OPPOSans R"/>
                          <a:ea typeface="思源黑体 CN Regular"/>
                          <a:cs typeface="+mn-cs"/>
                        </a:rPr>
                        <a:t>100</a:t>
                      </a:r>
                      <a:endParaRPr kumimoji="0" lang="zh-CN" altLang="en-US" sz="1800" b="0" i="0" u="none" strike="noStrike" kern="1200" cap="none" spc="0" normalizeH="0" baseline="0" noProof="0" dirty="0">
                        <a:ln>
                          <a:noFill/>
                        </a:ln>
                        <a:solidFill>
                          <a:schemeClr val="bg1"/>
                        </a:solidFill>
                        <a:effectLst/>
                        <a:uLnTx/>
                        <a:uFillTx/>
                        <a:latin typeface="OPPOSans R"/>
                        <a:ea typeface="思源黑体 CN Regular"/>
                        <a:cs typeface="+mn-cs"/>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2723125167"/>
                  </a:ext>
                </a:extLst>
              </a:tr>
            </a:tbl>
          </a:graphicData>
        </a:graphic>
      </p:graphicFrame>
      <p:sp>
        <p:nvSpPr>
          <p:cNvPr id="11" name="矩形 10">
            <a:extLst>
              <a:ext uri="{FF2B5EF4-FFF2-40B4-BE49-F238E27FC236}">
                <a16:creationId xmlns:a16="http://schemas.microsoft.com/office/drawing/2014/main" id="{C730BC49-96FF-FB2B-615F-2D709D2CE913}"/>
              </a:ext>
            </a:extLst>
          </p:cNvPr>
          <p:cNvSpPr/>
          <p:nvPr/>
        </p:nvSpPr>
        <p:spPr>
          <a:xfrm>
            <a:off x="8976360" y="2025850"/>
            <a:ext cx="2591752" cy="414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a:extLst>
              <a:ext uri="{FF2B5EF4-FFF2-40B4-BE49-F238E27FC236}">
                <a16:creationId xmlns:a16="http://schemas.microsoft.com/office/drawing/2014/main" id="{9350B24E-8582-6562-4559-1BB770E6B272}"/>
              </a:ext>
            </a:extLst>
          </p:cNvPr>
          <p:cNvPicPr>
            <a:picLocks noChangeAspect="1"/>
          </p:cNvPicPr>
          <p:nvPr/>
        </p:nvPicPr>
        <p:blipFill rotWithShape="1">
          <a:blip r:embed="rId5" cstate="screen">
            <a:extLst>
              <a:ext uri="{BEBA8EAE-BF5A-486C-A8C5-ECC9F3942E4B}">
                <a14:imgProps xmlns:a14="http://schemas.microsoft.com/office/drawing/2010/main">
                  <a14:imgLayer r:embed="rId6">
                    <a14:imgEffect>
                      <a14:brightnessContrast bright="50000"/>
                    </a14:imgEffect>
                  </a14:imgLayer>
                </a14:imgProps>
              </a:ext>
              <a:ext uri="{28A0092B-C50C-407E-A947-70E740481C1C}">
                <a14:useLocalDpi xmlns:a14="http://schemas.microsoft.com/office/drawing/2010/main"/>
              </a:ext>
            </a:extLst>
          </a:blip>
          <a:srcRect/>
          <a:stretch/>
        </p:blipFill>
        <p:spPr>
          <a:xfrm>
            <a:off x="8976361" y="2011381"/>
            <a:ext cx="2591752" cy="4154469"/>
          </a:xfrm>
          <a:prstGeom prst="rect">
            <a:avLst/>
          </a:prstGeom>
        </p:spPr>
      </p:pic>
      <p:sp>
        <p:nvSpPr>
          <p:cNvPr id="15" name="文本框 14">
            <a:extLst>
              <a:ext uri="{FF2B5EF4-FFF2-40B4-BE49-F238E27FC236}">
                <a16:creationId xmlns:a16="http://schemas.microsoft.com/office/drawing/2014/main" id="{205661B3-F035-7600-E9C9-059CCECE59DC}"/>
              </a:ext>
            </a:extLst>
          </p:cNvPr>
          <p:cNvSpPr txBox="1"/>
          <p:nvPr/>
        </p:nvSpPr>
        <p:spPr>
          <a:xfrm>
            <a:off x="1854900" y="448903"/>
            <a:ext cx="1231773" cy="302345"/>
          </a:xfrm>
          <a:prstGeom prst="rect">
            <a:avLst/>
          </a:prstGeom>
          <a:noFill/>
        </p:spPr>
        <p:txBody>
          <a:bodyPr wrap="square" lIns="0" tIns="0" rIns="0" bIns="0" rtlCol="0">
            <a:noAutofit/>
          </a:bodyPr>
          <a:lstStyle/>
          <a:p>
            <a:pPr algn="l"/>
            <a:r>
              <a:rPr lang="zh-CN" altLang="en-US" sz="2400" dirty="0">
                <a:solidFill>
                  <a:schemeClr val="tx1">
                    <a:lumMod val="75000"/>
                    <a:lumOff val="25000"/>
                  </a:schemeClr>
                </a:solidFill>
                <a:latin typeface="+mj-ea"/>
                <a:ea typeface="+mj-ea"/>
              </a:rPr>
              <a:t>输入标题</a:t>
            </a:r>
          </a:p>
        </p:txBody>
      </p:sp>
    </p:spTree>
    <p:extLst>
      <p:ext uri="{BB962C8B-B14F-4D97-AF65-F5344CB8AC3E}">
        <p14:creationId xmlns:p14="http://schemas.microsoft.com/office/powerpoint/2010/main" val="155525032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a:extLst>
              <a:ext uri="{FF2B5EF4-FFF2-40B4-BE49-F238E27FC236}">
                <a16:creationId xmlns:a16="http://schemas.microsoft.com/office/drawing/2014/main" id="{CB1622DD-5076-9F2C-D48A-D6736A119978}"/>
              </a:ext>
            </a:extLst>
          </p:cNvPr>
          <p:cNvSpPr/>
          <p:nvPr/>
        </p:nvSpPr>
        <p:spPr>
          <a:xfrm>
            <a:off x="-542925" y="304800"/>
            <a:ext cx="2286000" cy="59055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8" name="文本框 7">
            <a:extLst>
              <a:ext uri="{FF2B5EF4-FFF2-40B4-BE49-F238E27FC236}">
                <a16:creationId xmlns:a16="http://schemas.microsoft.com/office/drawing/2014/main" id="{10B32642-F060-BBE1-E4AE-1D53B20071CA}"/>
              </a:ext>
            </a:extLst>
          </p:cNvPr>
          <p:cNvSpPr txBox="1"/>
          <p:nvPr/>
        </p:nvSpPr>
        <p:spPr>
          <a:xfrm>
            <a:off x="343855" y="446187"/>
            <a:ext cx="1149665" cy="307777"/>
          </a:xfrm>
          <a:prstGeom prst="rect">
            <a:avLst/>
          </a:prstGeom>
          <a:noFill/>
        </p:spPr>
        <p:txBody>
          <a:bodyPr wrap="square" lIns="0" tIns="0" rIns="0" bIns="0" rtlCol="0">
            <a:noAutofit/>
          </a:bodyPr>
          <a:lstStyle/>
          <a:p>
            <a:r>
              <a:rPr lang="en-US" altLang="zh-CN" sz="2000" dirty="0">
                <a:solidFill>
                  <a:schemeClr val="accent2"/>
                </a:solidFill>
                <a:effectLst>
                  <a:outerShdw blurRad="38100" dist="38100" dir="2700000" algn="tl">
                    <a:srgbClr val="000000">
                      <a:alpha val="43137"/>
                    </a:srgbClr>
                  </a:outerShdw>
                </a:effectLst>
                <a:latin typeface="+mj-lt"/>
                <a:ea typeface="+mj-ea"/>
              </a:rPr>
              <a:t>PART 04</a:t>
            </a:r>
            <a:endParaRPr lang="zh-CN" altLang="en-US" sz="2000" dirty="0">
              <a:solidFill>
                <a:schemeClr val="accent2"/>
              </a:solidFill>
              <a:effectLst>
                <a:outerShdw blurRad="38100" dist="38100" dir="2700000" algn="tl">
                  <a:srgbClr val="000000">
                    <a:alpha val="43137"/>
                  </a:srgbClr>
                </a:outerShdw>
              </a:effectLst>
              <a:latin typeface="+mj-lt"/>
              <a:ea typeface="+mj-ea"/>
            </a:endParaRPr>
          </a:p>
        </p:txBody>
      </p:sp>
      <p:pic>
        <p:nvPicPr>
          <p:cNvPr id="36" name="图片 35">
            <a:extLst>
              <a:ext uri="{FF2B5EF4-FFF2-40B4-BE49-F238E27FC236}">
                <a16:creationId xmlns:a16="http://schemas.microsoft.com/office/drawing/2014/main" id="{5D2793E6-AF35-1C75-3AC0-D961F04D1307}"/>
              </a:ext>
            </a:extLst>
          </p:cNvPr>
          <p:cNvPicPr>
            <a:picLocks/>
          </p:cNvPicPr>
          <p:nvPr/>
        </p:nvPicPr>
        <p:blipFill>
          <a:blip r:embed="rId7" cstate="screen">
            <a:extLst>
              <a:ext uri="{28A0092B-C50C-407E-A947-70E740481C1C}">
                <a14:useLocalDpi xmlns:a14="http://schemas.microsoft.com/office/drawing/2010/main"/>
              </a:ext>
            </a:extLst>
          </a:blip>
          <a:stretch>
            <a:fillRect/>
          </a:stretch>
        </p:blipFill>
        <p:spPr>
          <a:xfrm>
            <a:off x="5231315" y="1757236"/>
            <a:ext cx="3112837" cy="2075224"/>
          </a:xfrm>
          <a:prstGeom prst="rect">
            <a:avLst/>
          </a:prstGeom>
        </p:spPr>
      </p:pic>
      <p:sp>
        <p:nvSpPr>
          <p:cNvPr id="12" name="矩形: 圆角 11">
            <a:extLst>
              <a:ext uri="{FF2B5EF4-FFF2-40B4-BE49-F238E27FC236}">
                <a16:creationId xmlns:a16="http://schemas.microsoft.com/office/drawing/2014/main" id="{FACCF5CA-19E5-E3BC-083D-721DEE5A7D3C}"/>
              </a:ext>
            </a:extLst>
          </p:cNvPr>
          <p:cNvSpPr/>
          <p:nvPr/>
        </p:nvSpPr>
        <p:spPr>
          <a:xfrm>
            <a:off x="634126" y="1757236"/>
            <a:ext cx="4304633" cy="2067117"/>
          </a:xfrm>
          <a:prstGeom prst="roundRect">
            <a:avLst>
              <a:gd name="adj" fmla="val 0"/>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a:extLst>
              <a:ext uri="{FF2B5EF4-FFF2-40B4-BE49-F238E27FC236}">
                <a16:creationId xmlns:a16="http://schemas.microsoft.com/office/drawing/2014/main" id="{79ADCF7E-EC83-3A4D-A7FF-AEB4646C0025}"/>
              </a:ext>
            </a:extLst>
          </p:cNvPr>
          <p:cNvSpPr txBox="1"/>
          <p:nvPr/>
        </p:nvSpPr>
        <p:spPr>
          <a:xfrm>
            <a:off x="838646" y="2051581"/>
            <a:ext cx="2154436" cy="369332"/>
          </a:xfrm>
          <a:prstGeom prst="rect">
            <a:avLst/>
          </a:prstGeom>
          <a:noFill/>
        </p:spPr>
        <p:txBody>
          <a:bodyPr wrap="none" lIns="0" tIns="0" rIns="0" bIns="0" rtlCol="0" anchor="t">
            <a:noAutofit/>
          </a:bodyPr>
          <a:lstStyle/>
          <a:p>
            <a:r>
              <a:rPr lang="zh-CN" altLang="en-US" sz="2400" dirty="0">
                <a:solidFill>
                  <a:schemeClr val="bg1"/>
                </a:solidFill>
                <a:latin typeface="+mj-ea"/>
                <a:ea typeface="+mj-ea"/>
              </a:rPr>
              <a:t>输入关键词标题</a:t>
            </a:r>
          </a:p>
        </p:txBody>
      </p:sp>
      <p:sp>
        <p:nvSpPr>
          <p:cNvPr id="16" name="文本框 15">
            <a:extLst>
              <a:ext uri="{FF2B5EF4-FFF2-40B4-BE49-F238E27FC236}">
                <a16:creationId xmlns:a16="http://schemas.microsoft.com/office/drawing/2014/main" id="{FAAB2E41-38FB-23BA-A99C-31DA7F701F3B}"/>
              </a:ext>
            </a:extLst>
          </p:cNvPr>
          <p:cNvSpPr txBox="1"/>
          <p:nvPr/>
        </p:nvSpPr>
        <p:spPr>
          <a:xfrm>
            <a:off x="832660" y="2839113"/>
            <a:ext cx="3907564" cy="690895"/>
          </a:xfrm>
          <a:prstGeom prst="rect">
            <a:avLst/>
          </a:prstGeom>
          <a:noFill/>
        </p:spPr>
        <p:txBody>
          <a:bodyPr wrap="square" lIns="0" tIns="0" rIns="0" bIns="0" rtlCol="0" anchor="t">
            <a:noAutofit/>
          </a:bodyPr>
          <a:lstStyle/>
          <a:p>
            <a:pPr>
              <a:lnSpc>
                <a:spcPct val="130000"/>
              </a:lnSpc>
            </a:pPr>
            <a:r>
              <a:rPr lang="zh-CN" altLang="en-US" dirty="0">
                <a:solidFill>
                  <a:schemeClr val="bg1"/>
                </a:solidFill>
                <a:latin typeface="+mn-ea"/>
              </a:rPr>
              <a:t>在此处填入您的内容，或复制内容后点击右键选择只保留文本来粘贴您的内容。</a:t>
            </a:r>
            <a:endParaRPr lang="zh-CN" altLang="en-US" dirty="0">
              <a:solidFill>
                <a:schemeClr val="bg1"/>
              </a:solidFill>
              <a:effectLst/>
              <a:latin typeface="+mn-ea"/>
            </a:endParaRPr>
          </a:p>
        </p:txBody>
      </p:sp>
      <p:cxnSp>
        <p:nvCxnSpPr>
          <p:cNvPr id="17" name="直接连接符 16">
            <a:extLst>
              <a:ext uri="{FF2B5EF4-FFF2-40B4-BE49-F238E27FC236}">
                <a16:creationId xmlns:a16="http://schemas.microsoft.com/office/drawing/2014/main" id="{63F854E5-CE5B-89ED-1022-A9CBC75B94DD}"/>
              </a:ext>
            </a:extLst>
          </p:cNvPr>
          <p:cNvCxnSpPr>
            <a:cxnSpLocks/>
          </p:cNvCxnSpPr>
          <p:nvPr/>
        </p:nvCxnSpPr>
        <p:spPr>
          <a:xfrm>
            <a:off x="842236" y="2621911"/>
            <a:ext cx="39370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矩形: 圆角 17">
            <a:extLst>
              <a:ext uri="{FF2B5EF4-FFF2-40B4-BE49-F238E27FC236}">
                <a16:creationId xmlns:a16="http://schemas.microsoft.com/office/drawing/2014/main" id="{A89DCE38-F0DD-EBCF-0D3A-8D896C2899B4}"/>
              </a:ext>
            </a:extLst>
          </p:cNvPr>
          <p:cNvSpPr/>
          <p:nvPr>
            <p:custDataLst>
              <p:tags r:id="rId1"/>
            </p:custDataLst>
          </p:nvPr>
        </p:nvSpPr>
        <p:spPr>
          <a:xfrm>
            <a:off x="632838" y="4563070"/>
            <a:ext cx="2284222" cy="1602779"/>
          </a:xfrm>
          <a:prstGeom prst="roundRect">
            <a:avLst>
              <a:gd name="adj" fmla="val 11132"/>
            </a:avLst>
          </a:prstGeom>
          <a:solidFill>
            <a:schemeClr val="bg1"/>
          </a:solidFill>
          <a:ln w="12700" cap="flat" cmpd="sng" algn="ctr">
            <a:noFill/>
            <a:prstDash val="solid"/>
            <a:miter lim="800000"/>
          </a:ln>
          <a:effectLst>
            <a:outerShdw blurRad="116840" sx="102000" sy="102000" algn="ctr"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84125" tIns="42062" rIns="84125" bIns="42062" rtlCol="0" anchor="ctr"/>
          <a:lstStyle/>
          <a:p>
            <a:pPr algn="ctr"/>
            <a:endParaRPr lang="zh-CN" altLang="en-US" sz="1656"/>
          </a:p>
        </p:txBody>
      </p:sp>
      <p:sp>
        <p:nvSpPr>
          <p:cNvPr id="22" name="矩形: 圆角 21">
            <a:extLst>
              <a:ext uri="{FF2B5EF4-FFF2-40B4-BE49-F238E27FC236}">
                <a16:creationId xmlns:a16="http://schemas.microsoft.com/office/drawing/2014/main" id="{B8BFAA97-D2AF-BE38-20F0-4FEE37256275}"/>
              </a:ext>
            </a:extLst>
          </p:cNvPr>
          <p:cNvSpPr/>
          <p:nvPr>
            <p:custDataLst>
              <p:tags r:id="rId2"/>
            </p:custDataLst>
          </p:nvPr>
        </p:nvSpPr>
        <p:spPr>
          <a:xfrm>
            <a:off x="3246530" y="4563070"/>
            <a:ext cx="2551231" cy="1602779"/>
          </a:xfrm>
          <a:prstGeom prst="roundRect">
            <a:avLst>
              <a:gd name="adj" fmla="val 11132"/>
            </a:avLst>
          </a:prstGeom>
          <a:gradFill>
            <a:gsLst>
              <a:gs pos="100000">
                <a:schemeClr val="accent2">
                  <a:lumMod val="75000"/>
                </a:schemeClr>
              </a:gs>
              <a:gs pos="6000">
                <a:srgbClr val="0F704D"/>
              </a:gs>
              <a:gs pos="0">
                <a:schemeClr val="accent1"/>
              </a:gs>
            </a:gsLst>
            <a:lin ang="192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圆角 25">
            <a:extLst>
              <a:ext uri="{FF2B5EF4-FFF2-40B4-BE49-F238E27FC236}">
                <a16:creationId xmlns:a16="http://schemas.microsoft.com/office/drawing/2014/main" id="{AE86F506-897C-E7D3-0110-74ED027543A1}"/>
              </a:ext>
            </a:extLst>
          </p:cNvPr>
          <p:cNvSpPr/>
          <p:nvPr>
            <p:custDataLst>
              <p:tags r:id="rId3"/>
            </p:custDataLst>
          </p:nvPr>
        </p:nvSpPr>
        <p:spPr>
          <a:xfrm>
            <a:off x="6127231" y="4563070"/>
            <a:ext cx="2551231" cy="1602780"/>
          </a:xfrm>
          <a:prstGeom prst="roundRect">
            <a:avLst>
              <a:gd name="adj" fmla="val 11132"/>
            </a:avLst>
          </a:prstGeom>
          <a:solidFill>
            <a:schemeClr val="bg1"/>
          </a:solidFill>
          <a:ln w="12700" cap="flat" cmpd="sng" algn="ctr">
            <a:noFill/>
            <a:prstDash val="solid"/>
            <a:miter lim="800000"/>
          </a:ln>
          <a:effectLst>
            <a:outerShdw blurRad="116840" sx="102000" sy="102000" algn="ctr"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84125" tIns="42062" rIns="84125" bIns="42062" rtlCol="0" anchor="ctr"/>
          <a:lstStyle/>
          <a:p>
            <a:pPr algn="ctr"/>
            <a:endParaRPr lang="zh-CN" altLang="en-US" sz="1656"/>
          </a:p>
        </p:txBody>
      </p:sp>
      <p:sp>
        <p:nvSpPr>
          <p:cNvPr id="30" name="矩形: 圆角 29">
            <a:extLst>
              <a:ext uri="{FF2B5EF4-FFF2-40B4-BE49-F238E27FC236}">
                <a16:creationId xmlns:a16="http://schemas.microsoft.com/office/drawing/2014/main" id="{8483145A-6EA7-DC29-EA70-0DD4A9305C60}"/>
              </a:ext>
            </a:extLst>
          </p:cNvPr>
          <p:cNvSpPr/>
          <p:nvPr>
            <p:custDataLst>
              <p:tags r:id="rId4"/>
            </p:custDataLst>
          </p:nvPr>
        </p:nvSpPr>
        <p:spPr>
          <a:xfrm>
            <a:off x="9007931" y="4563070"/>
            <a:ext cx="2551231" cy="1602779"/>
          </a:xfrm>
          <a:prstGeom prst="roundRect">
            <a:avLst>
              <a:gd name="adj" fmla="val 11132"/>
            </a:avLst>
          </a:prstGeom>
          <a:solidFill>
            <a:schemeClr val="bg1"/>
          </a:solidFill>
          <a:ln w="12700" cap="flat" cmpd="sng" algn="ctr">
            <a:noFill/>
            <a:prstDash val="solid"/>
            <a:miter lim="800000"/>
          </a:ln>
          <a:effectLst>
            <a:outerShdw blurRad="116840" sx="102000" sy="102000" algn="ctr"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84125" tIns="42062" rIns="84125" bIns="42062" rtlCol="0" anchor="ctr"/>
          <a:lstStyle/>
          <a:p>
            <a:pPr algn="ctr"/>
            <a:endParaRPr lang="zh-CN" altLang="en-US" sz="1656"/>
          </a:p>
        </p:txBody>
      </p:sp>
      <p:pic>
        <p:nvPicPr>
          <p:cNvPr id="49" name="图片 48">
            <a:extLst>
              <a:ext uri="{FF2B5EF4-FFF2-40B4-BE49-F238E27FC236}">
                <a16:creationId xmlns:a16="http://schemas.microsoft.com/office/drawing/2014/main" id="{A8A496F5-7DEE-6A45-0E66-0C01ACECEE04}"/>
              </a:ext>
            </a:extLst>
          </p:cNvPr>
          <p:cNvPicPr>
            <a:picLocks/>
          </p:cNvPicPr>
          <p:nvPr/>
        </p:nvPicPr>
        <p:blipFill>
          <a:blip r:embed="rId8" cstate="screen">
            <a:extLst>
              <a:ext uri="{BEBA8EAE-BF5A-486C-A8C5-ECC9F3942E4B}">
                <a14:imgProps xmlns:a14="http://schemas.microsoft.com/office/drawing/2010/main">
                  <a14:imgLayer r:embed="rId9">
                    <a14:imgEffect>
                      <a14:brightnessContrast bright="-1000"/>
                    </a14:imgEffect>
                  </a14:imgLayer>
                </a14:imgProps>
              </a:ext>
              <a:ext uri="{28A0092B-C50C-407E-A947-70E740481C1C}">
                <a14:useLocalDpi xmlns:a14="http://schemas.microsoft.com/office/drawing/2010/main"/>
              </a:ext>
            </a:extLst>
          </a:blip>
          <a:stretch>
            <a:fillRect/>
          </a:stretch>
        </p:blipFill>
        <p:spPr>
          <a:xfrm flipV="1">
            <a:off x="8454113" y="1753962"/>
            <a:ext cx="3114000" cy="2077200"/>
          </a:xfrm>
          <a:prstGeom prst="rect">
            <a:avLst/>
          </a:prstGeom>
        </p:spPr>
      </p:pic>
      <p:sp>
        <p:nvSpPr>
          <p:cNvPr id="47" name="文本框 46">
            <a:extLst>
              <a:ext uri="{FF2B5EF4-FFF2-40B4-BE49-F238E27FC236}">
                <a16:creationId xmlns:a16="http://schemas.microsoft.com/office/drawing/2014/main" id="{FCA306EE-09FD-CB16-AEDB-C8E1110C5485}"/>
              </a:ext>
            </a:extLst>
          </p:cNvPr>
          <p:cNvSpPr txBox="1"/>
          <p:nvPr/>
        </p:nvSpPr>
        <p:spPr>
          <a:xfrm>
            <a:off x="1854900" y="448903"/>
            <a:ext cx="1231773" cy="302345"/>
          </a:xfrm>
          <a:prstGeom prst="rect">
            <a:avLst/>
          </a:prstGeom>
          <a:noFill/>
        </p:spPr>
        <p:txBody>
          <a:bodyPr wrap="square" lIns="0" tIns="0" rIns="0" bIns="0" rtlCol="0">
            <a:noAutofit/>
          </a:bodyPr>
          <a:lstStyle/>
          <a:p>
            <a:pPr algn="l"/>
            <a:r>
              <a:rPr lang="zh-CN" altLang="en-US" sz="2400" dirty="0">
                <a:solidFill>
                  <a:schemeClr val="tx1">
                    <a:lumMod val="75000"/>
                    <a:lumOff val="25000"/>
                  </a:schemeClr>
                </a:solidFill>
                <a:latin typeface="+mj-ea"/>
                <a:ea typeface="+mj-ea"/>
              </a:rPr>
              <a:t>输入标题</a:t>
            </a:r>
          </a:p>
        </p:txBody>
      </p:sp>
      <p:sp>
        <p:nvSpPr>
          <p:cNvPr id="19" name="文本框 18">
            <a:extLst>
              <a:ext uri="{FF2B5EF4-FFF2-40B4-BE49-F238E27FC236}">
                <a16:creationId xmlns:a16="http://schemas.microsoft.com/office/drawing/2014/main" id="{EFD0ED4C-FDD6-05FC-A23A-4EE3B6D61AAA}"/>
              </a:ext>
            </a:extLst>
          </p:cNvPr>
          <p:cNvSpPr txBox="1"/>
          <p:nvPr/>
        </p:nvSpPr>
        <p:spPr>
          <a:xfrm>
            <a:off x="1279648" y="4786020"/>
            <a:ext cx="1025922" cy="246221"/>
          </a:xfrm>
          <a:prstGeom prst="rect">
            <a:avLst/>
          </a:prstGeom>
          <a:noFill/>
          <a:effectLst/>
        </p:spPr>
        <p:txBody>
          <a:bodyPr wrap="none" lIns="0" tIns="0" rIns="0" bIns="0" rtlCol="0" anchor="t">
            <a:noAutofit/>
          </a:bodyPr>
          <a:lstStyle/>
          <a:p>
            <a:pPr algn="ctr"/>
            <a:r>
              <a:rPr lang="zh-CN" altLang="en-US" sz="1600" dirty="0">
                <a:solidFill>
                  <a:schemeClr val="accent1"/>
                </a:solidFill>
                <a:latin typeface="+mj-ea"/>
                <a:ea typeface="+mj-ea"/>
              </a:rPr>
              <a:t>关键词标题</a:t>
            </a:r>
          </a:p>
        </p:txBody>
      </p:sp>
      <p:sp>
        <p:nvSpPr>
          <p:cNvPr id="20" name="文本框 19">
            <a:extLst>
              <a:ext uri="{FF2B5EF4-FFF2-40B4-BE49-F238E27FC236}">
                <a16:creationId xmlns:a16="http://schemas.microsoft.com/office/drawing/2014/main" id="{CABA2846-A817-3CD0-1F6C-A9DDF96EFF42}"/>
              </a:ext>
            </a:extLst>
          </p:cNvPr>
          <p:cNvSpPr txBox="1"/>
          <p:nvPr/>
        </p:nvSpPr>
        <p:spPr>
          <a:xfrm>
            <a:off x="1287159" y="5125431"/>
            <a:ext cx="1434304" cy="817468"/>
          </a:xfrm>
          <a:prstGeom prst="rect">
            <a:avLst/>
          </a:prstGeom>
          <a:noFill/>
          <a:effectLst/>
        </p:spPr>
        <p:txBody>
          <a:bodyPr wrap="square" lIns="0" tIns="0" rIns="0" bIns="0" rtlCol="0" anchor="t">
            <a:noAutofit/>
          </a:bodyPr>
          <a:lstStyle/>
          <a:p>
            <a:pPr>
              <a:lnSpc>
                <a:spcPct val="130000"/>
              </a:lnSpc>
            </a:pPr>
            <a:r>
              <a:rPr lang="zh-CN" altLang="en-US" sz="1400" dirty="0">
                <a:solidFill>
                  <a:schemeClr val="tx1">
                    <a:lumMod val="75000"/>
                    <a:lumOff val="25000"/>
                  </a:schemeClr>
                </a:solidFill>
                <a:latin typeface="+mn-ea"/>
              </a:rPr>
              <a:t>在这里输入你的正文阐述与关键词标题相关的具体内容</a:t>
            </a:r>
            <a:endParaRPr lang="zh-CN" altLang="en-US" sz="1400" b="0" dirty="0">
              <a:solidFill>
                <a:schemeClr val="tx1">
                  <a:lumMod val="75000"/>
                  <a:lumOff val="25000"/>
                </a:schemeClr>
              </a:solidFill>
              <a:effectLst/>
              <a:latin typeface="+mn-ea"/>
            </a:endParaRPr>
          </a:p>
        </p:txBody>
      </p:sp>
      <p:grpSp>
        <p:nvGrpSpPr>
          <p:cNvPr id="59" name="组合 58">
            <a:extLst>
              <a:ext uri="{FF2B5EF4-FFF2-40B4-BE49-F238E27FC236}">
                <a16:creationId xmlns:a16="http://schemas.microsoft.com/office/drawing/2014/main" id="{C244049D-9407-5531-C870-C7A32D38745A}"/>
              </a:ext>
            </a:extLst>
          </p:cNvPr>
          <p:cNvGrpSpPr/>
          <p:nvPr/>
        </p:nvGrpSpPr>
        <p:grpSpPr>
          <a:xfrm>
            <a:off x="828436" y="4814234"/>
            <a:ext cx="338730" cy="346746"/>
            <a:chOff x="11468101" y="295275"/>
            <a:chExt cx="582613" cy="581026"/>
          </a:xfrm>
        </p:grpSpPr>
        <p:sp>
          <p:nvSpPr>
            <p:cNvPr id="60" name="Freeform 36">
              <a:extLst>
                <a:ext uri="{FF2B5EF4-FFF2-40B4-BE49-F238E27FC236}">
                  <a16:creationId xmlns:a16="http://schemas.microsoft.com/office/drawing/2014/main" id="{6AB0F04B-306B-14BA-751E-2A6CCE9DC53E}"/>
                </a:ext>
              </a:extLst>
            </p:cNvPr>
            <p:cNvSpPr>
              <a:spLocks/>
            </p:cNvSpPr>
            <p:nvPr/>
          </p:nvSpPr>
          <p:spPr bwMode="auto">
            <a:xfrm>
              <a:off x="11468101" y="449263"/>
              <a:ext cx="582613" cy="427038"/>
            </a:xfrm>
            <a:custGeom>
              <a:avLst/>
              <a:gdLst>
                <a:gd name="T0" fmla="*/ 193 w 193"/>
                <a:gd name="T1" fmla="*/ 135 h 141"/>
                <a:gd name="T2" fmla="*/ 187 w 193"/>
                <a:gd name="T3" fmla="*/ 141 h 141"/>
                <a:gd name="T4" fmla="*/ 6 w 193"/>
                <a:gd name="T5" fmla="*/ 141 h 141"/>
                <a:gd name="T6" fmla="*/ 0 w 193"/>
                <a:gd name="T7" fmla="*/ 135 h 141"/>
                <a:gd name="T8" fmla="*/ 0 w 193"/>
                <a:gd name="T9" fmla="*/ 7 h 141"/>
                <a:gd name="T10" fmla="*/ 6 w 193"/>
                <a:gd name="T11" fmla="*/ 0 h 141"/>
                <a:gd name="T12" fmla="*/ 97 w 193"/>
                <a:gd name="T13" fmla="*/ 64 h 141"/>
                <a:gd name="T14" fmla="*/ 187 w 193"/>
                <a:gd name="T15" fmla="*/ 0 h 141"/>
                <a:gd name="T16" fmla="*/ 193 w 193"/>
                <a:gd name="T17" fmla="*/ 7 h 141"/>
                <a:gd name="T18" fmla="*/ 193 w 193"/>
                <a:gd name="T19" fmla="*/ 135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3" h="141">
                  <a:moveTo>
                    <a:pt x="193" y="135"/>
                  </a:moveTo>
                  <a:cubicBezTo>
                    <a:pt x="193" y="138"/>
                    <a:pt x="190" y="141"/>
                    <a:pt x="187" y="141"/>
                  </a:cubicBezTo>
                  <a:cubicBezTo>
                    <a:pt x="6" y="141"/>
                    <a:pt x="6" y="141"/>
                    <a:pt x="6" y="141"/>
                  </a:cubicBezTo>
                  <a:cubicBezTo>
                    <a:pt x="3" y="141"/>
                    <a:pt x="0" y="138"/>
                    <a:pt x="0" y="135"/>
                  </a:cubicBezTo>
                  <a:cubicBezTo>
                    <a:pt x="0" y="7"/>
                    <a:pt x="0" y="7"/>
                    <a:pt x="0" y="7"/>
                  </a:cubicBezTo>
                  <a:cubicBezTo>
                    <a:pt x="0" y="3"/>
                    <a:pt x="3" y="0"/>
                    <a:pt x="6" y="0"/>
                  </a:cubicBezTo>
                  <a:cubicBezTo>
                    <a:pt x="97" y="64"/>
                    <a:pt x="97" y="64"/>
                    <a:pt x="97" y="64"/>
                  </a:cubicBezTo>
                  <a:cubicBezTo>
                    <a:pt x="187" y="0"/>
                    <a:pt x="187" y="0"/>
                    <a:pt x="187" y="0"/>
                  </a:cubicBezTo>
                  <a:cubicBezTo>
                    <a:pt x="190" y="0"/>
                    <a:pt x="193" y="3"/>
                    <a:pt x="193" y="7"/>
                  </a:cubicBezTo>
                  <a:lnTo>
                    <a:pt x="193" y="135"/>
                  </a:lnTo>
                  <a:close/>
                </a:path>
              </a:pathLst>
            </a:custGeom>
            <a:noFill/>
            <a:ln w="19050"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37">
              <a:extLst>
                <a:ext uri="{FF2B5EF4-FFF2-40B4-BE49-F238E27FC236}">
                  <a16:creationId xmlns:a16="http://schemas.microsoft.com/office/drawing/2014/main" id="{80EB7184-9ED5-C666-9EE9-143A7D30952E}"/>
                </a:ext>
              </a:extLst>
            </p:cNvPr>
            <p:cNvSpPr>
              <a:spLocks/>
            </p:cNvSpPr>
            <p:nvPr/>
          </p:nvSpPr>
          <p:spPr bwMode="auto">
            <a:xfrm>
              <a:off x="11545889" y="295275"/>
              <a:ext cx="427038" cy="193675"/>
            </a:xfrm>
            <a:custGeom>
              <a:avLst/>
              <a:gdLst>
                <a:gd name="T0" fmla="*/ 0 w 141"/>
                <a:gd name="T1" fmla="*/ 64 h 64"/>
                <a:gd name="T2" fmla="*/ 0 w 141"/>
                <a:gd name="T3" fmla="*/ 7 h 64"/>
                <a:gd name="T4" fmla="*/ 6 w 141"/>
                <a:gd name="T5" fmla="*/ 0 h 64"/>
                <a:gd name="T6" fmla="*/ 135 w 141"/>
                <a:gd name="T7" fmla="*/ 0 h 64"/>
                <a:gd name="T8" fmla="*/ 141 w 141"/>
                <a:gd name="T9" fmla="*/ 7 h 64"/>
                <a:gd name="T10" fmla="*/ 141 w 141"/>
                <a:gd name="T11" fmla="*/ 64 h 64"/>
              </a:gdLst>
              <a:ahLst/>
              <a:cxnLst>
                <a:cxn ang="0">
                  <a:pos x="T0" y="T1"/>
                </a:cxn>
                <a:cxn ang="0">
                  <a:pos x="T2" y="T3"/>
                </a:cxn>
                <a:cxn ang="0">
                  <a:pos x="T4" y="T5"/>
                </a:cxn>
                <a:cxn ang="0">
                  <a:pos x="T6" y="T7"/>
                </a:cxn>
                <a:cxn ang="0">
                  <a:pos x="T8" y="T9"/>
                </a:cxn>
                <a:cxn ang="0">
                  <a:pos x="T10" y="T11"/>
                </a:cxn>
              </a:cxnLst>
              <a:rect l="0" t="0" r="r" b="b"/>
              <a:pathLst>
                <a:path w="141" h="64">
                  <a:moveTo>
                    <a:pt x="0" y="64"/>
                  </a:moveTo>
                  <a:cubicBezTo>
                    <a:pt x="0" y="7"/>
                    <a:pt x="0" y="7"/>
                    <a:pt x="0" y="7"/>
                  </a:cubicBezTo>
                  <a:cubicBezTo>
                    <a:pt x="0" y="3"/>
                    <a:pt x="3" y="0"/>
                    <a:pt x="6" y="0"/>
                  </a:cubicBezTo>
                  <a:cubicBezTo>
                    <a:pt x="135" y="0"/>
                    <a:pt x="135" y="0"/>
                    <a:pt x="135" y="0"/>
                  </a:cubicBezTo>
                  <a:cubicBezTo>
                    <a:pt x="138" y="0"/>
                    <a:pt x="141" y="3"/>
                    <a:pt x="141" y="7"/>
                  </a:cubicBezTo>
                  <a:cubicBezTo>
                    <a:pt x="141" y="64"/>
                    <a:pt x="141" y="64"/>
                    <a:pt x="141" y="64"/>
                  </a:cubicBezTo>
                </a:path>
              </a:pathLst>
            </a:custGeom>
            <a:noFill/>
            <a:ln w="19050"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Line 38">
              <a:extLst>
                <a:ext uri="{FF2B5EF4-FFF2-40B4-BE49-F238E27FC236}">
                  <a16:creationId xmlns:a16="http://schemas.microsoft.com/office/drawing/2014/main" id="{DA25759B-8659-088E-4A00-B8E05B9F2B32}"/>
                </a:ext>
              </a:extLst>
            </p:cNvPr>
            <p:cNvSpPr>
              <a:spLocks noChangeShapeType="1"/>
            </p:cNvSpPr>
            <p:nvPr/>
          </p:nvSpPr>
          <p:spPr bwMode="auto">
            <a:xfrm>
              <a:off x="11652251" y="409575"/>
              <a:ext cx="214313" cy="0"/>
            </a:xfrm>
            <a:prstGeom prst="line">
              <a:avLst/>
            </a:prstGeom>
            <a:noFill/>
            <a:ln w="1905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Line 39">
              <a:extLst>
                <a:ext uri="{FF2B5EF4-FFF2-40B4-BE49-F238E27FC236}">
                  <a16:creationId xmlns:a16="http://schemas.microsoft.com/office/drawing/2014/main" id="{0D39CDBF-8802-C771-1765-1B37BB4002E7}"/>
                </a:ext>
              </a:extLst>
            </p:cNvPr>
            <p:cNvSpPr>
              <a:spLocks noChangeShapeType="1"/>
            </p:cNvSpPr>
            <p:nvPr/>
          </p:nvSpPr>
          <p:spPr bwMode="auto">
            <a:xfrm>
              <a:off x="11652251" y="485775"/>
              <a:ext cx="214313" cy="0"/>
            </a:xfrm>
            <a:prstGeom prst="line">
              <a:avLst/>
            </a:prstGeom>
            <a:noFill/>
            <a:ln w="19050"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71" name="组合 70">
            <a:extLst>
              <a:ext uri="{FF2B5EF4-FFF2-40B4-BE49-F238E27FC236}">
                <a16:creationId xmlns:a16="http://schemas.microsoft.com/office/drawing/2014/main" id="{7933C53D-E1D5-A303-2A2F-4B071413F4E9}"/>
              </a:ext>
            </a:extLst>
          </p:cNvPr>
          <p:cNvGrpSpPr/>
          <p:nvPr/>
        </p:nvGrpSpPr>
        <p:grpSpPr>
          <a:xfrm>
            <a:off x="9255496" y="4819683"/>
            <a:ext cx="345704" cy="344772"/>
            <a:chOff x="5321836" y="3882896"/>
            <a:chExt cx="552450" cy="549275"/>
          </a:xfrm>
        </p:grpSpPr>
        <p:sp>
          <p:nvSpPr>
            <p:cNvPr id="72" name="Freeform 78">
              <a:extLst>
                <a:ext uri="{FF2B5EF4-FFF2-40B4-BE49-F238E27FC236}">
                  <a16:creationId xmlns:a16="http://schemas.microsoft.com/office/drawing/2014/main" id="{F8E0A459-F6A4-C745-FC7F-CD584B577A43}"/>
                </a:ext>
              </a:extLst>
            </p:cNvPr>
            <p:cNvSpPr>
              <a:spLocks/>
            </p:cNvSpPr>
            <p:nvPr/>
          </p:nvSpPr>
          <p:spPr bwMode="auto">
            <a:xfrm>
              <a:off x="5321836" y="3882896"/>
              <a:ext cx="552450" cy="549275"/>
            </a:xfrm>
            <a:custGeom>
              <a:avLst/>
              <a:gdLst>
                <a:gd name="T0" fmla="*/ 0 w 348"/>
                <a:gd name="T1" fmla="*/ 0 h 346"/>
                <a:gd name="T2" fmla="*/ 0 w 348"/>
                <a:gd name="T3" fmla="*/ 346 h 346"/>
                <a:gd name="T4" fmla="*/ 348 w 348"/>
                <a:gd name="T5" fmla="*/ 346 h 346"/>
              </a:gdLst>
              <a:ahLst/>
              <a:cxnLst>
                <a:cxn ang="0">
                  <a:pos x="T0" y="T1"/>
                </a:cxn>
                <a:cxn ang="0">
                  <a:pos x="T2" y="T3"/>
                </a:cxn>
                <a:cxn ang="0">
                  <a:pos x="T4" y="T5"/>
                </a:cxn>
              </a:cxnLst>
              <a:rect l="0" t="0" r="r" b="b"/>
              <a:pathLst>
                <a:path w="348" h="346">
                  <a:moveTo>
                    <a:pt x="0" y="0"/>
                  </a:moveTo>
                  <a:lnTo>
                    <a:pt x="0" y="346"/>
                  </a:lnTo>
                  <a:lnTo>
                    <a:pt x="348" y="346"/>
                  </a:lnTo>
                </a:path>
              </a:pathLst>
            </a:custGeom>
            <a:noFill/>
            <a:ln w="19050"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Rectangle 79">
              <a:extLst>
                <a:ext uri="{FF2B5EF4-FFF2-40B4-BE49-F238E27FC236}">
                  <a16:creationId xmlns:a16="http://schemas.microsoft.com/office/drawing/2014/main" id="{81745A7C-24F6-A424-6271-BEBBC9FD6BBD}"/>
                </a:ext>
              </a:extLst>
            </p:cNvPr>
            <p:cNvSpPr>
              <a:spLocks noChangeArrowheads="1"/>
            </p:cNvSpPr>
            <p:nvPr/>
          </p:nvSpPr>
          <p:spPr bwMode="auto">
            <a:xfrm>
              <a:off x="5382161" y="4206746"/>
              <a:ext cx="95250" cy="158750"/>
            </a:xfrm>
            <a:prstGeom prst="rect">
              <a:avLst/>
            </a:prstGeom>
            <a:noFill/>
            <a:ln w="19050"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Rectangle 80">
              <a:extLst>
                <a:ext uri="{FF2B5EF4-FFF2-40B4-BE49-F238E27FC236}">
                  <a16:creationId xmlns:a16="http://schemas.microsoft.com/office/drawing/2014/main" id="{154E8805-064D-5D37-FDAA-7982CD72BACB}"/>
                </a:ext>
              </a:extLst>
            </p:cNvPr>
            <p:cNvSpPr>
              <a:spLocks noChangeArrowheads="1"/>
            </p:cNvSpPr>
            <p:nvPr/>
          </p:nvSpPr>
          <p:spPr bwMode="auto">
            <a:xfrm>
              <a:off x="5563136" y="3932108"/>
              <a:ext cx="92075" cy="433388"/>
            </a:xfrm>
            <a:prstGeom prst="rect">
              <a:avLst/>
            </a:prstGeom>
            <a:noFill/>
            <a:ln w="19050"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Rectangle 81">
              <a:extLst>
                <a:ext uri="{FF2B5EF4-FFF2-40B4-BE49-F238E27FC236}">
                  <a16:creationId xmlns:a16="http://schemas.microsoft.com/office/drawing/2014/main" id="{26B0D21E-2D1F-8690-DA43-1312B5FD1CE7}"/>
                </a:ext>
              </a:extLst>
            </p:cNvPr>
            <p:cNvSpPr>
              <a:spLocks noChangeArrowheads="1"/>
            </p:cNvSpPr>
            <p:nvPr/>
          </p:nvSpPr>
          <p:spPr bwMode="auto">
            <a:xfrm>
              <a:off x="5744111" y="4049583"/>
              <a:ext cx="92075" cy="315913"/>
            </a:xfrm>
            <a:prstGeom prst="rect">
              <a:avLst/>
            </a:prstGeom>
            <a:noFill/>
            <a:ln w="19050"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4" name="组合 53">
            <a:extLst>
              <a:ext uri="{FF2B5EF4-FFF2-40B4-BE49-F238E27FC236}">
                <a16:creationId xmlns:a16="http://schemas.microsoft.com/office/drawing/2014/main" id="{6E23758F-D9D4-D30E-43B5-1164BC687B7F}"/>
              </a:ext>
            </a:extLst>
          </p:cNvPr>
          <p:cNvGrpSpPr/>
          <p:nvPr/>
        </p:nvGrpSpPr>
        <p:grpSpPr>
          <a:xfrm>
            <a:off x="3568907" y="4818380"/>
            <a:ext cx="343988" cy="351760"/>
            <a:chOff x="1701801" y="487363"/>
            <a:chExt cx="498475" cy="546100"/>
          </a:xfrm>
        </p:grpSpPr>
        <p:sp>
          <p:nvSpPr>
            <p:cNvPr id="55" name="Freeform 9">
              <a:extLst>
                <a:ext uri="{FF2B5EF4-FFF2-40B4-BE49-F238E27FC236}">
                  <a16:creationId xmlns:a16="http://schemas.microsoft.com/office/drawing/2014/main" id="{AE22A7BD-75DD-1DDA-0CAC-EAFAAB818673}"/>
                </a:ext>
              </a:extLst>
            </p:cNvPr>
            <p:cNvSpPr>
              <a:spLocks/>
            </p:cNvSpPr>
            <p:nvPr/>
          </p:nvSpPr>
          <p:spPr bwMode="auto">
            <a:xfrm>
              <a:off x="1701801" y="487363"/>
              <a:ext cx="498475" cy="412750"/>
            </a:xfrm>
            <a:custGeom>
              <a:avLst/>
              <a:gdLst>
                <a:gd name="T0" fmla="*/ 175 w 175"/>
                <a:gd name="T1" fmla="*/ 138 h 145"/>
                <a:gd name="T2" fmla="*/ 168 w 175"/>
                <a:gd name="T3" fmla="*/ 145 h 145"/>
                <a:gd name="T4" fmla="*/ 7 w 175"/>
                <a:gd name="T5" fmla="*/ 145 h 145"/>
                <a:gd name="T6" fmla="*/ 0 w 175"/>
                <a:gd name="T7" fmla="*/ 138 h 145"/>
                <a:gd name="T8" fmla="*/ 0 w 175"/>
                <a:gd name="T9" fmla="*/ 7 h 145"/>
                <a:gd name="T10" fmla="*/ 7 w 175"/>
                <a:gd name="T11" fmla="*/ 0 h 145"/>
                <a:gd name="T12" fmla="*/ 168 w 175"/>
                <a:gd name="T13" fmla="*/ 0 h 145"/>
                <a:gd name="T14" fmla="*/ 175 w 175"/>
                <a:gd name="T15" fmla="*/ 7 h 145"/>
                <a:gd name="T16" fmla="*/ 175 w 175"/>
                <a:gd name="T17" fmla="*/ 138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5" h="145">
                  <a:moveTo>
                    <a:pt x="175" y="138"/>
                  </a:moveTo>
                  <a:cubicBezTo>
                    <a:pt x="175" y="142"/>
                    <a:pt x="172" y="145"/>
                    <a:pt x="168" y="145"/>
                  </a:cubicBezTo>
                  <a:cubicBezTo>
                    <a:pt x="7" y="145"/>
                    <a:pt x="7" y="145"/>
                    <a:pt x="7" y="145"/>
                  </a:cubicBezTo>
                  <a:cubicBezTo>
                    <a:pt x="3" y="145"/>
                    <a:pt x="0" y="142"/>
                    <a:pt x="0" y="138"/>
                  </a:cubicBezTo>
                  <a:cubicBezTo>
                    <a:pt x="0" y="7"/>
                    <a:pt x="0" y="7"/>
                    <a:pt x="0" y="7"/>
                  </a:cubicBezTo>
                  <a:cubicBezTo>
                    <a:pt x="0" y="3"/>
                    <a:pt x="3" y="0"/>
                    <a:pt x="7" y="0"/>
                  </a:cubicBezTo>
                  <a:cubicBezTo>
                    <a:pt x="168" y="0"/>
                    <a:pt x="168" y="0"/>
                    <a:pt x="168" y="0"/>
                  </a:cubicBezTo>
                  <a:cubicBezTo>
                    <a:pt x="172" y="0"/>
                    <a:pt x="175" y="3"/>
                    <a:pt x="175" y="7"/>
                  </a:cubicBezTo>
                  <a:lnTo>
                    <a:pt x="175" y="138"/>
                  </a:lnTo>
                  <a:close/>
                </a:path>
              </a:pathLst>
            </a:custGeom>
            <a:noFill/>
            <a:ln w="1905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10">
              <a:extLst>
                <a:ext uri="{FF2B5EF4-FFF2-40B4-BE49-F238E27FC236}">
                  <a16:creationId xmlns:a16="http://schemas.microsoft.com/office/drawing/2014/main" id="{A3A017F4-9061-3494-B665-A8488F82ECBF}"/>
                </a:ext>
              </a:extLst>
            </p:cNvPr>
            <p:cNvSpPr>
              <a:spLocks/>
            </p:cNvSpPr>
            <p:nvPr/>
          </p:nvSpPr>
          <p:spPr bwMode="auto">
            <a:xfrm>
              <a:off x="1701801" y="849313"/>
              <a:ext cx="498475" cy="184150"/>
            </a:xfrm>
            <a:custGeom>
              <a:avLst/>
              <a:gdLst>
                <a:gd name="T0" fmla="*/ 175 w 175"/>
                <a:gd name="T1" fmla="*/ 0 h 65"/>
                <a:gd name="T2" fmla="*/ 175 w 175"/>
                <a:gd name="T3" fmla="*/ 58 h 65"/>
                <a:gd name="T4" fmla="*/ 168 w 175"/>
                <a:gd name="T5" fmla="*/ 65 h 65"/>
                <a:gd name="T6" fmla="*/ 7 w 175"/>
                <a:gd name="T7" fmla="*/ 65 h 65"/>
                <a:gd name="T8" fmla="*/ 0 w 175"/>
                <a:gd name="T9" fmla="*/ 58 h 65"/>
                <a:gd name="T10" fmla="*/ 0 w 175"/>
                <a:gd name="T11" fmla="*/ 0 h 65"/>
              </a:gdLst>
              <a:ahLst/>
              <a:cxnLst>
                <a:cxn ang="0">
                  <a:pos x="T0" y="T1"/>
                </a:cxn>
                <a:cxn ang="0">
                  <a:pos x="T2" y="T3"/>
                </a:cxn>
                <a:cxn ang="0">
                  <a:pos x="T4" y="T5"/>
                </a:cxn>
                <a:cxn ang="0">
                  <a:pos x="T6" y="T7"/>
                </a:cxn>
                <a:cxn ang="0">
                  <a:pos x="T8" y="T9"/>
                </a:cxn>
                <a:cxn ang="0">
                  <a:pos x="T10" y="T11"/>
                </a:cxn>
              </a:cxnLst>
              <a:rect l="0" t="0" r="r" b="b"/>
              <a:pathLst>
                <a:path w="175" h="65">
                  <a:moveTo>
                    <a:pt x="175" y="0"/>
                  </a:moveTo>
                  <a:cubicBezTo>
                    <a:pt x="175" y="58"/>
                    <a:pt x="175" y="58"/>
                    <a:pt x="175" y="58"/>
                  </a:cubicBezTo>
                  <a:cubicBezTo>
                    <a:pt x="175" y="62"/>
                    <a:pt x="172" y="65"/>
                    <a:pt x="168" y="65"/>
                  </a:cubicBezTo>
                  <a:cubicBezTo>
                    <a:pt x="7" y="65"/>
                    <a:pt x="7" y="65"/>
                    <a:pt x="7" y="65"/>
                  </a:cubicBezTo>
                  <a:cubicBezTo>
                    <a:pt x="3" y="65"/>
                    <a:pt x="0" y="62"/>
                    <a:pt x="0" y="58"/>
                  </a:cubicBezTo>
                  <a:cubicBezTo>
                    <a:pt x="0" y="0"/>
                    <a:pt x="0" y="0"/>
                    <a:pt x="0" y="0"/>
                  </a:cubicBezTo>
                </a:path>
              </a:pathLst>
            </a:custGeom>
            <a:noFill/>
            <a:ln w="1905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11">
              <a:extLst>
                <a:ext uri="{FF2B5EF4-FFF2-40B4-BE49-F238E27FC236}">
                  <a16:creationId xmlns:a16="http://schemas.microsoft.com/office/drawing/2014/main" id="{F5D88BD0-9F8F-C312-C2C8-C20E4C69B81A}"/>
                </a:ext>
              </a:extLst>
            </p:cNvPr>
            <p:cNvSpPr>
              <a:spLocks/>
            </p:cNvSpPr>
            <p:nvPr/>
          </p:nvSpPr>
          <p:spPr bwMode="auto">
            <a:xfrm>
              <a:off x="1749426" y="714376"/>
              <a:ext cx="450850" cy="185738"/>
            </a:xfrm>
            <a:custGeom>
              <a:avLst/>
              <a:gdLst>
                <a:gd name="T0" fmla="*/ 0 w 284"/>
                <a:gd name="T1" fmla="*/ 117 h 117"/>
                <a:gd name="T2" fmla="*/ 115 w 284"/>
                <a:gd name="T3" fmla="*/ 0 h 117"/>
                <a:gd name="T4" fmla="*/ 167 w 284"/>
                <a:gd name="T5" fmla="*/ 54 h 117"/>
                <a:gd name="T6" fmla="*/ 221 w 284"/>
                <a:gd name="T7" fmla="*/ 0 h 117"/>
                <a:gd name="T8" fmla="*/ 284 w 284"/>
                <a:gd name="T9" fmla="*/ 54 h 117"/>
              </a:gdLst>
              <a:ahLst/>
              <a:cxnLst>
                <a:cxn ang="0">
                  <a:pos x="T0" y="T1"/>
                </a:cxn>
                <a:cxn ang="0">
                  <a:pos x="T2" y="T3"/>
                </a:cxn>
                <a:cxn ang="0">
                  <a:pos x="T4" y="T5"/>
                </a:cxn>
                <a:cxn ang="0">
                  <a:pos x="T6" y="T7"/>
                </a:cxn>
                <a:cxn ang="0">
                  <a:pos x="T8" y="T9"/>
                </a:cxn>
              </a:cxnLst>
              <a:rect l="0" t="0" r="r" b="b"/>
              <a:pathLst>
                <a:path w="284" h="117">
                  <a:moveTo>
                    <a:pt x="0" y="117"/>
                  </a:moveTo>
                  <a:lnTo>
                    <a:pt x="115" y="0"/>
                  </a:lnTo>
                  <a:lnTo>
                    <a:pt x="167" y="54"/>
                  </a:lnTo>
                  <a:lnTo>
                    <a:pt x="221" y="0"/>
                  </a:lnTo>
                  <a:lnTo>
                    <a:pt x="284" y="54"/>
                  </a:lnTo>
                </a:path>
              </a:pathLst>
            </a:custGeom>
            <a:noFill/>
            <a:ln w="1905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Oval 12">
              <a:extLst>
                <a:ext uri="{FF2B5EF4-FFF2-40B4-BE49-F238E27FC236}">
                  <a16:creationId xmlns:a16="http://schemas.microsoft.com/office/drawing/2014/main" id="{ABB980AB-1620-B571-372D-896D434C3953}"/>
                </a:ext>
              </a:extLst>
            </p:cNvPr>
            <p:cNvSpPr>
              <a:spLocks noChangeArrowheads="1"/>
            </p:cNvSpPr>
            <p:nvPr/>
          </p:nvSpPr>
          <p:spPr bwMode="auto">
            <a:xfrm>
              <a:off x="1773239" y="587376"/>
              <a:ext cx="96838" cy="93663"/>
            </a:xfrm>
            <a:prstGeom prst="ellipse">
              <a:avLst/>
            </a:prstGeom>
            <a:noFill/>
            <a:ln w="1905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9" name="文本框 78">
            <a:extLst>
              <a:ext uri="{FF2B5EF4-FFF2-40B4-BE49-F238E27FC236}">
                <a16:creationId xmlns:a16="http://schemas.microsoft.com/office/drawing/2014/main" id="{CE900D1E-F605-8343-56CC-F281B855595B}"/>
              </a:ext>
            </a:extLst>
          </p:cNvPr>
          <p:cNvSpPr txBox="1"/>
          <p:nvPr/>
        </p:nvSpPr>
        <p:spPr>
          <a:xfrm>
            <a:off x="4033569" y="4786020"/>
            <a:ext cx="1025922" cy="246221"/>
          </a:xfrm>
          <a:prstGeom prst="rect">
            <a:avLst/>
          </a:prstGeom>
          <a:noFill/>
          <a:effectLst/>
        </p:spPr>
        <p:txBody>
          <a:bodyPr wrap="none" lIns="0" tIns="0" rIns="0" bIns="0" rtlCol="0" anchor="t">
            <a:noAutofit/>
          </a:bodyPr>
          <a:lstStyle/>
          <a:p>
            <a:pPr algn="ctr"/>
            <a:r>
              <a:rPr lang="zh-CN" altLang="en-US" sz="1600" dirty="0">
                <a:solidFill>
                  <a:schemeClr val="bg1"/>
                </a:solidFill>
                <a:latin typeface="+mj-ea"/>
                <a:ea typeface="+mj-ea"/>
              </a:rPr>
              <a:t>关键词标题</a:t>
            </a:r>
          </a:p>
        </p:txBody>
      </p:sp>
      <p:sp>
        <p:nvSpPr>
          <p:cNvPr id="80" name="文本框 79">
            <a:extLst>
              <a:ext uri="{FF2B5EF4-FFF2-40B4-BE49-F238E27FC236}">
                <a16:creationId xmlns:a16="http://schemas.microsoft.com/office/drawing/2014/main" id="{73D6536D-314D-22A1-829C-37A8315F1E09}"/>
              </a:ext>
            </a:extLst>
          </p:cNvPr>
          <p:cNvSpPr txBox="1"/>
          <p:nvPr/>
        </p:nvSpPr>
        <p:spPr>
          <a:xfrm>
            <a:off x="4041080" y="5125431"/>
            <a:ext cx="1434304" cy="817468"/>
          </a:xfrm>
          <a:prstGeom prst="rect">
            <a:avLst/>
          </a:prstGeom>
          <a:noFill/>
          <a:effectLst/>
        </p:spPr>
        <p:txBody>
          <a:bodyPr wrap="square" lIns="0" tIns="0" rIns="0" bIns="0" rtlCol="0" anchor="t">
            <a:noAutofit/>
          </a:bodyPr>
          <a:lstStyle/>
          <a:p>
            <a:pPr>
              <a:lnSpc>
                <a:spcPct val="130000"/>
              </a:lnSpc>
            </a:pPr>
            <a:r>
              <a:rPr lang="zh-CN" altLang="en-US" sz="1400" dirty="0">
                <a:solidFill>
                  <a:schemeClr val="bg1"/>
                </a:solidFill>
                <a:latin typeface="+mn-ea"/>
              </a:rPr>
              <a:t>在这里输入你的正文阐述与关键词标题相关的具体内容</a:t>
            </a:r>
            <a:endParaRPr lang="zh-CN" altLang="en-US" sz="1400" b="0" dirty="0">
              <a:solidFill>
                <a:schemeClr val="bg1"/>
              </a:solidFill>
              <a:effectLst/>
              <a:latin typeface="+mn-ea"/>
            </a:endParaRPr>
          </a:p>
        </p:txBody>
      </p:sp>
      <p:grpSp>
        <p:nvGrpSpPr>
          <p:cNvPr id="64" name="组合 63">
            <a:extLst>
              <a:ext uri="{FF2B5EF4-FFF2-40B4-BE49-F238E27FC236}">
                <a16:creationId xmlns:a16="http://schemas.microsoft.com/office/drawing/2014/main" id="{103FD375-AFD3-6489-EDB7-A7089CCDF78E}"/>
              </a:ext>
            </a:extLst>
          </p:cNvPr>
          <p:cNvGrpSpPr/>
          <p:nvPr/>
        </p:nvGrpSpPr>
        <p:grpSpPr>
          <a:xfrm>
            <a:off x="6456843" y="4813935"/>
            <a:ext cx="340004" cy="348798"/>
            <a:chOff x="1671639" y="2706689"/>
            <a:chExt cx="534987" cy="549275"/>
          </a:xfrm>
        </p:grpSpPr>
        <p:sp>
          <p:nvSpPr>
            <p:cNvPr id="65" name="Freeform 112">
              <a:extLst>
                <a:ext uri="{FF2B5EF4-FFF2-40B4-BE49-F238E27FC236}">
                  <a16:creationId xmlns:a16="http://schemas.microsoft.com/office/drawing/2014/main" id="{60768098-2B23-C36F-9362-66CC75D3AE22}"/>
                </a:ext>
              </a:extLst>
            </p:cNvPr>
            <p:cNvSpPr>
              <a:spLocks/>
            </p:cNvSpPr>
            <p:nvPr/>
          </p:nvSpPr>
          <p:spPr bwMode="auto">
            <a:xfrm>
              <a:off x="1978026" y="3006726"/>
              <a:ext cx="190500" cy="192088"/>
            </a:xfrm>
            <a:custGeom>
              <a:avLst/>
              <a:gdLst>
                <a:gd name="T0" fmla="*/ 35 w 67"/>
                <a:gd name="T1" fmla="*/ 1 h 67"/>
                <a:gd name="T2" fmla="*/ 66 w 67"/>
                <a:gd name="T3" fmla="*/ 35 h 67"/>
                <a:gd name="T4" fmla="*/ 32 w 67"/>
                <a:gd name="T5" fmla="*/ 66 h 67"/>
                <a:gd name="T6" fmla="*/ 1 w 67"/>
                <a:gd name="T7" fmla="*/ 32 h 67"/>
                <a:gd name="T8" fmla="*/ 35 w 67"/>
                <a:gd name="T9" fmla="*/ 1 h 67"/>
              </a:gdLst>
              <a:ahLst/>
              <a:cxnLst>
                <a:cxn ang="0">
                  <a:pos x="T0" y="T1"/>
                </a:cxn>
                <a:cxn ang="0">
                  <a:pos x="T2" y="T3"/>
                </a:cxn>
                <a:cxn ang="0">
                  <a:pos x="T4" y="T5"/>
                </a:cxn>
                <a:cxn ang="0">
                  <a:pos x="T6" y="T7"/>
                </a:cxn>
                <a:cxn ang="0">
                  <a:pos x="T8" y="T9"/>
                </a:cxn>
              </a:cxnLst>
              <a:rect l="0" t="0" r="r" b="b"/>
              <a:pathLst>
                <a:path w="67" h="67">
                  <a:moveTo>
                    <a:pt x="35" y="1"/>
                  </a:moveTo>
                  <a:cubicBezTo>
                    <a:pt x="53" y="2"/>
                    <a:pt x="67" y="17"/>
                    <a:pt x="66" y="35"/>
                  </a:cubicBezTo>
                  <a:cubicBezTo>
                    <a:pt x="65" y="53"/>
                    <a:pt x="50" y="67"/>
                    <a:pt x="32" y="66"/>
                  </a:cubicBezTo>
                  <a:cubicBezTo>
                    <a:pt x="14" y="66"/>
                    <a:pt x="0" y="50"/>
                    <a:pt x="1" y="32"/>
                  </a:cubicBezTo>
                  <a:cubicBezTo>
                    <a:pt x="2" y="14"/>
                    <a:pt x="17" y="0"/>
                    <a:pt x="35" y="1"/>
                  </a:cubicBezTo>
                  <a:close/>
                </a:path>
              </a:pathLst>
            </a:custGeom>
            <a:noFill/>
            <a:ln w="19050"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Line 113">
              <a:extLst>
                <a:ext uri="{FF2B5EF4-FFF2-40B4-BE49-F238E27FC236}">
                  <a16:creationId xmlns:a16="http://schemas.microsoft.com/office/drawing/2014/main" id="{C65A9D86-5281-67C6-7F78-CCC1EAD8AB6D}"/>
                </a:ext>
              </a:extLst>
            </p:cNvPr>
            <p:cNvSpPr>
              <a:spLocks noChangeShapeType="1"/>
            </p:cNvSpPr>
            <p:nvPr/>
          </p:nvSpPr>
          <p:spPr bwMode="auto">
            <a:xfrm>
              <a:off x="2143126" y="3187701"/>
              <a:ext cx="63500" cy="68263"/>
            </a:xfrm>
            <a:prstGeom prst="line">
              <a:avLst/>
            </a:prstGeom>
            <a:noFill/>
            <a:ln w="19050" cap="rnd">
              <a:solidFill>
                <a:schemeClr val="accent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Oval 114">
              <a:extLst>
                <a:ext uri="{FF2B5EF4-FFF2-40B4-BE49-F238E27FC236}">
                  <a16:creationId xmlns:a16="http://schemas.microsoft.com/office/drawing/2014/main" id="{3871FB65-9A73-CD8D-B9B0-CA080F5228A7}"/>
                </a:ext>
              </a:extLst>
            </p:cNvPr>
            <p:cNvSpPr>
              <a:spLocks noChangeArrowheads="1"/>
            </p:cNvSpPr>
            <p:nvPr/>
          </p:nvSpPr>
          <p:spPr bwMode="auto">
            <a:xfrm>
              <a:off x="1671639" y="2706689"/>
              <a:ext cx="454025" cy="153988"/>
            </a:xfrm>
            <a:prstGeom prst="ellipse">
              <a:avLst/>
            </a:prstGeom>
            <a:noFill/>
            <a:ln w="19050"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115">
              <a:extLst>
                <a:ext uri="{FF2B5EF4-FFF2-40B4-BE49-F238E27FC236}">
                  <a16:creationId xmlns:a16="http://schemas.microsoft.com/office/drawing/2014/main" id="{7FED6085-A920-6C3D-DFDA-03529A3949E6}"/>
                </a:ext>
              </a:extLst>
            </p:cNvPr>
            <p:cNvSpPr>
              <a:spLocks/>
            </p:cNvSpPr>
            <p:nvPr/>
          </p:nvSpPr>
          <p:spPr bwMode="auto">
            <a:xfrm>
              <a:off x="1671639" y="2914651"/>
              <a:ext cx="454025" cy="77788"/>
            </a:xfrm>
            <a:custGeom>
              <a:avLst/>
              <a:gdLst>
                <a:gd name="T0" fmla="*/ 159 w 159"/>
                <a:gd name="T1" fmla="*/ 0 h 27"/>
                <a:gd name="T2" fmla="*/ 79 w 159"/>
                <a:gd name="T3" fmla="*/ 27 h 27"/>
                <a:gd name="T4" fmla="*/ 0 w 159"/>
                <a:gd name="T5" fmla="*/ 0 h 27"/>
              </a:gdLst>
              <a:ahLst/>
              <a:cxnLst>
                <a:cxn ang="0">
                  <a:pos x="T0" y="T1"/>
                </a:cxn>
                <a:cxn ang="0">
                  <a:pos x="T2" y="T3"/>
                </a:cxn>
                <a:cxn ang="0">
                  <a:pos x="T4" y="T5"/>
                </a:cxn>
              </a:cxnLst>
              <a:rect l="0" t="0" r="r" b="b"/>
              <a:pathLst>
                <a:path w="159" h="27">
                  <a:moveTo>
                    <a:pt x="159" y="0"/>
                  </a:moveTo>
                  <a:cubicBezTo>
                    <a:pt x="159" y="15"/>
                    <a:pt x="123" y="27"/>
                    <a:pt x="79" y="27"/>
                  </a:cubicBezTo>
                  <a:cubicBezTo>
                    <a:pt x="35" y="27"/>
                    <a:pt x="0" y="15"/>
                    <a:pt x="0" y="0"/>
                  </a:cubicBezTo>
                </a:path>
              </a:pathLst>
            </a:custGeom>
            <a:noFill/>
            <a:ln w="19050"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116">
              <a:extLst>
                <a:ext uri="{FF2B5EF4-FFF2-40B4-BE49-F238E27FC236}">
                  <a16:creationId xmlns:a16="http://schemas.microsoft.com/office/drawing/2014/main" id="{2709F56B-01E7-827C-3729-643A653A21C2}"/>
                </a:ext>
              </a:extLst>
            </p:cNvPr>
            <p:cNvSpPr>
              <a:spLocks/>
            </p:cNvSpPr>
            <p:nvPr/>
          </p:nvSpPr>
          <p:spPr bwMode="auto">
            <a:xfrm>
              <a:off x="1671639" y="3046414"/>
              <a:ext cx="249238" cy="77788"/>
            </a:xfrm>
            <a:custGeom>
              <a:avLst/>
              <a:gdLst>
                <a:gd name="T0" fmla="*/ 87 w 87"/>
                <a:gd name="T1" fmla="*/ 27 h 27"/>
                <a:gd name="T2" fmla="*/ 79 w 87"/>
                <a:gd name="T3" fmla="*/ 27 h 27"/>
                <a:gd name="T4" fmla="*/ 0 w 87"/>
                <a:gd name="T5" fmla="*/ 0 h 27"/>
              </a:gdLst>
              <a:ahLst/>
              <a:cxnLst>
                <a:cxn ang="0">
                  <a:pos x="T0" y="T1"/>
                </a:cxn>
                <a:cxn ang="0">
                  <a:pos x="T2" y="T3"/>
                </a:cxn>
                <a:cxn ang="0">
                  <a:pos x="T4" y="T5"/>
                </a:cxn>
              </a:cxnLst>
              <a:rect l="0" t="0" r="r" b="b"/>
              <a:pathLst>
                <a:path w="87" h="27">
                  <a:moveTo>
                    <a:pt x="87" y="27"/>
                  </a:moveTo>
                  <a:cubicBezTo>
                    <a:pt x="84" y="27"/>
                    <a:pt x="82" y="27"/>
                    <a:pt x="79" y="27"/>
                  </a:cubicBezTo>
                  <a:cubicBezTo>
                    <a:pt x="35" y="27"/>
                    <a:pt x="0" y="15"/>
                    <a:pt x="0" y="0"/>
                  </a:cubicBezTo>
                </a:path>
              </a:pathLst>
            </a:custGeom>
            <a:noFill/>
            <a:ln w="19050"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117">
              <a:extLst>
                <a:ext uri="{FF2B5EF4-FFF2-40B4-BE49-F238E27FC236}">
                  <a16:creationId xmlns:a16="http://schemas.microsoft.com/office/drawing/2014/main" id="{ADE06CFF-2748-465D-839E-48D3604D5723}"/>
                </a:ext>
              </a:extLst>
            </p:cNvPr>
            <p:cNvSpPr>
              <a:spLocks/>
            </p:cNvSpPr>
            <p:nvPr/>
          </p:nvSpPr>
          <p:spPr bwMode="auto">
            <a:xfrm>
              <a:off x="1671639" y="2782889"/>
              <a:ext cx="454025" cy="473075"/>
            </a:xfrm>
            <a:custGeom>
              <a:avLst/>
              <a:gdLst>
                <a:gd name="T0" fmla="*/ 159 w 159"/>
                <a:gd name="T1" fmla="*/ 64 h 165"/>
                <a:gd name="T2" fmla="*/ 159 w 159"/>
                <a:gd name="T3" fmla="*/ 0 h 165"/>
                <a:gd name="T4" fmla="*/ 79 w 159"/>
                <a:gd name="T5" fmla="*/ 27 h 165"/>
                <a:gd name="T6" fmla="*/ 0 w 159"/>
                <a:gd name="T7" fmla="*/ 0 h 165"/>
                <a:gd name="T8" fmla="*/ 0 w 159"/>
                <a:gd name="T9" fmla="*/ 138 h 165"/>
                <a:gd name="T10" fmla="*/ 79 w 159"/>
                <a:gd name="T11" fmla="*/ 165 h 165"/>
                <a:gd name="T12" fmla="*/ 123 w 159"/>
                <a:gd name="T13" fmla="*/ 160 h 165"/>
              </a:gdLst>
              <a:ahLst/>
              <a:cxnLst>
                <a:cxn ang="0">
                  <a:pos x="T0" y="T1"/>
                </a:cxn>
                <a:cxn ang="0">
                  <a:pos x="T2" y="T3"/>
                </a:cxn>
                <a:cxn ang="0">
                  <a:pos x="T4" y="T5"/>
                </a:cxn>
                <a:cxn ang="0">
                  <a:pos x="T6" y="T7"/>
                </a:cxn>
                <a:cxn ang="0">
                  <a:pos x="T8" y="T9"/>
                </a:cxn>
                <a:cxn ang="0">
                  <a:pos x="T10" y="T11"/>
                </a:cxn>
                <a:cxn ang="0">
                  <a:pos x="T12" y="T13"/>
                </a:cxn>
              </a:cxnLst>
              <a:rect l="0" t="0" r="r" b="b"/>
              <a:pathLst>
                <a:path w="159" h="165">
                  <a:moveTo>
                    <a:pt x="159" y="64"/>
                  </a:moveTo>
                  <a:cubicBezTo>
                    <a:pt x="159" y="0"/>
                    <a:pt x="159" y="0"/>
                    <a:pt x="159" y="0"/>
                  </a:cubicBezTo>
                  <a:cubicBezTo>
                    <a:pt x="159" y="15"/>
                    <a:pt x="123" y="27"/>
                    <a:pt x="79" y="27"/>
                  </a:cubicBezTo>
                  <a:cubicBezTo>
                    <a:pt x="35" y="27"/>
                    <a:pt x="0" y="15"/>
                    <a:pt x="0" y="0"/>
                  </a:cubicBezTo>
                  <a:cubicBezTo>
                    <a:pt x="0" y="138"/>
                    <a:pt x="0" y="138"/>
                    <a:pt x="0" y="138"/>
                  </a:cubicBezTo>
                  <a:cubicBezTo>
                    <a:pt x="0" y="153"/>
                    <a:pt x="35" y="165"/>
                    <a:pt x="79" y="165"/>
                  </a:cubicBezTo>
                  <a:cubicBezTo>
                    <a:pt x="96" y="165"/>
                    <a:pt x="111" y="163"/>
                    <a:pt x="123" y="160"/>
                  </a:cubicBezTo>
                </a:path>
              </a:pathLst>
            </a:custGeom>
            <a:noFill/>
            <a:ln w="19050"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89" name="文本框 88">
            <a:extLst>
              <a:ext uri="{FF2B5EF4-FFF2-40B4-BE49-F238E27FC236}">
                <a16:creationId xmlns:a16="http://schemas.microsoft.com/office/drawing/2014/main" id="{67539156-9F5F-6FF0-79C6-02B0050BF50C}"/>
              </a:ext>
            </a:extLst>
          </p:cNvPr>
          <p:cNvSpPr txBox="1"/>
          <p:nvPr/>
        </p:nvSpPr>
        <p:spPr>
          <a:xfrm>
            <a:off x="6907034" y="4786021"/>
            <a:ext cx="1025922" cy="246221"/>
          </a:xfrm>
          <a:prstGeom prst="rect">
            <a:avLst/>
          </a:prstGeom>
          <a:noFill/>
          <a:effectLst/>
        </p:spPr>
        <p:txBody>
          <a:bodyPr wrap="none" lIns="0" tIns="0" rIns="0" bIns="0" rtlCol="0" anchor="t">
            <a:noAutofit/>
          </a:bodyPr>
          <a:lstStyle/>
          <a:p>
            <a:pPr algn="ctr"/>
            <a:r>
              <a:rPr lang="zh-CN" altLang="en-US" sz="1600" dirty="0">
                <a:solidFill>
                  <a:schemeClr val="accent1"/>
                </a:solidFill>
                <a:latin typeface="+mj-ea"/>
                <a:ea typeface="+mj-ea"/>
              </a:rPr>
              <a:t>关键词标题</a:t>
            </a:r>
          </a:p>
        </p:txBody>
      </p:sp>
      <p:sp>
        <p:nvSpPr>
          <p:cNvPr id="90" name="文本框 89">
            <a:extLst>
              <a:ext uri="{FF2B5EF4-FFF2-40B4-BE49-F238E27FC236}">
                <a16:creationId xmlns:a16="http://schemas.microsoft.com/office/drawing/2014/main" id="{BE08C8D1-EF9F-A989-1F7F-48967C0CC657}"/>
              </a:ext>
            </a:extLst>
          </p:cNvPr>
          <p:cNvSpPr txBox="1"/>
          <p:nvPr/>
        </p:nvSpPr>
        <p:spPr>
          <a:xfrm>
            <a:off x="6914545" y="5125432"/>
            <a:ext cx="1434304" cy="817468"/>
          </a:xfrm>
          <a:prstGeom prst="rect">
            <a:avLst/>
          </a:prstGeom>
          <a:noFill/>
          <a:effectLst/>
        </p:spPr>
        <p:txBody>
          <a:bodyPr wrap="square" lIns="0" tIns="0" rIns="0" bIns="0" rtlCol="0" anchor="t">
            <a:noAutofit/>
          </a:bodyPr>
          <a:lstStyle/>
          <a:p>
            <a:pPr>
              <a:lnSpc>
                <a:spcPct val="130000"/>
              </a:lnSpc>
            </a:pPr>
            <a:r>
              <a:rPr lang="zh-CN" altLang="en-US" sz="1400" dirty="0">
                <a:solidFill>
                  <a:schemeClr val="tx1">
                    <a:lumMod val="75000"/>
                    <a:lumOff val="25000"/>
                  </a:schemeClr>
                </a:solidFill>
                <a:latin typeface="+mn-ea"/>
              </a:rPr>
              <a:t>在这里输入你的正文阐述与关键词标题相关的具体内容</a:t>
            </a:r>
            <a:endParaRPr lang="zh-CN" altLang="en-US" sz="1400" b="0" dirty="0">
              <a:solidFill>
                <a:schemeClr val="tx1">
                  <a:lumMod val="75000"/>
                  <a:lumOff val="25000"/>
                </a:schemeClr>
              </a:solidFill>
              <a:effectLst/>
              <a:latin typeface="+mn-ea"/>
            </a:endParaRPr>
          </a:p>
        </p:txBody>
      </p:sp>
      <p:sp>
        <p:nvSpPr>
          <p:cNvPr id="105" name="文本框 104">
            <a:extLst>
              <a:ext uri="{FF2B5EF4-FFF2-40B4-BE49-F238E27FC236}">
                <a16:creationId xmlns:a16="http://schemas.microsoft.com/office/drawing/2014/main" id="{166FDF33-26D4-45F9-D3C8-73D7542F43CE}"/>
              </a:ext>
            </a:extLst>
          </p:cNvPr>
          <p:cNvSpPr txBox="1"/>
          <p:nvPr/>
        </p:nvSpPr>
        <p:spPr>
          <a:xfrm>
            <a:off x="9708031" y="4786020"/>
            <a:ext cx="1025922" cy="246221"/>
          </a:xfrm>
          <a:prstGeom prst="rect">
            <a:avLst/>
          </a:prstGeom>
          <a:noFill/>
          <a:effectLst/>
        </p:spPr>
        <p:txBody>
          <a:bodyPr wrap="none" lIns="0" tIns="0" rIns="0" bIns="0" rtlCol="0" anchor="t">
            <a:noAutofit/>
          </a:bodyPr>
          <a:lstStyle/>
          <a:p>
            <a:pPr algn="ctr"/>
            <a:r>
              <a:rPr lang="zh-CN" altLang="en-US" sz="1600" dirty="0">
                <a:solidFill>
                  <a:schemeClr val="accent1"/>
                </a:solidFill>
                <a:latin typeface="+mj-ea"/>
                <a:ea typeface="+mj-ea"/>
              </a:rPr>
              <a:t>关键词标题</a:t>
            </a:r>
          </a:p>
        </p:txBody>
      </p:sp>
      <p:sp>
        <p:nvSpPr>
          <p:cNvPr id="106" name="文本框 105">
            <a:extLst>
              <a:ext uri="{FF2B5EF4-FFF2-40B4-BE49-F238E27FC236}">
                <a16:creationId xmlns:a16="http://schemas.microsoft.com/office/drawing/2014/main" id="{43154F08-B71A-0613-6059-B2F5AC8E0F69}"/>
              </a:ext>
            </a:extLst>
          </p:cNvPr>
          <p:cNvSpPr txBox="1"/>
          <p:nvPr/>
        </p:nvSpPr>
        <p:spPr>
          <a:xfrm>
            <a:off x="9715542" y="5125431"/>
            <a:ext cx="1434304" cy="817468"/>
          </a:xfrm>
          <a:prstGeom prst="rect">
            <a:avLst/>
          </a:prstGeom>
          <a:noFill/>
          <a:effectLst/>
        </p:spPr>
        <p:txBody>
          <a:bodyPr wrap="square" lIns="0" tIns="0" rIns="0" bIns="0" rtlCol="0" anchor="t">
            <a:noAutofit/>
          </a:bodyPr>
          <a:lstStyle/>
          <a:p>
            <a:pPr>
              <a:lnSpc>
                <a:spcPct val="130000"/>
              </a:lnSpc>
            </a:pPr>
            <a:r>
              <a:rPr lang="zh-CN" altLang="en-US" sz="1400" dirty="0">
                <a:solidFill>
                  <a:schemeClr val="tx1">
                    <a:lumMod val="75000"/>
                    <a:lumOff val="25000"/>
                  </a:schemeClr>
                </a:solidFill>
                <a:latin typeface="+mn-ea"/>
              </a:rPr>
              <a:t>在这里输入你的正文阐述与关键词标题相关的具体内容</a:t>
            </a:r>
            <a:endParaRPr lang="zh-CN" altLang="en-US" sz="1400" b="0" dirty="0">
              <a:solidFill>
                <a:schemeClr val="tx1">
                  <a:lumMod val="75000"/>
                  <a:lumOff val="25000"/>
                </a:schemeClr>
              </a:solidFill>
              <a:effectLst/>
              <a:latin typeface="+mn-ea"/>
            </a:endParaRPr>
          </a:p>
        </p:txBody>
      </p:sp>
    </p:spTree>
    <p:extLst>
      <p:ext uri="{BB962C8B-B14F-4D97-AF65-F5344CB8AC3E}">
        <p14:creationId xmlns:p14="http://schemas.microsoft.com/office/powerpoint/2010/main" val="354457195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圆角 3">
            <a:extLst>
              <a:ext uri="{FF2B5EF4-FFF2-40B4-BE49-F238E27FC236}">
                <a16:creationId xmlns:a16="http://schemas.microsoft.com/office/drawing/2014/main" id="{2AC74793-B128-3A49-E50E-B352D9CA11E0}"/>
              </a:ext>
            </a:extLst>
          </p:cNvPr>
          <p:cNvSpPr/>
          <p:nvPr/>
        </p:nvSpPr>
        <p:spPr>
          <a:xfrm>
            <a:off x="2133600" y="4076780"/>
            <a:ext cx="3013200" cy="709200"/>
          </a:xfrm>
          <a:prstGeom prst="roundRect">
            <a:avLst>
              <a:gd name="adj" fmla="val 50000"/>
            </a:avLst>
          </a:prstGeom>
          <a:blipFill>
            <a:blip r:embed="rId3" cstate="screen">
              <a:extLst>
                <a:ext uri="{28A0092B-C50C-407E-A947-70E740481C1C}">
                  <a14:useLocalDpi xmlns:a14="http://schemas.microsoft.com/office/drawing/2010/main"/>
                </a:ext>
              </a:extLst>
            </a:blip>
            <a:stretch>
              <a:fillRect/>
            </a:stretch>
          </a:blipFill>
          <a:ln>
            <a:noFill/>
          </a:ln>
          <a:effectLst>
            <a:innerShdw blurRad="63500" dist="25400" dir="13500000">
              <a:schemeClr val="accent1">
                <a:lumMod val="50000"/>
                <a:alpha val="7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圆角 4">
            <a:extLst>
              <a:ext uri="{FF2B5EF4-FFF2-40B4-BE49-F238E27FC236}">
                <a16:creationId xmlns:a16="http://schemas.microsoft.com/office/drawing/2014/main" id="{2C52A1D4-2C70-480A-7954-8D3F151C8117}"/>
              </a:ext>
            </a:extLst>
          </p:cNvPr>
          <p:cNvSpPr/>
          <p:nvPr/>
        </p:nvSpPr>
        <p:spPr>
          <a:xfrm>
            <a:off x="7045202" y="4076780"/>
            <a:ext cx="3013200" cy="709200"/>
          </a:xfrm>
          <a:prstGeom prst="roundRect">
            <a:avLst>
              <a:gd name="adj" fmla="val 50000"/>
            </a:avLst>
          </a:prstGeom>
          <a:blipFill>
            <a:blip r:embed="rId3" cstate="screen">
              <a:extLst>
                <a:ext uri="{28A0092B-C50C-407E-A947-70E740481C1C}">
                  <a14:useLocalDpi xmlns:a14="http://schemas.microsoft.com/office/drawing/2010/main"/>
                </a:ext>
              </a:extLst>
            </a:blip>
            <a:stretch>
              <a:fillRect/>
            </a:stretch>
          </a:blipFill>
          <a:ln>
            <a:noFill/>
          </a:ln>
          <a:effectLst>
            <a:innerShdw blurRad="63500" dist="25400" dir="13500000">
              <a:schemeClr val="accent1">
                <a:lumMod val="50000"/>
                <a:alpha val="7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AFC0AA66-61B5-6ED9-1B8C-784B1162391E}"/>
              </a:ext>
            </a:extLst>
          </p:cNvPr>
          <p:cNvSpPr txBox="1"/>
          <p:nvPr/>
        </p:nvSpPr>
        <p:spPr>
          <a:xfrm>
            <a:off x="2904784" y="4277492"/>
            <a:ext cx="1470832" cy="307777"/>
          </a:xfrm>
          <a:prstGeom prst="rect">
            <a:avLst/>
          </a:prstGeom>
          <a:noFill/>
        </p:spPr>
        <p:txBody>
          <a:bodyPr wrap="square" lIns="0" tIns="0" rIns="0" bIns="0" rtlCol="0">
            <a:noAutofit/>
          </a:bodyPr>
          <a:lstStyle/>
          <a:p>
            <a:r>
              <a:rPr lang="zh-CN" altLang="en-US" sz="2000" dirty="0">
                <a:gradFill>
                  <a:gsLst>
                    <a:gs pos="27000">
                      <a:schemeClr val="accent2">
                        <a:lumMod val="20000"/>
                        <a:lumOff val="80000"/>
                      </a:schemeClr>
                    </a:gs>
                    <a:gs pos="68000">
                      <a:schemeClr val="accent3">
                        <a:lumMod val="20000"/>
                        <a:lumOff val="80000"/>
                      </a:schemeClr>
                    </a:gs>
                  </a:gsLst>
                  <a:lin ang="2700000" scaled="1"/>
                </a:gradFill>
                <a:effectLst>
                  <a:outerShdw blurRad="38100" dist="38100" dir="2700000" algn="tl">
                    <a:srgbClr val="000000">
                      <a:alpha val="43137"/>
                    </a:srgbClr>
                  </a:outerShdw>
                </a:effectLst>
                <a:latin typeface="+mn-ea"/>
              </a:rPr>
              <a:t>汇报人：</a:t>
            </a:r>
            <a:r>
              <a:rPr lang="en-US" altLang="zh-CN" sz="2000" dirty="0">
                <a:gradFill>
                  <a:gsLst>
                    <a:gs pos="27000">
                      <a:schemeClr val="accent2">
                        <a:lumMod val="20000"/>
                        <a:lumOff val="80000"/>
                      </a:schemeClr>
                    </a:gs>
                    <a:gs pos="68000">
                      <a:schemeClr val="accent3">
                        <a:lumMod val="20000"/>
                        <a:lumOff val="80000"/>
                      </a:schemeClr>
                    </a:gs>
                  </a:gsLst>
                  <a:lin ang="2700000" scaled="1"/>
                </a:gradFill>
                <a:effectLst>
                  <a:outerShdw blurRad="38100" dist="38100" dir="2700000" algn="tl">
                    <a:srgbClr val="000000">
                      <a:alpha val="43137"/>
                    </a:srgbClr>
                  </a:outerShdw>
                </a:effectLst>
                <a:latin typeface="+mn-ea"/>
              </a:rPr>
              <a:t>XXX</a:t>
            </a:r>
            <a:endParaRPr lang="zh-CN" altLang="en-US" sz="2000" dirty="0">
              <a:gradFill>
                <a:gsLst>
                  <a:gs pos="27000">
                    <a:schemeClr val="accent2">
                      <a:lumMod val="20000"/>
                      <a:lumOff val="80000"/>
                    </a:schemeClr>
                  </a:gs>
                  <a:gs pos="68000">
                    <a:schemeClr val="accent3">
                      <a:lumMod val="20000"/>
                      <a:lumOff val="80000"/>
                    </a:schemeClr>
                  </a:gs>
                </a:gsLst>
                <a:lin ang="2700000" scaled="1"/>
              </a:gradFill>
              <a:effectLst>
                <a:outerShdw blurRad="38100" dist="38100" dir="2700000" algn="tl">
                  <a:srgbClr val="000000">
                    <a:alpha val="43137"/>
                  </a:srgbClr>
                </a:outerShdw>
              </a:effectLst>
              <a:latin typeface="+mn-ea"/>
            </a:endParaRPr>
          </a:p>
        </p:txBody>
      </p:sp>
      <p:sp>
        <p:nvSpPr>
          <p:cNvPr id="7" name="文本框 6">
            <a:extLst>
              <a:ext uri="{FF2B5EF4-FFF2-40B4-BE49-F238E27FC236}">
                <a16:creationId xmlns:a16="http://schemas.microsoft.com/office/drawing/2014/main" id="{D9FFF9D0-0900-0F4B-C5ED-96137637F271}"/>
              </a:ext>
            </a:extLst>
          </p:cNvPr>
          <p:cNvSpPr txBox="1"/>
          <p:nvPr/>
        </p:nvSpPr>
        <p:spPr>
          <a:xfrm>
            <a:off x="7408168" y="4277492"/>
            <a:ext cx="2287268" cy="307777"/>
          </a:xfrm>
          <a:prstGeom prst="rect">
            <a:avLst/>
          </a:prstGeom>
          <a:noFill/>
        </p:spPr>
        <p:txBody>
          <a:bodyPr wrap="square" lIns="0" tIns="0" rIns="0" bIns="0" rtlCol="0">
            <a:noAutofit/>
          </a:bodyPr>
          <a:lstStyle/>
          <a:p>
            <a:r>
              <a:rPr lang="zh-CN" altLang="en-US" sz="2000" dirty="0">
                <a:gradFill>
                  <a:gsLst>
                    <a:gs pos="27000">
                      <a:schemeClr val="accent2">
                        <a:lumMod val="20000"/>
                        <a:lumOff val="80000"/>
                      </a:schemeClr>
                    </a:gs>
                    <a:gs pos="68000">
                      <a:schemeClr val="accent3">
                        <a:lumMod val="20000"/>
                        <a:lumOff val="80000"/>
                      </a:schemeClr>
                    </a:gs>
                  </a:gsLst>
                  <a:lin ang="2700000" scaled="1"/>
                </a:gradFill>
                <a:effectLst>
                  <a:outerShdw blurRad="38100" dist="38100" dir="2700000" algn="tl">
                    <a:srgbClr val="000000">
                      <a:alpha val="43137"/>
                    </a:srgbClr>
                  </a:outerShdw>
                </a:effectLst>
                <a:latin typeface="+mn-ea"/>
              </a:rPr>
              <a:t>汇报时间：</a:t>
            </a:r>
            <a:r>
              <a:rPr lang="en-US" altLang="zh-CN" sz="2000" dirty="0">
                <a:gradFill>
                  <a:gsLst>
                    <a:gs pos="27000">
                      <a:schemeClr val="accent2">
                        <a:lumMod val="20000"/>
                        <a:lumOff val="80000"/>
                      </a:schemeClr>
                    </a:gs>
                    <a:gs pos="68000">
                      <a:schemeClr val="accent3">
                        <a:lumMod val="20000"/>
                        <a:lumOff val="80000"/>
                      </a:schemeClr>
                    </a:gs>
                  </a:gsLst>
                  <a:lin ang="2700000" scaled="1"/>
                </a:gradFill>
                <a:effectLst>
                  <a:outerShdw blurRad="38100" dist="38100" dir="2700000" algn="tl">
                    <a:srgbClr val="000000">
                      <a:alpha val="43137"/>
                    </a:srgbClr>
                  </a:outerShdw>
                </a:effectLst>
                <a:latin typeface="+mn-ea"/>
              </a:rPr>
              <a:t>20XX.X.X</a:t>
            </a:r>
            <a:endParaRPr lang="zh-CN" altLang="en-US" sz="2000" dirty="0">
              <a:gradFill>
                <a:gsLst>
                  <a:gs pos="27000">
                    <a:schemeClr val="accent2">
                      <a:lumMod val="20000"/>
                      <a:lumOff val="80000"/>
                    </a:schemeClr>
                  </a:gs>
                  <a:gs pos="68000">
                    <a:schemeClr val="accent3">
                      <a:lumMod val="20000"/>
                      <a:lumOff val="80000"/>
                    </a:schemeClr>
                  </a:gs>
                </a:gsLst>
                <a:lin ang="2700000" scaled="1"/>
              </a:gradFill>
              <a:effectLst>
                <a:outerShdw blurRad="38100" dist="38100" dir="2700000" algn="tl">
                  <a:srgbClr val="000000">
                    <a:alpha val="43137"/>
                  </a:srgbClr>
                </a:outerShdw>
              </a:effectLst>
              <a:latin typeface="+mn-ea"/>
            </a:endParaRPr>
          </a:p>
        </p:txBody>
      </p:sp>
      <p:sp>
        <p:nvSpPr>
          <p:cNvPr id="10" name="文本框 9">
            <a:extLst>
              <a:ext uri="{FF2B5EF4-FFF2-40B4-BE49-F238E27FC236}">
                <a16:creationId xmlns:a16="http://schemas.microsoft.com/office/drawing/2014/main" id="{CD8B4FD4-A85D-22F9-879B-9378837F76CC}"/>
              </a:ext>
            </a:extLst>
          </p:cNvPr>
          <p:cNvSpPr txBox="1"/>
          <p:nvPr/>
        </p:nvSpPr>
        <p:spPr>
          <a:xfrm>
            <a:off x="2029789" y="2803962"/>
            <a:ext cx="8079411" cy="369332"/>
          </a:xfrm>
          <a:prstGeom prst="rect">
            <a:avLst/>
          </a:prstGeom>
          <a:noFill/>
        </p:spPr>
        <p:txBody>
          <a:bodyPr wrap="square" rtlCol="0">
            <a:noAutofit/>
          </a:bodyPr>
          <a:lstStyle/>
          <a:p>
            <a:pPr algn="dist"/>
            <a:r>
              <a:rPr lang="en-US" altLang="zh-CN" dirty="0">
                <a:gradFill>
                  <a:gsLst>
                    <a:gs pos="27000">
                      <a:schemeClr val="accent2">
                        <a:lumMod val="20000"/>
                        <a:lumOff val="80000"/>
                      </a:schemeClr>
                    </a:gs>
                    <a:gs pos="68000">
                      <a:schemeClr val="accent3">
                        <a:lumMod val="20000"/>
                        <a:lumOff val="80000"/>
                      </a:schemeClr>
                    </a:gs>
                  </a:gsLst>
                  <a:lin ang="2700000" scaled="1"/>
                </a:gradFill>
                <a:effectLst>
                  <a:outerShdw blurRad="38100" dist="38100" dir="2700000" algn="tl">
                    <a:srgbClr val="000000">
                      <a:alpha val="43137"/>
                    </a:srgbClr>
                  </a:outerShdw>
                </a:effectLst>
              </a:rPr>
              <a:t>Make persistent efforts and the future can be expected</a:t>
            </a:r>
            <a:endParaRPr lang="zh-CN" altLang="en-US" dirty="0">
              <a:gradFill>
                <a:gsLst>
                  <a:gs pos="27000">
                    <a:schemeClr val="accent2">
                      <a:lumMod val="20000"/>
                      <a:lumOff val="80000"/>
                    </a:schemeClr>
                  </a:gs>
                  <a:gs pos="68000">
                    <a:schemeClr val="accent3">
                      <a:lumMod val="20000"/>
                      <a:lumOff val="80000"/>
                    </a:schemeClr>
                  </a:gs>
                </a:gsLst>
                <a:lin ang="2700000" scaled="1"/>
              </a:gradFill>
              <a:effectLst>
                <a:outerShdw blurRad="38100" dist="38100" dir="2700000" algn="tl">
                  <a:srgbClr val="000000">
                    <a:alpha val="43137"/>
                  </a:srgbClr>
                </a:outerShdw>
              </a:effectLst>
            </a:endParaRPr>
          </a:p>
        </p:txBody>
      </p:sp>
      <p:sp>
        <p:nvSpPr>
          <p:cNvPr id="11" name="文本框 10">
            <a:extLst>
              <a:ext uri="{FF2B5EF4-FFF2-40B4-BE49-F238E27FC236}">
                <a16:creationId xmlns:a16="http://schemas.microsoft.com/office/drawing/2014/main" id="{B617B7AF-4F25-1A4F-C998-2F445EA6EE9E}"/>
              </a:ext>
            </a:extLst>
          </p:cNvPr>
          <p:cNvSpPr txBox="1">
            <a:spLocks/>
          </p:cNvSpPr>
          <p:nvPr/>
        </p:nvSpPr>
        <p:spPr>
          <a:xfrm>
            <a:off x="2133600" y="2065298"/>
            <a:ext cx="7924800" cy="738664"/>
          </a:xfrm>
          <a:prstGeom prst="rect">
            <a:avLst/>
          </a:prstGeom>
          <a:noFill/>
        </p:spPr>
        <p:txBody>
          <a:bodyPr wrap="square" lIns="0" tIns="0" rIns="0" bIns="0" rtlCol="0">
            <a:noAutofit/>
          </a:bodyPr>
          <a:lstStyle/>
          <a:p>
            <a:pPr algn="dist"/>
            <a:r>
              <a:rPr lang="zh-CN" altLang="en-US" sz="4800" dirty="0">
                <a:solidFill>
                  <a:schemeClr val="accent2"/>
                </a:solidFill>
                <a:effectLst>
                  <a:outerShdw blurRad="38100" dist="38100" dir="2700000" algn="tl">
                    <a:srgbClr val="000000">
                      <a:alpha val="43137"/>
                    </a:srgbClr>
                  </a:outerShdw>
                </a:effectLst>
                <a:latin typeface="+mj-ea"/>
                <a:ea typeface="+mj-ea"/>
              </a:rPr>
              <a:t>再接再厉 未来可期</a:t>
            </a:r>
          </a:p>
        </p:txBody>
      </p:sp>
    </p:spTree>
    <p:extLst>
      <p:ext uri="{BB962C8B-B14F-4D97-AF65-F5344CB8AC3E}">
        <p14:creationId xmlns:p14="http://schemas.microsoft.com/office/powerpoint/2010/main" val="141547713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8D388C09-D886-6AA4-6F20-36E74DD4F855}"/>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83082931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48A38EE6-2754-53DD-1F8C-DB75CF5C65DF}"/>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12708561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1270591A-6AAD-912C-755A-95DDD00BAEFD}"/>
              </a:ext>
            </a:extLst>
          </p:cNvPr>
          <p:cNvSpPr/>
          <p:nvPr/>
        </p:nvSpPr>
        <p:spPr>
          <a:xfrm>
            <a:off x="695325" y="5110052"/>
            <a:ext cx="4203395" cy="933332"/>
          </a:xfrm>
          <a:prstGeom prst="rect">
            <a:avLst/>
          </a:prstGeom>
        </p:spPr>
        <p:txBody>
          <a:bodyPr wrap="none">
            <a:spAutoFit/>
          </a:bodyPr>
          <a:lstStyle/>
          <a:p>
            <a:r>
              <a:rPr lang="zh-CN" altLang="en-US" sz="1400" b="1" dirty="0">
                <a:solidFill>
                  <a:srgbClr val="FF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豆芽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3">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a:extLst>
              <a:ext uri="{FF2B5EF4-FFF2-40B4-BE49-F238E27FC236}">
                <a16:creationId xmlns:a16="http://schemas.microsoft.com/office/drawing/2014/main" id="{5BCC6F13-F7FB-A7E0-73AA-85C1F5DEA99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09507" y="4610550"/>
            <a:ext cx="1572527" cy="360120"/>
          </a:xfrm>
          <a:prstGeom prst="rect">
            <a:avLst/>
          </a:prstGeom>
        </p:spPr>
      </p:pic>
    </p:spTree>
    <p:extLst>
      <p:ext uri="{BB962C8B-B14F-4D97-AF65-F5344CB8AC3E}">
        <p14:creationId xmlns:p14="http://schemas.microsoft.com/office/powerpoint/2010/main" val="10617116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a:extLst>
              <a:ext uri="{FF2B5EF4-FFF2-40B4-BE49-F238E27FC236}">
                <a16:creationId xmlns:a16="http://schemas.microsoft.com/office/drawing/2014/main" id="{CE745516-6BBD-3BAC-4A71-344D7CBD61A1}"/>
              </a:ext>
            </a:extLst>
          </p:cNvPr>
          <p:cNvSpPr txBox="1"/>
          <p:nvPr/>
        </p:nvSpPr>
        <p:spPr>
          <a:xfrm>
            <a:off x="5242895" y="748910"/>
            <a:ext cx="1706210" cy="923330"/>
          </a:xfrm>
          <a:prstGeom prst="rect">
            <a:avLst/>
          </a:prstGeom>
          <a:noFill/>
        </p:spPr>
        <p:txBody>
          <a:bodyPr wrap="square" lIns="0" tIns="0" rIns="0" bIns="0" rtlCol="0">
            <a:noAutofit/>
          </a:bodyPr>
          <a:lstStyle>
            <a:defPPr>
              <a:defRPr lang="zh-CN"/>
            </a:defPPr>
            <a:lvl1pPr algn="dist">
              <a:defRPr sz="4800">
                <a:gradFill flip="none" rotWithShape="1">
                  <a:gsLst>
                    <a:gs pos="70000">
                      <a:srgbClr val="0CCAEB"/>
                    </a:gs>
                    <a:gs pos="30000">
                      <a:schemeClr val="accent2"/>
                    </a:gs>
                  </a:gsLst>
                  <a:lin ang="2700000" scaled="1"/>
                  <a:tileRect/>
                </a:gradFill>
                <a:effectLst>
                  <a:outerShdw blurRad="38100" dist="38100" dir="2700000" algn="tl">
                    <a:srgbClr val="000000">
                      <a:alpha val="43137"/>
                    </a:srgbClr>
                  </a:outerShdw>
                </a:effectLst>
                <a:latin typeface="+mj-ea"/>
                <a:ea typeface="+mj-ea"/>
              </a:defRPr>
            </a:lvl1pPr>
          </a:lstStyle>
          <a:p>
            <a:pPr algn="ctr"/>
            <a:r>
              <a:rPr lang="zh-CN" altLang="en-US" sz="6000" dirty="0">
                <a:solidFill>
                  <a:schemeClr val="accent2"/>
                </a:solidFill>
              </a:rPr>
              <a:t>目 录</a:t>
            </a:r>
          </a:p>
        </p:txBody>
      </p:sp>
      <p:sp>
        <p:nvSpPr>
          <p:cNvPr id="28" name="文本框 27">
            <a:extLst>
              <a:ext uri="{FF2B5EF4-FFF2-40B4-BE49-F238E27FC236}">
                <a16:creationId xmlns:a16="http://schemas.microsoft.com/office/drawing/2014/main" id="{4FA74FB7-C33E-DEBC-2DB9-796CC7E4CC6E}"/>
              </a:ext>
            </a:extLst>
          </p:cNvPr>
          <p:cNvSpPr txBox="1"/>
          <p:nvPr/>
        </p:nvSpPr>
        <p:spPr>
          <a:xfrm>
            <a:off x="5336176" y="1683507"/>
            <a:ext cx="1557384" cy="276999"/>
          </a:xfrm>
          <a:prstGeom prst="rect">
            <a:avLst/>
          </a:prstGeom>
          <a:noFill/>
        </p:spPr>
        <p:txBody>
          <a:bodyPr wrap="square" lIns="0" tIns="0" rIns="0" bIns="0" rtlCol="0">
            <a:spAutoFit/>
          </a:bodyPr>
          <a:lstStyle/>
          <a:p>
            <a:pPr algn="dist"/>
            <a:r>
              <a:rPr lang="en-US" altLang="zh-CN" dirty="0">
                <a:gradFill>
                  <a:gsLst>
                    <a:gs pos="40000">
                      <a:schemeClr val="accent2">
                        <a:lumMod val="20000"/>
                        <a:lumOff val="80000"/>
                      </a:schemeClr>
                    </a:gs>
                    <a:gs pos="77000">
                      <a:schemeClr val="accent3">
                        <a:lumMod val="20000"/>
                        <a:lumOff val="80000"/>
                      </a:schemeClr>
                    </a:gs>
                  </a:gsLst>
                  <a:lin ang="2700000" scaled="1"/>
                </a:gradFill>
                <a:effectLst>
                  <a:outerShdw blurRad="38100" dist="38100" dir="2700000" algn="tl">
                    <a:srgbClr val="000000">
                      <a:alpha val="43137"/>
                    </a:srgbClr>
                  </a:outerShdw>
                </a:effectLst>
                <a:latin typeface="+mj-lt"/>
              </a:rPr>
              <a:t>CONTENTS</a:t>
            </a:r>
            <a:endParaRPr lang="zh-CN" altLang="en-US" dirty="0">
              <a:gradFill>
                <a:gsLst>
                  <a:gs pos="40000">
                    <a:schemeClr val="accent2">
                      <a:lumMod val="20000"/>
                      <a:lumOff val="80000"/>
                    </a:schemeClr>
                  </a:gs>
                  <a:gs pos="77000">
                    <a:schemeClr val="accent3">
                      <a:lumMod val="20000"/>
                      <a:lumOff val="80000"/>
                    </a:schemeClr>
                  </a:gs>
                </a:gsLst>
                <a:lin ang="2700000" scaled="1"/>
              </a:gradFill>
              <a:effectLst>
                <a:outerShdw blurRad="38100" dist="38100" dir="2700000" algn="tl">
                  <a:srgbClr val="000000">
                    <a:alpha val="43137"/>
                  </a:srgbClr>
                </a:outerShdw>
              </a:effectLst>
              <a:latin typeface="+mj-lt"/>
            </a:endParaRPr>
          </a:p>
        </p:txBody>
      </p:sp>
      <p:sp>
        <p:nvSpPr>
          <p:cNvPr id="19" name="矩形: 圆角 18">
            <a:extLst>
              <a:ext uri="{FF2B5EF4-FFF2-40B4-BE49-F238E27FC236}">
                <a16:creationId xmlns:a16="http://schemas.microsoft.com/office/drawing/2014/main" id="{04467607-89E8-0B1B-8366-096DEF970B95}"/>
              </a:ext>
            </a:extLst>
          </p:cNvPr>
          <p:cNvSpPr/>
          <p:nvPr/>
        </p:nvSpPr>
        <p:spPr>
          <a:xfrm>
            <a:off x="2371780" y="2807005"/>
            <a:ext cx="3169899" cy="1238624"/>
          </a:xfrm>
          <a:prstGeom prst="roundRect">
            <a:avLst>
              <a:gd name="adj" fmla="val 11140"/>
            </a:avLst>
          </a:prstGeom>
          <a:blipFill>
            <a:blip r:embed="rId3" cstate="screen">
              <a:extLst>
                <a:ext uri="{28A0092B-C50C-407E-A947-70E740481C1C}">
                  <a14:useLocalDpi xmlns:a14="http://schemas.microsoft.com/office/drawing/2010/main"/>
                </a:ext>
              </a:extLst>
            </a:blip>
            <a:stretch>
              <a:fillRect/>
            </a:stretch>
          </a:blipFill>
          <a:ln>
            <a:noFill/>
          </a:ln>
          <a:effectLst>
            <a:innerShdw blurRad="63500" dist="25400" dir="13500000">
              <a:schemeClr val="accent1">
                <a:lumMod val="50000"/>
                <a:alpha val="7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0" name="文本框 29">
            <a:extLst>
              <a:ext uri="{FF2B5EF4-FFF2-40B4-BE49-F238E27FC236}">
                <a16:creationId xmlns:a16="http://schemas.microsoft.com/office/drawing/2014/main" id="{B4546B1A-F7F3-DB99-D9C0-56D1686CA6F5}"/>
              </a:ext>
            </a:extLst>
          </p:cNvPr>
          <p:cNvSpPr txBox="1"/>
          <p:nvPr/>
        </p:nvSpPr>
        <p:spPr>
          <a:xfrm>
            <a:off x="2706942" y="3104916"/>
            <a:ext cx="696297" cy="615553"/>
          </a:xfrm>
          <a:prstGeom prst="rect">
            <a:avLst/>
          </a:prstGeom>
          <a:noFill/>
        </p:spPr>
        <p:txBody>
          <a:bodyPr wrap="square" lIns="0" tIns="0" rIns="0" bIns="0" rtlCol="0">
            <a:noAutofit/>
          </a:bodyPr>
          <a:lstStyle/>
          <a:p>
            <a:r>
              <a:rPr lang="en-US" altLang="zh-CN" sz="4000" dirty="0">
                <a:solidFill>
                  <a:schemeClr val="accent2"/>
                </a:solidFill>
                <a:effectLst>
                  <a:outerShdw dist="19050" dir="2700000" algn="l" rotWithShape="0">
                    <a:schemeClr val="accent1">
                      <a:lumMod val="50000"/>
                    </a:schemeClr>
                  </a:outerShdw>
                </a:effectLst>
                <a:latin typeface="+mj-lt"/>
                <a:ea typeface="+mj-ea"/>
              </a:rPr>
              <a:t>01</a:t>
            </a:r>
            <a:endParaRPr lang="zh-CN" altLang="en-US" sz="4000" dirty="0">
              <a:solidFill>
                <a:schemeClr val="accent2"/>
              </a:solidFill>
              <a:effectLst>
                <a:outerShdw dist="19050" dir="2700000" algn="l" rotWithShape="0">
                  <a:schemeClr val="accent1">
                    <a:lumMod val="50000"/>
                  </a:schemeClr>
                </a:outerShdw>
              </a:effectLst>
              <a:latin typeface="+mj-lt"/>
              <a:ea typeface="+mj-ea"/>
            </a:endParaRPr>
          </a:p>
        </p:txBody>
      </p:sp>
      <p:grpSp>
        <p:nvGrpSpPr>
          <p:cNvPr id="36" name="组合 35">
            <a:extLst>
              <a:ext uri="{FF2B5EF4-FFF2-40B4-BE49-F238E27FC236}">
                <a16:creationId xmlns:a16="http://schemas.microsoft.com/office/drawing/2014/main" id="{2D44A7C5-FA83-F86B-1BC0-5AC358174607}"/>
              </a:ext>
            </a:extLst>
          </p:cNvPr>
          <p:cNvGrpSpPr/>
          <p:nvPr/>
        </p:nvGrpSpPr>
        <p:grpSpPr>
          <a:xfrm>
            <a:off x="3568722" y="3070609"/>
            <a:ext cx="1637794" cy="684166"/>
            <a:chOff x="3487326" y="3261746"/>
            <a:chExt cx="1637794" cy="684166"/>
          </a:xfrm>
        </p:grpSpPr>
        <p:sp>
          <p:nvSpPr>
            <p:cNvPr id="31" name="文本框 30">
              <a:extLst>
                <a:ext uri="{FF2B5EF4-FFF2-40B4-BE49-F238E27FC236}">
                  <a16:creationId xmlns:a16="http://schemas.microsoft.com/office/drawing/2014/main" id="{D89F5959-B99F-BDCE-6A33-E9147FA7E538}"/>
                </a:ext>
              </a:extLst>
            </p:cNvPr>
            <p:cNvSpPr txBox="1"/>
            <p:nvPr/>
          </p:nvSpPr>
          <p:spPr>
            <a:xfrm>
              <a:off x="3487326" y="3261746"/>
              <a:ext cx="1637794" cy="492443"/>
            </a:xfrm>
            <a:prstGeom prst="rect">
              <a:avLst/>
            </a:prstGeom>
            <a:noFill/>
          </p:spPr>
          <p:txBody>
            <a:bodyPr wrap="square" lIns="0" tIns="0" rIns="0" bIns="0" rtlCol="0">
              <a:noAutofit/>
            </a:bodyPr>
            <a:lstStyle/>
            <a:p>
              <a:pPr algn="l"/>
              <a:r>
                <a:rPr lang="zh-CN" altLang="en-US" sz="3200" dirty="0">
                  <a:gradFill>
                    <a:gsLst>
                      <a:gs pos="40000">
                        <a:schemeClr val="accent2">
                          <a:lumMod val="20000"/>
                          <a:lumOff val="80000"/>
                        </a:schemeClr>
                      </a:gs>
                      <a:gs pos="77000">
                        <a:schemeClr val="accent3">
                          <a:lumMod val="20000"/>
                          <a:lumOff val="80000"/>
                        </a:schemeClr>
                      </a:gs>
                    </a:gsLst>
                    <a:lin ang="2700000" scaled="1"/>
                  </a:gradFill>
                  <a:effectLst>
                    <a:outerShdw blurRad="38100" dist="38100" dir="2700000" algn="tl">
                      <a:srgbClr val="000000">
                        <a:alpha val="43137"/>
                      </a:srgbClr>
                    </a:outerShdw>
                  </a:effectLst>
                  <a:latin typeface="+mj-ea"/>
                  <a:ea typeface="+mj-ea"/>
                </a:rPr>
                <a:t>输入标题</a:t>
              </a:r>
            </a:p>
          </p:txBody>
        </p:sp>
        <p:sp>
          <p:nvSpPr>
            <p:cNvPr id="35" name="文本框 34">
              <a:extLst>
                <a:ext uri="{FF2B5EF4-FFF2-40B4-BE49-F238E27FC236}">
                  <a16:creationId xmlns:a16="http://schemas.microsoft.com/office/drawing/2014/main" id="{21BD6D77-9B3D-2EFA-1A00-8EAB0E63741C}"/>
                </a:ext>
              </a:extLst>
            </p:cNvPr>
            <p:cNvSpPr txBox="1"/>
            <p:nvPr/>
          </p:nvSpPr>
          <p:spPr>
            <a:xfrm>
              <a:off x="3499802" y="3730468"/>
              <a:ext cx="1597978" cy="215444"/>
            </a:xfrm>
            <a:prstGeom prst="rect">
              <a:avLst/>
            </a:prstGeom>
            <a:noFill/>
          </p:spPr>
          <p:txBody>
            <a:bodyPr wrap="square" lIns="0" tIns="0" rIns="0" bIns="0" rtlCol="0">
              <a:noAutofit/>
            </a:bodyPr>
            <a:lstStyle/>
            <a:p>
              <a:pPr algn="dist"/>
              <a:r>
                <a:rPr lang="en-US" altLang="zh-CN" sz="1400" dirty="0">
                  <a:gradFill>
                    <a:gsLst>
                      <a:gs pos="40000">
                        <a:schemeClr val="accent2">
                          <a:lumMod val="20000"/>
                          <a:lumOff val="80000"/>
                        </a:schemeClr>
                      </a:gs>
                      <a:gs pos="77000">
                        <a:schemeClr val="accent3">
                          <a:lumMod val="20000"/>
                          <a:lumOff val="80000"/>
                        </a:schemeClr>
                      </a:gs>
                    </a:gsLst>
                    <a:lin ang="2700000" scaled="1"/>
                  </a:gradFill>
                  <a:effectLst>
                    <a:outerShdw blurRad="38100" dist="38100" dir="2700000" algn="tl">
                      <a:srgbClr val="000000">
                        <a:alpha val="43137"/>
                      </a:srgbClr>
                    </a:outerShdw>
                  </a:effectLst>
                  <a:latin typeface="+mj-lt"/>
                  <a:ea typeface="+mj-ea"/>
                </a:rPr>
                <a:t>Enter title</a:t>
              </a:r>
              <a:endParaRPr lang="zh-CN" altLang="en-US" sz="1400" dirty="0">
                <a:gradFill>
                  <a:gsLst>
                    <a:gs pos="40000">
                      <a:schemeClr val="accent2">
                        <a:lumMod val="20000"/>
                        <a:lumOff val="80000"/>
                      </a:schemeClr>
                    </a:gs>
                    <a:gs pos="77000">
                      <a:schemeClr val="accent3">
                        <a:lumMod val="20000"/>
                        <a:lumOff val="80000"/>
                      </a:schemeClr>
                    </a:gs>
                  </a:gsLst>
                  <a:lin ang="2700000" scaled="1"/>
                </a:gradFill>
                <a:effectLst>
                  <a:outerShdw blurRad="38100" dist="38100" dir="2700000" algn="tl">
                    <a:srgbClr val="000000">
                      <a:alpha val="43137"/>
                    </a:srgbClr>
                  </a:outerShdw>
                </a:effectLst>
                <a:latin typeface="+mj-lt"/>
                <a:ea typeface="+mj-ea"/>
              </a:endParaRPr>
            </a:p>
          </p:txBody>
        </p:sp>
      </p:grpSp>
      <p:sp>
        <p:nvSpPr>
          <p:cNvPr id="33" name="矩形: 圆角 32">
            <a:extLst>
              <a:ext uri="{FF2B5EF4-FFF2-40B4-BE49-F238E27FC236}">
                <a16:creationId xmlns:a16="http://schemas.microsoft.com/office/drawing/2014/main" id="{97D4DE99-951D-249C-A888-30168A11D7CC}"/>
              </a:ext>
            </a:extLst>
          </p:cNvPr>
          <p:cNvSpPr/>
          <p:nvPr/>
        </p:nvSpPr>
        <p:spPr>
          <a:xfrm>
            <a:off x="6650321" y="2807005"/>
            <a:ext cx="3169899" cy="1238624"/>
          </a:xfrm>
          <a:prstGeom prst="roundRect">
            <a:avLst>
              <a:gd name="adj" fmla="val 11140"/>
            </a:avLst>
          </a:prstGeom>
          <a:blipFill>
            <a:blip r:embed="rId3" cstate="screen">
              <a:extLst>
                <a:ext uri="{28A0092B-C50C-407E-A947-70E740481C1C}">
                  <a14:useLocalDpi xmlns:a14="http://schemas.microsoft.com/office/drawing/2010/main"/>
                </a:ext>
              </a:extLst>
            </a:blip>
            <a:stretch>
              <a:fillRect/>
            </a:stretch>
          </a:blipFill>
          <a:ln>
            <a:noFill/>
          </a:ln>
          <a:effectLst>
            <a:innerShdw blurRad="63500" dist="25400" dir="13500000">
              <a:schemeClr val="accent1">
                <a:lumMod val="50000"/>
                <a:alpha val="7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9" name="文本框 38">
            <a:extLst>
              <a:ext uri="{FF2B5EF4-FFF2-40B4-BE49-F238E27FC236}">
                <a16:creationId xmlns:a16="http://schemas.microsoft.com/office/drawing/2014/main" id="{62858B20-BB31-BDF7-64C1-25B1275A2DBD}"/>
              </a:ext>
            </a:extLst>
          </p:cNvPr>
          <p:cNvSpPr txBox="1"/>
          <p:nvPr/>
        </p:nvSpPr>
        <p:spPr>
          <a:xfrm>
            <a:off x="6985483" y="3104916"/>
            <a:ext cx="834440" cy="615553"/>
          </a:xfrm>
          <a:prstGeom prst="rect">
            <a:avLst/>
          </a:prstGeom>
          <a:noFill/>
        </p:spPr>
        <p:txBody>
          <a:bodyPr wrap="square" lIns="0" tIns="0" rIns="0" bIns="0" rtlCol="0">
            <a:noAutofit/>
          </a:bodyPr>
          <a:lstStyle/>
          <a:p>
            <a:r>
              <a:rPr lang="en-US" altLang="zh-CN" sz="4000" dirty="0">
                <a:solidFill>
                  <a:schemeClr val="accent2"/>
                </a:solidFill>
                <a:effectLst>
                  <a:outerShdw dist="19050" dir="2700000" algn="l" rotWithShape="0">
                    <a:schemeClr val="accent1">
                      <a:lumMod val="50000"/>
                    </a:schemeClr>
                  </a:outerShdw>
                </a:effectLst>
                <a:latin typeface="+mj-lt"/>
                <a:ea typeface="+mj-ea"/>
              </a:rPr>
              <a:t>02</a:t>
            </a:r>
            <a:endParaRPr lang="zh-CN" altLang="en-US" sz="4000" dirty="0">
              <a:solidFill>
                <a:schemeClr val="accent2"/>
              </a:solidFill>
              <a:effectLst>
                <a:outerShdw dist="19050" dir="2700000" algn="l" rotWithShape="0">
                  <a:schemeClr val="accent1">
                    <a:lumMod val="50000"/>
                  </a:schemeClr>
                </a:outerShdw>
              </a:effectLst>
              <a:latin typeface="+mj-lt"/>
              <a:ea typeface="+mj-ea"/>
            </a:endParaRPr>
          </a:p>
        </p:txBody>
      </p:sp>
      <p:grpSp>
        <p:nvGrpSpPr>
          <p:cNvPr id="40" name="组合 39">
            <a:extLst>
              <a:ext uri="{FF2B5EF4-FFF2-40B4-BE49-F238E27FC236}">
                <a16:creationId xmlns:a16="http://schemas.microsoft.com/office/drawing/2014/main" id="{50E4C816-831A-BD7E-FEFF-367801F6F8A7}"/>
              </a:ext>
            </a:extLst>
          </p:cNvPr>
          <p:cNvGrpSpPr/>
          <p:nvPr/>
        </p:nvGrpSpPr>
        <p:grpSpPr>
          <a:xfrm>
            <a:off x="7846403" y="3070609"/>
            <a:ext cx="1638654" cy="684166"/>
            <a:chOff x="3486466" y="3261746"/>
            <a:chExt cx="1638654" cy="684166"/>
          </a:xfrm>
        </p:grpSpPr>
        <p:sp>
          <p:nvSpPr>
            <p:cNvPr id="41" name="文本框 40">
              <a:extLst>
                <a:ext uri="{FF2B5EF4-FFF2-40B4-BE49-F238E27FC236}">
                  <a16:creationId xmlns:a16="http://schemas.microsoft.com/office/drawing/2014/main" id="{CBB9D21A-FAB7-00B3-D830-03A600FEE5C6}"/>
                </a:ext>
              </a:extLst>
            </p:cNvPr>
            <p:cNvSpPr txBox="1"/>
            <p:nvPr/>
          </p:nvSpPr>
          <p:spPr>
            <a:xfrm>
              <a:off x="3487326" y="3261746"/>
              <a:ext cx="1637794" cy="492443"/>
            </a:xfrm>
            <a:prstGeom prst="rect">
              <a:avLst/>
            </a:prstGeom>
            <a:noFill/>
          </p:spPr>
          <p:txBody>
            <a:bodyPr wrap="square" lIns="0" tIns="0" rIns="0" bIns="0" rtlCol="0">
              <a:noAutofit/>
            </a:bodyPr>
            <a:lstStyle/>
            <a:p>
              <a:pPr algn="l"/>
              <a:r>
                <a:rPr lang="zh-CN" altLang="en-US" sz="3200" dirty="0">
                  <a:gradFill>
                    <a:gsLst>
                      <a:gs pos="40000">
                        <a:schemeClr val="accent2">
                          <a:lumMod val="20000"/>
                          <a:lumOff val="80000"/>
                        </a:schemeClr>
                      </a:gs>
                      <a:gs pos="77000">
                        <a:schemeClr val="accent3">
                          <a:lumMod val="20000"/>
                          <a:lumOff val="80000"/>
                        </a:schemeClr>
                      </a:gs>
                    </a:gsLst>
                    <a:lin ang="2700000" scaled="1"/>
                  </a:gradFill>
                  <a:effectLst>
                    <a:outerShdw blurRad="38100" dist="38100" dir="2700000" algn="tl">
                      <a:srgbClr val="000000">
                        <a:alpha val="43137"/>
                      </a:srgbClr>
                    </a:outerShdw>
                  </a:effectLst>
                  <a:latin typeface="+mj-ea"/>
                  <a:ea typeface="+mj-ea"/>
                </a:rPr>
                <a:t>输入标题</a:t>
              </a:r>
            </a:p>
          </p:txBody>
        </p:sp>
        <p:sp>
          <p:nvSpPr>
            <p:cNvPr id="42" name="文本框 41">
              <a:extLst>
                <a:ext uri="{FF2B5EF4-FFF2-40B4-BE49-F238E27FC236}">
                  <a16:creationId xmlns:a16="http://schemas.microsoft.com/office/drawing/2014/main" id="{F16FD4F7-77B7-132B-9A71-C8B0B07DB256}"/>
                </a:ext>
              </a:extLst>
            </p:cNvPr>
            <p:cNvSpPr txBox="1"/>
            <p:nvPr/>
          </p:nvSpPr>
          <p:spPr>
            <a:xfrm>
              <a:off x="3486466" y="3730468"/>
              <a:ext cx="1623373" cy="215444"/>
            </a:xfrm>
            <a:prstGeom prst="rect">
              <a:avLst/>
            </a:prstGeom>
            <a:noFill/>
          </p:spPr>
          <p:txBody>
            <a:bodyPr wrap="square" lIns="0" tIns="0" rIns="0" bIns="0" rtlCol="0">
              <a:noAutofit/>
            </a:bodyPr>
            <a:lstStyle/>
            <a:p>
              <a:pPr algn="dist"/>
              <a:r>
                <a:rPr lang="en-US" altLang="zh-CN" sz="1400" dirty="0">
                  <a:gradFill>
                    <a:gsLst>
                      <a:gs pos="40000">
                        <a:schemeClr val="accent2">
                          <a:lumMod val="20000"/>
                          <a:lumOff val="80000"/>
                        </a:schemeClr>
                      </a:gs>
                      <a:gs pos="77000">
                        <a:schemeClr val="accent3">
                          <a:lumMod val="20000"/>
                          <a:lumOff val="80000"/>
                        </a:schemeClr>
                      </a:gs>
                    </a:gsLst>
                    <a:lin ang="2700000" scaled="1"/>
                  </a:gradFill>
                  <a:effectLst>
                    <a:outerShdw blurRad="38100" dist="38100" dir="2700000" algn="tl">
                      <a:srgbClr val="000000">
                        <a:alpha val="43137"/>
                      </a:srgbClr>
                    </a:outerShdw>
                  </a:effectLst>
                  <a:latin typeface="+mj-lt"/>
                  <a:ea typeface="+mj-ea"/>
                </a:rPr>
                <a:t>Enter title</a:t>
              </a:r>
              <a:endParaRPr lang="zh-CN" altLang="en-US" sz="1400" dirty="0">
                <a:gradFill>
                  <a:gsLst>
                    <a:gs pos="40000">
                      <a:schemeClr val="accent2">
                        <a:lumMod val="20000"/>
                        <a:lumOff val="80000"/>
                      </a:schemeClr>
                    </a:gs>
                    <a:gs pos="77000">
                      <a:schemeClr val="accent3">
                        <a:lumMod val="20000"/>
                        <a:lumOff val="80000"/>
                      </a:schemeClr>
                    </a:gs>
                  </a:gsLst>
                  <a:lin ang="2700000" scaled="1"/>
                </a:gradFill>
                <a:effectLst>
                  <a:outerShdw blurRad="38100" dist="38100" dir="2700000" algn="tl">
                    <a:srgbClr val="000000">
                      <a:alpha val="43137"/>
                    </a:srgbClr>
                  </a:outerShdw>
                </a:effectLst>
                <a:latin typeface="+mj-lt"/>
                <a:ea typeface="+mj-ea"/>
              </a:endParaRPr>
            </a:p>
          </p:txBody>
        </p:sp>
      </p:grpSp>
      <p:sp>
        <p:nvSpPr>
          <p:cNvPr id="32" name="矩形: 圆角 31">
            <a:extLst>
              <a:ext uri="{FF2B5EF4-FFF2-40B4-BE49-F238E27FC236}">
                <a16:creationId xmlns:a16="http://schemas.microsoft.com/office/drawing/2014/main" id="{2B6A51DB-6D14-5B34-F8B4-FBA0A5E897B7}"/>
              </a:ext>
            </a:extLst>
          </p:cNvPr>
          <p:cNvSpPr/>
          <p:nvPr/>
        </p:nvSpPr>
        <p:spPr>
          <a:xfrm>
            <a:off x="2371780" y="4765847"/>
            <a:ext cx="3169899" cy="1238624"/>
          </a:xfrm>
          <a:prstGeom prst="roundRect">
            <a:avLst>
              <a:gd name="adj" fmla="val 11140"/>
            </a:avLst>
          </a:prstGeom>
          <a:blipFill>
            <a:blip r:embed="rId3" cstate="screen">
              <a:extLst>
                <a:ext uri="{28A0092B-C50C-407E-A947-70E740481C1C}">
                  <a14:useLocalDpi xmlns:a14="http://schemas.microsoft.com/office/drawing/2010/main"/>
                </a:ext>
              </a:extLst>
            </a:blip>
            <a:stretch>
              <a:fillRect/>
            </a:stretch>
          </a:blipFill>
          <a:ln>
            <a:noFill/>
          </a:ln>
          <a:effectLst>
            <a:innerShdw blurRad="63500" dist="25400" dir="13500000">
              <a:schemeClr val="accent1">
                <a:lumMod val="50000"/>
                <a:alpha val="7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4" name="文本框 43">
            <a:extLst>
              <a:ext uri="{FF2B5EF4-FFF2-40B4-BE49-F238E27FC236}">
                <a16:creationId xmlns:a16="http://schemas.microsoft.com/office/drawing/2014/main" id="{C8910F9C-1EA3-1DBF-D6E1-3741BAB96773}"/>
              </a:ext>
            </a:extLst>
          </p:cNvPr>
          <p:cNvSpPr txBox="1"/>
          <p:nvPr/>
        </p:nvSpPr>
        <p:spPr>
          <a:xfrm>
            <a:off x="2706942" y="5063758"/>
            <a:ext cx="834440" cy="615553"/>
          </a:xfrm>
          <a:prstGeom prst="rect">
            <a:avLst/>
          </a:prstGeom>
          <a:noFill/>
        </p:spPr>
        <p:txBody>
          <a:bodyPr wrap="square" lIns="0" tIns="0" rIns="0" bIns="0" rtlCol="0">
            <a:noAutofit/>
          </a:bodyPr>
          <a:lstStyle/>
          <a:p>
            <a:r>
              <a:rPr lang="en-US" altLang="zh-CN" sz="4000" dirty="0">
                <a:solidFill>
                  <a:schemeClr val="accent2"/>
                </a:solidFill>
                <a:effectLst>
                  <a:outerShdw dist="19050" dir="2700000" algn="l" rotWithShape="0">
                    <a:schemeClr val="accent1">
                      <a:lumMod val="50000"/>
                    </a:schemeClr>
                  </a:outerShdw>
                </a:effectLst>
                <a:latin typeface="+mj-lt"/>
                <a:ea typeface="+mj-ea"/>
              </a:rPr>
              <a:t>03</a:t>
            </a:r>
            <a:endParaRPr lang="zh-CN" altLang="en-US" sz="4000" dirty="0">
              <a:solidFill>
                <a:schemeClr val="accent2"/>
              </a:solidFill>
              <a:effectLst>
                <a:outerShdw dist="19050" dir="2700000" algn="l" rotWithShape="0">
                  <a:schemeClr val="accent1">
                    <a:lumMod val="50000"/>
                  </a:schemeClr>
                </a:outerShdw>
              </a:effectLst>
              <a:latin typeface="+mj-lt"/>
              <a:ea typeface="+mj-ea"/>
            </a:endParaRPr>
          </a:p>
        </p:txBody>
      </p:sp>
      <p:grpSp>
        <p:nvGrpSpPr>
          <p:cNvPr id="45" name="组合 44">
            <a:extLst>
              <a:ext uri="{FF2B5EF4-FFF2-40B4-BE49-F238E27FC236}">
                <a16:creationId xmlns:a16="http://schemas.microsoft.com/office/drawing/2014/main" id="{3496D7EC-C7E6-F5DE-A700-BDC2E22F4644}"/>
              </a:ext>
            </a:extLst>
          </p:cNvPr>
          <p:cNvGrpSpPr/>
          <p:nvPr/>
        </p:nvGrpSpPr>
        <p:grpSpPr>
          <a:xfrm>
            <a:off x="3578882" y="5029451"/>
            <a:ext cx="1637794" cy="684166"/>
            <a:chOff x="3487326" y="3261746"/>
            <a:chExt cx="1637794" cy="684166"/>
          </a:xfrm>
        </p:grpSpPr>
        <p:sp>
          <p:nvSpPr>
            <p:cNvPr id="46" name="文本框 45">
              <a:extLst>
                <a:ext uri="{FF2B5EF4-FFF2-40B4-BE49-F238E27FC236}">
                  <a16:creationId xmlns:a16="http://schemas.microsoft.com/office/drawing/2014/main" id="{14C07B9C-EB4A-826A-BDE8-A5A80DCD0384}"/>
                </a:ext>
              </a:extLst>
            </p:cNvPr>
            <p:cNvSpPr txBox="1"/>
            <p:nvPr/>
          </p:nvSpPr>
          <p:spPr>
            <a:xfrm>
              <a:off x="3487326" y="3261746"/>
              <a:ext cx="1637794" cy="492443"/>
            </a:xfrm>
            <a:prstGeom prst="rect">
              <a:avLst/>
            </a:prstGeom>
            <a:noFill/>
          </p:spPr>
          <p:txBody>
            <a:bodyPr wrap="square" lIns="0" tIns="0" rIns="0" bIns="0" rtlCol="0">
              <a:noAutofit/>
            </a:bodyPr>
            <a:lstStyle/>
            <a:p>
              <a:pPr algn="l"/>
              <a:r>
                <a:rPr lang="zh-CN" altLang="en-US" sz="3200" dirty="0">
                  <a:gradFill>
                    <a:gsLst>
                      <a:gs pos="40000">
                        <a:schemeClr val="accent2">
                          <a:lumMod val="20000"/>
                          <a:lumOff val="80000"/>
                        </a:schemeClr>
                      </a:gs>
                      <a:gs pos="77000">
                        <a:schemeClr val="accent3">
                          <a:lumMod val="20000"/>
                          <a:lumOff val="80000"/>
                        </a:schemeClr>
                      </a:gs>
                    </a:gsLst>
                    <a:lin ang="2700000" scaled="1"/>
                  </a:gradFill>
                  <a:effectLst>
                    <a:outerShdw blurRad="38100" dist="38100" dir="2700000" algn="tl">
                      <a:srgbClr val="000000">
                        <a:alpha val="43137"/>
                      </a:srgbClr>
                    </a:outerShdw>
                  </a:effectLst>
                  <a:latin typeface="+mj-ea"/>
                  <a:ea typeface="+mj-ea"/>
                </a:rPr>
                <a:t>输入标题</a:t>
              </a:r>
            </a:p>
          </p:txBody>
        </p:sp>
        <p:sp>
          <p:nvSpPr>
            <p:cNvPr id="47" name="文本框 46">
              <a:extLst>
                <a:ext uri="{FF2B5EF4-FFF2-40B4-BE49-F238E27FC236}">
                  <a16:creationId xmlns:a16="http://schemas.microsoft.com/office/drawing/2014/main" id="{7BEB9537-FF95-699E-DF9A-FD4D98FCFCA0}"/>
                </a:ext>
              </a:extLst>
            </p:cNvPr>
            <p:cNvSpPr txBox="1"/>
            <p:nvPr/>
          </p:nvSpPr>
          <p:spPr>
            <a:xfrm>
              <a:off x="3499802" y="3730468"/>
              <a:ext cx="1611655" cy="215444"/>
            </a:xfrm>
            <a:prstGeom prst="rect">
              <a:avLst/>
            </a:prstGeom>
            <a:noFill/>
          </p:spPr>
          <p:txBody>
            <a:bodyPr wrap="square" lIns="0" tIns="0" rIns="0" bIns="0" rtlCol="0">
              <a:noAutofit/>
            </a:bodyPr>
            <a:lstStyle/>
            <a:p>
              <a:pPr algn="dist"/>
              <a:r>
                <a:rPr lang="en-US" altLang="zh-CN" sz="1400" dirty="0">
                  <a:gradFill>
                    <a:gsLst>
                      <a:gs pos="40000">
                        <a:schemeClr val="accent2">
                          <a:lumMod val="20000"/>
                          <a:lumOff val="80000"/>
                        </a:schemeClr>
                      </a:gs>
                      <a:gs pos="77000">
                        <a:schemeClr val="accent3">
                          <a:lumMod val="20000"/>
                          <a:lumOff val="80000"/>
                        </a:schemeClr>
                      </a:gs>
                    </a:gsLst>
                    <a:lin ang="2700000" scaled="1"/>
                  </a:gradFill>
                  <a:effectLst>
                    <a:outerShdw blurRad="38100" dist="38100" dir="2700000" algn="tl">
                      <a:srgbClr val="000000">
                        <a:alpha val="43137"/>
                      </a:srgbClr>
                    </a:outerShdw>
                  </a:effectLst>
                  <a:latin typeface="+mj-lt"/>
                  <a:ea typeface="+mj-ea"/>
                </a:rPr>
                <a:t>Enter title</a:t>
              </a:r>
              <a:endParaRPr lang="zh-CN" altLang="en-US" sz="1400" dirty="0">
                <a:gradFill>
                  <a:gsLst>
                    <a:gs pos="40000">
                      <a:schemeClr val="accent2">
                        <a:lumMod val="20000"/>
                        <a:lumOff val="80000"/>
                      </a:schemeClr>
                    </a:gs>
                    <a:gs pos="77000">
                      <a:schemeClr val="accent3">
                        <a:lumMod val="20000"/>
                        <a:lumOff val="80000"/>
                      </a:schemeClr>
                    </a:gs>
                  </a:gsLst>
                  <a:lin ang="2700000" scaled="1"/>
                </a:gradFill>
                <a:effectLst>
                  <a:outerShdw blurRad="38100" dist="38100" dir="2700000" algn="tl">
                    <a:srgbClr val="000000">
                      <a:alpha val="43137"/>
                    </a:srgbClr>
                  </a:outerShdw>
                </a:effectLst>
                <a:latin typeface="+mj-lt"/>
                <a:ea typeface="+mj-ea"/>
              </a:endParaRPr>
            </a:p>
          </p:txBody>
        </p:sp>
      </p:grpSp>
      <p:sp>
        <p:nvSpPr>
          <p:cNvPr id="34" name="矩形: 圆角 33">
            <a:extLst>
              <a:ext uri="{FF2B5EF4-FFF2-40B4-BE49-F238E27FC236}">
                <a16:creationId xmlns:a16="http://schemas.microsoft.com/office/drawing/2014/main" id="{722028C6-D309-ED52-C3C5-7E2A2E87BBBA}"/>
              </a:ext>
            </a:extLst>
          </p:cNvPr>
          <p:cNvSpPr/>
          <p:nvPr/>
        </p:nvSpPr>
        <p:spPr>
          <a:xfrm>
            <a:off x="6650321" y="4765847"/>
            <a:ext cx="3169899" cy="1238624"/>
          </a:xfrm>
          <a:prstGeom prst="roundRect">
            <a:avLst>
              <a:gd name="adj" fmla="val 11140"/>
            </a:avLst>
          </a:prstGeom>
          <a:blipFill>
            <a:blip r:embed="rId3" cstate="screen">
              <a:extLst>
                <a:ext uri="{28A0092B-C50C-407E-A947-70E740481C1C}">
                  <a14:useLocalDpi xmlns:a14="http://schemas.microsoft.com/office/drawing/2010/main"/>
                </a:ext>
              </a:extLst>
            </a:blip>
            <a:stretch>
              <a:fillRect/>
            </a:stretch>
          </a:blipFill>
          <a:ln>
            <a:noFill/>
          </a:ln>
          <a:effectLst>
            <a:innerShdw blurRad="63500" dist="25400" dir="13500000">
              <a:schemeClr val="accent1">
                <a:lumMod val="50000"/>
                <a:alpha val="7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9" name="文本框 48">
            <a:extLst>
              <a:ext uri="{FF2B5EF4-FFF2-40B4-BE49-F238E27FC236}">
                <a16:creationId xmlns:a16="http://schemas.microsoft.com/office/drawing/2014/main" id="{773EC933-79A3-23FA-8304-407C33B9A850}"/>
              </a:ext>
            </a:extLst>
          </p:cNvPr>
          <p:cNvSpPr txBox="1"/>
          <p:nvPr/>
        </p:nvSpPr>
        <p:spPr>
          <a:xfrm>
            <a:off x="6985483" y="5063758"/>
            <a:ext cx="834440" cy="615553"/>
          </a:xfrm>
          <a:prstGeom prst="rect">
            <a:avLst/>
          </a:prstGeom>
          <a:noFill/>
        </p:spPr>
        <p:txBody>
          <a:bodyPr wrap="square" lIns="0" tIns="0" rIns="0" bIns="0" rtlCol="0">
            <a:noAutofit/>
          </a:bodyPr>
          <a:lstStyle/>
          <a:p>
            <a:r>
              <a:rPr lang="en-US" altLang="zh-CN" sz="4000" dirty="0">
                <a:solidFill>
                  <a:schemeClr val="accent2"/>
                </a:solidFill>
                <a:effectLst>
                  <a:outerShdw dist="19050" dir="2700000" algn="l" rotWithShape="0">
                    <a:schemeClr val="accent1">
                      <a:lumMod val="50000"/>
                    </a:schemeClr>
                  </a:outerShdw>
                </a:effectLst>
                <a:latin typeface="+mj-lt"/>
                <a:ea typeface="+mj-ea"/>
              </a:rPr>
              <a:t>04</a:t>
            </a:r>
            <a:endParaRPr lang="zh-CN" altLang="en-US" sz="4000" dirty="0">
              <a:solidFill>
                <a:schemeClr val="accent2"/>
              </a:solidFill>
              <a:effectLst>
                <a:outerShdw dist="19050" dir="2700000" algn="l" rotWithShape="0">
                  <a:schemeClr val="accent1">
                    <a:lumMod val="50000"/>
                  </a:schemeClr>
                </a:outerShdw>
              </a:effectLst>
              <a:latin typeface="+mj-lt"/>
              <a:ea typeface="+mj-ea"/>
            </a:endParaRPr>
          </a:p>
        </p:txBody>
      </p:sp>
      <p:grpSp>
        <p:nvGrpSpPr>
          <p:cNvPr id="50" name="组合 49">
            <a:extLst>
              <a:ext uri="{FF2B5EF4-FFF2-40B4-BE49-F238E27FC236}">
                <a16:creationId xmlns:a16="http://schemas.microsoft.com/office/drawing/2014/main" id="{5DA5A8D5-9D3D-68AE-DD80-FB5619843E57}"/>
              </a:ext>
            </a:extLst>
          </p:cNvPr>
          <p:cNvGrpSpPr/>
          <p:nvPr/>
        </p:nvGrpSpPr>
        <p:grpSpPr>
          <a:xfrm>
            <a:off x="7847263" y="5029451"/>
            <a:ext cx="1637794" cy="684166"/>
            <a:chOff x="3487326" y="3261746"/>
            <a:chExt cx="1637794" cy="684166"/>
          </a:xfrm>
        </p:grpSpPr>
        <p:sp>
          <p:nvSpPr>
            <p:cNvPr id="51" name="文本框 50">
              <a:extLst>
                <a:ext uri="{FF2B5EF4-FFF2-40B4-BE49-F238E27FC236}">
                  <a16:creationId xmlns:a16="http://schemas.microsoft.com/office/drawing/2014/main" id="{1DF28004-5124-2BB3-D502-9B02DF9C56A8}"/>
                </a:ext>
              </a:extLst>
            </p:cNvPr>
            <p:cNvSpPr txBox="1"/>
            <p:nvPr/>
          </p:nvSpPr>
          <p:spPr>
            <a:xfrm>
              <a:off x="3487326" y="3261746"/>
              <a:ext cx="1637794" cy="492443"/>
            </a:xfrm>
            <a:prstGeom prst="rect">
              <a:avLst/>
            </a:prstGeom>
            <a:noFill/>
          </p:spPr>
          <p:txBody>
            <a:bodyPr wrap="square" lIns="0" tIns="0" rIns="0" bIns="0" rtlCol="0">
              <a:noAutofit/>
            </a:bodyPr>
            <a:lstStyle/>
            <a:p>
              <a:pPr algn="l"/>
              <a:r>
                <a:rPr lang="zh-CN" altLang="en-US" sz="3200" dirty="0">
                  <a:gradFill>
                    <a:gsLst>
                      <a:gs pos="40000">
                        <a:schemeClr val="accent2">
                          <a:lumMod val="20000"/>
                          <a:lumOff val="80000"/>
                        </a:schemeClr>
                      </a:gs>
                      <a:gs pos="77000">
                        <a:schemeClr val="accent3">
                          <a:lumMod val="20000"/>
                          <a:lumOff val="80000"/>
                        </a:schemeClr>
                      </a:gs>
                    </a:gsLst>
                    <a:lin ang="2700000" scaled="1"/>
                  </a:gradFill>
                  <a:effectLst>
                    <a:outerShdw blurRad="38100" dist="38100" dir="2700000" algn="tl">
                      <a:srgbClr val="000000">
                        <a:alpha val="43137"/>
                      </a:srgbClr>
                    </a:outerShdw>
                  </a:effectLst>
                  <a:latin typeface="+mj-ea"/>
                  <a:ea typeface="+mj-ea"/>
                </a:rPr>
                <a:t>输入标题</a:t>
              </a:r>
            </a:p>
          </p:txBody>
        </p:sp>
        <p:sp>
          <p:nvSpPr>
            <p:cNvPr id="52" name="文本框 51">
              <a:extLst>
                <a:ext uri="{FF2B5EF4-FFF2-40B4-BE49-F238E27FC236}">
                  <a16:creationId xmlns:a16="http://schemas.microsoft.com/office/drawing/2014/main" id="{38831694-1A95-BF11-6C7F-717CBF981E46}"/>
                </a:ext>
              </a:extLst>
            </p:cNvPr>
            <p:cNvSpPr txBox="1"/>
            <p:nvPr/>
          </p:nvSpPr>
          <p:spPr>
            <a:xfrm>
              <a:off x="3499801" y="3730468"/>
              <a:ext cx="1594799" cy="215444"/>
            </a:xfrm>
            <a:prstGeom prst="rect">
              <a:avLst/>
            </a:prstGeom>
            <a:noFill/>
          </p:spPr>
          <p:txBody>
            <a:bodyPr wrap="square" lIns="0" tIns="0" rIns="0" bIns="0" rtlCol="0">
              <a:noAutofit/>
            </a:bodyPr>
            <a:lstStyle/>
            <a:p>
              <a:pPr algn="dist"/>
              <a:r>
                <a:rPr lang="en-US" altLang="zh-CN" sz="1400" dirty="0">
                  <a:gradFill>
                    <a:gsLst>
                      <a:gs pos="40000">
                        <a:schemeClr val="accent2">
                          <a:lumMod val="20000"/>
                          <a:lumOff val="80000"/>
                        </a:schemeClr>
                      </a:gs>
                      <a:gs pos="77000">
                        <a:schemeClr val="accent3">
                          <a:lumMod val="20000"/>
                          <a:lumOff val="80000"/>
                        </a:schemeClr>
                      </a:gs>
                    </a:gsLst>
                    <a:lin ang="2700000" scaled="1"/>
                  </a:gradFill>
                  <a:effectLst>
                    <a:outerShdw blurRad="38100" dist="38100" dir="2700000" algn="tl">
                      <a:srgbClr val="000000">
                        <a:alpha val="43137"/>
                      </a:srgbClr>
                    </a:outerShdw>
                  </a:effectLst>
                  <a:latin typeface="+mj-lt"/>
                  <a:ea typeface="+mj-ea"/>
                </a:rPr>
                <a:t>Enter title</a:t>
              </a:r>
              <a:endParaRPr lang="zh-CN" altLang="en-US" sz="1400" dirty="0">
                <a:gradFill>
                  <a:gsLst>
                    <a:gs pos="40000">
                      <a:schemeClr val="accent2">
                        <a:lumMod val="20000"/>
                        <a:lumOff val="80000"/>
                      </a:schemeClr>
                    </a:gs>
                    <a:gs pos="77000">
                      <a:schemeClr val="accent3">
                        <a:lumMod val="20000"/>
                        <a:lumOff val="80000"/>
                      </a:schemeClr>
                    </a:gs>
                  </a:gsLst>
                  <a:lin ang="2700000" scaled="1"/>
                </a:gradFill>
                <a:effectLst>
                  <a:outerShdw blurRad="38100" dist="38100" dir="2700000" algn="tl">
                    <a:srgbClr val="000000">
                      <a:alpha val="43137"/>
                    </a:srgbClr>
                  </a:outerShdw>
                </a:effectLst>
                <a:latin typeface="+mj-lt"/>
                <a:ea typeface="+mj-ea"/>
              </a:endParaRPr>
            </a:p>
          </p:txBody>
        </p:sp>
      </p:grpSp>
    </p:spTree>
    <p:extLst>
      <p:ext uri="{BB962C8B-B14F-4D97-AF65-F5344CB8AC3E}">
        <p14:creationId xmlns:p14="http://schemas.microsoft.com/office/powerpoint/2010/main" val="31138980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alpha val="20000"/>
          </a:schemeClr>
        </a:solidFill>
        <a:effectLst/>
      </p:bgPr>
    </p:bg>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id="{375A0012-6DC3-9C28-E785-5A6B0F1B9B14}"/>
              </a:ext>
            </a:extLst>
          </p:cNvPr>
          <p:cNvGrpSpPr/>
          <p:nvPr/>
        </p:nvGrpSpPr>
        <p:grpSpPr>
          <a:xfrm>
            <a:off x="3415983" y="4312737"/>
            <a:ext cx="5360034" cy="2027166"/>
            <a:chOff x="2822288" y="4419417"/>
            <a:chExt cx="5360034" cy="2027166"/>
          </a:xfrm>
        </p:grpSpPr>
        <p:sp>
          <p:nvSpPr>
            <p:cNvPr id="11" name="矩形: 圆角 10">
              <a:extLst>
                <a:ext uri="{FF2B5EF4-FFF2-40B4-BE49-F238E27FC236}">
                  <a16:creationId xmlns:a16="http://schemas.microsoft.com/office/drawing/2014/main" id="{527863A8-617C-2072-3F4F-9F089293D183}"/>
                </a:ext>
              </a:extLst>
            </p:cNvPr>
            <p:cNvSpPr>
              <a:spLocks/>
            </p:cNvSpPr>
            <p:nvPr/>
          </p:nvSpPr>
          <p:spPr>
            <a:xfrm>
              <a:off x="2822288" y="4419417"/>
              <a:ext cx="5360034" cy="2027166"/>
            </a:xfrm>
            <a:prstGeom prst="roundRect">
              <a:avLst>
                <a:gd name="adj" fmla="val 13162"/>
              </a:avLst>
            </a:prstGeom>
            <a:blipFill dpi="0" rotWithShape="1">
              <a:blip r:embed="rId3" cstate="screen">
                <a:extLst>
                  <a:ext uri="{BEBA8EAE-BF5A-486C-A8C5-ECC9F3942E4B}">
                    <a14:imgProps xmlns:a14="http://schemas.microsoft.com/office/drawing/2010/main">
                      <a14:imgLayer r:embed="rId4">
                        <a14:imgEffect>
                          <a14:artisticBlur radius="30"/>
                        </a14:imgEffect>
                        <a14:imgEffect>
                          <a14:brightnessContrast bright="20000"/>
                        </a14:imgEffect>
                      </a14:imgLayer>
                    </a14:imgProps>
                  </a:ext>
                  <a:ext uri="{28A0092B-C50C-407E-A947-70E740481C1C}">
                    <a14:useLocalDpi xmlns:a14="http://schemas.microsoft.com/office/drawing/2010/main"/>
                  </a:ext>
                </a:extLst>
              </a:blip>
              <a:srcRect/>
              <a:stretch>
                <a:fillRect/>
              </a:stretch>
            </a:blipFill>
            <a:ln>
              <a:noFill/>
            </a:ln>
            <a:effectLst>
              <a:innerShdw blurRad="152400" dist="88900" dir="5400000">
                <a:srgbClr val="000000">
                  <a:alpha val="20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文本框 13">
              <a:extLst>
                <a:ext uri="{FF2B5EF4-FFF2-40B4-BE49-F238E27FC236}">
                  <a16:creationId xmlns:a16="http://schemas.microsoft.com/office/drawing/2014/main" id="{8C5874A9-3D0E-FA9C-807D-A670B97711C1}"/>
                </a:ext>
              </a:extLst>
            </p:cNvPr>
            <p:cNvSpPr txBox="1"/>
            <p:nvPr/>
          </p:nvSpPr>
          <p:spPr>
            <a:xfrm>
              <a:off x="3665885" y="4725114"/>
              <a:ext cx="3672840" cy="1107996"/>
            </a:xfrm>
            <a:prstGeom prst="rect">
              <a:avLst/>
            </a:prstGeom>
            <a:noFill/>
          </p:spPr>
          <p:txBody>
            <a:bodyPr wrap="square" lIns="0" tIns="0" rIns="0" bIns="0" rtlCol="0">
              <a:noAutofit/>
            </a:bodyPr>
            <a:lstStyle/>
            <a:p>
              <a:r>
                <a:rPr lang="zh-CN" altLang="en-US" sz="7200" dirty="0">
                  <a:solidFill>
                    <a:schemeClr val="accent2"/>
                  </a:solidFill>
                  <a:effectLst>
                    <a:outerShdw dist="19050" dir="2700000" algn="l" rotWithShape="0">
                      <a:schemeClr val="accent1">
                        <a:lumMod val="50000"/>
                      </a:schemeClr>
                    </a:outerShdw>
                  </a:effectLst>
                  <a:latin typeface="+mj-lt"/>
                  <a:ea typeface="+mj-ea"/>
                </a:rPr>
                <a:t>输入标题</a:t>
              </a:r>
            </a:p>
          </p:txBody>
        </p:sp>
        <p:sp>
          <p:nvSpPr>
            <p:cNvPr id="17" name="文本框 16">
              <a:extLst>
                <a:ext uri="{FF2B5EF4-FFF2-40B4-BE49-F238E27FC236}">
                  <a16:creationId xmlns:a16="http://schemas.microsoft.com/office/drawing/2014/main" id="{F96070CA-2704-F141-F574-DBF10B79155D}"/>
                </a:ext>
              </a:extLst>
            </p:cNvPr>
            <p:cNvSpPr txBox="1"/>
            <p:nvPr/>
          </p:nvSpPr>
          <p:spPr>
            <a:xfrm>
              <a:off x="3720336" y="5833110"/>
              <a:ext cx="3563938" cy="307777"/>
            </a:xfrm>
            <a:prstGeom prst="rect">
              <a:avLst/>
            </a:prstGeom>
            <a:noFill/>
          </p:spPr>
          <p:txBody>
            <a:bodyPr wrap="square" lIns="0" tIns="0" rIns="0" bIns="0" rtlCol="0">
              <a:noAutofit/>
            </a:bodyPr>
            <a:lstStyle/>
            <a:p>
              <a:pPr algn="dist"/>
              <a:r>
                <a:rPr lang="en-US" altLang="zh-CN" sz="2000" dirty="0">
                  <a:gradFill>
                    <a:gsLst>
                      <a:gs pos="40000">
                        <a:schemeClr val="accent2">
                          <a:lumMod val="20000"/>
                          <a:lumOff val="80000"/>
                        </a:schemeClr>
                      </a:gs>
                      <a:gs pos="77000">
                        <a:schemeClr val="accent3">
                          <a:lumMod val="20000"/>
                          <a:lumOff val="80000"/>
                        </a:schemeClr>
                      </a:gs>
                    </a:gsLst>
                    <a:lin ang="2700000" scaled="1"/>
                  </a:gradFill>
                  <a:effectLst>
                    <a:outerShdw blurRad="38100" dist="38100" dir="2700000" algn="tl">
                      <a:srgbClr val="000000">
                        <a:alpha val="43137"/>
                      </a:srgbClr>
                    </a:outerShdw>
                  </a:effectLst>
                  <a:latin typeface="+mj-lt"/>
                  <a:ea typeface="+mj-ea"/>
                </a:rPr>
                <a:t>Enter title</a:t>
              </a:r>
              <a:endParaRPr lang="zh-CN" altLang="en-US" sz="2000" dirty="0">
                <a:gradFill>
                  <a:gsLst>
                    <a:gs pos="40000">
                      <a:schemeClr val="accent2">
                        <a:lumMod val="20000"/>
                        <a:lumOff val="80000"/>
                      </a:schemeClr>
                    </a:gs>
                    <a:gs pos="77000">
                      <a:schemeClr val="accent3">
                        <a:lumMod val="20000"/>
                        <a:lumOff val="80000"/>
                      </a:schemeClr>
                    </a:gs>
                  </a:gsLst>
                  <a:lin ang="2700000" scaled="1"/>
                </a:gradFill>
                <a:effectLst>
                  <a:outerShdw blurRad="38100" dist="38100" dir="2700000" algn="tl">
                    <a:srgbClr val="000000">
                      <a:alpha val="43137"/>
                    </a:srgbClr>
                  </a:outerShdw>
                </a:effectLst>
                <a:latin typeface="+mj-lt"/>
                <a:ea typeface="+mj-ea"/>
              </a:endParaRPr>
            </a:p>
          </p:txBody>
        </p:sp>
      </p:grpSp>
      <p:grpSp>
        <p:nvGrpSpPr>
          <p:cNvPr id="5" name="组合 4">
            <a:extLst>
              <a:ext uri="{FF2B5EF4-FFF2-40B4-BE49-F238E27FC236}">
                <a16:creationId xmlns:a16="http://schemas.microsoft.com/office/drawing/2014/main" id="{9C3827FD-B9B4-2650-1E66-06880478AAC3}"/>
              </a:ext>
            </a:extLst>
          </p:cNvPr>
          <p:cNvGrpSpPr/>
          <p:nvPr/>
        </p:nvGrpSpPr>
        <p:grpSpPr>
          <a:xfrm>
            <a:off x="4405298" y="3046072"/>
            <a:ext cx="3381404" cy="1045091"/>
            <a:chOff x="4443384" y="3046072"/>
            <a:chExt cx="3381404" cy="1045091"/>
          </a:xfrm>
        </p:grpSpPr>
        <p:sp>
          <p:nvSpPr>
            <p:cNvPr id="15" name="矩形: 圆角 14">
              <a:extLst>
                <a:ext uri="{FF2B5EF4-FFF2-40B4-BE49-F238E27FC236}">
                  <a16:creationId xmlns:a16="http://schemas.microsoft.com/office/drawing/2014/main" id="{8101F64C-15D8-8D44-42AC-6E0FAC4A440B}"/>
                </a:ext>
              </a:extLst>
            </p:cNvPr>
            <p:cNvSpPr/>
            <p:nvPr/>
          </p:nvSpPr>
          <p:spPr>
            <a:xfrm>
              <a:off x="4443384" y="3046072"/>
              <a:ext cx="3381404" cy="1045091"/>
            </a:xfrm>
            <a:prstGeom prst="roundRect">
              <a:avLst>
                <a:gd name="adj" fmla="val 50000"/>
              </a:avLst>
            </a:prstGeom>
            <a:blipFill>
              <a:blip r:embed="rId5" cstate="screen">
                <a:extLst>
                  <a:ext uri="{28A0092B-C50C-407E-A947-70E740481C1C}">
                    <a14:useLocalDpi xmlns:a14="http://schemas.microsoft.com/office/drawing/2010/main"/>
                  </a:ext>
                </a:extLst>
              </a:blip>
              <a:stretch>
                <a:fillRect/>
              </a:stretch>
            </a:blipFill>
            <a:ln>
              <a:noFill/>
            </a:ln>
            <a:effectLst>
              <a:innerShdw blurRad="63500" dist="25400" dir="13500000">
                <a:schemeClr val="accent1">
                  <a:lumMod val="50000"/>
                  <a:alpha val="7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id="{E4B232A5-576F-71C1-E2D4-783F4E7AA17A}"/>
                </a:ext>
              </a:extLst>
            </p:cNvPr>
            <p:cNvSpPr txBox="1"/>
            <p:nvPr/>
          </p:nvSpPr>
          <p:spPr>
            <a:xfrm>
              <a:off x="5039189" y="3260841"/>
              <a:ext cx="2189795" cy="615553"/>
            </a:xfrm>
            <a:prstGeom prst="rect">
              <a:avLst/>
            </a:prstGeom>
            <a:noFill/>
          </p:spPr>
          <p:txBody>
            <a:bodyPr wrap="square" lIns="0" tIns="0" rIns="0" bIns="0" rtlCol="0">
              <a:noAutofit/>
            </a:bodyPr>
            <a:lstStyle/>
            <a:p>
              <a:r>
                <a:rPr lang="en-US" altLang="zh-CN" sz="4000" dirty="0">
                  <a:solidFill>
                    <a:schemeClr val="accent2"/>
                  </a:solidFill>
                  <a:effectLst>
                    <a:outerShdw blurRad="38100" dist="38100" dir="2700000" algn="tl">
                      <a:srgbClr val="000000">
                        <a:alpha val="43137"/>
                      </a:srgbClr>
                    </a:outerShdw>
                  </a:effectLst>
                  <a:latin typeface="+mj-lt"/>
                  <a:ea typeface="+mj-ea"/>
                </a:rPr>
                <a:t>PART 01</a:t>
              </a:r>
              <a:endParaRPr lang="zh-CN" altLang="en-US" sz="4000" dirty="0">
                <a:solidFill>
                  <a:schemeClr val="accent2"/>
                </a:solidFill>
                <a:effectLst>
                  <a:outerShdw blurRad="38100" dist="38100" dir="2700000" algn="tl">
                    <a:srgbClr val="000000">
                      <a:alpha val="43137"/>
                    </a:srgbClr>
                  </a:outerShdw>
                </a:effectLst>
                <a:latin typeface="+mj-lt"/>
                <a:ea typeface="+mj-ea"/>
              </a:endParaRPr>
            </a:p>
          </p:txBody>
        </p:sp>
      </p:grpSp>
    </p:spTree>
    <p:extLst>
      <p:ext uri="{BB962C8B-B14F-4D97-AF65-F5344CB8AC3E}">
        <p14:creationId xmlns:p14="http://schemas.microsoft.com/office/powerpoint/2010/main" val="16365879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alpha val="20000"/>
          </a:schemeClr>
        </a:solidFill>
        <a:effectLst/>
      </p:bgPr>
    </p:bg>
    <p:spTree>
      <p:nvGrpSpPr>
        <p:cNvPr id="1" name=""/>
        <p:cNvGrpSpPr/>
        <p:nvPr/>
      </p:nvGrpSpPr>
      <p:grpSpPr>
        <a:xfrm>
          <a:off x="0" y="0"/>
          <a:ext cx="0" cy="0"/>
          <a:chOff x="0" y="0"/>
          <a:chExt cx="0" cy="0"/>
        </a:xfrm>
      </p:grpSpPr>
      <p:sp>
        <p:nvSpPr>
          <p:cNvPr id="33" name="矩形: 圆角 32">
            <a:extLst>
              <a:ext uri="{FF2B5EF4-FFF2-40B4-BE49-F238E27FC236}">
                <a16:creationId xmlns:a16="http://schemas.microsoft.com/office/drawing/2014/main" id="{9D2D3FD1-7330-5D9B-233F-464B59984F85}"/>
              </a:ext>
            </a:extLst>
          </p:cNvPr>
          <p:cNvSpPr/>
          <p:nvPr/>
        </p:nvSpPr>
        <p:spPr>
          <a:xfrm>
            <a:off x="7859700" y="1239391"/>
            <a:ext cx="3218400" cy="4820400"/>
          </a:xfrm>
          <a:prstGeom prst="roundRect">
            <a:avLst>
              <a:gd name="adj" fmla="val 4273"/>
            </a:avLst>
          </a:prstGeom>
          <a:blipFill dpi="0" rotWithShape="1">
            <a:blip r:embed="rId3" cstate="screen">
              <a:extLst>
                <a:ext uri="{BEBA8EAE-BF5A-486C-A8C5-ECC9F3942E4B}">
                  <a14:imgProps xmlns:a14="http://schemas.microsoft.com/office/drawing/2010/main">
                    <a14:imgLayer r:embed="rId4">
                      <a14:imgEffect>
                        <a14:artisticBlur radius="50"/>
                      </a14:imgEffect>
                      <a14:imgEffect>
                        <a14:brightnessContrast bright="5000"/>
                      </a14:imgEffect>
                    </a14:imgLayer>
                  </a14:imgProps>
                </a:ext>
                <a:ext uri="{28A0092B-C50C-407E-A947-70E740481C1C}">
                  <a14:useLocalDpi xmlns:a14="http://schemas.microsoft.com/office/drawing/2010/main"/>
                </a:ext>
              </a:extLst>
            </a:blip>
            <a:srcRect/>
            <a:stretch>
              <a:fillRect/>
            </a:stretch>
          </a:blipFill>
          <a:ln w="12700" cap="flat" cmpd="sng" algn="ctr">
            <a:noFill/>
            <a:prstDash val="solid"/>
            <a:miter lim="800000"/>
          </a:ln>
          <a:effectLst>
            <a:outerShdw blurRad="152400" dist="88900" dir="5400000" sx="102000" sy="102000" algn="ctr"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圆角 1">
            <a:extLst>
              <a:ext uri="{FF2B5EF4-FFF2-40B4-BE49-F238E27FC236}">
                <a16:creationId xmlns:a16="http://schemas.microsoft.com/office/drawing/2014/main" id="{7E93B123-F40A-8AFF-1C3C-2BECC1D53C84}"/>
              </a:ext>
            </a:extLst>
          </p:cNvPr>
          <p:cNvSpPr/>
          <p:nvPr/>
        </p:nvSpPr>
        <p:spPr>
          <a:xfrm>
            <a:off x="-542925" y="304800"/>
            <a:ext cx="2286000" cy="59055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3" name="文本框 2">
            <a:extLst>
              <a:ext uri="{FF2B5EF4-FFF2-40B4-BE49-F238E27FC236}">
                <a16:creationId xmlns:a16="http://schemas.microsoft.com/office/drawing/2014/main" id="{47B0761D-EB46-D65E-54A1-47CFA29F3D0B}"/>
              </a:ext>
            </a:extLst>
          </p:cNvPr>
          <p:cNvSpPr txBox="1"/>
          <p:nvPr/>
        </p:nvSpPr>
        <p:spPr>
          <a:xfrm>
            <a:off x="343855" y="446187"/>
            <a:ext cx="1083625" cy="307777"/>
          </a:xfrm>
          <a:prstGeom prst="rect">
            <a:avLst/>
          </a:prstGeom>
          <a:noFill/>
        </p:spPr>
        <p:txBody>
          <a:bodyPr wrap="square" lIns="0" tIns="0" rIns="0" bIns="0" rtlCol="0">
            <a:noAutofit/>
          </a:bodyPr>
          <a:lstStyle/>
          <a:p>
            <a:r>
              <a:rPr lang="en-US" altLang="zh-CN" sz="2000" dirty="0">
                <a:solidFill>
                  <a:schemeClr val="accent2"/>
                </a:solidFill>
                <a:effectLst>
                  <a:outerShdw blurRad="38100" dist="38100" dir="2700000" algn="tl">
                    <a:srgbClr val="000000">
                      <a:alpha val="43137"/>
                    </a:srgbClr>
                  </a:outerShdw>
                </a:effectLst>
                <a:latin typeface="+mj-lt"/>
                <a:ea typeface="+mj-ea"/>
              </a:rPr>
              <a:t>PART 01</a:t>
            </a:r>
            <a:endParaRPr lang="zh-CN" altLang="en-US" sz="2000" dirty="0">
              <a:solidFill>
                <a:schemeClr val="accent2"/>
              </a:solidFill>
              <a:effectLst>
                <a:outerShdw blurRad="38100" dist="38100" dir="2700000" algn="tl">
                  <a:srgbClr val="000000">
                    <a:alpha val="43137"/>
                  </a:srgbClr>
                </a:outerShdw>
              </a:effectLst>
              <a:latin typeface="+mj-lt"/>
              <a:ea typeface="+mj-ea"/>
            </a:endParaRPr>
          </a:p>
        </p:txBody>
      </p:sp>
      <p:sp>
        <p:nvSpPr>
          <p:cNvPr id="4" name="文本框 3">
            <a:extLst>
              <a:ext uri="{FF2B5EF4-FFF2-40B4-BE49-F238E27FC236}">
                <a16:creationId xmlns:a16="http://schemas.microsoft.com/office/drawing/2014/main" id="{5D7C7A57-F5C9-6753-AC9D-7B49BAF1AA6F}"/>
              </a:ext>
            </a:extLst>
          </p:cNvPr>
          <p:cNvSpPr txBox="1"/>
          <p:nvPr/>
        </p:nvSpPr>
        <p:spPr>
          <a:xfrm>
            <a:off x="1854900" y="448903"/>
            <a:ext cx="1231773" cy="302345"/>
          </a:xfrm>
          <a:prstGeom prst="rect">
            <a:avLst/>
          </a:prstGeom>
          <a:noFill/>
        </p:spPr>
        <p:txBody>
          <a:bodyPr wrap="square" lIns="0" tIns="0" rIns="0" bIns="0" rtlCol="0">
            <a:noAutofit/>
          </a:bodyPr>
          <a:lstStyle/>
          <a:p>
            <a:pPr algn="l"/>
            <a:r>
              <a:rPr lang="zh-CN" altLang="en-US" sz="2400" dirty="0">
                <a:solidFill>
                  <a:schemeClr val="tx1">
                    <a:lumMod val="75000"/>
                    <a:lumOff val="25000"/>
                  </a:schemeClr>
                </a:solidFill>
                <a:latin typeface="+mj-ea"/>
                <a:ea typeface="+mj-ea"/>
              </a:rPr>
              <a:t>输入标题</a:t>
            </a:r>
          </a:p>
        </p:txBody>
      </p:sp>
      <p:sp>
        <p:nvSpPr>
          <p:cNvPr id="30" name="文本框 29">
            <a:extLst>
              <a:ext uri="{FF2B5EF4-FFF2-40B4-BE49-F238E27FC236}">
                <a16:creationId xmlns:a16="http://schemas.microsoft.com/office/drawing/2014/main" id="{D9EB5871-088E-FB28-93E6-73986E9BAD48}"/>
              </a:ext>
            </a:extLst>
          </p:cNvPr>
          <p:cNvSpPr txBox="1"/>
          <p:nvPr/>
        </p:nvSpPr>
        <p:spPr>
          <a:xfrm>
            <a:off x="615315" y="1387475"/>
            <a:ext cx="2135505" cy="369332"/>
          </a:xfrm>
          <a:prstGeom prst="rect">
            <a:avLst/>
          </a:prstGeom>
          <a:noFill/>
        </p:spPr>
        <p:txBody>
          <a:bodyPr wrap="square" lIns="0" tIns="0" rIns="0" bIns="0" rtlCol="0">
            <a:noAutofit/>
          </a:bodyPr>
          <a:lstStyle/>
          <a:p>
            <a:r>
              <a:rPr lang="zh-CN" altLang="en-US" sz="2400" dirty="0">
                <a:solidFill>
                  <a:schemeClr val="accent1"/>
                </a:solidFill>
                <a:latin typeface="+mj-lt"/>
                <a:ea typeface="+mj-ea"/>
              </a:rPr>
              <a:t>请输入文本标题</a:t>
            </a:r>
          </a:p>
        </p:txBody>
      </p:sp>
      <p:sp>
        <p:nvSpPr>
          <p:cNvPr id="31" name="文本框 30">
            <a:extLst>
              <a:ext uri="{FF2B5EF4-FFF2-40B4-BE49-F238E27FC236}">
                <a16:creationId xmlns:a16="http://schemas.microsoft.com/office/drawing/2014/main" id="{6189890A-581E-3FD2-1C5C-EBD057FAF106}"/>
              </a:ext>
            </a:extLst>
          </p:cNvPr>
          <p:cNvSpPr txBox="1"/>
          <p:nvPr/>
        </p:nvSpPr>
        <p:spPr>
          <a:xfrm>
            <a:off x="623888" y="1943100"/>
            <a:ext cx="5738812" cy="1050993"/>
          </a:xfrm>
          <a:prstGeom prst="rect">
            <a:avLst/>
          </a:prstGeom>
          <a:noFill/>
        </p:spPr>
        <p:txBody>
          <a:bodyPr wrap="square" lIns="0" tIns="0" rIns="0" bIns="0" rtlCol="0">
            <a:noAutofit/>
          </a:bodyPr>
          <a:lstStyle/>
          <a:p>
            <a:pPr>
              <a:lnSpc>
                <a:spcPct val="130000"/>
              </a:lnSpc>
            </a:pPr>
            <a:r>
              <a:rPr lang="zh-CN" altLang="en-US" dirty="0">
                <a:solidFill>
                  <a:schemeClr val="tx1">
                    <a:lumMod val="75000"/>
                    <a:lumOff val="25000"/>
                  </a:schemeClr>
                </a:solidFill>
                <a:latin typeface="+mn-ea"/>
              </a:rPr>
              <a:t>在此处填入您的内容，或复制内容后点击右键选择只保留文本来粘贴您的内容。在此处填入您的内容，或复制内容后点击右键选择只保留文本来粘贴您的内容。</a:t>
            </a:r>
          </a:p>
        </p:txBody>
      </p:sp>
      <p:grpSp>
        <p:nvGrpSpPr>
          <p:cNvPr id="7" name="组合 6">
            <a:extLst>
              <a:ext uri="{FF2B5EF4-FFF2-40B4-BE49-F238E27FC236}">
                <a16:creationId xmlns:a16="http://schemas.microsoft.com/office/drawing/2014/main" id="{57B7925C-AE01-AC2A-C6F0-35EB7313DF7B}"/>
              </a:ext>
            </a:extLst>
          </p:cNvPr>
          <p:cNvGrpSpPr/>
          <p:nvPr/>
        </p:nvGrpSpPr>
        <p:grpSpPr>
          <a:xfrm>
            <a:off x="625793" y="1833304"/>
            <a:ext cx="720725" cy="34925"/>
            <a:chOff x="671830" y="1801714"/>
            <a:chExt cx="720725" cy="34925"/>
          </a:xfrm>
        </p:grpSpPr>
        <p:sp>
          <p:nvSpPr>
            <p:cNvPr id="14" name="矩形 13">
              <a:extLst>
                <a:ext uri="{FF2B5EF4-FFF2-40B4-BE49-F238E27FC236}">
                  <a16:creationId xmlns:a16="http://schemas.microsoft.com/office/drawing/2014/main" id="{2E381114-6332-1215-8B87-0830AC257A23}"/>
                </a:ext>
              </a:extLst>
            </p:cNvPr>
            <p:cNvSpPr/>
            <p:nvPr/>
          </p:nvSpPr>
          <p:spPr bwMode="auto">
            <a:xfrm>
              <a:off x="671830" y="1801714"/>
              <a:ext cx="360362" cy="34925"/>
            </a:xfrm>
            <a:prstGeom prst="rect">
              <a:avLst/>
            </a:prstGeom>
            <a:solidFill>
              <a:schemeClr val="accent2"/>
            </a:solidFill>
            <a:ln w="12700" cap="flat" cmpd="sng" algn="ctr">
              <a:noFill/>
              <a:prstDash val="solid"/>
              <a:miter lim="800000"/>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OPPOSans R" panose="00020600040101010101" pitchFamily="18" charset="-122"/>
                <a:ea typeface="微软雅黑" panose="020B0503020204020204" pitchFamily="34" charset="-122"/>
                <a:cs typeface="+mn-cs"/>
              </a:endParaRPr>
            </a:p>
          </p:txBody>
        </p:sp>
        <p:sp>
          <p:nvSpPr>
            <p:cNvPr id="15" name="矩形 14">
              <a:extLst>
                <a:ext uri="{FF2B5EF4-FFF2-40B4-BE49-F238E27FC236}">
                  <a16:creationId xmlns:a16="http://schemas.microsoft.com/office/drawing/2014/main" id="{2A381814-26D5-2FC4-F32B-9022E313E2C6}"/>
                </a:ext>
              </a:extLst>
            </p:cNvPr>
            <p:cNvSpPr/>
            <p:nvPr/>
          </p:nvSpPr>
          <p:spPr bwMode="auto">
            <a:xfrm>
              <a:off x="1032192" y="1801714"/>
              <a:ext cx="360363" cy="34925"/>
            </a:xfrm>
            <a:prstGeom prst="rect">
              <a:avLst/>
            </a:prstGeom>
            <a:solidFill>
              <a:schemeClr val="accent3"/>
            </a:solidFill>
            <a:ln w="12700" cap="flat" cmpd="sng" algn="ctr">
              <a:noFill/>
              <a:prstDash val="solid"/>
              <a:miter lim="800000"/>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OPPOSans R" panose="00020600040101010101" pitchFamily="18" charset="-122"/>
                <a:ea typeface="微软雅黑" panose="020B0503020204020204" pitchFamily="34" charset="-122"/>
                <a:cs typeface="+mn-cs"/>
              </a:endParaRPr>
            </a:p>
          </p:txBody>
        </p:sp>
      </p:grpSp>
      <p:sp>
        <p:nvSpPr>
          <p:cNvPr id="17" name="矩形: 圆角 16">
            <a:extLst>
              <a:ext uri="{FF2B5EF4-FFF2-40B4-BE49-F238E27FC236}">
                <a16:creationId xmlns:a16="http://schemas.microsoft.com/office/drawing/2014/main" id="{5119333F-3193-D006-4DBC-220AE9B86CB7}"/>
              </a:ext>
            </a:extLst>
          </p:cNvPr>
          <p:cNvSpPr/>
          <p:nvPr/>
        </p:nvSpPr>
        <p:spPr>
          <a:xfrm>
            <a:off x="623888" y="3339321"/>
            <a:ext cx="5616576" cy="1206463"/>
          </a:xfrm>
          <a:prstGeom prst="roundRect">
            <a:avLst/>
          </a:prstGeom>
          <a:solidFill>
            <a:schemeClr val="bg1"/>
          </a:solidFill>
          <a:ln w="12700" cap="flat" cmpd="sng" algn="ctr">
            <a:noFill/>
            <a:prstDash val="solid"/>
            <a:miter lim="800000"/>
          </a:ln>
          <a:effectLst>
            <a:outerShdw blurRad="127000" sx="102000" sy="102000" algn="ctr"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3" name="直接连接符 22">
            <a:extLst>
              <a:ext uri="{FF2B5EF4-FFF2-40B4-BE49-F238E27FC236}">
                <a16:creationId xmlns:a16="http://schemas.microsoft.com/office/drawing/2014/main" id="{18FE8922-F594-1EEA-3559-A3E32A7C22F6}"/>
              </a:ext>
            </a:extLst>
          </p:cNvPr>
          <p:cNvCxnSpPr>
            <a:cxnSpLocks/>
          </p:cNvCxnSpPr>
          <p:nvPr/>
        </p:nvCxnSpPr>
        <p:spPr>
          <a:xfrm>
            <a:off x="1366838" y="3528552"/>
            <a:ext cx="0" cy="828000"/>
          </a:xfrm>
          <a:prstGeom prst="line">
            <a:avLst/>
          </a:prstGeom>
        </p:spPr>
        <p:style>
          <a:lnRef idx="1">
            <a:schemeClr val="accent1"/>
          </a:lnRef>
          <a:fillRef idx="0">
            <a:schemeClr val="accent1"/>
          </a:fillRef>
          <a:effectRef idx="0">
            <a:schemeClr val="accent1"/>
          </a:effectRef>
          <a:fontRef idx="minor">
            <a:schemeClr val="tx1"/>
          </a:fontRef>
        </p:style>
      </p:cxnSp>
      <p:sp>
        <p:nvSpPr>
          <p:cNvPr id="24" name="文本框 23">
            <a:extLst>
              <a:ext uri="{FF2B5EF4-FFF2-40B4-BE49-F238E27FC236}">
                <a16:creationId xmlns:a16="http://schemas.microsoft.com/office/drawing/2014/main" id="{1F3725FC-D5F1-BD7B-E590-67B57E7FC80F}"/>
              </a:ext>
            </a:extLst>
          </p:cNvPr>
          <p:cNvSpPr txBox="1"/>
          <p:nvPr/>
        </p:nvSpPr>
        <p:spPr>
          <a:xfrm>
            <a:off x="1470180" y="3506101"/>
            <a:ext cx="769441" cy="307777"/>
          </a:xfrm>
          <a:prstGeom prst="rect">
            <a:avLst/>
          </a:prstGeom>
          <a:noFill/>
        </p:spPr>
        <p:txBody>
          <a:bodyPr wrap="none" lIns="0" tIns="0" rIns="0" bIns="0" rtlCol="0" anchor="t">
            <a:noAutofit/>
          </a:bodyPr>
          <a:lstStyle/>
          <a:p>
            <a:pPr algn="ctr"/>
            <a:r>
              <a:rPr lang="zh-CN" altLang="en-US" dirty="0">
                <a:solidFill>
                  <a:schemeClr val="accent1"/>
                </a:solidFill>
                <a:latin typeface="+mj-ea"/>
                <a:ea typeface="+mj-ea"/>
              </a:rPr>
              <a:t>关键词</a:t>
            </a:r>
          </a:p>
        </p:txBody>
      </p:sp>
      <p:sp>
        <p:nvSpPr>
          <p:cNvPr id="25" name="文本框 24">
            <a:extLst>
              <a:ext uri="{FF2B5EF4-FFF2-40B4-BE49-F238E27FC236}">
                <a16:creationId xmlns:a16="http://schemas.microsoft.com/office/drawing/2014/main" id="{5412BF88-3A55-6D11-3846-B84FFD722D76}"/>
              </a:ext>
            </a:extLst>
          </p:cNvPr>
          <p:cNvSpPr txBox="1"/>
          <p:nvPr/>
        </p:nvSpPr>
        <p:spPr>
          <a:xfrm>
            <a:off x="1479705" y="3803718"/>
            <a:ext cx="4513145" cy="575286"/>
          </a:xfrm>
          <a:prstGeom prst="rect">
            <a:avLst/>
          </a:prstGeom>
          <a:noFill/>
        </p:spPr>
        <p:txBody>
          <a:bodyPr wrap="square" lIns="0" tIns="0" rIns="0" bIns="0" rtlCol="0" anchor="t">
            <a:noAutofit/>
          </a:bodyPr>
          <a:lstStyle/>
          <a:p>
            <a:pPr>
              <a:lnSpc>
                <a:spcPct val="130000"/>
              </a:lnSpc>
            </a:pPr>
            <a:r>
              <a:rPr lang="zh-CN" altLang="en-US" sz="1600" b="0" dirty="0">
                <a:solidFill>
                  <a:schemeClr val="tx1">
                    <a:lumMod val="75000"/>
                    <a:lumOff val="25000"/>
                  </a:schemeClr>
                </a:solidFill>
                <a:effectLst/>
                <a:latin typeface="+mn-ea"/>
              </a:rPr>
              <a:t>在这里输入你的正文，阐述与关键词标题相关的具体内容，若字数太多酌情先删减文案</a:t>
            </a:r>
            <a:endParaRPr lang="zh-CN" altLang="en-US" sz="1600" dirty="0">
              <a:solidFill>
                <a:schemeClr val="tx1">
                  <a:lumMod val="75000"/>
                  <a:lumOff val="25000"/>
                </a:schemeClr>
              </a:solidFill>
            </a:endParaRPr>
          </a:p>
        </p:txBody>
      </p:sp>
      <p:sp>
        <p:nvSpPr>
          <p:cNvPr id="27" name="矩形: 圆角 26">
            <a:extLst>
              <a:ext uri="{FF2B5EF4-FFF2-40B4-BE49-F238E27FC236}">
                <a16:creationId xmlns:a16="http://schemas.microsoft.com/office/drawing/2014/main" id="{A94D07A5-50E1-4932-19D9-24AA13228E30}"/>
              </a:ext>
            </a:extLst>
          </p:cNvPr>
          <p:cNvSpPr/>
          <p:nvPr/>
        </p:nvSpPr>
        <p:spPr>
          <a:xfrm>
            <a:off x="623888" y="4991991"/>
            <a:ext cx="5616576" cy="1206000"/>
          </a:xfrm>
          <a:prstGeom prst="roundRect">
            <a:avLst/>
          </a:prstGeom>
          <a:gradFill>
            <a:gsLst>
              <a:gs pos="100000">
                <a:schemeClr val="accent2">
                  <a:lumMod val="75000"/>
                </a:schemeClr>
              </a:gs>
              <a:gs pos="6000">
                <a:srgbClr val="0F704D"/>
              </a:gs>
              <a:gs pos="0">
                <a:schemeClr val="accent1"/>
              </a:gs>
            </a:gsLst>
            <a:lin ang="192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8" name="直接连接符 27">
            <a:extLst>
              <a:ext uri="{FF2B5EF4-FFF2-40B4-BE49-F238E27FC236}">
                <a16:creationId xmlns:a16="http://schemas.microsoft.com/office/drawing/2014/main" id="{909197F7-E138-0D97-A956-DC6193E8EFD7}"/>
              </a:ext>
            </a:extLst>
          </p:cNvPr>
          <p:cNvCxnSpPr>
            <a:cxnSpLocks/>
          </p:cNvCxnSpPr>
          <p:nvPr/>
        </p:nvCxnSpPr>
        <p:spPr>
          <a:xfrm>
            <a:off x="1366838" y="5180991"/>
            <a:ext cx="0" cy="8280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文本框 28">
            <a:extLst>
              <a:ext uri="{FF2B5EF4-FFF2-40B4-BE49-F238E27FC236}">
                <a16:creationId xmlns:a16="http://schemas.microsoft.com/office/drawing/2014/main" id="{4B72A562-6E50-796A-55CC-5F890A4387FE}"/>
              </a:ext>
            </a:extLst>
          </p:cNvPr>
          <p:cNvSpPr txBox="1"/>
          <p:nvPr/>
        </p:nvSpPr>
        <p:spPr>
          <a:xfrm>
            <a:off x="1473646" y="5142503"/>
            <a:ext cx="769441" cy="307777"/>
          </a:xfrm>
          <a:prstGeom prst="rect">
            <a:avLst/>
          </a:prstGeom>
          <a:noFill/>
        </p:spPr>
        <p:txBody>
          <a:bodyPr wrap="none" lIns="0" tIns="0" rIns="0" bIns="0" rtlCol="0" anchor="t">
            <a:noAutofit/>
          </a:bodyPr>
          <a:lstStyle/>
          <a:p>
            <a:pPr algn="ctr"/>
            <a:r>
              <a:rPr lang="zh-CN" altLang="en-US" dirty="0">
                <a:solidFill>
                  <a:schemeClr val="bg1"/>
                </a:solidFill>
                <a:latin typeface="+mj-ea"/>
                <a:ea typeface="+mj-ea"/>
              </a:rPr>
              <a:t>关键词</a:t>
            </a:r>
          </a:p>
        </p:txBody>
      </p:sp>
      <p:sp>
        <p:nvSpPr>
          <p:cNvPr id="32" name="文本框 31">
            <a:extLst>
              <a:ext uri="{FF2B5EF4-FFF2-40B4-BE49-F238E27FC236}">
                <a16:creationId xmlns:a16="http://schemas.microsoft.com/office/drawing/2014/main" id="{D135DD6A-E19A-5142-6559-955A5B568224}"/>
              </a:ext>
            </a:extLst>
          </p:cNvPr>
          <p:cNvSpPr txBox="1"/>
          <p:nvPr/>
        </p:nvSpPr>
        <p:spPr>
          <a:xfrm>
            <a:off x="1484784" y="5429106"/>
            <a:ext cx="4513145" cy="618374"/>
          </a:xfrm>
          <a:prstGeom prst="rect">
            <a:avLst/>
          </a:prstGeom>
          <a:noFill/>
        </p:spPr>
        <p:txBody>
          <a:bodyPr wrap="square" lIns="0" tIns="0" rIns="0" bIns="0" rtlCol="0" anchor="t">
            <a:noAutofit/>
          </a:bodyPr>
          <a:lstStyle/>
          <a:p>
            <a:pPr>
              <a:lnSpc>
                <a:spcPct val="130000"/>
              </a:lnSpc>
            </a:pPr>
            <a:r>
              <a:rPr lang="zh-CN" altLang="en-US" sz="1600" b="0" dirty="0">
                <a:solidFill>
                  <a:schemeClr val="bg1"/>
                </a:solidFill>
                <a:effectLst/>
                <a:latin typeface="+mn-ea"/>
              </a:rPr>
              <a:t>在这里输入你的正文，阐述与关键词标题相关的具体内容，若字数太多酌情先删减文案</a:t>
            </a:r>
            <a:endParaRPr lang="zh-CN" altLang="en-US" sz="1600" dirty="0">
              <a:solidFill>
                <a:schemeClr val="bg1"/>
              </a:solidFill>
            </a:endParaRPr>
          </a:p>
        </p:txBody>
      </p:sp>
      <p:grpSp>
        <p:nvGrpSpPr>
          <p:cNvPr id="8" name="组合 7">
            <a:extLst>
              <a:ext uri="{FF2B5EF4-FFF2-40B4-BE49-F238E27FC236}">
                <a16:creationId xmlns:a16="http://schemas.microsoft.com/office/drawing/2014/main" id="{583CB704-11DF-D464-A68F-AADE5B409F01}"/>
              </a:ext>
            </a:extLst>
          </p:cNvPr>
          <p:cNvGrpSpPr/>
          <p:nvPr/>
        </p:nvGrpSpPr>
        <p:grpSpPr>
          <a:xfrm>
            <a:off x="828410" y="3727737"/>
            <a:ext cx="429628" cy="429630"/>
            <a:chOff x="3089910" y="4618443"/>
            <a:chExt cx="552450" cy="552451"/>
          </a:xfrm>
        </p:grpSpPr>
        <p:sp>
          <p:nvSpPr>
            <p:cNvPr id="39" name="Freeform 145">
              <a:extLst>
                <a:ext uri="{FF2B5EF4-FFF2-40B4-BE49-F238E27FC236}">
                  <a16:creationId xmlns:a16="http://schemas.microsoft.com/office/drawing/2014/main" id="{5B12C86F-0737-0AF0-2728-A93CDD7DC337}"/>
                </a:ext>
              </a:extLst>
            </p:cNvPr>
            <p:cNvSpPr>
              <a:spLocks/>
            </p:cNvSpPr>
            <p:nvPr/>
          </p:nvSpPr>
          <p:spPr bwMode="auto">
            <a:xfrm>
              <a:off x="3404235" y="4931181"/>
              <a:ext cx="238125" cy="239713"/>
            </a:xfrm>
            <a:custGeom>
              <a:avLst/>
              <a:gdLst>
                <a:gd name="T0" fmla="*/ 42 w 83"/>
                <a:gd name="T1" fmla="*/ 0 h 83"/>
                <a:gd name="T2" fmla="*/ 0 w 83"/>
                <a:gd name="T3" fmla="*/ 42 h 83"/>
                <a:gd name="T4" fmla="*/ 0 w 83"/>
                <a:gd name="T5" fmla="*/ 83 h 83"/>
                <a:gd name="T6" fmla="*/ 83 w 83"/>
                <a:gd name="T7" fmla="*/ 0 h 83"/>
                <a:gd name="T8" fmla="*/ 42 w 83"/>
                <a:gd name="T9" fmla="*/ 0 h 83"/>
              </a:gdLst>
              <a:ahLst/>
              <a:cxnLst>
                <a:cxn ang="0">
                  <a:pos x="T0" y="T1"/>
                </a:cxn>
                <a:cxn ang="0">
                  <a:pos x="T2" y="T3"/>
                </a:cxn>
                <a:cxn ang="0">
                  <a:pos x="T4" y="T5"/>
                </a:cxn>
                <a:cxn ang="0">
                  <a:pos x="T6" y="T7"/>
                </a:cxn>
                <a:cxn ang="0">
                  <a:pos x="T8" y="T9"/>
                </a:cxn>
              </a:cxnLst>
              <a:rect l="0" t="0" r="r" b="b"/>
              <a:pathLst>
                <a:path w="83" h="83">
                  <a:moveTo>
                    <a:pt x="42" y="0"/>
                  </a:moveTo>
                  <a:cubicBezTo>
                    <a:pt x="37" y="21"/>
                    <a:pt x="21" y="37"/>
                    <a:pt x="0" y="42"/>
                  </a:cubicBezTo>
                  <a:cubicBezTo>
                    <a:pt x="0" y="83"/>
                    <a:pt x="0" y="83"/>
                    <a:pt x="0" y="83"/>
                  </a:cubicBezTo>
                  <a:cubicBezTo>
                    <a:pt x="43" y="77"/>
                    <a:pt x="77" y="43"/>
                    <a:pt x="83" y="0"/>
                  </a:cubicBezTo>
                  <a:lnTo>
                    <a:pt x="42" y="0"/>
                  </a:lnTo>
                  <a:close/>
                </a:path>
              </a:pathLst>
            </a:custGeom>
            <a:noFill/>
            <a:ln w="19050"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146">
              <a:extLst>
                <a:ext uri="{FF2B5EF4-FFF2-40B4-BE49-F238E27FC236}">
                  <a16:creationId xmlns:a16="http://schemas.microsoft.com/office/drawing/2014/main" id="{E230F343-223F-0776-3560-3EE34D0B85C5}"/>
                </a:ext>
              </a:extLst>
            </p:cNvPr>
            <p:cNvSpPr>
              <a:spLocks/>
            </p:cNvSpPr>
            <p:nvPr/>
          </p:nvSpPr>
          <p:spPr bwMode="auto">
            <a:xfrm>
              <a:off x="3089910" y="4618443"/>
              <a:ext cx="552450" cy="552450"/>
            </a:xfrm>
            <a:custGeom>
              <a:avLst/>
              <a:gdLst>
                <a:gd name="T0" fmla="*/ 84 w 192"/>
                <a:gd name="T1" fmla="*/ 151 h 192"/>
                <a:gd name="T2" fmla="*/ 40 w 192"/>
                <a:gd name="T3" fmla="*/ 96 h 192"/>
                <a:gd name="T4" fmla="*/ 96 w 192"/>
                <a:gd name="T5" fmla="*/ 40 h 192"/>
                <a:gd name="T6" fmla="*/ 151 w 192"/>
                <a:gd name="T7" fmla="*/ 83 h 192"/>
                <a:gd name="T8" fmla="*/ 192 w 192"/>
                <a:gd name="T9" fmla="*/ 83 h 192"/>
                <a:gd name="T10" fmla="*/ 96 w 192"/>
                <a:gd name="T11" fmla="*/ 0 h 192"/>
                <a:gd name="T12" fmla="*/ 0 w 192"/>
                <a:gd name="T13" fmla="*/ 96 h 192"/>
                <a:gd name="T14" fmla="*/ 84 w 192"/>
                <a:gd name="T15" fmla="*/ 192 h 192"/>
                <a:gd name="T16" fmla="*/ 84 w 192"/>
                <a:gd name="T17" fmla="*/ 151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192">
                  <a:moveTo>
                    <a:pt x="84" y="151"/>
                  </a:moveTo>
                  <a:cubicBezTo>
                    <a:pt x="59" y="145"/>
                    <a:pt x="40" y="123"/>
                    <a:pt x="40" y="96"/>
                  </a:cubicBezTo>
                  <a:cubicBezTo>
                    <a:pt x="40" y="65"/>
                    <a:pt x="65" y="40"/>
                    <a:pt x="96" y="40"/>
                  </a:cubicBezTo>
                  <a:cubicBezTo>
                    <a:pt x="123" y="40"/>
                    <a:pt x="145" y="59"/>
                    <a:pt x="151" y="83"/>
                  </a:cubicBezTo>
                  <a:cubicBezTo>
                    <a:pt x="192" y="83"/>
                    <a:pt x="192" y="83"/>
                    <a:pt x="192" y="83"/>
                  </a:cubicBezTo>
                  <a:cubicBezTo>
                    <a:pt x="186" y="36"/>
                    <a:pt x="145" y="0"/>
                    <a:pt x="96" y="0"/>
                  </a:cubicBezTo>
                  <a:cubicBezTo>
                    <a:pt x="43" y="0"/>
                    <a:pt x="0" y="43"/>
                    <a:pt x="0" y="96"/>
                  </a:cubicBezTo>
                  <a:cubicBezTo>
                    <a:pt x="0" y="145"/>
                    <a:pt x="36" y="185"/>
                    <a:pt x="84" y="192"/>
                  </a:cubicBezTo>
                  <a:lnTo>
                    <a:pt x="84" y="151"/>
                  </a:lnTo>
                  <a:close/>
                </a:path>
              </a:pathLst>
            </a:custGeom>
            <a:noFill/>
            <a:ln w="19050"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9" name="组合 8">
            <a:extLst>
              <a:ext uri="{FF2B5EF4-FFF2-40B4-BE49-F238E27FC236}">
                <a16:creationId xmlns:a16="http://schemas.microsoft.com/office/drawing/2014/main" id="{3C239C0E-2456-2AAA-BE8D-4550C5D28993}"/>
              </a:ext>
            </a:extLst>
          </p:cNvPr>
          <p:cNvGrpSpPr/>
          <p:nvPr/>
        </p:nvGrpSpPr>
        <p:grpSpPr>
          <a:xfrm>
            <a:off x="828410" y="5385931"/>
            <a:ext cx="420536" cy="418120"/>
            <a:chOff x="7879031" y="6942532"/>
            <a:chExt cx="552450" cy="549275"/>
          </a:xfrm>
        </p:grpSpPr>
        <p:sp>
          <p:nvSpPr>
            <p:cNvPr id="45" name="Freeform 78">
              <a:extLst>
                <a:ext uri="{FF2B5EF4-FFF2-40B4-BE49-F238E27FC236}">
                  <a16:creationId xmlns:a16="http://schemas.microsoft.com/office/drawing/2014/main" id="{A96987C2-43F7-CE00-2A54-AB968338964E}"/>
                </a:ext>
              </a:extLst>
            </p:cNvPr>
            <p:cNvSpPr>
              <a:spLocks/>
            </p:cNvSpPr>
            <p:nvPr/>
          </p:nvSpPr>
          <p:spPr bwMode="auto">
            <a:xfrm>
              <a:off x="7879031" y="6942532"/>
              <a:ext cx="552450" cy="549275"/>
            </a:xfrm>
            <a:custGeom>
              <a:avLst/>
              <a:gdLst>
                <a:gd name="T0" fmla="*/ 0 w 348"/>
                <a:gd name="T1" fmla="*/ 0 h 346"/>
                <a:gd name="T2" fmla="*/ 0 w 348"/>
                <a:gd name="T3" fmla="*/ 346 h 346"/>
                <a:gd name="T4" fmla="*/ 348 w 348"/>
                <a:gd name="T5" fmla="*/ 346 h 346"/>
              </a:gdLst>
              <a:ahLst/>
              <a:cxnLst>
                <a:cxn ang="0">
                  <a:pos x="T0" y="T1"/>
                </a:cxn>
                <a:cxn ang="0">
                  <a:pos x="T2" y="T3"/>
                </a:cxn>
                <a:cxn ang="0">
                  <a:pos x="T4" y="T5"/>
                </a:cxn>
              </a:cxnLst>
              <a:rect l="0" t="0" r="r" b="b"/>
              <a:pathLst>
                <a:path w="348" h="346">
                  <a:moveTo>
                    <a:pt x="0" y="0"/>
                  </a:moveTo>
                  <a:lnTo>
                    <a:pt x="0" y="346"/>
                  </a:lnTo>
                  <a:lnTo>
                    <a:pt x="348" y="346"/>
                  </a:lnTo>
                </a:path>
              </a:pathLst>
            </a:custGeom>
            <a:noFill/>
            <a:ln w="19050"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Rectangle 79">
              <a:extLst>
                <a:ext uri="{FF2B5EF4-FFF2-40B4-BE49-F238E27FC236}">
                  <a16:creationId xmlns:a16="http://schemas.microsoft.com/office/drawing/2014/main" id="{E4C1D886-6F92-9A72-49ED-4A74A179F3CD}"/>
                </a:ext>
              </a:extLst>
            </p:cNvPr>
            <p:cNvSpPr>
              <a:spLocks noChangeArrowheads="1"/>
            </p:cNvSpPr>
            <p:nvPr/>
          </p:nvSpPr>
          <p:spPr bwMode="auto">
            <a:xfrm>
              <a:off x="7939356" y="7266382"/>
              <a:ext cx="95250" cy="158750"/>
            </a:xfrm>
            <a:prstGeom prst="rect">
              <a:avLst/>
            </a:prstGeom>
            <a:noFill/>
            <a:ln w="19050"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Rectangle 80">
              <a:extLst>
                <a:ext uri="{FF2B5EF4-FFF2-40B4-BE49-F238E27FC236}">
                  <a16:creationId xmlns:a16="http://schemas.microsoft.com/office/drawing/2014/main" id="{496CF368-01D3-8CE9-11A3-B1DEF3732B2D}"/>
                </a:ext>
              </a:extLst>
            </p:cNvPr>
            <p:cNvSpPr>
              <a:spLocks noChangeArrowheads="1"/>
            </p:cNvSpPr>
            <p:nvPr/>
          </p:nvSpPr>
          <p:spPr bwMode="auto">
            <a:xfrm>
              <a:off x="8120331" y="6991744"/>
              <a:ext cx="92075" cy="433388"/>
            </a:xfrm>
            <a:prstGeom prst="rect">
              <a:avLst/>
            </a:prstGeom>
            <a:noFill/>
            <a:ln w="19050"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Rectangle 81">
              <a:extLst>
                <a:ext uri="{FF2B5EF4-FFF2-40B4-BE49-F238E27FC236}">
                  <a16:creationId xmlns:a16="http://schemas.microsoft.com/office/drawing/2014/main" id="{8607F360-28F4-7FA2-7187-C71E0B10D61F}"/>
                </a:ext>
              </a:extLst>
            </p:cNvPr>
            <p:cNvSpPr>
              <a:spLocks noChangeArrowheads="1"/>
            </p:cNvSpPr>
            <p:nvPr/>
          </p:nvSpPr>
          <p:spPr bwMode="auto">
            <a:xfrm>
              <a:off x="8301306" y="7109219"/>
              <a:ext cx="92075" cy="315913"/>
            </a:xfrm>
            <a:prstGeom prst="rect">
              <a:avLst/>
            </a:prstGeom>
            <a:noFill/>
            <a:ln w="19050"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pic>
        <p:nvPicPr>
          <p:cNvPr id="10" name="图片 9">
            <a:extLst>
              <a:ext uri="{FF2B5EF4-FFF2-40B4-BE49-F238E27FC236}">
                <a16:creationId xmlns:a16="http://schemas.microsoft.com/office/drawing/2014/main" id="{21A8A7A3-8575-C7D6-1983-2351690F5E9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688646" y="1378473"/>
            <a:ext cx="3217284" cy="4819517"/>
          </a:xfrm>
          <a:prstGeom prst="roundRect">
            <a:avLst>
              <a:gd name="adj" fmla="val 6248"/>
            </a:avLst>
          </a:prstGeom>
        </p:spPr>
      </p:pic>
    </p:spTree>
    <p:extLst>
      <p:ext uri="{BB962C8B-B14F-4D97-AF65-F5344CB8AC3E}">
        <p14:creationId xmlns:p14="http://schemas.microsoft.com/office/powerpoint/2010/main" val="13561950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alpha val="20000"/>
          </a:schemeClr>
        </a:solidFill>
        <a:effectLst/>
      </p:bgPr>
    </p:bg>
    <p:spTree>
      <p:nvGrpSpPr>
        <p:cNvPr id="1" name=""/>
        <p:cNvGrpSpPr/>
        <p:nvPr/>
      </p:nvGrpSpPr>
      <p:grpSpPr>
        <a:xfrm>
          <a:off x="0" y="0"/>
          <a:ext cx="0" cy="0"/>
          <a:chOff x="0" y="0"/>
          <a:chExt cx="0" cy="0"/>
        </a:xfrm>
      </p:grpSpPr>
      <p:sp>
        <p:nvSpPr>
          <p:cNvPr id="18" name="矩形: 圆角 17">
            <a:extLst>
              <a:ext uri="{FF2B5EF4-FFF2-40B4-BE49-F238E27FC236}">
                <a16:creationId xmlns:a16="http://schemas.microsoft.com/office/drawing/2014/main" id="{0DE8F329-AE25-89B6-1A03-3148445D2BE5}"/>
              </a:ext>
            </a:extLst>
          </p:cNvPr>
          <p:cNvSpPr/>
          <p:nvPr/>
        </p:nvSpPr>
        <p:spPr>
          <a:xfrm>
            <a:off x="8195310" y="2064950"/>
            <a:ext cx="3139440" cy="3881660"/>
          </a:xfrm>
          <a:prstGeom prst="roundRect">
            <a:avLst>
              <a:gd name="adj" fmla="val 4368"/>
            </a:avLst>
          </a:prstGeom>
          <a:blipFill dpi="0" rotWithShape="1">
            <a:blip r:embed="rId3" cstate="screen">
              <a:extLst>
                <a:ext uri="{BEBA8EAE-BF5A-486C-A8C5-ECC9F3942E4B}">
                  <a14:imgProps xmlns:a14="http://schemas.microsoft.com/office/drawing/2010/main">
                    <a14:imgLayer r:embed="rId4">
                      <a14:imgEffect>
                        <a14:artisticBlur radius="30"/>
                      </a14:imgEffect>
                      <a14:imgEffect>
                        <a14:brightnessContrast bright="20000"/>
                      </a14:imgEffect>
                    </a14:imgLayer>
                  </a14:imgProps>
                </a:ext>
                <a:ext uri="{28A0092B-C50C-407E-A947-70E740481C1C}">
                  <a14:useLocalDpi xmlns:a14="http://schemas.microsoft.com/office/drawing/2010/main"/>
                </a:ext>
              </a:extLst>
            </a:blip>
            <a:srcRect/>
            <a:stretch>
              <a:fillRect/>
            </a:stretch>
          </a:blipFill>
          <a:ln>
            <a:noFill/>
          </a:ln>
          <a:effectLst>
            <a:outerShdw blurRad="50800" dist="381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圆角 34">
            <a:extLst>
              <a:ext uri="{FF2B5EF4-FFF2-40B4-BE49-F238E27FC236}">
                <a16:creationId xmlns:a16="http://schemas.microsoft.com/office/drawing/2014/main" id="{89F0751B-A2EA-5DDB-0B0B-EE8C201E6906}"/>
              </a:ext>
            </a:extLst>
          </p:cNvPr>
          <p:cNvSpPr/>
          <p:nvPr/>
        </p:nvSpPr>
        <p:spPr>
          <a:xfrm>
            <a:off x="8307606" y="2181265"/>
            <a:ext cx="2914848" cy="3649031"/>
          </a:xfrm>
          <a:prstGeom prst="roundRect">
            <a:avLst>
              <a:gd name="adj" fmla="val 255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圆角 16">
            <a:extLst>
              <a:ext uri="{FF2B5EF4-FFF2-40B4-BE49-F238E27FC236}">
                <a16:creationId xmlns:a16="http://schemas.microsoft.com/office/drawing/2014/main" id="{CAA4E18B-D314-B303-D752-A4FD6C2EBDF4}"/>
              </a:ext>
            </a:extLst>
          </p:cNvPr>
          <p:cNvSpPr/>
          <p:nvPr/>
        </p:nvSpPr>
        <p:spPr>
          <a:xfrm>
            <a:off x="4526280" y="2064950"/>
            <a:ext cx="3139440" cy="3881660"/>
          </a:xfrm>
          <a:prstGeom prst="roundRect">
            <a:avLst>
              <a:gd name="adj" fmla="val 4368"/>
            </a:avLst>
          </a:prstGeom>
          <a:blipFill dpi="0" rotWithShape="1">
            <a:blip r:embed="rId5" cstate="screen">
              <a:extLst>
                <a:ext uri="{BEBA8EAE-BF5A-486C-A8C5-ECC9F3942E4B}">
                  <a14:imgProps xmlns:a14="http://schemas.microsoft.com/office/drawing/2010/main">
                    <a14:imgLayer r:embed="rId6">
                      <a14:imgEffect>
                        <a14:artisticBlur radius="30"/>
                      </a14:imgEffect>
                      <a14:imgEffect>
                        <a14:brightnessContrast bright="20000"/>
                      </a14:imgEffect>
                    </a14:imgLayer>
                  </a14:imgProps>
                </a:ext>
                <a:ext uri="{28A0092B-C50C-407E-A947-70E740481C1C}">
                  <a14:useLocalDpi xmlns:a14="http://schemas.microsoft.com/office/drawing/2010/main"/>
                </a:ext>
              </a:extLst>
            </a:blip>
            <a:srcRect/>
            <a:stretch>
              <a:fillRect/>
            </a:stretch>
          </a:blipFill>
          <a:ln>
            <a:noFill/>
          </a:ln>
          <a:effectLst>
            <a:outerShdw blurRad="50800" dist="38100" dir="2700000" algn="tl" rotWithShape="0">
              <a:schemeClr val="accent1">
                <a:lumMod val="75000"/>
                <a:alpha val="6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圆角 33">
            <a:extLst>
              <a:ext uri="{FF2B5EF4-FFF2-40B4-BE49-F238E27FC236}">
                <a16:creationId xmlns:a16="http://schemas.microsoft.com/office/drawing/2014/main" id="{E42BC1FA-E2B3-1116-4EE8-33316FD5ED74}"/>
              </a:ext>
            </a:extLst>
          </p:cNvPr>
          <p:cNvSpPr/>
          <p:nvPr/>
        </p:nvSpPr>
        <p:spPr>
          <a:xfrm>
            <a:off x="4638576" y="2181265"/>
            <a:ext cx="2914848" cy="3649031"/>
          </a:xfrm>
          <a:prstGeom prst="roundRect">
            <a:avLst>
              <a:gd name="adj" fmla="val 255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形状 22">
            <a:extLst>
              <a:ext uri="{FF2B5EF4-FFF2-40B4-BE49-F238E27FC236}">
                <a16:creationId xmlns:a16="http://schemas.microsoft.com/office/drawing/2014/main" id="{45AD3298-BF0F-3EB0-7536-B092D29D9B68}"/>
              </a:ext>
            </a:extLst>
          </p:cNvPr>
          <p:cNvSpPr/>
          <p:nvPr/>
        </p:nvSpPr>
        <p:spPr>
          <a:xfrm>
            <a:off x="857250" y="2064950"/>
            <a:ext cx="3139440" cy="3881660"/>
          </a:xfrm>
          <a:custGeom>
            <a:avLst/>
            <a:gdLst>
              <a:gd name="connsiteX0" fmla="*/ 137131 w 3139440"/>
              <a:gd name="connsiteY0" fmla="*/ 0 h 3881660"/>
              <a:gd name="connsiteX1" fmla="*/ 3002309 w 3139440"/>
              <a:gd name="connsiteY1" fmla="*/ 0 h 3881660"/>
              <a:gd name="connsiteX2" fmla="*/ 3139440 w 3139440"/>
              <a:gd name="connsiteY2" fmla="*/ 137131 h 3881660"/>
              <a:gd name="connsiteX3" fmla="*/ 3139440 w 3139440"/>
              <a:gd name="connsiteY3" fmla="*/ 3744529 h 3881660"/>
              <a:gd name="connsiteX4" fmla="*/ 3002309 w 3139440"/>
              <a:gd name="connsiteY4" fmla="*/ 3881660 h 3881660"/>
              <a:gd name="connsiteX5" fmla="*/ 137131 w 3139440"/>
              <a:gd name="connsiteY5" fmla="*/ 3881660 h 3881660"/>
              <a:gd name="connsiteX6" fmla="*/ 0 w 3139440"/>
              <a:gd name="connsiteY6" fmla="*/ 3744529 h 3881660"/>
              <a:gd name="connsiteX7" fmla="*/ 0 w 3139440"/>
              <a:gd name="connsiteY7" fmla="*/ 137131 h 3881660"/>
              <a:gd name="connsiteX8" fmla="*/ 137131 w 3139440"/>
              <a:gd name="connsiteY8" fmla="*/ 0 h 3881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39440" h="3881660">
                <a:moveTo>
                  <a:pt x="137131" y="0"/>
                </a:moveTo>
                <a:lnTo>
                  <a:pt x="3002309" y="0"/>
                </a:lnTo>
                <a:cubicBezTo>
                  <a:pt x="3078044" y="0"/>
                  <a:pt x="3139440" y="61396"/>
                  <a:pt x="3139440" y="137131"/>
                </a:cubicBezTo>
                <a:lnTo>
                  <a:pt x="3139440" y="3744529"/>
                </a:lnTo>
                <a:cubicBezTo>
                  <a:pt x="3139440" y="3820264"/>
                  <a:pt x="3078044" y="3881660"/>
                  <a:pt x="3002309" y="3881660"/>
                </a:cubicBezTo>
                <a:lnTo>
                  <a:pt x="137131" y="3881660"/>
                </a:lnTo>
                <a:cubicBezTo>
                  <a:pt x="61396" y="3881660"/>
                  <a:pt x="0" y="3820264"/>
                  <a:pt x="0" y="3744529"/>
                </a:cubicBezTo>
                <a:lnTo>
                  <a:pt x="0" y="137131"/>
                </a:lnTo>
                <a:cubicBezTo>
                  <a:pt x="0" y="61396"/>
                  <a:pt x="61396" y="0"/>
                  <a:pt x="137131" y="0"/>
                </a:cubicBezTo>
                <a:close/>
              </a:path>
            </a:pathLst>
          </a:custGeom>
          <a:blipFill dpi="0" rotWithShape="1">
            <a:blip r:embed="rId7" cstate="screen">
              <a:extLst>
                <a:ext uri="{BEBA8EAE-BF5A-486C-A8C5-ECC9F3942E4B}">
                  <a14:imgProps xmlns:a14="http://schemas.microsoft.com/office/drawing/2010/main">
                    <a14:imgLayer r:embed="rId8">
                      <a14:imgEffect>
                        <a14:artisticBlur radius="30"/>
                      </a14:imgEffect>
                      <a14:imgEffect>
                        <a14:brightnessContrast bright="20000"/>
                      </a14:imgEffect>
                    </a14:imgLayer>
                  </a14:imgProps>
                </a:ext>
                <a:ext uri="{28A0092B-C50C-407E-A947-70E740481C1C}">
                  <a14:useLocalDpi xmlns:a14="http://schemas.microsoft.com/office/drawing/2010/main"/>
                </a:ext>
              </a:extLst>
            </a:blip>
            <a:srcRect/>
            <a:stretch>
              <a:fillRect/>
            </a:stretch>
          </a:blipFill>
          <a:ln>
            <a:noFill/>
          </a:ln>
          <a:effectLst>
            <a:outerShdw blurRad="50800" dist="38100" dir="2700000" algn="tl" rotWithShape="0">
              <a:schemeClr val="accent1">
                <a:lumMod val="75000"/>
                <a:alpha val="6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 name="矩形: 圆角 1">
            <a:extLst>
              <a:ext uri="{FF2B5EF4-FFF2-40B4-BE49-F238E27FC236}">
                <a16:creationId xmlns:a16="http://schemas.microsoft.com/office/drawing/2014/main" id="{537DF535-870E-4085-F906-02BA9710D4CD}"/>
              </a:ext>
            </a:extLst>
          </p:cNvPr>
          <p:cNvSpPr/>
          <p:nvPr/>
        </p:nvSpPr>
        <p:spPr>
          <a:xfrm>
            <a:off x="969546" y="2181265"/>
            <a:ext cx="2914848" cy="3649031"/>
          </a:xfrm>
          <a:prstGeom prst="roundRect">
            <a:avLst>
              <a:gd name="adj" fmla="val 255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1" name="图片 40">
            <a:extLst>
              <a:ext uri="{FF2B5EF4-FFF2-40B4-BE49-F238E27FC236}">
                <a16:creationId xmlns:a16="http://schemas.microsoft.com/office/drawing/2014/main" id="{BEC1824C-5852-C22E-6E7B-53C31B021891}"/>
              </a:ext>
            </a:extLst>
          </p:cNvPr>
          <p:cNvPicPr>
            <a:picLocks noChangeAspect="1"/>
          </p:cNvPicPr>
          <p:nvPr/>
        </p:nvPicPr>
        <p:blipFill>
          <a:blip r:embed="rId9" cstate="screen">
            <a:extLst>
              <a:ext uri="{BEBA8EAE-BF5A-486C-A8C5-ECC9F3942E4B}">
                <a14:imgProps xmlns:a14="http://schemas.microsoft.com/office/drawing/2010/main">
                  <a14:imgLayer r:embed="rId10">
                    <a14:imgEffect>
                      <a14:brightnessContrast bright="20000"/>
                    </a14:imgEffect>
                  </a14:imgLayer>
                </a14:imgProps>
              </a:ext>
              <a:ext uri="{28A0092B-C50C-407E-A947-70E740481C1C}">
                <a14:useLocalDpi xmlns:a14="http://schemas.microsoft.com/office/drawing/2010/main"/>
              </a:ext>
            </a:extLst>
          </a:blip>
          <a:srcRect/>
          <a:stretch>
            <a:fillRect/>
          </a:stretch>
        </p:blipFill>
        <p:spPr>
          <a:xfrm>
            <a:off x="9631980" y="0"/>
            <a:ext cx="2560020" cy="2341880"/>
          </a:xfrm>
          <a:custGeom>
            <a:avLst/>
            <a:gdLst>
              <a:gd name="connsiteX0" fmla="*/ 0 w 2560020"/>
              <a:gd name="connsiteY0" fmla="*/ 0 h 2341880"/>
              <a:gd name="connsiteX1" fmla="*/ 2560020 w 2560020"/>
              <a:gd name="connsiteY1" fmla="*/ 0 h 2341880"/>
              <a:gd name="connsiteX2" fmla="*/ 2560020 w 2560020"/>
              <a:gd name="connsiteY2" fmla="*/ 2341880 h 2341880"/>
              <a:gd name="connsiteX3" fmla="*/ 0 w 2560020"/>
              <a:gd name="connsiteY3" fmla="*/ 2341880 h 2341880"/>
            </a:gdLst>
            <a:ahLst/>
            <a:cxnLst>
              <a:cxn ang="0">
                <a:pos x="connsiteX0" y="connsiteY0"/>
              </a:cxn>
              <a:cxn ang="0">
                <a:pos x="connsiteX1" y="connsiteY1"/>
              </a:cxn>
              <a:cxn ang="0">
                <a:pos x="connsiteX2" y="connsiteY2"/>
              </a:cxn>
              <a:cxn ang="0">
                <a:pos x="connsiteX3" y="connsiteY3"/>
              </a:cxn>
            </a:cxnLst>
            <a:rect l="l" t="t" r="r" b="b"/>
            <a:pathLst>
              <a:path w="2560020" h="2341880">
                <a:moveTo>
                  <a:pt x="0" y="0"/>
                </a:moveTo>
                <a:lnTo>
                  <a:pt x="2560020" y="0"/>
                </a:lnTo>
                <a:lnTo>
                  <a:pt x="2560020" y="2341880"/>
                </a:lnTo>
                <a:lnTo>
                  <a:pt x="0" y="2341880"/>
                </a:lnTo>
                <a:close/>
              </a:path>
            </a:pathLst>
          </a:custGeom>
        </p:spPr>
      </p:pic>
      <p:sp>
        <p:nvSpPr>
          <p:cNvPr id="27" name="文本框 26">
            <a:extLst>
              <a:ext uri="{FF2B5EF4-FFF2-40B4-BE49-F238E27FC236}">
                <a16:creationId xmlns:a16="http://schemas.microsoft.com/office/drawing/2014/main" id="{7A7EB1A4-0E5B-E017-21E8-9753B674A754}"/>
              </a:ext>
            </a:extLst>
          </p:cNvPr>
          <p:cNvSpPr txBox="1"/>
          <p:nvPr/>
        </p:nvSpPr>
        <p:spPr>
          <a:xfrm>
            <a:off x="1303827" y="2658147"/>
            <a:ext cx="2246286" cy="2214581"/>
          </a:xfrm>
          <a:prstGeom prst="rect">
            <a:avLst/>
          </a:prstGeom>
          <a:noFill/>
        </p:spPr>
        <p:txBody>
          <a:bodyPr wrap="square" lIns="0" tIns="0" rIns="0" bIns="0" rtlCol="0">
            <a:noAutofit/>
          </a:bodyPr>
          <a:lstStyle/>
          <a:p>
            <a:pPr algn="just">
              <a:lnSpc>
                <a:spcPct val="130000"/>
              </a:lnSpc>
            </a:pPr>
            <a:r>
              <a:rPr lang="zh-CN" altLang="en-US" sz="1600" dirty="0">
                <a:solidFill>
                  <a:schemeClr val="tx1">
                    <a:lumMod val="65000"/>
                    <a:lumOff val="35000"/>
                  </a:schemeClr>
                </a:solidFill>
                <a:latin typeface="+mn-ea"/>
              </a:rPr>
              <a:t>在此处填入您的内容，或复制内容后点击右键选择只保留文本来粘贴您的内容。在此处填入您的内容，或复制内容后点击右键选择只保留文本来粘贴您的内容。</a:t>
            </a:r>
          </a:p>
        </p:txBody>
      </p:sp>
      <p:sp>
        <p:nvSpPr>
          <p:cNvPr id="28" name="矩形: 圆角 27">
            <a:extLst>
              <a:ext uri="{FF2B5EF4-FFF2-40B4-BE49-F238E27FC236}">
                <a16:creationId xmlns:a16="http://schemas.microsoft.com/office/drawing/2014/main" id="{E95A5386-2FE5-D5D8-549C-975E668F7977}"/>
              </a:ext>
            </a:extLst>
          </p:cNvPr>
          <p:cNvSpPr/>
          <p:nvPr/>
        </p:nvSpPr>
        <p:spPr>
          <a:xfrm>
            <a:off x="4972857" y="1805124"/>
            <a:ext cx="2246286" cy="524526"/>
          </a:xfrm>
          <a:prstGeom prst="roundRect">
            <a:avLst>
              <a:gd name="adj" fmla="val 50000"/>
            </a:avLst>
          </a:prstGeom>
          <a:blipFill>
            <a:blip r:embed="rId11" cstate="screen">
              <a:extLst>
                <a:ext uri="{28A0092B-C50C-407E-A947-70E740481C1C}">
                  <a14:useLocalDpi xmlns:a14="http://schemas.microsoft.com/office/drawing/2010/main"/>
                </a:ext>
              </a:extLst>
            </a:blip>
            <a:stretch>
              <a:fillRect/>
            </a:stretch>
          </a:blipFill>
          <a:ln>
            <a:noFill/>
          </a:ln>
          <a:effectLst>
            <a:innerShdw blurRad="63500" dist="25400" dir="13500000">
              <a:schemeClr val="accent1">
                <a:lumMod val="50000"/>
                <a:alpha val="7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9" name="文本框 28">
            <a:extLst>
              <a:ext uri="{FF2B5EF4-FFF2-40B4-BE49-F238E27FC236}">
                <a16:creationId xmlns:a16="http://schemas.microsoft.com/office/drawing/2014/main" id="{F7491A89-A235-F7D9-0C4C-0CFC866A1D6D}"/>
              </a:ext>
            </a:extLst>
          </p:cNvPr>
          <p:cNvSpPr txBox="1"/>
          <p:nvPr/>
        </p:nvSpPr>
        <p:spPr>
          <a:xfrm>
            <a:off x="5295750" y="1913499"/>
            <a:ext cx="1600501" cy="307777"/>
          </a:xfrm>
          <a:prstGeom prst="rect">
            <a:avLst/>
          </a:prstGeom>
          <a:noFill/>
        </p:spPr>
        <p:txBody>
          <a:bodyPr wrap="square" lIns="0" tIns="0" rIns="0" bIns="0" rtlCol="0">
            <a:noAutofit/>
          </a:bodyPr>
          <a:lstStyle/>
          <a:p>
            <a:r>
              <a:rPr lang="zh-CN" altLang="en-US" dirty="0">
                <a:solidFill>
                  <a:schemeClr val="accent2"/>
                </a:solidFill>
                <a:effectLst>
                  <a:outerShdw dist="19050" dir="2700000" algn="l" rotWithShape="0">
                    <a:schemeClr val="accent1">
                      <a:lumMod val="50000"/>
                    </a:schemeClr>
                  </a:outerShdw>
                </a:effectLst>
                <a:latin typeface="+mj-ea"/>
                <a:ea typeface="+mj-ea"/>
              </a:rPr>
              <a:t>在此处添加标题</a:t>
            </a:r>
          </a:p>
        </p:txBody>
      </p:sp>
      <p:sp>
        <p:nvSpPr>
          <p:cNvPr id="30" name="文本框 29">
            <a:extLst>
              <a:ext uri="{FF2B5EF4-FFF2-40B4-BE49-F238E27FC236}">
                <a16:creationId xmlns:a16="http://schemas.microsoft.com/office/drawing/2014/main" id="{84D98950-777F-EFF2-546D-EEC409DBDB5B}"/>
              </a:ext>
            </a:extLst>
          </p:cNvPr>
          <p:cNvSpPr txBox="1"/>
          <p:nvPr/>
        </p:nvSpPr>
        <p:spPr>
          <a:xfrm>
            <a:off x="4972857" y="2658147"/>
            <a:ext cx="2246286" cy="2214581"/>
          </a:xfrm>
          <a:prstGeom prst="rect">
            <a:avLst/>
          </a:prstGeom>
          <a:noFill/>
        </p:spPr>
        <p:txBody>
          <a:bodyPr wrap="square" lIns="0" tIns="0" rIns="0" bIns="0" rtlCol="0">
            <a:noAutofit/>
          </a:bodyPr>
          <a:lstStyle/>
          <a:p>
            <a:pPr>
              <a:lnSpc>
                <a:spcPct val="130000"/>
              </a:lnSpc>
            </a:pPr>
            <a:r>
              <a:rPr lang="zh-CN" altLang="en-US" sz="1600" dirty="0">
                <a:solidFill>
                  <a:schemeClr val="tx1">
                    <a:lumMod val="65000"/>
                    <a:lumOff val="35000"/>
                  </a:schemeClr>
                </a:solidFill>
                <a:latin typeface="+mn-ea"/>
              </a:rPr>
              <a:t>在此处填入您的内容，或复制内容后点击右键选择只保留文本来粘贴您的内容。在此处填入您的内容，或复制内容后点击右键选择只保留文本来粘贴您的内容。</a:t>
            </a:r>
          </a:p>
        </p:txBody>
      </p:sp>
      <p:sp>
        <p:nvSpPr>
          <p:cNvPr id="31" name="矩形: 圆角 30">
            <a:extLst>
              <a:ext uri="{FF2B5EF4-FFF2-40B4-BE49-F238E27FC236}">
                <a16:creationId xmlns:a16="http://schemas.microsoft.com/office/drawing/2014/main" id="{3CADC2FB-0C8F-5631-F97B-1D5079EF6332}"/>
              </a:ext>
            </a:extLst>
          </p:cNvPr>
          <p:cNvSpPr/>
          <p:nvPr/>
        </p:nvSpPr>
        <p:spPr>
          <a:xfrm>
            <a:off x="8638680" y="1805124"/>
            <a:ext cx="2246286" cy="524526"/>
          </a:xfrm>
          <a:prstGeom prst="roundRect">
            <a:avLst>
              <a:gd name="adj" fmla="val 50000"/>
            </a:avLst>
          </a:prstGeom>
          <a:blipFill>
            <a:blip r:embed="rId11" cstate="screen">
              <a:extLst>
                <a:ext uri="{28A0092B-C50C-407E-A947-70E740481C1C}">
                  <a14:useLocalDpi xmlns:a14="http://schemas.microsoft.com/office/drawing/2010/main"/>
                </a:ext>
              </a:extLst>
            </a:blip>
            <a:stretch>
              <a:fillRect/>
            </a:stretch>
          </a:blipFill>
          <a:ln>
            <a:noFill/>
          </a:ln>
          <a:effectLst>
            <a:innerShdw blurRad="63500" dist="25400" dir="13500000">
              <a:schemeClr val="accent1">
                <a:lumMod val="50000"/>
                <a:alpha val="7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2" name="文本框 31">
            <a:extLst>
              <a:ext uri="{FF2B5EF4-FFF2-40B4-BE49-F238E27FC236}">
                <a16:creationId xmlns:a16="http://schemas.microsoft.com/office/drawing/2014/main" id="{CDE3A302-09F6-7BB5-572C-BBD5EC02D354}"/>
              </a:ext>
            </a:extLst>
          </p:cNvPr>
          <p:cNvSpPr txBox="1"/>
          <p:nvPr/>
        </p:nvSpPr>
        <p:spPr>
          <a:xfrm>
            <a:off x="8958850" y="1913499"/>
            <a:ext cx="1605947" cy="307777"/>
          </a:xfrm>
          <a:prstGeom prst="rect">
            <a:avLst/>
          </a:prstGeom>
          <a:noFill/>
        </p:spPr>
        <p:txBody>
          <a:bodyPr wrap="square" lIns="0" tIns="0" rIns="0" bIns="0" rtlCol="0">
            <a:noAutofit/>
          </a:bodyPr>
          <a:lstStyle/>
          <a:p>
            <a:r>
              <a:rPr lang="zh-CN" altLang="en-US" dirty="0">
                <a:solidFill>
                  <a:schemeClr val="accent2"/>
                </a:solidFill>
                <a:effectLst>
                  <a:outerShdw dist="19050" dir="2700000" algn="l" rotWithShape="0">
                    <a:schemeClr val="accent1">
                      <a:lumMod val="50000"/>
                    </a:schemeClr>
                  </a:outerShdw>
                </a:effectLst>
                <a:latin typeface="+mj-ea"/>
                <a:ea typeface="+mj-ea"/>
              </a:rPr>
              <a:t>在此处添加标题</a:t>
            </a:r>
          </a:p>
        </p:txBody>
      </p:sp>
      <p:sp>
        <p:nvSpPr>
          <p:cNvPr id="33" name="文本框 32">
            <a:extLst>
              <a:ext uri="{FF2B5EF4-FFF2-40B4-BE49-F238E27FC236}">
                <a16:creationId xmlns:a16="http://schemas.microsoft.com/office/drawing/2014/main" id="{66AEC8A3-EF76-3703-94B6-E8F4A4D3336D}"/>
              </a:ext>
            </a:extLst>
          </p:cNvPr>
          <p:cNvSpPr txBox="1"/>
          <p:nvPr/>
        </p:nvSpPr>
        <p:spPr>
          <a:xfrm>
            <a:off x="8638680" y="2658147"/>
            <a:ext cx="2246286" cy="2214581"/>
          </a:xfrm>
          <a:prstGeom prst="rect">
            <a:avLst/>
          </a:prstGeom>
          <a:noFill/>
        </p:spPr>
        <p:txBody>
          <a:bodyPr wrap="square" lIns="0" tIns="0" rIns="0" bIns="0" rtlCol="0">
            <a:noAutofit/>
          </a:bodyPr>
          <a:lstStyle/>
          <a:p>
            <a:pPr>
              <a:lnSpc>
                <a:spcPct val="130000"/>
              </a:lnSpc>
            </a:pPr>
            <a:r>
              <a:rPr lang="zh-CN" altLang="en-US" sz="1600" dirty="0">
                <a:solidFill>
                  <a:schemeClr val="tx1">
                    <a:lumMod val="65000"/>
                    <a:lumOff val="35000"/>
                  </a:schemeClr>
                </a:solidFill>
                <a:latin typeface="+mn-ea"/>
              </a:rPr>
              <a:t>在此处填入您的内容，或复制内容后点击右键选择只保留文本来粘贴您的内容。在此处填入您的内容，或复制内容后点击右键选择只保留文本来粘贴您的内容。</a:t>
            </a:r>
          </a:p>
        </p:txBody>
      </p:sp>
      <p:sp>
        <p:nvSpPr>
          <p:cNvPr id="37" name="矩形: 圆角 36">
            <a:extLst>
              <a:ext uri="{FF2B5EF4-FFF2-40B4-BE49-F238E27FC236}">
                <a16:creationId xmlns:a16="http://schemas.microsoft.com/office/drawing/2014/main" id="{6AE22034-8AA9-94A2-702E-9B996C2F0A55}"/>
              </a:ext>
            </a:extLst>
          </p:cNvPr>
          <p:cNvSpPr/>
          <p:nvPr/>
        </p:nvSpPr>
        <p:spPr>
          <a:xfrm>
            <a:off x="-542925" y="304800"/>
            <a:ext cx="2286000" cy="59055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38" name="文本框 37">
            <a:extLst>
              <a:ext uri="{FF2B5EF4-FFF2-40B4-BE49-F238E27FC236}">
                <a16:creationId xmlns:a16="http://schemas.microsoft.com/office/drawing/2014/main" id="{B1A69AFB-21AA-6047-FB54-F74824D9B3BC}"/>
              </a:ext>
            </a:extLst>
          </p:cNvPr>
          <p:cNvSpPr txBox="1"/>
          <p:nvPr/>
        </p:nvSpPr>
        <p:spPr>
          <a:xfrm>
            <a:off x="343855" y="446187"/>
            <a:ext cx="1083625" cy="307777"/>
          </a:xfrm>
          <a:prstGeom prst="rect">
            <a:avLst/>
          </a:prstGeom>
          <a:noFill/>
        </p:spPr>
        <p:txBody>
          <a:bodyPr wrap="square" lIns="0" tIns="0" rIns="0" bIns="0" rtlCol="0">
            <a:noAutofit/>
          </a:bodyPr>
          <a:lstStyle/>
          <a:p>
            <a:r>
              <a:rPr lang="en-US" altLang="zh-CN" sz="2000" dirty="0">
                <a:solidFill>
                  <a:schemeClr val="accent2"/>
                </a:solidFill>
                <a:effectLst>
                  <a:outerShdw blurRad="38100" dist="38100" dir="2700000" algn="tl">
                    <a:srgbClr val="000000">
                      <a:alpha val="43137"/>
                    </a:srgbClr>
                  </a:outerShdw>
                </a:effectLst>
                <a:latin typeface="+mj-lt"/>
                <a:ea typeface="+mj-ea"/>
              </a:rPr>
              <a:t>PART 01</a:t>
            </a:r>
            <a:endParaRPr lang="zh-CN" altLang="en-US" sz="2000" dirty="0">
              <a:solidFill>
                <a:schemeClr val="accent2"/>
              </a:solidFill>
              <a:effectLst>
                <a:outerShdw blurRad="38100" dist="38100" dir="2700000" algn="tl">
                  <a:srgbClr val="000000">
                    <a:alpha val="43137"/>
                  </a:srgbClr>
                </a:outerShdw>
              </a:effectLst>
              <a:latin typeface="+mj-lt"/>
              <a:ea typeface="+mj-ea"/>
            </a:endParaRPr>
          </a:p>
        </p:txBody>
      </p:sp>
      <p:sp>
        <p:nvSpPr>
          <p:cNvPr id="10" name="文本框 9">
            <a:extLst>
              <a:ext uri="{FF2B5EF4-FFF2-40B4-BE49-F238E27FC236}">
                <a16:creationId xmlns:a16="http://schemas.microsoft.com/office/drawing/2014/main" id="{600E3D9E-CDBC-E34D-FF07-43F16F17BB43}"/>
              </a:ext>
            </a:extLst>
          </p:cNvPr>
          <p:cNvSpPr txBox="1"/>
          <p:nvPr/>
        </p:nvSpPr>
        <p:spPr>
          <a:xfrm>
            <a:off x="2966628" y="5071115"/>
            <a:ext cx="636825" cy="677108"/>
          </a:xfrm>
          <a:prstGeom prst="rect">
            <a:avLst/>
          </a:prstGeom>
          <a:noFill/>
        </p:spPr>
        <p:txBody>
          <a:bodyPr wrap="square" lIns="0" tIns="0" rIns="0" bIns="0" rtlCol="0">
            <a:noAutofit/>
          </a:bodyPr>
          <a:lstStyle/>
          <a:p>
            <a:pPr algn="l"/>
            <a:r>
              <a:rPr lang="en-US" altLang="zh-CN" sz="4400" b="1" dirty="0">
                <a:ln w="12700">
                  <a:solidFill>
                    <a:schemeClr val="accent2">
                      <a:lumMod val="60000"/>
                      <a:lumOff val="40000"/>
                      <a:alpha val="40000"/>
                    </a:schemeClr>
                  </a:solidFill>
                </a:ln>
                <a:blipFill dpi="0" rotWithShape="1">
                  <a:blip r:embed="rId12"/>
                  <a:srcRect/>
                  <a:stretch>
                    <a:fillRect l="-36658" t="-26930" r="-129386" b="-22718"/>
                  </a:stretch>
                </a:blipFill>
                <a:latin typeface="+mj-lt"/>
                <a:ea typeface="+mj-ea"/>
              </a:rPr>
              <a:t>01</a:t>
            </a:r>
            <a:endParaRPr lang="zh-CN" altLang="en-US" sz="4400" b="1" dirty="0">
              <a:ln w="12700">
                <a:solidFill>
                  <a:schemeClr val="accent2">
                    <a:lumMod val="60000"/>
                    <a:lumOff val="40000"/>
                    <a:alpha val="40000"/>
                  </a:schemeClr>
                </a:solidFill>
              </a:ln>
              <a:blipFill dpi="0" rotWithShape="1">
                <a:blip r:embed="rId12"/>
                <a:srcRect/>
                <a:stretch>
                  <a:fillRect l="-36658" t="-26930" r="-129386" b="-22718"/>
                </a:stretch>
              </a:blipFill>
              <a:latin typeface="+mj-lt"/>
              <a:ea typeface="+mj-ea"/>
            </a:endParaRPr>
          </a:p>
        </p:txBody>
      </p:sp>
      <p:sp>
        <p:nvSpPr>
          <p:cNvPr id="39" name="文本框 38">
            <a:extLst>
              <a:ext uri="{FF2B5EF4-FFF2-40B4-BE49-F238E27FC236}">
                <a16:creationId xmlns:a16="http://schemas.microsoft.com/office/drawing/2014/main" id="{C928C60D-FCFB-9AF0-D604-AA2D4411E822}"/>
              </a:ext>
            </a:extLst>
          </p:cNvPr>
          <p:cNvSpPr txBox="1"/>
          <p:nvPr/>
        </p:nvSpPr>
        <p:spPr>
          <a:xfrm>
            <a:off x="6496050" y="5071115"/>
            <a:ext cx="745953" cy="677108"/>
          </a:xfrm>
          <a:prstGeom prst="rect">
            <a:avLst/>
          </a:prstGeom>
          <a:noFill/>
        </p:spPr>
        <p:txBody>
          <a:bodyPr wrap="square" lIns="0" tIns="0" rIns="0" bIns="0" rtlCol="0">
            <a:noAutofit/>
          </a:bodyPr>
          <a:lstStyle/>
          <a:p>
            <a:pPr algn="l"/>
            <a:r>
              <a:rPr lang="en-US" altLang="zh-CN" sz="4400" b="1" dirty="0">
                <a:ln w="12700">
                  <a:solidFill>
                    <a:schemeClr val="accent2">
                      <a:lumMod val="60000"/>
                      <a:lumOff val="40000"/>
                      <a:alpha val="40000"/>
                    </a:schemeClr>
                  </a:solidFill>
                </a:ln>
                <a:blipFill dpi="0" rotWithShape="1">
                  <a:blip r:embed="rId12"/>
                  <a:srcRect/>
                  <a:stretch>
                    <a:fillRect l="-36658" t="-26930" r="-129386" b="-22718"/>
                  </a:stretch>
                </a:blipFill>
                <a:latin typeface="+mj-lt"/>
                <a:ea typeface="+mj-ea"/>
              </a:rPr>
              <a:t>02</a:t>
            </a:r>
            <a:endParaRPr lang="zh-CN" altLang="en-US" sz="4400" b="1" dirty="0">
              <a:ln w="12700">
                <a:solidFill>
                  <a:schemeClr val="accent2">
                    <a:lumMod val="60000"/>
                    <a:lumOff val="40000"/>
                    <a:alpha val="40000"/>
                  </a:schemeClr>
                </a:solidFill>
              </a:ln>
              <a:blipFill dpi="0" rotWithShape="1">
                <a:blip r:embed="rId12"/>
                <a:srcRect/>
                <a:stretch>
                  <a:fillRect l="-36658" t="-26930" r="-129386" b="-22718"/>
                </a:stretch>
              </a:blipFill>
              <a:latin typeface="+mj-lt"/>
              <a:ea typeface="+mj-ea"/>
            </a:endParaRPr>
          </a:p>
        </p:txBody>
      </p:sp>
      <p:sp>
        <p:nvSpPr>
          <p:cNvPr id="40" name="文本框 39">
            <a:extLst>
              <a:ext uri="{FF2B5EF4-FFF2-40B4-BE49-F238E27FC236}">
                <a16:creationId xmlns:a16="http://schemas.microsoft.com/office/drawing/2014/main" id="{56A15221-CBE5-FBC7-D3B7-E4DDFC4A6DDF}"/>
              </a:ext>
            </a:extLst>
          </p:cNvPr>
          <p:cNvSpPr txBox="1"/>
          <p:nvPr/>
        </p:nvSpPr>
        <p:spPr>
          <a:xfrm>
            <a:off x="10158435" y="5071115"/>
            <a:ext cx="745953" cy="677108"/>
          </a:xfrm>
          <a:prstGeom prst="rect">
            <a:avLst/>
          </a:prstGeom>
          <a:noFill/>
        </p:spPr>
        <p:txBody>
          <a:bodyPr wrap="square" lIns="0" tIns="0" rIns="0" bIns="0" rtlCol="0">
            <a:noAutofit/>
          </a:bodyPr>
          <a:lstStyle/>
          <a:p>
            <a:pPr algn="l"/>
            <a:r>
              <a:rPr lang="en-US" altLang="zh-CN" sz="4400" b="1" dirty="0">
                <a:ln w="12700">
                  <a:solidFill>
                    <a:schemeClr val="accent2">
                      <a:lumMod val="60000"/>
                      <a:lumOff val="40000"/>
                      <a:alpha val="40000"/>
                    </a:schemeClr>
                  </a:solidFill>
                </a:ln>
                <a:blipFill dpi="0" rotWithShape="1">
                  <a:blip r:embed="rId12"/>
                  <a:srcRect/>
                  <a:stretch>
                    <a:fillRect l="-36658" t="-26930" r="-129386" b="-22718"/>
                  </a:stretch>
                </a:blipFill>
                <a:latin typeface="+mj-lt"/>
                <a:ea typeface="+mj-ea"/>
              </a:rPr>
              <a:t>03</a:t>
            </a:r>
          </a:p>
        </p:txBody>
      </p:sp>
      <p:sp>
        <p:nvSpPr>
          <p:cNvPr id="26" name="文本框 25">
            <a:extLst>
              <a:ext uri="{FF2B5EF4-FFF2-40B4-BE49-F238E27FC236}">
                <a16:creationId xmlns:a16="http://schemas.microsoft.com/office/drawing/2014/main" id="{1F158B82-9E3D-AE0C-6258-773805C69354}"/>
              </a:ext>
            </a:extLst>
          </p:cNvPr>
          <p:cNvSpPr txBox="1"/>
          <p:nvPr/>
        </p:nvSpPr>
        <p:spPr>
          <a:xfrm>
            <a:off x="1854900" y="448903"/>
            <a:ext cx="1231773" cy="302345"/>
          </a:xfrm>
          <a:prstGeom prst="rect">
            <a:avLst/>
          </a:prstGeom>
          <a:noFill/>
        </p:spPr>
        <p:txBody>
          <a:bodyPr wrap="square" lIns="0" tIns="0" rIns="0" bIns="0" rtlCol="0">
            <a:noAutofit/>
          </a:bodyPr>
          <a:lstStyle/>
          <a:p>
            <a:pPr algn="l"/>
            <a:r>
              <a:rPr lang="zh-CN" altLang="en-US" sz="2400" dirty="0">
                <a:solidFill>
                  <a:schemeClr val="tx1">
                    <a:lumMod val="75000"/>
                    <a:lumOff val="25000"/>
                  </a:schemeClr>
                </a:solidFill>
                <a:latin typeface="+mj-ea"/>
                <a:ea typeface="+mj-ea"/>
              </a:rPr>
              <a:t>输入标题</a:t>
            </a:r>
          </a:p>
        </p:txBody>
      </p:sp>
      <p:sp>
        <p:nvSpPr>
          <p:cNvPr id="24" name="矩形: 圆角 23">
            <a:extLst>
              <a:ext uri="{FF2B5EF4-FFF2-40B4-BE49-F238E27FC236}">
                <a16:creationId xmlns:a16="http://schemas.microsoft.com/office/drawing/2014/main" id="{60C9C71A-B2E7-8C49-0D7E-30D569FE0433}"/>
              </a:ext>
            </a:extLst>
          </p:cNvPr>
          <p:cNvSpPr/>
          <p:nvPr/>
        </p:nvSpPr>
        <p:spPr>
          <a:xfrm>
            <a:off x="1303827" y="1805124"/>
            <a:ext cx="2246286" cy="524526"/>
          </a:xfrm>
          <a:prstGeom prst="roundRect">
            <a:avLst>
              <a:gd name="adj" fmla="val 50000"/>
            </a:avLst>
          </a:prstGeom>
          <a:blipFill>
            <a:blip r:embed="rId11" cstate="screen">
              <a:extLst>
                <a:ext uri="{28A0092B-C50C-407E-A947-70E740481C1C}">
                  <a14:useLocalDpi xmlns:a14="http://schemas.microsoft.com/office/drawing/2010/main"/>
                </a:ext>
              </a:extLst>
            </a:blip>
            <a:stretch>
              <a:fillRect/>
            </a:stretch>
          </a:blipFill>
          <a:ln>
            <a:noFill/>
          </a:ln>
          <a:effectLst>
            <a:innerShdw blurRad="63500" dist="25400" dir="13500000">
              <a:schemeClr val="accent1">
                <a:lumMod val="50000"/>
                <a:alpha val="7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extLst>
              <a:ext uri="{FF2B5EF4-FFF2-40B4-BE49-F238E27FC236}">
                <a16:creationId xmlns:a16="http://schemas.microsoft.com/office/drawing/2014/main" id="{0064B934-F893-17E1-7D39-08213C9AF305}"/>
              </a:ext>
            </a:extLst>
          </p:cNvPr>
          <p:cNvSpPr txBox="1"/>
          <p:nvPr/>
        </p:nvSpPr>
        <p:spPr>
          <a:xfrm>
            <a:off x="1614401" y="1913499"/>
            <a:ext cx="1625138" cy="307777"/>
          </a:xfrm>
          <a:prstGeom prst="rect">
            <a:avLst/>
          </a:prstGeom>
          <a:noFill/>
        </p:spPr>
        <p:txBody>
          <a:bodyPr wrap="square" lIns="0" tIns="0" rIns="0" bIns="0" rtlCol="0">
            <a:noAutofit/>
          </a:bodyPr>
          <a:lstStyle/>
          <a:p>
            <a:r>
              <a:rPr lang="zh-CN" altLang="en-US" dirty="0">
                <a:solidFill>
                  <a:schemeClr val="accent2"/>
                </a:solidFill>
                <a:effectLst>
                  <a:outerShdw dist="19050" dir="2700000" algn="l" rotWithShape="0">
                    <a:schemeClr val="accent1">
                      <a:lumMod val="50000"/>
                    </a:schemeClr>
                  </a:outerShdw>
                </a:effectLst>
                <a:latin typeface="+mj-ea"/>
                <a:ea typeface="+mj-ea"/>
              </a:rPr>
              <a:t>在此处添加标题</a:t>
            </a:r>
          </a:p>
        </p:txBody>
      </p:sp>
    </p:spTree>
    <p:extLst>
      <p:ext uri="{BB962C8B-B14F-4D97-AF65-F5344CB8AC3E}">
        <p14:creationId xmlns:p14="http://schemas.microsoft.com/office/powerpoint/2010/main" val="11864073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alpha val="20000"/>
          </a:schemeClr>
        </a:solidFill>
        <a:effectLst/>
      </p:bgPr>
    </p:bg>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id="{375A0012-6DC3-9C28-E785-5A6B0F1B9B14}"/>
              </a:ext>
            </a:extLst>
          </p:cNvPr>
          <p:cNvGrpSpPr/>
          <p:nvPr/>
        </p:nvGrpSpPr>
        <p:grpSpPr>
          <a:xfrm>
            <a:off x="3415983" y="4312737"/>
            <a:ext cx="5360034" cy="2027166"/>
            <a:chOff x="2822288" y="4419417"/>
            <a:chExt cx="5360034" cy="2027166"/>
          </a:xfrm>
        </p:grpSpPr>
        <p:sp>
          <p:nvSpPr>
            <p:cNvPr id="11" name="矩形: 圆角 10">
              <a:extLst>
                <a:ext uri="{FF2B5EF4-FFF2-40B4-BE49-F238E27FC236}">
                  <a16:creationId xmlns:a16="http://schemas.microsoft.com/office/drawing/2014/main" id="{527863A8-617C-2072-3F4F-9F089293D183}"/>
                </a:ext>
              </a:extLst>
            </p:cNvPr>
            <p:cNvSpPr>
              <a:spLocks/>
            </p:cNvSpPr>
            <p:nvPr/>
          </p:nvSpPr>
          <p:spPr>
            <a:xfrm>
              <a:off x="2822288" y="4419417"/>
              <a:ext cx="5360034" cy="2027166"/>
            </a:xfrm>
            <a:prstGeom prst="roundRect">
              <a:avLst>
                <a:gd name="adj" fmla="val 13162"/>
              </a:avLst>
            </a:prstGeom>
            <a:blipFill dpi="0" rotWithShape="1">
              <a:blip r:embed="rId3" cstate="screen">
                <a:extLst>
                  <a:ext uri="{BEBA8EAE-BF5A-486C-A8C5-ECC9F3942E4B}">
                    <a14:imgProps xmlns:a14="http://schemas.microsoft.com/office/drawing/2010/main">
                      <a14:imgLayer r:embed="rId4">
                        <a14:imgEffect>
                          <a14:artisticBlur radius="30"/>
                        </a14:imgEffect>
                        <a14:imgEffect>
                          <a14:brightnessContrast bright="20000"/>
                        </a14:imgEffect>
                      </a14:imgLayer>
                    </a14:imgProps>
                  </a:ext>
                  <a:ext uri="{28A0092B-C50C-407E-A947-70E740481C1C}">
                    <a14:useLocalDpi xmlns:a14="http://schemas.microsoft.com/office/drawing/2010/main"/>
                  </a:ext>
                </a:extLst>
              </a:blip>
              <a:srcRect/>
              <a:stretch>
                <a:fillRect/>
              </a:stretch>
            </a:blipFill>
            <a:ln>
              <a:noFill/>
            </a:ln>
            <a:effectLst>
              <a:innerShdw blurRad="152400" dist="88900" dir="5400000">
                <a:srgbClr val="000000">
                  <a:alpha val="20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文本框 13">
              <a:extLst>
                <a:ext uri="{FF2B5EF4-FFF2-40B4-BE49-F238E27FC236}">
                  <a16:creationId xmlns:a16="http://schemas.microsoft.com/office/drawing/2014/main" id="{8C5874A9-3D0E-FA9C-807D-A670B97711C1}"/>
                </a:ext>
              </a:extLst>
            </p:cNvPr>
            <p:cNvSpPr txBox="1"/>
            <p:nvPr/>
          </p:nvSpPr>
          <p:spPr>
            <a:xfrm>
              <a:off x="3665885" y="4725114"/>
              <a:ext cx="3672840" cy="1107996"/>
            </a:xfrm>
            <a:prstGeom prst="rect">
              <a:avLst/>
            </a:prstGeom>
            <a:noFill/>
          </p:spPr>
          <p:txBody>
            <a:bodyPr wrap="square" lIns="0" tIns="0" rIns="0" bIns="0" rtlCol="0">
              <a:noAutofit/>
            </a:bodyPr>
            <a:lstStyle/>
            <a:p>
              <a:r>
                <a:rPr lang="zh-CN" altLang="en-US" sz="7200" dirty="0">
                  <a:solidFill>
                    <a:schemeClr val="accent2"/>
                  </a:solidFill>
                  <a:effectLst>
                    <a:outerShdw dist="19050" dir="2700000" algn="l" rotWithShape="0">
                      <a:schemeClr val="accent1">
                        <a:lumMod val="50000"/>
                      </a:schemeClr>
                    </a:outerShdw>
                  </a:effectLst>
                  <a:latin typeface="+mj-lt"/>
                  <a:ea typeface="+mj-ea"/>
                </a:rPr>
                <a:t>输入标题</a:t>
              </a:r>
            </a:p>
          </p:txBody>
        </p:sp>
        <p:sp>
          <p:nvSpPr>
            <p:cNvPr id="17" name="文本框 16">
              <a:extLst>
                <a:ext uri="{FF2B5EF4-FFF2-40B4-BE49-F238E27FC236}">
                  <a16:creationId xmlns:a16="http://schemas.microsoft.com/office/drawing/2014/main" id="{F96070CA-2704-F141-F574-DBF10B79155D}"/>
                </a:ext>
              </a:extLst>
            </p:cNvPr>
            <p:cNvSpPr txBox="1"/>
            <p:nvPr/>
          </p:nvSpPr>
          <p:spPr>
            <a:xfrm>
              <a:off x="3720336" y="5833110"/>
              <a:ext cx="3563938" cy="307777"/>
            </a:xfrm>
            <a:prstGeom prst="rect">
              <a:avLst/>
            </a:prstGeom>
            <a:noFill/>
          </p:spPr>
          <p:txBody>
            <a:bodyPr wrap="square" lIns="0" tIns="0" rIns="0" bIns="0" rtlCol="0">
              <a:noAutofit/>
            </a:bodyPr>
            <a:lstStyle/>
            <a:p>
              <a:pPr algn="dist"/>
              <a:r>
                <a:rPr lang="en-US" altLang="zh-CN" sz="2000" dirty="0">
                  <a:gradFill>
                    <a:gsLst>
                      <a:gs pos="40000">
                        <a:schemeClr val="accent2">
                          <a:lumMod val="20000"/>
                          <a:lumOff val="80000"/>
                        </a:schemeClr>
                      </a:gs>
                      <a:gs pos="77000">
                        <a:schemeClr val="accent3">
                          <a:lumMod val="20000"/>
                          <a:lumOff val="80000"/>
                        </a:schemeClr>
                      </a:gs>
                    </a:gsLst>
                    <a:lin ang="2700000" scaled="1"/>
                  </a:gradFill>
                  <a:effectLst>
                    <a:outerShdw blurRad="38100" dist="38100" dir="2700000" algn="tl">
                      <a:srgbClr val="000000">
                        <a:alpha val="43137"/>
                      </a:srgbClr>
                    </a:outerShdw>
                  </a:effectLst>
                  <a:latin typeface="+mj-lt"/>
                  <a:ea typeface="+mj-ea"/>
                </a:rPr>
                <a:t>Enter title</a:t>
              </a:r>
              <a:endParaRPr lang="zh-CN" altLang="en-US" sz="2000" dirty="0">
                <a:gradFill>
                  <a:gsLst>
                    <a:gs pos="40000">
                      <a:schemeClr val="accent2">
                        <a:lumMod val="20000"/>
                        <a:lumOff val="80000"/>
                      </a:schemeClr>
                    </a:gs>
                    <a:gs pos="77000">
                      <a:schemeClr val="accent3">
                        <a:lumMod val="20000"/>
                        <a:lumOff val="80000"/>
                      </a:schemeClr>
                    </a:gs>
                  </a:gsLst>
                  <a:lin ang="2700000" scaled="1"/>
                </a:gradFill>
                <a:effectLst>
                  <a:outerShdw blurRad="38100" dist="38100" dir="2700000" algn="tl">
                    <a:srgbClr val="000000">
                      <a:alpha val="43137"/>
                    </a:srgbClr>
                  </a:outerShdw>
                </a:effectLst>
                <a:latin typeface="+mj-lt"/>
                <a:ea typeface="+mj-ea"/>
              </a:endParaRPr>
            </a:p>
          </p:txBody>
        </p:sp>
      </p:grpSp>
      <p:grpSp>
        <p:nvGrpSpPr>
          <p:cNvPr id="5" name="组合 4">
            <a:extLst>
              <a:ext uri="{FF2B5EF4-FFF2-40B4-BE49-F238E27FC236}">
                <a16:creationId xmlns:a16="http://schemas.microsoft.com/office/drawing/2014/main" id="{9C3827FD-B9B4-2650-1E66-06880478AAC3}"/>
              </a:ext>
            </a:extLst>
          </p:cNvPr>
          <p:cNvGrpSpPr/>
          <p:nvPr/>
        </p:nvGrpSpPr>
        <p:grpSpPr>
          <a:xfrm>
            <a:off x="4405298" y="3046072"/>
            <a:ext cx="3381404" cy="1045091"/>
            <a:chOff x="4443384" y="3046072"/>
            <a:chExt cx="3381404" cy="1045091"/>
          </a:xfrm>
        </p:grpSpPr>
        <p:sp>
          <p:nvSpPr>
            <p:cNvPr id="15" name="矩形: 圆角 14">
              <a:extLst>
                <a:ext uri="{FF2B5EF4-FFF2-40B4-BE49-F238E27FC236}">
                  <a16:creationId xmlns:a16="http://schemas.microsoft.com/office/drawing/2014/main" id="{8101F64C-15D8-8D44-42AC-6E0FAC4A440B}"/>
                </a:ext>
              </a:extLst>
            </p:cNvPr>
            <p:cNvSpPr/>
            <p:nvPr/>
          </p:nvSpPr>
          <p:spPr>
            <a:xfrm>
              <a:off x="4443384" y="3046072"/>
              <a:ext cx="3381404" cy="1045091"/>
            </a:xfrm>
            <a:prstGeom prst="roundRect">
              <a:avLst>
                <a:gd name="adj" fmla="val 50000"/>
              </a:avLst>
            </a:prstGeom>
            <a:blipFill>
              <a:blip r:embed="rId5" cstate="screen">
                <a:extLst>
                  <a:ext uri="{28A0092B-C50C-407E-A947-70E740481C1C}">
                    <a14:useLocalDpi xmlns:a14="http://schemas.microsoft.com/office/drawing/2010/main"/>
                  </a:ext>
                </a:extLst>
              </a:blip>
              <a:stretch>
                <a:fillRect/>
              </a:stretch>
            </a:blipFill>
            <a:ln>
              <a:noFill/>
            </a:ln>
            <a:effectLst>
              <a:innerShdw blurRad="63500" dist="25400" dir="13500000">
                <a:schemeClr val="accent1">
                  <a:lumMod val="50000"/>
                  <a:alpha val="7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id="{E4B232A5-576F-71C1-E2D4-783F4E7AA17A}"/>
                </a:ext>
              </a:extLst>
            </p:cNvPr>
            <p:cNvSpPr txBox="1"/>
            <p:nvPr/>
          </p:nvSpPr>
          <p:spPr>
            <a:xfrm>
              <a:off x="5020218" y="3260841"/>
              <a:ext cx="2227737" cy="615553"/>
            </a:xfrm>
            <a:prstGeom prst="rect">
              <a:avLst/>
            </a:prstGeom>
            <a:noFill/>
          </p:spPr>
          <p:txBody>
            <a:bodyPr wrap="square" lIns="0" tIns="0" rIns="0" bIns="0" rtlCol="0">
              <a:noAutofit/>
            </a:bodyPr>
            <a:lstStyle>
              <a:defPPr>
                <a:defRPr lang="zh-CN"/>
              </a:defPPr>
              <a:lvl1pPr>
                <a:defRPr sz="4000">
                  <a:gradFill>
                    <a:gsLst>
                      <a:gs pos="0">
                        <a:schemeClr val="accent2"/>
                      </a:gs>
                      <a:gs pos="49000">
                        <a:schemeClr val="accent1"/>
                      </a:gs>
                      <a:gs pos="100000">
                        <a:schemeClr val="accent3"/>
                      </a:gs>
                    </a:gsLst>
                    <a:lin ang="2700000" scaled="1"/>
                  </a:gradFill>
                  <a:effectLst>
                    <a:outerShdw blurRad="38100" dist="38100" dir="2700000" algn="tl">
                      <a:srgbClr val="000000">
                        <a:alpha val="43137"/>
                      </a:srgbClr>
                    </a:outerShdw>
                  </a:effectLst>
                  <a:latin typeface="+mj-lt"/>
                  <a:ea typeface="+mj-ea"/>
                </a:defRPr>
              </a:lvl1pPr>
            </a:lstStyle>
            <a:p>
              <a:r>
                <a:rPr lang="en-US" altLang="zh-CN" dirty="0">
                  <a:solidFill>
                    <a:schemeClr val="accent2"/>
                  </a:solidFill>
                </a:rPr>
                <a:t>PART 02</a:t>
              </a:r>
              <a:endParaRPr lang="zh-CN" altLang="en-US" dirty="0">
                <a:solidFill>
                  <a:schemeClr val="accent2"/>
                </a:solidFill>
              </a:endParaRPr>
            </a:p>
          </p:txBody>
        </p:sp>
      </p:grpSp>
    </p:spTree>
    <p:extLst>
      <p:ext uri="{BB962C8B-B14F-4D97-AF65-F5344CB8AC3E}">
        <p14:creationId xmlns:p14="http://schemas.microsoft.com/office/powerpoint/2010/main" val="33032252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alpha val="20000"/>
          </a:schemeClr>
        </a:solidFill>
        <a:effectLst/>
      </p:bgPr>
    </p:bg>
    <p:spTree>
      <p:nvGrpSpPr>
        <p:cNvPr id="1" name=""/>
        <p:cNvGrpSpPr/>
        <p:nvPr/>
      </p:nvGrpSpPr>
      <p:grpSpPr>
        <a:xfrm>
          <a:off x="0" y="0"/>
          <a:ext cx="0" cy="0"/>
          <a:chOff x="0" y="0"/>
          <a:chExt cx="0" cy="0"/>
        </a:xfrm>
      </p:grpSpPr>
      <p:sp>
        <p:nvSpPr>
          <p:cNvPr id="3" name="矩形: 圆角 2">
            <a:extLst>
              <a:ext uri="{FF2B5EF4-FFF2-40B4-BE49-F238E27FC236}">
                <a16:creationId xmlns:a16="http://schemas.microsoft.com/office/drawing/2014/main" id="{A0B30A08-308C-FFB6-BB9C-BCBB0BC4E371}"/>
              </a:ext>
            </a:extLst>
          </p:cNvPr>
          <p:cNvSpPr/>
          <p:nvPr/>
        </p:nvSpPr>
        <p:spPr>
          <a:xfrm>
            <a:off x="-542925" y="304800"/>
            <a:ext cx="2286000" cy="59055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4" name="文本框 3">
            <a:extLst>
              <a:ext uri="{FF2B5EF4-FFF2-40B4-BE49-F238E27FC236}">
                <a16:creationId xmlns:a16="http://schemas.microsoft.com/office/drawing/2014/main" id="{C8F29F10-9FB9-D52F-02AB-A7214AC7AA0D}"/>
              </a:ext>
            </a:extLst>
          </p:cNvPr>
          <p:cNvSpPr txBox="1"/>
          <p:nvPr/>
        </p:nvSpPr>
        <p:spPr>
          <a:xfrm>
            <a:off x="343855" y="446187"/>
            <a:ext cx="1149665" cy="307777"/>
          </a:xfrm>
          <a:prstGeom prst="rect">
            <a:avLst/>
          </a:prstGeom>
          <a:noFill/>
        </p:spPr>
        <p:txBody>
          <a:bodyPr wrap="square" lIns="0" tIns="0" rIns="0" bIns="0" rtlCol="0">
            <a:noAutofit/>
          </a:bodyPr>
          <a:lstStyle/>
          <a:p>
            <a:r>
              <a:rPr lang="en-US" altLang="zh-CN" sz="2000" dirty="0">
                <a:solidFill>
                  <a:schemeClr val="accent2"/>
                </a:solidFill>
                <a:effectLst>
                  <a:outerShdw blurRad="38100" dist="38100" dir="2700000" algn="tl">
                    <a:srgbClr val="000000">
                      <a:alpha val="43137"/>
                    </a:srgbClr>
                  </a:outerShdw>
                </a:effectLst>
                <a:latin typeface="+mj-lt"/>
                <a:ea typeface="+mj-ea"/>
              </a:rPr>
              <a:t>PART 02</a:t>
            </a:r>
            <a:endParaRPr lang="zh-CN" altLang="en-US" sz="2000" dirty="0">
              <a:solidFill>
                <a:schemeClr val="accent2"/>
              </a:solidFill>
              <a:effectLst>
                <a:outerShdw blurRad="38100" dist="38100" dir="2700000" algn="tl">
                  <a:srgbClr val="000000">
                    <a:alpha val="43137"/>
                  </a:srgbClr>
                </a:outerShdw>
              </a:effectLst>
              <a:latin typeface="+mj-lt"/>
              <a:ea typeface="+mj-ea"/>
            </a:endParaRPr>
          </a:p>
        </p:txBody>
      </p:sp>
      <p:sp>
        <p:nvSpPr>
          <p:cNvPr id="31" name="泪滴形 30">
            <a:extLst>
              <a:ext uri="{FF2B5EF4-FFF2-40B4-BE49-F238E27FC236}">
                <a16:creationId xmlns:a16="http://schemas.microsoft.com/office/drawing/2014/main" id="{20FD994A-6D36-B42C-41DA-1CC76197BCD0}"/>
              </a:ext>
            </a:extLst>
          </p:cNvPr>
          <p:cNvSpPr/>
          <p:nvPr/>
        </p:nvSpPr>
        <p:spPr>
          <a:xfrm rot="5400000">
            <a:off x="3891081" y="1458091"/>
            <a:ext cx="2123787" cy="2123787"/>
          </a:xfrm>
          <a:prstGeom prst="teardrop">
            <a:avLst/>
          </a:prstGeom>
          <a:noFill/>
          <a:ln w="12700" cap="flat" cmpd="sng" algn="ctr">
            <a:solidFill>
              <a:schemeClr val="accent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ea typeface="阿里巴巴普惠体 R" panose="00020600040101010101" pitchFamily="18" charset="-122"/>
              <a:cs typeface="+mn-cs"/>
              <a:sym typeface="+mn-lt"/>
            </a:endParaRPr>
          </a:p>
        </p:txBody>
      </p:sp>
      <p:sp>
        <p:nvSpPr>
          <p:cNvPr id="32" name="泪滴形 31">
            <a:extLst>
              <a:ext uri="{FF2B5EF4-FFF2-40B4-BE49-F238E27FC236}">
                <a16:creationId xmlns:a16="http://schemas.microsoft.com/office/drawing/2014/main" id="{62541C8C-6DDF-FBCC-F79A-C5F1FDA35D11}"/>
              </a:ext>
            </a:extLst>
          </p:cNvPr>
          <p:cNvSpPr/>
          <p:nvPr/>
        </p:nvSpPr>
        <p:spPr>
          <a:xfrm rot="16200000" flipH="1">
            <a:off x="6111850" y="1458091"/>
            <a:ext cx="2123787" cy="2123787"/>
          </a:xfrm>
          <a:prstGeom prst="teardrop">
            <a:avLst/>
          </a:prstGeom>
          <a:noFill/>
          <a:ln w="12700" cap="flat" cmpd="sng" algn="ctr">
            <a:solidFill>
              <a:schemeClr val="accent1"/>
            </a:solidFill>
            <a:prstDash val="solid"/>
            <a:miter lim="800000"/>
          </a:ln>
          <a:effectLst/>
        </p:spPr>
        <p:txBody>
          <a:bodyPr rtlCol="0" anchor="ctr"/>
          <a:lstStyle/>
          <a:p>
            <a:pPr algn="ctr"/>
            <a:endParaRPr lang="zh-CN" altLang="en-US" kern="0" dirty="0">
              <a:solidFill>
                <a:prstClr val="white"/>
              </a:solidFill>
              <a:ea typeface="阿里巴巴普惠体 R" panose="00020600040101010101" pitchFamily="18" charset="-122"/>
              <a:sym typeface="+mn-lt"/>
            </a:endParaRPr>
          </a:p>
        </p:txBody>
      </p:sp>
      <p:sp>
        <p:nvSpPr>
          <p:cNvPr id="33" name="泪滴形 32">
            <a:extLst>
              <a:ext uri="{FF2B5EF4-FFF2-40B4-BE49-F238E27FC236}">
                <a16:creationId xmlns:a16="http://schemas.microsoft.com/office/drawing/2014/main" id="{4F2DF9AD-4F6B-8810-8AC5-33BBF060741C}"/>
              </a:ext>
            </a:extLst>
          </p:cNvPr>
          <p:cNvSpPr/>
          <p:nvPr/>
        </p:nvSpPr>
        <p:spPr>
          <a:xfrm flipH="1">
            <a:off x="6111851" y="3702527"/>
            <a:ext cx="2123787" cy="2123787"/>
          </a:xfrm>
          <a:prstGeom prst="teardrop">
            <a:avLst/>
          </a:prstGeom>
          <a:noFill/>
          <a:ln w="12700" cap="flat" cmpd="sng" algn="ctr">
            <a:solidFill>
              <a:schemeClr val="accent1"/>
            </a:solidFill>
            <a:prstDash val="solid"/>
            <a:miter lim="800000"/>
          </a:ln>
          <a:effectLst/>
        </p:spPr>
        <p:txBody>
          <a:bodyPr rtlCol="0" anchor="ctr"/>
          <a:lstStyle/>
          <a:p>
            <a:pPr algn="ctr"/>
            <a:endParaRPr lang="zh-CN" altLang="en-US" kern="0" dirty="0">
              <a:solidFill>
                <a:prstClr val="white"/>
              </a:solidFill>
              <a:ea typeface="阿里巴巴普惠体 R" panose="00020600040101010101" pitchFamily="18" charset="-122"/>
              <a:sym typeface="+mn-lt"/>
            </a:endParaRPr>
          </a:p>
        </p:txBody>
      </p:sp>
      <p:sp>
        <p:nvSpPr>
          <p:cNvPr id="34" name="泪滴形 33">
            <a:extLst>
              <a:ext uri="{FF2B5EF4-FFF2-40B4-BE49-F238E27FC236}">
                <a16:creationId xmlns:a16="http://schemas.microsoft.com/office/drawing/2014/main" id="{0358AE97-A8D9-8388-BD92-78BA1C1F616A}"/>
              </a:ext>
            </a:extLst>
          </p:cNvPr>
          <p:cNvSpPr/>
          <p:nvPr/>
        </p:nvSpPr>
        <p:spPr>
          <a:xfrm>
            <a:off x="3891081" y="3702526"/>
            <a:ext cx="2123787" cy="2123787"/>
          </a:xfrm>
          <a:prstGeom prst="teardrop">
            <a:avLst/>
          </a:prstGeom>
          <a:noFill/>
          <a:ln w="12700" cap="flat" cmpd="sng" algn="ctr">
            <a:solidFill>
              <a:schemeClr val="accent1"/>
            </a:solidFill>
            <a:prstDash val="solid"/>
            <a:miter lim="800000"/>
          </a:ln>
          <a:effectLst/>
        </p:spPr>
        <p:txBody>
          <a:bodyPr rtlCol="0" anchor="ctr"/>
          <a:lstStyle/>
          <a:p>
            <a:pPr algn="ctr"/>
            <a:endParaRPr lang="zh-CN" altLang="en-US" kern="0" dirty="0">
              <a:solidFill>
                <a:prstClr val="white"/>
              </a:solidFill>
              <a:ea typeface="阿里巴巴普惠体 R" panose="00020600040101010101" pitchFamily="18" charset="-122"/>
              <a:sym typeface="+mn-lt"/>
            </a:endParaRPr>
          </a:p>
        </p:txBody>
      </p:sp>
      <p:sp>
        <p:nvSpPr>
          <p:cNvPr id="35" name="椭圆 34">
            <a:extLst>
              <a:ext uri="{FF2B5EF4-FFF2-40B4-BE49-F238E27FC236}">
                <a16:creationId xmlns:a16="http://schemas.microsoft.com/office/drawing/2014/main" id="{4A2C77CF-58D6-AD1E-B57A-BF2C95CE6DAE}"/>
              </a:ext>
            </a:extLst>
          </p:cNvPr>
          <p:cNvSpPr/>
          <p:nvPr/>
        </p:nvSpPr>
        <p:spPr>
          <a:xfrm>
            <a:off x="4190974" y="1757984"/>
            <a:ext cx="1524000" cy="1524000"/>
          </a:xfrm>
          <a:prstGeom prst="ellipse">
            <a:avLst/>
          </a:prstGeom>
          <a:gradFill>
            <a:gsLst>
              <a:gs pos="100000">
                <a:schemeClr val="accent2">
                  <a:lumMod val="75000"/>
                </a:schemeClr>
              </a:gs>
              <a:gs pos="6000">
                <a:srgbClr val="0F704D"/>
              </a:gs>
              <a:gs pos="0">
                <a:schemeClr val="accent1"/>
              </a:gs>
            </a:gsLst>
            <a:lin ang="192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000" dirty="0">
                <a:gradFill>
                  <a:gsLst>
                    <a:gs pos="40000">
                      <a:schemeClr val="accent2"/>
                    </a:gs>
                    <a:gs pos="77000">
                      <a:schemeClr val="accent3"/>
                    </a:gs>
                  </a:gsLst>
                  <a:lin ang="2700000" scaled="1"/>
                </a:gradFill>
                <a:effectLst>
                  <a:outerShdw blurRad="38100" dist="38100" dir="2700000" algn="tl">
                    <a:srgbClr val="000000">
                      <a:alpha val="43137"/>
                    </a:srgbClr>
                  </a:outerShdw>
                </a:effectLst>
                <a:latin typeface="+mj-lt"/>
                <a:ea typeface="+mj-ea"/>
                <a:sym typeface="+mn-lt"/>
              </a:rPr>
              <a:t>1</a:t>
            </a:r>
            <a:endParaRPr lang="zh-CN" altLang="en-US" sz="5000" dirty="0">
              <a:gradFill>
                <a:gsLst>
                  <a:gs pos="40000">
                    <a:schemeClr val="accent2"/>
                  </a:gs>
                  <a:gs pos="77000">
                    <a:schemeClr val="accent3"/>
                  </a:gs>
                </a:gsLst>
                <a:lin ang="2700000" scaled="1"/>
              </a:gradFill>
              <a:effectLst>
                <a:outerShdw blurRad="38100" dist="38100" dir="2700000" algn="tl">
                  <a:srgbClr val="000000">
                    <a:alpha val="43137"/>
                  </a:srgbClr>
                </a:outerShdw>
              </a:effectLst>
              <a:latin typeface="+mj-lt"/>
              <a:ea typeface="+mj-ea"/>
              <a:sym typeface="+mn-lt"/>
            </a:endParaRPr>
          </a:p>
        </p:txBody>
      </p:sp>
      <p:sp>
        <p:nvSpPr>
          <p:cNvPr id="36" name="椭圆 35">
            <a:extLst>
              <a:ext uri="{FF2B5EF4-FFF2-40B4-BE49-F238E27FC236}">
                <a16:creationId xmlns:a16="http://schemas.microsoft.com/office/drawing/2014/main" id="{8ECC6128-D6C8-F9E4-9EFE-D4FFB6F2C538}"/>
              </a:ext>
            </a:extLst>
          </p:cNvPr>
          <p:cNvSpPr/>
          <p:nvPr/>
        </p:nvSpPr>
        <p:spPr>
          <a:xfrm>
            <a:off x="6411744" y="1757984"/>
            <a:ext cx="1524000" cy="1524000"/>
          </a:xfrm>
          <a:prstGeom prst="ellipse">
            <a:avLst/>
          </a:prstGeom>
          <a:gradFill>
            <a:gsLst>
              <a:gs pos="100000">
                <a:schemeClr val="accent2">
                  <a:lumMod val="75000"/>
                </a:schemeClr>
              </a:gs>
              <a:gs pos="6000">
                <a:srgbClr val="0F704D"/>
              </a:gs>
              <a:gs pos="0">
                <a:schemeClr val="accent1"/>
              </a:gs>
            </a:gsLst>
            <a:lin ang="192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000" dirty="0">
                <a:gradFill>
                  <a:gsLst>
                    <a:gs pos="40000">
                      <a:schemeClr val="accent2"/>
                    </a:gs>
                    <a:gs pos="77000">
                      <a:schemeClr val="accent3"/>
                    </a:gs>
                  </a:gsLst>
                  <a:lin ang="2700000" scaled="1"/>
                </a:gradFill>
                <a:effectLst>
                  <a:outerShdw blurRad="38100" dist="38100" dir="2700000" algn="tl">
                    <a:srgbClr val="000000">
                      <a:alpha val="43137"/>
                    </a:srgbClr>
                  </a:outerShdw>
                </a:effectLst>
                <a:latin typeface="+mj-lt"/>
                <a:ea typeface="+mj-ea"/>
                <a:sym typeface="+mn-lt"/>
              </a:rPr>
              <a:t>2</a:t>
            </a:r>
            <a:endParaRPr lang="zh-CN" altLang="en-US" sz="5000" dirty="0">
              <a:gradFill>
                <a:gsLst>
                  <a:gs pos="40000">
                    <a:schemeClr val="accent2"/>
                  </a:gs>
                  <a:gs pos="77000">
                    <a:schemeClr val="accent3"/>
                  </a:gs>
                </a:gsLst>
                <a:lin ang="2700000" scaled="1"/>
              </a:gradFill>
              <a:effectLst>
                <a:outerShdw blurRad="38100" dist="38100" dir="2700000" algn="tl">
                  <a:srgbClr val="000000">
                    <a:alpha val="43137"/>
                  </a:srgbClr>
                </a:outerShdw>
              </a:effectLst>
              <a:latin typeface="+mj-lt"/>
              <a:ea typeface="+mj-ea"/>
              <a:sym typeface="+mn-lt"/>
            </a:endParaRPr>
          </a:p>
        </p:txBody>
      </p:sp>
      <p:sp>
        <p:nvSpPr>
          <p:cNvPr id="37" name="椭圆 36">
            <a:extLst>
              <a:ext uri="{FF2B5EF4-FFF2-40B4-BE49-F238E27FC236}">
                <a16:creationId xmlns:a16="http://schemas.microsoft.com/office/drawing/2014/main" id="{0E78E2FD-1FF0-F037-3F0A-BC48D5728EA3}"/>
              </a:ext>
            </a:extLst>
          </p:cNvPr>
          <p:cNvSpPr/>
          <p:nvPr/>
        </p:nvSpPr>
        <p:spPr>
          <a:xfrm>
            <a:off x="6411744" y="4002419"/>
            <a:ext cx="1524000" cy="1524000"/>
          </a:xfrm>
          <a:prstGeom prst="ellipse">
            <a:avLst/>
          </a:prstGeom>
          <a:gradFill>
            <a:gsLst>
              <a:gs pos="100000">
                <a:schemeClr val="accent2">
                  <a:lumMod val="75000"/>
                </a:schemeClr>
              </a:gs>
              <a:gs pos="6000">
                <a:srgbClr val="0F704D"/>
              </a:gs>
              <a:gs pos="0">
                <a:schemeClr val="accent1"/>
              </a:gs>
            </a:gsLst>
            <a:lin ang="192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000" dirty="0">
                <a:gradFill>
                  <a:gsLst>
                    <a:gs pos="40000">
                      <a:schemeClr val="accent2"/>
                    </a:gs>
                    <a:gs pos="77000">
                      <a:schemeClr val="accent3"/>
                    </a:gs>
                  </a:gsLst>
                  <a:lin ang="2700000" scaled="1"/>
                </a:gradFill>
                <a:effectLst>
                  <a:outerShdw blurRad="38100" dist="38100" dir="2700000" algn="tl">
                    <a:srgbClr val="000000">
                      <a:alpha val="43137"/>
                    </a:srgbClr>
                  </a:outerShdw>
                </a:effectLst>
                <a:latin typeface="+mj-lt"/>
                <a:ea typeface="+mj-ea"/>
                <a:sym typeface="+mn-lt"/>
              </a:rPr>
              <a:t>3</a:t>
            </a:r>
            <a:endParaRPr lang="zh-CN" altLang="en-US" sz="5000" dirty="0">
              <a:gradFill>
                <a:gsLst>
                  <a:gs pos="40000">
                    <a:schemeClr val="accent2"/>
                  </a:gs>
                  <a:gs pos="77000">
                    <a:schemeClr val="accent3"/>
                  </a:gs>
                </a:gsLst>
                <a:lin ang="2700000" scaled="1"/>
              </a:gradFill>
              <a:effectLst>
                <a:outerShdw blurRad="38100" dist="38100" dir="2700000" algn="tl">
                  <a:srgbClr val="000000">
                    <a:alpha val="43137"/>
                  </a:srgbClr>
                </a:outerShdw>
              </a:effectLst>
              <a:latin typeface="+mj-lt"/>
              <a:ea typeface="+mj-ea"/>
              <a:sym typeface="+mn-lt"/>
            </a:endParaRPr>
          </a:p>
        </p:txBody>
      </p:sp>
      <p:sp>
        <p:nvSpPr>
          <p:cNvPr id="38" name="椭圆 37">
            <a:extLst>
              <a:ext uri="{FF2B5EF4-FFF2-40B4-BE49-F238E27FC236}">
                <a16:creationId xmlns:a16="http://schemas.microsoft.com/office/drawing/2014/main" id="{78EE4270-2877-75D0-55E3-16209AA9B57F}"/>
              </a:ext>
            </a:extLst>
          </p:cNvPr>
          <p:cNvSpPr/>
          <p:nvPr/>
        </p:nvSpPr>
        <p:spPr>
          <a:xfrm>
            <a:off x="4190974" y="4002419"/>
            <a:ext cx="1524000" cy="1524000"/>
          </a:xfrm>
          <a:prstGeom prst="ellipse">
            <a:avLst/>
          </a:prstGeom>
          <a:gradFill>
            <a:gsLst>
              <a:gs pos="100000">
                <a:schemeClr val="accent2">
                  <a:lumMod val="75000"/>
                </a:schemeClr>
              </a:gs>
              <a:gs pos="6000">
                <a:srgbClr val="0F704D"/>
              </a:gs>
              <a:gs pos="0">
                <a:schemeClr val="accent1"/>
              </a:gs>
            </a:gsLst>
            <a:lin ang="192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000" dirty="0">
                <a:gradFill>
                  <a:gsLst>
                    <a:gs pos="40000">
                      <a:schemeClr val="accent2"/>
                    </a:gs>
                    <a:gs pos="77000">
                      <a:schemeClr val="accent3"/>
                    </a:gs>
                  </a:gsLst>
                  <a:lin ang="2700000" scaled="1"/>
                </a:gradFill>
                <a:effectLst>
                  <a:outerShdw blurRad="38100" dist="38100" dir="2700000" algn="tl">
                    <a:srgbClr val="000000">
                      <a:alpha val="43137"/>
                    </a:srgbClr>
                  </a:outerShdw>
                </a:effectLst>
                <a:latin typeface="+mj-lt"/>
                <a:ea typeface="+mj-ea"/>
                <a:sym typeface="+mn-lt"/>
              </a:rPr>
              <a:t>4</a:t>
            </a:r>
            <a:endParaRPr lang="zh-CN" altLang="en-US" sz="5000" dirty="0">
              <a:gradFill>
                <a:gsLst>
                  <a:gs pos="40000">
                    <a:schemeClr val="accent2"/>
                  </a:gs>
                  <a:gs pos="77000">
                    <a:schemeClr val="accent3"/>
                  </a:gs>
                </a:gsLst>
                <a:lin ang="2700000" scaled="1"/>
              </a:gradFill>
              <a:effectLst>
                <a:outerShdw blurRad="38100" dist="38100" dir="2700000" algn="tl">
                  <a:srgbClr val="000000">
                    <a:alpha val="43137"/>
                  </a:srgbClr>
                </a:outerShdw>
              </a:effectLst>
              <a:latin typeface="+mj-lt"/>
              <a:ea typeface="+mj-ea"/>
              <a:sym typeface="+mn-lt"/>
            </a:endParaRPr>
          </a:p>
        </p:txBody>
      </p:sp>
      <p:sp>
        <p:nvSpPr>
          <p:cNvPr id="39" name="Rectangle 48">
            <a:extLst>
              <a:ext uri="{FF2B5EF4-FFF2-40B4-BE49-F238E27FC236}">
                <a16:creationId xmlns:a16="http://schemas.microsoft.com/office/drawing/2014/main" id="{4BA4226A-42CD-B257-73D9-D74D00A2A4FC}"/>
              </a:ext>
            </a:extLst>
          </p:cNvPr>
          <p:cNvSpPr>
            <a:spLocks noChangeArrowheads="1"/>
          </p:cNvSpPr>
          <p:nvPr/>
        </p:nvSpPr>
        <p:spPr bwMode="auto">
          <a:xfrm>
            <a:off x="541051" y="1918935"/>
            <a:ext cx="3023839" cy="1050993"/>
          </a:xfrm>
          <a:prstGeom prst="rect">
            <a:avLst/>
          </a:prstGeom>
        </p:spPr>
        <p:txBody>
          <a:bodyPr wrap="square" lIns="0" tIns="0" rIns="0" bIns="0" anchor="ctr">
            <a:noAutofit/>
          </a:bodyPr>
          <a:lstStyle>
            <a:lvl1pPr>
              <a:defRPr sz="1900">
                <a:solidFill>
                  <a:schemeClr val="tx1"/>
                </a:solidFill>
                <a:latin typeface="Arial" panose="020B0604020202020204" pitchFamily="34" charset="0"/>
                <a:ea typeface="宋体" panose="02010600030101010101" pitchFamily="2" charset="-122"/>
              </a:defRPr>
            </a:lvl1pPr>
            <a:lvl2pPr marL="742950" indent="-285750">
              <a:defRPr sz="1900">
                <a:solidFill>
                  <a:schemeClr val="tx1"/>
                </a:solidFill>
                <a:latin typeface="Arial" panose="020B0604020202020204" pitchFamily="34" charset="0"/>
                <a:ea typeface="宋体" panose="02010600030101010101" pitchFamily="2" charset="-122"/>
              </a:defRPr>
            </a:lvl2pPr>
            <a:lvl3pPr marL="1143000" indent="-228600">
              <a:defRPr sz="1900">
                <a:solidFill>
                  <a:schemeClr val="tx1"/>
                </a:solidFill>
                <a:latin typeface="Arial" panose="020B0604020202020204" pitchFamily="34" charset="0"/>
                <a:ea typeface="宋体" panose="02010600030101010101" pitchFamily="2" charset="-122"/>
              </a:defRPr>
            </a:lvl3pPr>
            <a:lvl4pPr marL="1600200" indent="-228600">
              <a:defRPr sz="1900">
                <a:solidFill>
                  <a:schemeClr val="tx1"/>
                </a:solidFill>
                <a:latin typeface="Arial" panose="020B0604020202020204" pitchFamily="34" charset="0"/>
                <a:ea typeface="宋体" panose="02010600030101010101" pitchFamily="2" charset="-122"/>
              </a:defRPr>
            </a:lvl4pPr>
            <a:lvl5pPr marL="2057400" indent="-228600">
              <a:defRPr sz="19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sz="19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sz="19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sz="19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sz="1900">
                <a:solidFill>
                  <a:schemeClr val="tx1"/>
                </a:solidFill>
                <a:latin typeface="Arial" panose="020B0604020202020204" pitchFamily="34" charset="0"/>
                <a:ea typeface="宋体" panose="02010600030101010101" pitchFamily="2" charset="-122"/>
              </a:defRPr>
            </a:lvl9pPr>
          </a:lstStyle>
          <a:p>
            <a:pPr algn="r">
              <a:lnSpc>
                <a:spcPct val="130000"/>
              </a:lnSpc>
              <a:defRPr/>
            </a:pPr>
            <a:r>
              <a:rPr lang="zh-CN" altLang="en-US" sz="1800" spc="100" dirty="0">
                <a:solidFill>
                  <a:schemeClr val="tx1">
                    <a:lumMod val="75000"/>
                    <a:lumOff val="25000"/>
                  </a:schemeClr>
                </a:solidFill>
                <a:latin typeface="+mn-ea"/>
                <a:ea typeface="+mn-ea"/>
                <a:sym typeface="+mn-lt"/>
              </a:rPr>
              <a:t>请在这里输入你的正文内容请在这里输入你的正文内容请在这里输入你的正文内容</a:t>
            </a:r>
          </a:p>
        </p:txBody>
      </p:sp>
      <p:sp>
        <p:nvSpPr>
          <p:cNvPr id="40" name="矩形 39">
            <a:extLst>
              <a:ext uri="{FF2B5EF4-FFF2-40B4-BE49-F238E27FC236}">
                <a16:creationId xmlns:a16="http://schemas.microsoft.com/office/drawing/2014/main" id="{D4C03E61-F372-4DF3-E719-A405DD3BAD7D}"/>
              </a:ext>
            </a:extLst>
          </p:cNvPr>
          <p:cNvSpPr/>
          <p:nvPr/>
        </p:nvSpPr>
        <p:spPr>
          <a:xfrm>
            <a:off x="1421850" y="1496969"/>
            <a:ext cx="2180886" cy="369332"/>
          </a:xfrm>
          <a:prstGeom prst="rect">
            <a:avLst/>
          </a:prstGeom>
          <a:noFill/>
        </p:spPr>
        <p:txBody>
          <a:bodyPr wrap="square" lIns="0" tIns="0" rIns="0" bIns="0" rtlCol="0">
            <a:noAutofit/>
          </a:bodyPr>
          <a:lstStyle/>
          <a:p>
            <a:r>
              <a:rPr lang="zh-CN" altLang="en-US" sz="2400" dirty="0">
                <a:solidFill>
                  <a:schemeClr val="tx2"/>
                </a:solidFill>
                <a:latin typeface="+mj-ea"/>
                <a:ea typeface="+mj-ea"/>
                <a:sym typeface="+mn-lt"/>
              </a:rPr>
              <a:t>输入你的小标题</a:t>
            </a:r>
          </a:p>
        </p:txBody>
      </p:sp>
      <p:sp>
        <p:nvSpPr>
          <p:cNvPr id="41" name="矩形 40">
            <a:extLst>
              <a:ext uri="{FF2B5EF4-FFF2-40B4-BE49-F238E27FC236}">
                <a16:creationId xmlns:a16="http://schemas.microsoft.com/office/drawing/2014/main" id="{3A025DCA-FF53-F2B9-9BDE-995976BF81AC}"/>
              </a:ext>
            </a:extLst>
          </p:cNvPr>
          <p:cNvSpPr/>
          <p:nvPr/>
        </p:nvSpPr>
        <p:spPr>
          <a:xfrm>
            <a:off x="1425398" y="3988951"/>
            <a:ext cx="2180886" cy="369332"/>
          </a:xfrm>
          <a:prstGeom prst="rect">
            <a:avLst/>
          </a:prstGeom>
          <a:noFill/>
        </p:spPr>
        <p:txBody>
          <a:bodyPr wrap="square" lIns="0" tIns="0" rIns="0" bIns="0" rtlCol="0">
            <a:noAutofit/>
          </a:bodyPr>
          <a:lstStyle/>
          <a:p>
            <a:r>
              <a:rPr lang="zh-CN" altLang="en-US" sz="2400" dirty="0">
                <a:solidFill>
                  <a:schemeClr val="tx2"/>
                </a:solidFill>
                <a:latin typeface="+mj-ea"/>
                <a:ea typeface="+mj-ea"/>
                <a:sym typeface="+mn-lt"/>
              </a:rPr>
              <a:t>输入你的小标题</a:t>
            </a:r>
          </a:p>
        </p:txBody>
      </p:sp>
      <p:sp>
        <p:nvSpPr>
          <p:cNvPr id="42" name="文本框 41">
            <a:extLst>
              <a:ext uri="{FF2B5EF4-FFF2-40B4-BE49-F238E27FC236}">
                <a16:creationId xmlns:a16="http://schemas.microsoft.com/office/drawing/2014/main" id="{3FB308A8-4544-436E-1CD5-2115696AA61F}"/>
              </a:ext>
            </a:extLst>
          </p:cNvPr>
          <p:cNvSpPr txBox="1"/>
          <p:nvPr/>
        </p:nvSpPr>
        <p:spPr>
          <a:xfrm>
            <a:off x="8355750" y="4393263"/>
            <a:ext cx="3084489" cy="1050993"/>
          </a:xfrm>
          <a:prstGeom prst="rect">
            <a:avLst/>
          </a:prstGeom>
          <a:noFill/>
        </p:spPr>
        <p:txBody>
          <a:bodyPr wrap="square" lIns="0" tIns="0" rIns="0" bIns="0" rtlCol="0">
            <a:noAutofit/>
          </a:bodyPr>
          <a:lstStyle/>
          <a:p>
            <a:pPr>
              <a:lnSpc>
                <a:spcPct val="130000"/>
              </a:lnSpc>
              <a:defRPr/>
            </a:pPr>
            <a:r>
              <a:rPr lang="zh-CN" altLang="en-US" spc="100" dirty="0">
                <a:solidFill>
                  <a:schemeClr val="tx1">
                    <a:lumMod val="75000"/>
                    <a:lumOff val="25000"/>
                  </a:schemeClr>
                </a:solidFill>
                <a:latin typeface="+mn-ea"/>
                <a:sym typeface="+mn-lt"/>
              </a:rPr>
              <a:t>请在这里输入你的正文内容请在这里输入你的正文内容请在这里输入你的正文内容</a:t>
            </a:r>
          </a:p>
        </p:txBody>
      </p:sp>
      <p:sp>
        <p:nvSpPr>
          <p:cNvPr id="43" name="矩形 42">
            <a:extLst>
              <a:ext uri="{FF2B5EF4-FFF2-40B4-BE49-F238E27FC236}">
                <a16:creationId xmlns:a16="http://schemas.microsoft.com/office/drawing/2014/main" id="{B83E8715-CEEE-1C53-9D09-A47091C55294}"/>
              </a:ext>
            </a:extLst>
          </p:cNvPr>
          <p:cNvSpPr/>
          <p:nvPr/>
        </p:nvSpPr>
        <p:spPr>
          <a:xfrm>
            <a:off x="8361196" y="3988951"/>
            <a:ext cx="2405406" cy="369332"/>
          </a:xfrm>
          <a:prstGeom prst="rect">
            <a:avLst/>
          </a:prstGeom>
          <a:noFill/>
        </p:spPr>
        <p:txBody>
          <a:bodyPr wrap="square" lIns="0" tIns="0" rIns="0" bIns="0" rtlCol="0">
            <a:noAutofit/>
          </a:bodyPr>
          <a:lstStyle/>
          <a:p>
            <a:r>
              <a:rPr lang="zh-CN" altLang="en-US" sz="2400" dirty="0">
                <a:solidFill>
                  <a:schemeClr val="tx2"/>
                </a:solidFill>
                <a:latin typeface="+mj-ea"/>
                <a:ea typeface="+mj-ea"/>
                <a:sym typeface="+mn-lt"/>
              </a:rPr>
              <a:t>输入你的小标题</a:t>
            </a:r>
          </a:p>
        </p:txBody>
      </p:sp>
      <p:sp>
        <p:nvSpPr>
          <p:cNvPr id="44" name="文本框 43">
            <a:extLst>
              <a:ext uri="{FF2B5EF4-FFF2-40B4-BE49-F238E27FC236}">
                <a16:creationId xmlns:a16="http://schemas.microsoft.com/office/drawing/2014/main" id="{6DF73933-6D7D-EF81-24C9-B135231C3743}"/>
              </a:ext>
            </a:extLst>
          </p:cNvPr>
          <p:cNvSpPr txBox="1"/>
          <p:nvPr/>
        </p:nvSpPr>
        <p:spPr>
          <a:xfrm>
            <a:off x="8362875" y="1891892"/>
            <a:ext cx="3084488" cy="105099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rtlCol="0">
            <a:noAutofit/>
          </a:bodyPr>
          <a:lstStyle/>
          <a:p>
            <a:pPr>
              <a:lnSpc>
                <a:spcPct val="130000"/>
              </a:lnSpc>
              <a:defRPr/>
            </a:pPr>
            <a:r>
              <a:rPr lang="zh-CN" altLang="en-US" spc="100" dirty="0">
                <a:solidFill>
                  <a:schemeClr val="tx1">
                    <a:lumMod val="75000"/>
                    <a:lumOff val="25000"/>
                  </a:schemeClr>
                </a:solidFill>
                <a:latin typeface="+mn-ea"/>
                <a:sym typeface="+mn-lt"/>
              </a:rPr>
              <a:t>请在这里输入你的正文内容请在这里输入你的正文内容请在这里输入你的正文内容</a:t>
            </a:r>
          </a:p>
        </p:txBody>
      </p:sp>
      <p:sp>
        <p:nvSpPr>
          <p:cNvPr id="45" name="矩形 44">
            <a:extLst>
              <a:ext uri="{FF2B5EF4-FFF2-40B4-BE49-F238E27FC236}">
                <a16:creationId xmlns:a16="http://schemas.microsoft.com/office/drawing/2014/main" id="{FFB5F1AE-B30A-4F3B-4CD7-68C6205409C4}"/>
              </a:ext>
            </a:extLst>
          </p:cNvPr>
          <p:cNvSpPr/>
          <p:nvPr/>
        </p:nvSpPr>
        <p:spPr>
          <a:xfrm>
            <a:off x="8361194" y="1493391"/>
            <a:ext cx="2240903" cy="369332"/>
          </a:xfrm>
          <a:prstGeom prst="rect">
            <a:avLst/>
          </a:prstGeom>
          <a:noFill/>
        </p:spPr>
        <p:txBody>
          <a:bodyPr wrap="square" lIns="0" tIns="0" rIns="0" bIns="0" rtlCol="0">
            <a:noAutofit/>
          </a:bodyPr>
          <a:lstStyle/>
          <a:p>
            <a:r>
              <a:rPr lang="zh-CN" altLang="en-US" sz="2400" dirty="0">
                <a:solidFill>
                  <a:schemeClr val="tx2"/>
                </a:solidFill>
                <a:latin typeface="+mj-ea"/>
                <a:ea typeface="+mj-ea"/>
                <a:sym typeface="+mn-lt"/>
              </a:rPr>
              <a:t>输入你的小标题</a:t>
            </a:r>
          </a:p>
        </p:txBody>
      </p:sp>
      <p:sp>
        <p:nvSpPr>
          <p:cNvPr id="46" name="Rectangle 48">
            <a:extLst>
              <a:ext uri="{FF2B5EF4-FFF2-40B4-BE49-F238E27FC236}">
                <a16:creationId xmlns:a16="http://schemas.microsoft.com/office/drawing/2014/main" id="{DAE7E88A-D13C-A4F9-2427-73990931A983}"/>
              </a:ext>
            </a:extLst>
          </p:cNvPr>
          <p:cNvSpPr>
            <a:spLocks noChangeArrowheads="1"/>
          </p:cNvSpPr>
          <p:nvPr/>
        </p:nvSpPr>
        <p:spPr bwMode="auto">
          <a:xfrm>
            <a:off x="453048" y="4427916"/>
            <a:ext cx="3113112" cy="1050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oAutofit/>
          </a:bodyPr>
          <a:lstStyle>
            <a:lvl1pPr>
              <a:defRPr sz="1900">
                <a:solidFill>
                  <a:schemeClr val="tx1"/>
                </a:solidFill>
                <a:latin typeface="Arial" panose="020B0604020202020204" pitchFamily="34" charset="0"/>
                <a:ea typeface="宋体" panose="02010600030101010101" pitchFamily="2" charset="-122"/>
              </a:defRPr>
            </a:lvl1pPr>
            <a:lvl2pPr marL="742950" indent="-285750">
              <a:defRPr sz="1900">
                <a:solidFill>
                  <a:schemeClr val="tx1"/>
                </a:solidFill>
                <a:latin typeface="Arial" panose="020B0604020202020204" pitchFamily="34" charset="0"/>
                <a:ea typeface="宋体" panose="02010600030101010101" pitchFamily="2" charset="-122"/>
              </a:defRPr>
            </a:lvl2pPr>
            <a:lvl3pPr marL="1143000" indent="-228600">
              <a:defRPr sz="1900">
                <a:solidFill>
                  <a:schemeClr val="tx1"/>
                </a:solidFill>
                <a:latin typeface="Arial" panose="020B0604020202020204" pitchFamily="34" charset="0"/>
                <a:ea typeface="宋体" panose="02010600030101010101" pitchFamily="2" charset="-122"/>
              </a:defRPr>
            </a:lvl3pPr>
            <a:lvl4pPr marL="1600200" indent="-228600">
              <a:defRPr sz="1900">
                <a:solidFill>
                  <a:schemeClr val="tx1"/>
                </a:solidFill>
                <a:latin typeface="Arial" panose="020B0604020202020204" pitchFamily="34" charset="0"/>
                <a:ea typeface="宋体" panose="02010600030101010101" pitchFamily="2" charset="-122"/>
              </a:defRPr>
            </a:lvl4pPr>
            <a:lvl5pPr marL="2057400" indent="-228600">
              <a:defRPr sz="19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sz="19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sz="19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sz="19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sz="1900">
                <a:solidFill>
                  <a:schemeClr val="tx1"/>
                </a:solidFill>
                <a:latin typeface="Arial" panose="020B0604020202020204" pitchFamily="34" charset="0"/>
                <a:ea typeface="宋体" panose="02010600030101010101" pitchFamily="2" charset="-122"/>
              </a:defRPr>
            </a:lvl9pPr>
          </a:lstStyle>
          <a:p>
            <a:pPr algn="r">
              <a:lnSpc>
                <a:spcPct val="130000"/>
              </a:lnSpc>
              <a:defRPr/>
            </a:pPr>
            <a:r>
              <a:rPr lang="zh-CN" altLang="en-US" sz="1800" spc="100" dirty="0">
                <a:solidFill>
                  <a:schemeClr val="tx1">
                    <a:lumMod val="75000"/>
                    <a:lumOff val="25000"/>
                  </a:schemeClr>
                </a:solidFill>
                <a:latin typeface="+mn-ea"/>
                <a:ea typeface="+mn-ea"/>
                <a:sym typeface="+mn-lt"/>
              </a:rPr>
              <a:t>请在这里输入你的正文内容请在这里输入你的正文内容请在这里输入你的正文内容</a:t>
            </a:r>
          </a:p>
        </p:txBody>
      </p:sp>
      <p:sp>
        <p:nvSpPr>
          <p:cNvPr id="21" name="文本框 20">
            <a:extLst>
              <a:ext uri="{FF2B5EF4-FFF2-40B4-BE49-F238E27FC236}">
                <a16:creationId xmlns:a16="http://schemas.microsoft.com/office/drawing/2014/main" id="{41BC7CDE-9D1F-F36B-4C1F-860E3685F67F}"/>
              </a:ext>
            </a:extLst>
          </p:cNvPr>
          <p:cNvSpPr txBox="1"/>
          <p:nvPr/>
        </p:nvSpPr>
        <p:spPr>
          <a:xfrm>
            <a:off x="1854900" y="448903"/>
            <a:ext cx="1231773" cy="302345"/>
          </a:xfrm>
          <a:prstGeom prst="rect">
            <a:avLst/>
          </a:prstGeom>
          <a:noFill/>
        </p:spPr>
        <p:txBody>
          <a:bodyPr wrap="square" lIns="0" tIns="0" rIns="0" bIns="0" rtlCol="0">
            <a:noAutofit/>
          </a:bodyPr>
          <a:lstStyle/>
          <a:p>
            <a:pPr algn="l"/>
            <a:r>
              <a:rPr lang="zh-CN" altLang="en-US" sz="2400" dirty="0">
                <a:solidFill>
                  <a:schemeClr val="tx1">
                    <a:lumMod val="75000"/>
                    <a:lumOff val="25000"/>
                  </a:schemeClr>
                </a:solidFill>
                <a:latin typeface="+mj-ea"/>
                <a:ea typeface="+mj-ea"/>
              </a:rPr>
              <a:t>输入标题</a:t>
            </a:r>
          </a:p>
        </p:txBody>
      </p:sp>
    </p:spTree>
    <p:extLst>
      <p:ext uri="{BB962C8B-B14F-4D97-AF65-F5344CB8AC3E}">
        <p14:creationId xmlns:p14="http://schemas.microsoft.com/office/powerpoint/2010/main" val="33760759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alpha val="20000"/>
          </a:schemeClr>
        </a:solidFill>
        <a:effectLst/>
      </p:bgPr>
    </p:bg>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85A0EF76-5328-20C7-A82B-0ED4DD9F66FB}"/>
              </a:ext>
            </a:extLst>
          </p:cNvPr>
          <p:cNvSpPr/>
          <p:nvPr/>
        </p:nvSpPr>
        <p:spPr>
          <a:xfrm>
            <a:off x="7460885" y="0"/>
            <a:ext cx="4586955" cy="6858000"/>
          </a:xfrm>
          <a:prstGeom prst="rect">
            <a:avLst/>
          </a:prstGeom>
          <a:blipFill dpi="0" rotWithShape="1">
            <a:blip r:embed="rId3" cstate="screen">
              <a:extLst>
                <a:ext uri="{BEBA8EAE-BF5A-486C-A8C5-ECC9F3942E4B}">
                  <a14:imgProps xmlns:a14="http://schemas.microsoft.com/office/drawing/2010/main">
                    <a14:imgLayer r:embed="rId4">
                      <a14:imgEffect>
                        <a14:artisticBlur radius="50"/>
                      </a14:imgEffect>
                      <a14:imgEffect>
                        <a14:brightnessContrast bright="5000"/>
                      </a14:imgEffect>
                    </a14:imgLayer>
                  </a14:imgProps>
                </a:ext>
                <a:ext uri="{28A0092B-C50C-407E-A947-70E740481C1C}">
                  <a14:useLocalDpi xmlns:a14="http://schemas.microsoft.com/office/drawing/2010/main"/>
                </a:ext>
              </a:extLst>
            </a:blip>
            <a:srcRect/>
            <a:stretch>
              <a:fillRect r="2"/>
            </a:stretch>
          </a:blipFill>
          <a:ln>
            <a:no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圆角 2">
            <a:extLst>
              <a:ext uri="{FF2B5EF4-FFF2-40B4-BE49-F238E27FC236}">
                <a16:creationId xmlns:a16="http://schemas.microsoft.com/office/drawing/2014/main" id="{A0B30A08-308C-FFB6-BB9C-BCBB0BC4E371}"/>
              </a:ext>
            </a:extLst>
          </p:cNvPr>
          <p:cNvSpPr/>
          <p:nvPr/>
        </p:nvSpPr>
        <p:spPr>
          <a:xfrm>
            <a:off x="-542925" y="304800"/>
            <a:ext cx="2286000" cy="59055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600">
              <a:solidFill>
                <a:schemeClr val="bg1"/>
              </a:solidFill>
              <a:latin typeface="+mj-ea"/>
              <a:ea typeface="+mj-ea"/>
            </a:endParaRPr>
          </a:p>
        </p:txBody>
      </p:sp>
      <p:sp>
        <p:nvSpPr>
          <p:cNvPr id="4" name="文本框 3">
            <a:extLst>
              <a:ext uri="{FF2B5EF4-FFF2-40B4-BE49-F238E27FC236}">
                <a16:creationId xmlns:a16="http://schemas.microsoft.com/office/drawing/2014/main" id="{C8F29F10-9FB9-D52F-02AB-A7214AC7AA0D}"/>
              </a:ext>
            </a:extLst>
          </p:cNvPr>
          <p:cNvSpPr txBox="1"/>
          <p:nvPr/>
        </p:nvSpPr>
        <p:spPr>
          <a:xfrm>
            <a:off x="343855" y="446187"/>
            <a:ext cx="1149665" cy="307777"/>
          </a:xfrm>
          <a:prstGeom prst="rect">
            <a:avLst/>
          </a:prstGeom>
          <a:noFill/>
        </p:spPr>
        <p:txBody>
          <a:bodyPr wrap="square" lIns="0" tIns="0" rIns="0" bIns="0" rtlCol="0">
            <a:noAutofit/>
          </a:bodyPr>
          <a:lstStyle/>
          <a:p>
            <a:r>
              <a:rPr lang="en-US" altLang="zh-CN" sz="2000" dirty="0">
                <a:solidFill>
                  <a:schemeClr val="accent2"/>
                </a:solidFill>
                <a:effectLst>
                  <a:outerShdw blurRad="38100" dist="38100" dir="2700000" algn="tl">
                    <a:srgbClr val="000000">
                      <a:alpha val="43137"/>
                    </a:srgbClr>
                  </a:outerShdw>
                </a:effectLst>
                <a:latin typeface="+mj-lt"/>
                <a:ea typeface="+mj-ea"/>
              </a:rPr>
              <a:t>PART 02</a:t>
            </a:r>
            <a:endParaRPr lang="zh-CN" altLang="en-US" sz="2000" dirty="0">
              <a:solidFill>
                <a:schemeClr val="accent2"/>
              </a:solidFill>
              <a:effectLst>
                <a:outerShdw blurRad="38100" dist="38100" dir="2700000" algn="tl">
                  <a:srgbClr val="000000">
                    <a:alpha val="43137"/>
                  </a:srgbClr>
                </a:outerShdw>
              </a:effectLst>
              <a:latin typeface="+mj-lt"/>
              <a:ea typeface="+mj-ea"/>
            </a:endParaRPr>
          </a:p>
        </p:txBody>
      </p:sp>
      <p:sp>
        <p:nvSpPr>
          <p:cNvPr id="29" name="Text Box 37">
            <a:extLst>
              <a:ext uri="{FF2B5EF4-FFF2-40B4-BE49-F238E27FC236}">
                <a16:creationId xmlns:a16="http://schemas.microsoft.com/office/drawing/2014/main" id="{BB7E183C-782E-2800-8C13-83E75BBC3831}"/>
              </a:ext>
            </a:extLst>
          </p:cNvPr>
          <p:cNvSpPr txBox="1">
            <a:spLocks noChangeArrowheads="1"/>
          </p:cNvSpPr>
          <p:nvPr/>
        </p:nvSpPr>
        <p:spPr bwMode="auto">
          <a:xfrm>
            <a:off x="3279775" y="4576620"/>
            <a:ext cx="918210" cy="276999"/>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0" tIns="0" rIns="0" bIns="0">
            <a:no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fontAlgn="base">
              <a:lnSpc>
                <a:spcPct val="100000"/>
              </a:lnSpc>
              <a:spcBef>
                <a:spcPct val="50000"/>
              </a:spcBef>
              <a:spcAft>
                <a:spcPct val="0"/>
              </a:spcAft>
              <a:buNone/>
              <a:defRPr/>
            </a:pPr>
            <a:r>
              <a:rPr lang="zh-CN" altLang="en-US" sz="1800" kern="0" dirty="0">
                <a:solidFill>
                  <a:schemeClr val="accent1"/>
                </a:solidFill>
                <a:latin typeface="+mj-ea"/>
                <a:ea typeface="+mj-ea"/>
              </a:rPr>
              <a:t>输入标题</a:t>
            </a:r>
          </a:p>
        </p:txBody>
      </p:sp>
      <p:sp>
        <p:nvSpPr>
          <p:cNvPr id="68" name="Text Box 38">
            <a:extLst>
              <a:ext uri="{FF2B5EF4-FFF2-40B4-BE49-F238E27FC236}">
                <a16:creationId xmlns:a16="http://schemas.microsoft.com/office/drawing/2014/main" id="{D3CE8076-AB2A-0A19-8326-4CA962D8A53B}"/>
              </a:ext>
            </a:extLst>
          </p:cNvPr>
          <p:cNvSpPr txBox="1">
            <a:spLocks noChangeArrowheads="1"/>
          </p:cNvSpPr>
          <p:nvPr/>
        </p:nvSpPr>
        <p:spPr bwMode="auto">
          <a:xfrm>
            <a:off x="1196341" y="4930171"/>
            <a:ext cx="1235074" cy="571054"/>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o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marL="0" marR="0" lvl="0" indent="0" algn="l" defTabSz="914400" rtl="0" eaLnBrk="1" fontAlgn="base" latinLnBrk="0" hangingPunct="1">
              <a:lnSpc>
                <a:spcPct val="130000"/>
              </a:lnSpc>
              <a:spcBef>
                <a:spcPct val="50000"/>
              </a:spcBef>
              <a:spcAft>
                <a:spcPct val="0"/>
              </a:spcAft>
              <a:buClrTx/>
              <a:buSzTx/>
              <a:buFontTx/>
              <a:buNone/>
              <a:tabLst/>
              <a:defRPr/>
            </a:pPr>
            <a:r>
              <a:rPr kumimoji="0" lang="zh-CN" altLang="en-US" sz="1600" b="0" i="0" u="none" strike="noStrike" kern="0" cap="none" spc="0" normalizeH="0" baseline="0" noProof="0" dirty="0">
                <a:ln>
                  <a:noFill/>
                </a:ln>
                <a:solidFill>
                  <a:schemeClr val="tx1">
                    <a:lumMod val="75000"/>
                    <a:lumOff val="25000"/>
                  </a:schemeClr>
                </a:solidFill>
                <a:effectLst/>
                <a:uLnTx/>
                <a:uFillTx/>
                <a:latin typeface="+mn-ea"/>
                <a:ea typeface="+mn-ea"/>
                <a:cs typeface="+mn-cs"/>
              </a:rPr>
              <a:t>请在此处输入文本内容</a:t>
            </a:r>
          </a:p>
        </p:txBody>
      </p:sp>
      <p:sp>
        <p:nvSpPr>
          <p:cNvPr id="69" name="Text Box 39">
            <a:extLst>
              <a:ext uri="{FF2B5EF4-FFF2-40B4-BE49-F238E27FC236}">
                <a16:creationId xmlns:a16="http://schemas.microsoft.com/office/drawing/2014/main" id="{0B09D9A6-6736-11C4-78D2-AF20D831FA13}"/>
              </a:ext>
            </a:extLst>
          </p:cNvPr>
          <p:cNvSpPr txBox="1">
            <a:spLocks noChangeArrowheads="1"/>
          </p:cNvSpPr>
          <p:nvPr/>
        </p:nvSpPr>
        <p:spPr bwMode="auto">
          <a:xfrm>
            <a:off x="1198246" y="4576620"/>
            <a:ext cx="918210" cy="276999"/>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0" tIns="0" rIns="0" bIns="0">
            <a:no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fontAlgn="base">
              <a:lnSpc>
                <a:spcPct val="100000"/>
              </a:lnSpc>
              <a:spcBef>
                <a:spcPct val="50000"/>
              </a:spcBef>
              <a:spcAft>
                <a:spcPct val="0"/>
              </a:spcAft>
              <a:buNone/>
              <a:defRPr/>
            </a:pPr>
            <a:r>
              <a:rPr lang="zh-CN" altLang="en-US" sz="1800" kern="0" dirty="0">
                <a:solidFill>
                  <a:schemeClr val="accent1"/>
                </a:solidFill>
                <a:latin typeface="+mj-ea"/>
                <a:ea typeface="+mj-ea"/>
              </a:rPr>
              <a:t>输入标题</a:t>
            </a:r>
          </a:p>
        </p:txBody>
      </p:sp>
      <p:grpSp>
        <p:nvGrpSpPr>
          <p:cNvPr id="71" name="组合 31">
            <a:extLst>
              <a:ext uri="{FF2B5EF4-FFF2-40B4-BE49-F238E27FC236}">
                <a16:creationId xmlns:a16="http://schemas.microsoft.com/office/drawing/2014/main" id="{F9A23E0C-2FDD-CC86-84AA-4ADFE5E2E980}"/>
              </a:ext>
            </a:extLst>
          </p:cNvPr>
          <p:cNvGrpSpPr>
            <a:grpSpLocks/>
          </p:cNvGrpSpPr>
          <p:nvPr/>
        </p:nvGrpSpPr>
        <p:grpSpPr bwMode="auto">
          <a:xfrm>
            <a:off x="1205441" y="4459111"/>
            <a:ext cx="720143" cy="36019"/>
            <a:chOff x="3580442" y="3411000"/>
            <a:chExt cx="720000" cy="36000"/>
          </a:xfrm>
        </p:grpSpPr>
        <p:sp>
          <p:nvSpPr>
            <p:cNvPr id="72" name="矩形 71">
              <a:extLst>
                <a:ext uri="{FF2B5EF4-FFF2-40B4-BE49-F238E27FC236}">
                  <a16:creationId xmlns:a16="http://schemas.microsoft.com/office/drawing/2014/main" id="{8B8CFF7A-B6F5-C947-2ACA-6067F2C8DB7A}"/>
                </a:ext>
              </a:extLst>
            </p:cNvPr>
            <p:cNvSpPr/>
            <p:nvPr/>
          </p:nvSpPr>
          <p:spPr>
            <a:xfrm>
              <a:off x="3580231" y="3411584"/>
              <a:ext cx="360291" cy="34907"/>
            </a:xfrm>
            <a:prstGeom prst="rect">
              <a:avLst/>
            </a:prstGeom>
            <a:solidFill>
              <a:schemeClr val="accent2"/>
            </a:solidFill>
            <a:ln w="12700" cap="flat" cmpd="sng" algn="ctr">
              <a:noFill/>
              <a:prstDash val="solid"/>
              <a:miter lim="800000"/>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OPPOSans R" panose="00020600040101010101" pitchFamily="18" charset="-122"/>
                <a:ea typeface="微软雅黑" panose="020B0503020204020204" pitchFamily="34" charset="-122"/>
                <a:cs typeface="+mn-cs"/>
              </a:endParaRPr>
            </a:p>
          </p:txBody>
        </p:sp>
        <p:sp>
          <p:nvSpPr>
            <p:cNvPr id="73" name="矩形 72">
              <a:extLst>
                <a:ext uri="{FF2B5EF4-FFF2-40B4-BE49-F238E27FC236}">
                  <a16:creationId xmlns:a16="http://schemas.microsoft.com/office/drawing/2014/main" id="{53E6B2E2-2B26-2841-91FC-BB6BD1CA915A}"/>
                </a:ext>
              </a:extLst>
            </p:cNvPr>
            <p:cNvSpPr/>
            <p:nvPr/>
          </p:nvSpPr>
          <p:spPr>
            <a:xfrm>
              <a:off x="3940522" y="3411584"/>
              <a:ext cx="360290" cy="34907"/>
            </a:xfrm>
            <a:prstGeom prst="rect">
              <a:avLst/>
            </a:prstGeom>
            <a:solidFill>
              <a:schemeClr val="accent3"/>
            </a:solidFill>
            <a:ln w="12700" cap="flat" cmpd="sng" algn="ctr">
              <a:noFill/>
              <a:prstDash val="solid"/>
              <a:miter lim="800000"/>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OPPOSans R" panose="00020600040101010101" pitchFamily="18" charset="-122"/>
                <a:ea typeface="微软雅黑" panose="020B0503020204020204" pitchFamily="34" charset="-122"/>
                <a:cs typeface="+mn-cs"/>
              </a:endParaRPr>
            </a:p>
          </p:txBody>
        </p:sp>
      </p:grpSp>
      <p:sp>
        <p:nvSpPr>
          <p:cNvPr id="75" name="Text Box 36">
            <a:extLst>
              <a:ext uri="{FF2B5EF4-FFF2-40B4-BE49-F238E27FC236}">
                <a16:creationId xmlns:a16="http://schemas.microsoft.com/office/drawing/2014/main" id="{2E0BA5CD-01CE-7B63-2547-CA4478F586B4}"/>
              </a:ext>
            </a:extLst>
          </p:cNvPr>
          <p:cNvSpPr txBox="1">
            <a:spLocks noChangeArrowheads="1"/>
          </p:cNvSpPr>
          <p:nvPr/>
        </p:nvSpPr>
        <p:spPr bwMode="auto">
          <a:xfrm>
            <a:off x="3279775" y="4930171"/>
            <a:ext cx="1500188" cy="571054"/>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o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marL="0" marR="0" lvl="0" indent="0" algn="l" defTabSz="914400" rtl="0" eaLnBrk="1" fontAlgn="base" latinLnBrk="0" hangingPunct="1">
              <a:lnSpc>
                <a:spcPct val="130000"/>
              </a:lnSpc>
              <a:spcBef>
                <a:spcPct val="50000"/>
              </a:spcBef>
              <a:spcAft>
                <a:spcPct val="0"/>
              </a:spcAft>
              <a:buClrTx/>
              <a:buSzTx/>
              <a:buFontTx/>
              <a:buNone/>
              <a:tabLst/>
              <a:defRPr/>
            </a:pPr>
            <a:r>
              <a:rPr kumimoji="0" lang="zh-CN" altLang="en-US" sz="1600" b="0" i="0" u="none" strike="noStrike" kern="0" cap="none" spc="0" normalizeH="0" baseline="0" noProof="0" dirty="0">
                <a:ln>
                  <a:noFill/>
                </a:ln>
                <a:solidFill>
                  <a:schemeClr val="tx1">
                    <a:lumMod val="75000"/>
                    <a:lumOff val="25000"/>
                  </a:schemeClr>
                </a:solidFill>
                <a:effectLst/>
                <a:uLnTx/>
                <a:uFillTx/>
                <a:latin typeface="+mn-ea"/>
                <a:ea typeface="+mn-ea"/>
                <a:cs typeface="+mn-cs"/>
              </a:rPr>
              <a:t>请在此处输入文本内容</a:t>
            </a:r>
          </a:p>
        </p:txBody>
      </p:sp>
      <p:grpSp>
        <p:nvGrpSpPr>
          <p:cNvPr id="77" name="组合 34">
            <a:extLst>
              <a:ext uri="{FF2B5EF4-FFF2-40B4-BE49-F238E27FC236}">
                <a16:creationId xmlns:a16="http://schemas.microsoft.com/office/drawing/2014/main" id="{3C4497DB-3EC1-5DCE-6167-05E94CFBF8BF}"/>
              </a:ext>
            </a:extLst>
          </p:cNvPr>
          <p:cNvGrpSpPr>
            <a:grpSpLocks/>
          </p:cNvGrpSpPr>
          <p:nvPr/>
        </p:nvGrpSpPr>
        <p:grpSpPr bwMode="auto">
          <a:xfrm>
            <a:off x="3313850" y="4459119"/>
            <a:ext cx="719612" cy="36002"/>
            <a:chOff x="3580442" y="3411000"/>
            <a:chExt cx="720000" cy="36000"/>
          </a:xfrm>
        </p:grpSpPr>
        <p:sp>
          <p:nvSpPr>
            <p:cNvPr id="78" name="矩形 77">
              <a:extLst>
                <a:ext uri="{FF2B5EF4-FFF2-40B4-BE49-F238E27FC236}">
                  <a16:creationId xmlns:a16="http://schemas.microsoft.com/office/drawing/2014/main" id="{8A32DCF8-0752-793F-CED2-BCBC7EA7E63E}"/>
                </a:ext>
              </a:extLst>
            </p:cNvPr>
            <p:cNvSpPr/>
            <p:nvPr/>
          </p:nvSpPr>
          <p:spPr>
            <a:xfrm>
              <a:off x="3580022" y="3411023"/>
              <a:ext cx="360557" cy="36510"/>
            </a:xfrm>
            <a:prstGeom prst="rect">
              <a:avLst/>
            </a:prstGeom>
            <a:solidFill>
              <a:schemeClr val="accent2"/>
            </a:solidFill>
            <a:ln w="12700" cap="flat" cmpd="sng" algn="ctr">
              <a:noFill/>
              <a:prstDash val="solid"/>
              <a:miter lim="800000"/>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OPPOSans R" panose="00020600040101010101" pitchFamily="18" charset="-122"/>
                <a:ea typeface="微软雅黑" panose="020B0503020204020204" pitchFamily="34" charset="-122"/>
                <a:cs typeface="+mn-cs"/>
              </a:endParaRPr>
            </a:p>
          </p:txBody>
        </p:sp>
        <p:sp>
          <p:nvSpPr>
            <p:cNvPr id="79" name="矩形 78">
              <a:extLst>
                <a:ext uri="{FF2B5EF4-FFF2-40B4-BE49-F238E27FC236}">
                  <a16:creationId xmlns:a16="http://schemas.microsoft.com/office/drawing/2014/main" id="{39F035AE-7EAE-F9FC-AAA1-EBBA59A5176D}"/>
                </a:ext>
              </a:extLst>
            </p:cNvPr>
            <p:cNvSpPr/>
            <p:nvPr/>
          </p:nvSpPr>
          <p:spPr>
            <a:xfrm>
              <a:off x="3940579" y="3411023"/>
              <a:ext cx="360556" cy="36510"/>
            </a:xfrm>
            <a:prstGeom prst="rect">
              <a:avLst/>
            </a:prstGeom>
            <a:solidFill>
              <a:schemeClr val="accent3"/>
            </a:solidFill>
            <a:ln w="12700" cap="flat" cmpd="sng" algn="ctr">
              <a:noFill/>
              <a:prstDash val="solid"/>
              <a:miter lim="800000"/>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OPPOSans R" panose="00020600040101010101" pitchFamily="18" charset="-122"/>
                <a:ea typeface="微软雅黑" panose="020B0503020204020204" pitchFamily="34" charset="-122"/>
                <a:cs typeface="+mn-cs"/>
              </a:endParaRPr>
            </a:p>
          </p:txBody>
        </p:sp>
      </p:grpSp>
      <p:sp>
        <p:nvSpPr>
          <p:cNvPr id="54" name="Text Box 40">
            <a:extLst>
              <a:ext uri="{FF2B5EF4-FFF2-40B4-BE49-F238E27FC236}">
                <a16:creationId xmlns:a16="http://schemas.microsoft.com/office/drawing/2014/main" id="{273BA9AA-7651-F27C-2EAA-4647AFBBAB7F}"/>
              </a:ext>
            </a:extLst>
          </p:cNvPr>
          <p:cNvSpPr txBox="1">
            <a:spLocks noChangeArrowheads="1"/>
          </p:cNvSpPr>
          <p:nvPr/>
        </p:nvSpPr>
        <p:spPr bwMode="auto">
          <a:xfrm>
            <a:off x="3296998" y="2842342"/>
            <a:ext cx="1345282" cy="571054"/>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o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marL="0" marR="0" lvl="0" indent="0" algn="l" defTabSz="914400" rtl="0" eaLnBrk="1" fontAlgn="base" latinLnBrk="0" hangingPunct="1">
              <a:lnSpc>
                <a:spcPct val="130000"/>
              </a:lnSpc>
              <a:spcBef>
                <a:spcPct val="50000"/>
              </a:spcBef>
              <a:spcAft>
                <a:spcPct val="0"/>
              </a:spcAft>
              <a:buClrTx/>
              <a:buSzTx/>
              <a:buFontTx/>
              <a:buNone/>
              <a:tabLst/>
              <a:defRPr/>
            </a:pPr>
            <a:r>
              <a:rPr kumimoji="0" lang="zh-CN" altLang="en-US" sz="1600" b="0" i="0" u="none" strike="noStrike" kern="0" cap="none" spc="0" normalizeH="0" baseline="0" noProof="0" dirty="0">
                <a:ln>
                  <a:noFill/>
                </a:ln>
                <a:solidFill>
                  <a:schemeClr val="tx1">
                    <a:lumMod val="75000"/>
                    <a:lumOff val="25000"/>
                  </a:schemeClr>
                </a:solidFill>
                <a:effectLst/>
                <a:uLnTx/>
                <a:uFillTx/>
                <a:latin typeface="+mn-ea"/>
                <a:ea typeface="+mn-ea"/>
                <a:cs typeface="+mn-cs"/>
              </a:rPr>
              <a:t>请在此处输入文本内容</a:t>
            </a:r>
          </a:p>
        </p:txBody>
      </p:sp>
      <p:sp>
        <p:nvSpPr>
          <p:cNvPr id="55" name="Text Box 41">
            <a:extLst>
              <a:ext uri="{FF2B5EF4-FFF2-40B4-BE49-F238E27FC236}">
                <a16:creationId xmlns:a16="http://schemas.microsoft.com/office/drawing/2014/main" id="{CA71EB13-6C14-9231-B287-8204F5CCC19A}"/>
              </a:ext>
            </a:extLst>
          </p:cNvPr>
          <p:cNvSpPr txBox="1">
            <a:spLocks noChangeArrowheads="1"/>
          </p:cNvSpPr>
          <p:nvPr/>
        </p:nvSpPr>
        <p:spPr bwMode="auto">
          <a:xfrm>
            <a:off x="3296998" y="2490052"/>
            <a:ext cx="918210" cy="276999"/>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0" tIns="0" rIns="0" bIns="0">
            <a:no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fontAlgn="base">
              <a:lnSpc>
                <a:spcPct val="100000"/>
              </a:lnSpc>
              <a:spcBef>
                <a:spcPct val="50000"/>
              </a:spcBef>
              <a:spcAft>
                <a:spcPct val="0"/>
              </a:spcAft>
              <a:buNone/>
              <a:defRPr/>
            </a:pPr>
            <a:r>
              <a:rPr lang="zh-CN" altLang="en-US" sz="1800" kern="0" dirty="0">
                <a:solidFill>
                  <a:schemeClr val="accent1"/>
                </a:solidFill>
                <a:latin typeface="+mj-ea"/>
                <a:ea typeface="+mj-ea"/>
              </a:rPr>
              <a:t>输入标题</a:t>
            </a:r>
          </a:p>
        </p:txBody>
      </p:sp>
      <p:grpSp>
        <p:nvGrpSpPr>
          <p:cNvPr id="57" name="组合 25">
            <a:extLst>
              <a:ext uri="{FF2B5EF4-FFF2-40B4-BE49-F238E27FC236}">
                <a16:creationId xmlns:a16="http://schemas.microsoft.com/office/drawing/2014/main" id="{11C2DE0B-4F95-505C-5B60-53C44E37B2E5}"/>
              </a:ext>
            </a:extLst>
          </p:cNvPr>
          <p:cNvGrpSpPr>
            <a:grpSpLocks/>
          </p:cNvGrpSpPr>
          <p:nvPr/>
        </p:nvGrpSpPr>
        <p:grpSpPr bwMode="auto">
          <a:xfrm>
            <a:off x="3311848" y="2410187"/>
            <a:ext cx="720000" cy="36000"/>
            <a:chOff x="3580442" y="3411000"/>
            <a:chExt cx="720000" cy="36000"/>
          </a:xfrm>
        </p:grpSpPr>
        <p:sp>
          <p:nvSpPr>
            <p:cNvPr id="58" name="矩形 57">
              <a:extLst>
                <a:ext uri="{FF2B5EF4-FFF2-40B4-BE49-F238E27FC236}">
                  <a16:creationId xmlns:a16="http://schemas.microsoft.com/office/drawing/2014/main" id="{6DFDD2FB-23AA-1CC0-3509-4E06F66D04D2}"/>
                </a:ext>
              </a:extLst>
            </p:cNvPr>
            <p:cNvSpPr/>
            <p:nvPr/>
          </p:nvSpPr>
          <p:spPr>
            <a:xfrm>
              <a:off x="3579880" y="3411066"/>
              <a:ext cx="360362" cy="36512"/>
            </a:xfrm>
            <a:prstGeom prst="rect">
              <a:avLst/>
            </a:prstGeom>
            <a:solidFill>
              <a:schemeClr val="accent2"/>
            </a:solidFill>
            <a:ln w="12700" cap="flat" cmpd="sng" algn="ctr">
              <a:noFill/>
              <a:prstDash val="solid"/>
              <a:miter lim="800000"/>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OPPOSans R" panose="00020600040101010101" pitchFamily="18" charset="-122"/>
                <a:ea typeface="微软雅黑" panose="020B0503020204020204" pitchFamily="34" charset="-122"/>
                <a:cs typeface="+mn-cs"/>
              </a:endParaRPr>
            </a:p>
          </p:txBody>
        </p:sp>
        <p:sp>
          <p:nvSpPr>
            <p:cNvPr id="59" name="矩形 58">
              <a:extLst>
                <a:ext uri="{FF2B5EF4-FFF2-40B4-BE49-F238E27FC236}">
                  <a16:creationId xmlns:a16="http://schemas.microsoft.com/office/drawing/2014/main" id="{BB4348FD-E055-14A9-BD62-01A2510ADE4E}"/>
                </a:ext>
              </a:extLst>
            </p:cNvPr>
            <p:cNvSpPr/>
            <p:nvPr/>
          </p:nvSpPr>
          <p:spPr>
            <a:xfrm>
              <a:off x="3940242" y="3411066"/>
              <a:ext cx="360363" cy="36512"/>
            </a:xfrm>
            <a:prstGeom prst="rect">
              <a:avLst/>
            </a:prstGeom>
            <a:solidFill>
              <a:schemeClr val="accent3"/>
            </a:solidFill>
            <a:ln w="12700" cap="flat" cmpd="sng" algn="ctr">
              <a:noFill/>
              <a:prstDash val="solid"/>
              <a:miter lim="800000"/>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OPPOSans R" panose="00020600040101010101" pitchFamily="18" charset="-122"/>
                <a:ea typeface="微软雅黑" panose="020B0503020204020204" pitchFamily="34" charset="-122"/>
                <a:cs typeface="+mn-cs"/>
              </a:endParaRPr>
            </a:p>
          </p:txBody>
        </p:sp>
      </p:grpSp>
      <p:grpSp>
        <p:nvGrpSpPr>
          <p:cNvPr id="14" name="组合 13">
            <a:extLst>
              <a:ext uri="{FF2B5EF4-FFF2-40B4-BE49-F238E27FC236}">
                <a16:creationId xmlns:a16="http://schemas.microsoft.com/office/drawing/2014/main" id="{EA573877-F272-4E52-3F9A-7CCE2733B94E}"/>
              </a:ext>
            </a:extLst>
          </p:cNvPr>
          <p:cNvGrpSpPr/>
          <p:nvPr/>
        </p:nvGrpSpPr>
        <p:grpSpPr>
          <a:xfrm>
            <a:off x="3318184" y="1842871"/>
            <a:ext cx="417600" cy="427038"/>
            <a:chOff x="1701801" y="487363"/>
            <a:chExt cx="498475" cy="546100"/>
          </a:xfrm>
        </p:grpSpPr>
        <p:sp>
          <p:nvSpPr>
            <p:cNvPr id="81" name="Freeform 9">
              <a:extLst>
                <a:ext uri="{FF2B5EF4-FFF2-40B4-BE49-F238E27FC236}">
                  <a16:creationId xmlns:a16="http://schemas.microsoft.com/office/drawing/2014/main" id="{0A920714-9568-2D7E-630B-241D699498DD}"/>
                </a:ext>
              </a:extLst>
            </p:cNvPr>
            <p:cNvSpPr>
              <a:spLocks/>
            </p:cNvSpPr>
            <p:nvPr/>
          </p:nvSpPr>
          <p:spPr bwMode="auto">
            <a:xfrm>
              <a:off x="1701801" y="487363"/>
              <a:ext cx="498475" cy="412750"/>
            </a:xfrm>
            <a:custGeom>
              <a:avLst/>
              <a:gdLst>
                <a:gd name="T0" fmla="*/ 175 w 175"/>
                <a:gd name="T1" fmla="*/ 138 h 145"/>
                <a:gd name="T2" fmla="*/ 168 w 175"/>
                <a:gd name="T3" fmla="*/ 145 h 145"/>
                <a:gd name="T4" fmla="*/ 7 w 175"/>
                <a:gd name="T5" fmla="*/ 145 h 145"/>
                <a:gd name="T6" fmla="*/ 0 w 175"/>
                <a:gd name="T7" fmla="*/ 138 h 145"/>
                <a:gd name="T8" fmla="*/ 0 w 175"/>
                <a:gd name="T9" fmla="*/ 7 h 145"/>
                <a:gd name="T10" fmla="*/ 7 w 175"/>
                <a:gd name="T11" fmla="*/ 0 h 145"/>
                <a:gd name="T12" fmla="*/ 168 w 175"/>
                <a:gd name="T13" fmla="*/ 0 h 145"/>
                <a:gd name="T14" fmla="*/ 175 w 175"/>
                <a:gd name="T15" fmla="*/ 7 h 145"/>
                <a:gd name="T16" fmla="*/ 175 w 175"/>
                <a:gd name="T17" fmla="*/ 138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5" h="145">
                  <a:moveTo>
                    <a:pt x="175" y="138"/>
                  </a:moveTo>
                  <a:cubicBezTo>
                    <a:pt x="175" y="142"/>
                    <a:pt x="172" y="145"/>
                    <a:pt x="168" y="145"/>
                  </a:cubicBezTo>
                  <a:cubicBezTo>
                    <a:pt x="7" y="145"/>
                    <a:pt x="7" y="145"/>
                    <a:pt x="7" y="145"/>
                  </a:cubicBezTo>
                  <a:cubicBezTo>
                    <a:pt x="3" y="145"/>
                    <a:pt x="0" y="142"/>
                    <a:pt x="0" y="138"/>
                  </a:cubicBezTo>
                  <a:cubicBezTo>
                    <a:pt x="0" y="7"/>
                    <a:pt x="0" y="7"/>
                    <a:pt x="0" y="7"/>
                  </a:cubicBezTo>
                  <a:cubicBezTo>
                    <a:pt x="0" y="3"/>
                    <a:pt x="3" y="0"/>
                    <a:pt x="7" y="0"/>
                  </a:cubicBezTo>
                  <a:cubicBezTo>
                    <a:pt x="168" y="0"/>
                    <a:pt x="168" y="0"/>
                    <a:pt x="168" y="0"/>
                  </a:cubicBezTo>
                  <a:cubicBezTo>
                    <a:pt x="172" y="0"/>
                    <a:pt x="175" y="3"/>
                    <a:pt x="175" y="7"/>
                  </a:cubicBezTo>
                  <a:lnTo>
                    <a:pt x="175" y="138"/>
                  </a:lnTo>
                  <a:close/>
                </a:path>
              </a:pathLst>
            </a:custGeom>
            <a:noFill/>
            <a:ln w="19050" cap="flat">
              <a:solidFill>
                <a:schemeClr val="tx1">
                  <a:lumMod val="50000"/>
                  <a:lumOff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10">
              <a:extLst>
                <a:ext uri="{FF2B5EF4-FFF2-40B4-BE49-F238E27FC236}">
                  <a16:creationId xmlns:a16="http://schemas.microsoft.com/office/drawing/2014/main" id="{52F95E72-C8ED-5255-1A00-E6EC024BC466}"/>
                </a:ext>
              </a:extLst>
            </p:cNvPr>
            <p:cNvSpPr>
              <a:spLocks/>
            </p:cNvSpPr>
            <p:nvPr/>
          </p:nvSpPr>
          <p:spPr bwMode="auto">
            <a:xfrm>
              <a:off x="1701801" y="849313"/>
              <a:ext cx="498475" cy="184150"/>
            </a:xfrm>
            <a:custGeom>
              <a:avLst/>
              <a:gdLst>
                <a:gd name="T0" fmla="*/ 175 w 175"/>
                <a:gd name="T1" fmla="*/ 0 h 65"/>
                <a:gd name="T2" fmla="*/ 175 w 175"/>
                <a:gd name="T3" fmla="*/ 58 h 65"/>
                <a:gd name="T4" fmla="*/ 168 w 175"/>
                <a:gd name="T5" fmla="*/ 65 h 65"/>
                <a:gd name="T6" fmla="*/ 7 w 175"/>
                <a:gd name="T7" fmla="*/ 65 h 65"/>
                <a:gd name="T8" fmla="*/ 0 w 175"/>
                <a:gd name="T9" fmla="*/ 58 h 65"/>
                <a:gd name="T10" fmla="*/ 0 w 175"/>
                <a:gd name="T11" fmla="*/ 0 h 65"/>
              </a:gdLst>
              <a:ahLst/>
              <a:cxnLst>
                <a:cxn ang="0">
                  <a:pos x="T0" y="T1"/>
                </a:cxn>
                <a:cxn ang="0">
                  <a:pos x="T2" y="T3"/>
                </a:cxn>
                <a:cxn ang="0">
                  <a:pos x="T4" y="T5"/>
                </a:cxn>
                <a:cxn ang="0">
                  <a:pos x="T6" y="T7"/>
                </a:cxn>
                <a:cxn ang="0">
                  <a:pos x="T8" y="T9"/>
                </a:cxn>
                <a:cxn ang="0">
                  <a:pos x="T10" y="T11"/>
                </a:cxn>
              </a:cxnLst>
              <a:rect l="0" t="0" r="r" b="b"/>
              <a:pathLst>
                <a:path w="175" h="65">
                  <a:moveTo>
                    <a:pt x="175" y="0"/>
                  </a:moveTo>
                  <a:cubicBezTo>
                    <a:pt x="175" y="58"/>
                    <a:pt x="175" y="58"/>
                    <a:pt x="175" y="58"/>
                  </a:cubicBezTo>
                  <a:cubicBezTo>
                    <a:pt x="175" y="62"/>
                    <a:pt x="172" y="65"/>
                    <a:pt x="168" y="65"/>
                  </a:cubicBezTo>
                  <a:cubicBezTo>
                    <a:pt x="7" y="65"/>
                    <a:pt x="7" y="65"/>
                    <a:pt x="7" y="65"/>
                  </a:cubicBezTo>
                  <a:cubicBezTo>
                    <a:pt x="3" y="65"/>
                    <a:pt x="0" y="62"/>
                    <a:pt x="0" y="58"/>
                  </a:cubicBezTo>
                  <a:cubicBezTo>
                    <a:pt x="0" y="0"/>
                    <a:pt x="0" y="0"/>
                    <a:pt x="0" y="0"/>
                  </a:cubicBezTo>
                </a:path>
              </a:pathLst>
            </a:custGeom>
            <a:noFill/>
            <a:ln w="19050" cap="flat">
              <a:solidFill>
                <a:schemeClr val="tx1">
                  <a:lumMod val="50000"/>
                  <a:lumOff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11">
              <a:extLst>
                <a:ext uri="{FF2B5EF4-FFF2-40B4-BE49-F238E27FC236}">
                  <a16:creationId xmlns:a16="http://schemas.microsoft.com/office/drawing/2014/main" id="{AF2C1FC9-E688-C6A0-63FB-DA08BD2C458C}"/>
                </a:ext>
              </a:extLst>
            </p:cNvPr>
            <p:cNvSpPr>
              <a:spLocks/>
            </p:cNvSpPr>
            <p:nvPr/>
          </p:nvSpPr>
          <p:spPr bwMode="auto">
            <a:xfrm>
              <a:off x="1749426" y="714376"/>
              <a:ext cx="450850" cy="185738"/>
            </a:xfrm>
            <a:custGeom>
              <a:avLst/>
              <a:gdLst>
                <a:gd name="T0" fmla="*/ 0 w 284"/>
                <a:gd name="T1" fmla="*/ 117 h 117"/>
                <a:gd name="T2" fmla="*/ 115 w 284"/>
                <a:gd name="T3" fmla="*/ 0 h 117"/>
                <a:gd name="T4" fmla="*/ 167 w 284"/>
                <a:gd name="T5" fmla="*/ 54 h 117"/>
                <a:gd name="T6" fmla="*/ 221 w 284"/>
                <a:gd name="T7" fmla="*/ 0 h 117"/>
                <a:gd name="T8" fmla="*/ 284 w 284"/>
                <a:gd name="T9" fmla="*/ 54 h 117"/>
              </a:gdLst>
              <a:ahLst/>
              <a:cxnLst>
                <a:cxn ang="0">
                  <a:pos x="T0" y="T1"/>
                </a:cxn>
                <a:cxn ang="0">
                  <a:pos x="T2" y="T3"/>
                </a:cxn>
                <a:cxn ang="0">
                  <a:pos x="T4" y="T5"/>
                </a:cxn>
                <a:cxn ang="0">
                  <a:pos x="T6" y="T7"/>
                </a:cxn>
                <a:cxn ang="0">
                  <a:pos x="T8" y="T9"/>
                </a:cxn>
              </a:cxnLst>
              <a:rect l="0" t="0" r="r" b="b"/>
              <a:pathLst>
                <a:path w="284" h="117">
                  <a:moveTo>
                    <a:pt x="0" y="117"/>
                  </a:moveTo>
                  <a:lnTo>
                    <a:pt x="115" y="0"/>
                  </a:lnTo>
                  <a:lnTo>
                    <a:pt x="167" y="54"/>
                  </a:lnTo>
                  <a:lnTo>
                    <a:pt x="221" y="0"/>
                  </a:lnTo>
                  <a:lnTo>
                    <a:pt x="284" y="54"/>
                  </a:lnTo>
                </a:path>
              </a:pathLst>
            </a:custGeom>
            <a:noFill/>
            <a:ln w="19050" cap="flat">
              <a:solidFill>
                <a:schemeClr val="tx1">
                  <a:lumMod val="50000"/>
                  <a:lumOff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Oval 12">
              <a:extLst>
                <a:ext uri="{FF2B5EF4-FFF2-40B4-BE49-F238E27FC236}">
                  <a16:creationId xmlns:a16="http://schemas.microsoft.com/office/drawing/2014/main" id="{1892F627-AA77-6678-43E5-40AF7F9C8FB2}"/>
                </a:ext>
              </a:extLst>
            </p:cNvPr>
            <p:cNvSpPr>
              <a:spLocks noChangeArrowheads="1"/>
            </p:cNvSpPr>
            <p:nvPr/>
          </p:nvSpPr>
          <p:spPr bwMode="auto">
            <a:xfrm>
              <a:off x="1773239" y="587376"/>
              <a:ext cx="96838" cy="93663"/>
            </a:xfrm>
            <a:prstGeom prst="ellipse">
              <a:avLst/>
            </a:prstGeom>
            <a:noFill/>
            <a:ln w="19050" cap="flat">
              <a:solidFill>
                <a:schemeClr val="tx1">
                  <a:lumMod val="50000"/>
                  <a:lumOff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7" name="Text Box 42">
            <a:extLst>
              <a:ext uri="{FF2B5EF4-FFF2-40B4-BE49-F238E27FC236}">
                <a16:creationId xmlns:a16="http://schemas.microsoft.com/office/drawing/2014/main" id="{53DDED5C-A4A2-32E6-00B4-355693C5665D}"/>
              </a:ext>
            </a:extLst>
          </p:cNvPr>
          <p:cNvSpPr txBox="1">
            <a:spLocks noChangeArrowheads="1"/>
          </p:cNvSpPr>
          <p:nvPr/>
        </p:nvSpPr>
        <p:spPr bwMode="auto">
          <a:xfrm>
            <a:off x="1197812" y="2842342"/>
            <a:ext cx="1447788" cy="571054"/>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o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marL="0" marR="0" lvl="0" indent="0" algn="l" defTabSz="914400" rtl="0" eaLnBrk="1" fontAlgn="base" latinLnBrk="0" hangingPunct="1">
              <a:lnSpc>
                <a:spcPct val="130000"/>
              </a:lnSpc>
              <a:spcBef>
                <a:spcPct val="50000"/>
              </a:spcBef>
              <a:spcAft>
                <a:spcPct val="0"/>
              </a:spcAft>
              <a:buClrTx/>
              <a:buSzTx/>
              <a:buFontTx/>
              <a:buNone/>
              <a:tabLst/>
              <a:defRPr/>
            </a:pPr>
            <a:r>
              <a:rPr kumimoji="0" lang="zh-CN" altLang="en-US" sz="1600" b="0" i="0" u="none" strike="noStrike" kern="0" cap="none" spc="0" normalizeH="0" baseline="0" noProof="0" dirty="0">
                <a:ln>
                  <a:noFill/>
                </a:ln>
                <a:solidFill>
                  <a:schemeClr val="tx1">
                    <a:lumMod val="75000"/>
                    <a:lumOff val="25000"/>
                  </a:schemeClr>
                </a:solidFill>
                <a:effectLst/>
                <a:uLnTx/>
                <a:uFillTx/>
                <a:latin typeface="+mn-ea"/>
                <a:ea typeface="+mn-ea"/>
                <a:cs typeface="+mn-cs"/>
              </a:rPr>
              <a:t>请在此处输入文本内容</a:t>
            </a:r>
          </a:p>
        </p:txBody>
      </p:sp>
      <p:sp>
        <p:nvSpPr>
          <p:cNvPr id="48" name="Text Box 43">
            <a:extLst>
              <a:ext uri="{FF2B5EF4-FFF2-40B4-BE49-F238E27FC236}">
                <a16:creationId xmlns:a16="http://schemas.microsoft.com/office/drawing/2014/main" id="{EB9DFDAF-1945-EBA3-4292-5464E78198D5}"/>
              </a:ext>
            </a:extLst>
          </p:cNvPr>
          <p:cNvSpPr txBox="1">
            <a:spLocks noChangeArrowheads="1"/>
          </p:cNvSpPr>
          <p:nvPr/>
        </p:nvSpPr>
        <p:spPr bwMode="auto">
          <a:xfrm>
            <a:off x="1197812" y="2490052"/>
            <a:ext cx="918210" cy="276999"/>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0" tIns="0" rIns="0" bIns="0">
            <a:no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zh-CN" altLang="en-US" sz="1800" i="0" u="none" strike="noStrike" kern="0" cap="none" spc="0" normalizeH="0" baseline="0" noProof="0" dirty="0">
                <a:ln>
                  <a:noFill/>
                </a:ln>
                <a:solidFill>
                  <a:schemeClr val="accent1"/>
                </a:solidFill>
                <a:effectLst/>
                <a:uLnTx/>
                <a:uFillTx/>
                <a:latin typeface="+mj-ea"/>
                <a:ea typeface="+mj-ea"/>
                <a:cs typeface="+mn-cs"/>
              </a:rPr>
              <a:t>输入标题</a:t>
            </a:r>
          </a:p>
        </p:txBody>
      </p:sp>
      <p:grpSp>
        <p:nvGrpSpPr>
          <p:cNvPr id="50" name="组合 22">
            <a:extLst>
              <a:ext uri="{FF2B5EF4-FFF2-40B4-BE49-F238E27FC236}">
                <a16:creationId xmlns:a16="http://schemas.microsoft.com/office/drawing/2014/main" id="{55B227F9-757F-B7E1-BD0F-216E5C7C39E5}"/>
              </a:ext>
            </a:extLst>
          </p:cNvPr>
          <p:cNvGrpSpPr>
            <a:grpSpLocks/>
          </p:cNvGrpSpPr>
          <p:nvPr/>
        </p:nvGrpSpPr>
        <p:grpSpPr bwMode="auto">
          <a:xfrm>
            <a:off x="1205432" y="2410725"/>
            <a:ext cx="720725" cy="34925"/>
            <a:chOff x="3579905" y="3411519"/>
            <a:chExt cx="720731" cy="34940"/>
          </a:xfrm>
        </p:grpSpPr>
        <p:sp>
          <p:nvSpPr>
            <p:cNvPr id="51" name="矩形 50">
              <a:extLst>
                <a:ext uri="{FF2B5EF4-FFF2-40B4-BE49-F238E27FC236}">
                  <a16:creationId xmlns:a16="http://schemas.microsoft.com/office/drawing/2014/main" id="{C7D51D9A-673F-9641-BEBA-FDE33B372A0A}"/>
                </a:ext>
              </a:extLst>
            </p:cNvPr>
            <p:cNvSpPr/>
            <p:nvPr/>
          </p:nvSpPr>
          <p:spPr>
            <a:xfrm>
              <a:off x="3579905" y="3411519"/>
              <a:ext cx="360365" cy="34940"/>
            </a:xfrm>
            <a:prstGeom prst="rect">
              <a:avLst/>
            </a:prstGeom>
            <a:solidFill>
              <a:schemeClr val="accent2"/>
            </a:solidFill>
            <a:ln w="12700" cap="flat" cmpd="sng" algn="ctr">
              <a:noFill/>
              <a:prstDash val="solid"/>
              <a:miter lim="800000"/>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OPPOSans R" panose="00020600040101010101" pitchFamily="18" charset="-122"/>
                <a:ea typeface="微软雅黑" panose="020B0503020204020204" pitchFamily="34" charset="-122"/>
                <a:cs typeface="+mn-cs"/>
              </a:endParaRPr>
            </a:p>
          </p:txBody>
        </p:sp>
        <p:sp>
          <p:nvSpPr>
            <p:cNvPr id="52" name="矩形 51">
              <a:extLst>
                <a:ext uri="{FF2B5EF4-FFF2-40B4-BE49-F238E27FC236}">
                  <a16:creationId xmlns:a16="http://schemas.microsoft.com/office/drawing/2014/main" id="{B7F89662-3207-7939-6C08-DCA541A8FFE5}"/>
                </a:ext>
              </a:extLst>
            </p:cNvPr>
            <p:cNvSpPr/>
            <p:nvPr/>
          </p:nvSpPr>
          <p:spPr>
            <a:xfrm>
              <a:off x="3940270" y="3411519"/>
              <a:ext cx="360366" cy="34940"/>
            </a:xfrm>
            <a:prstGeom prst="rect">
              <a:avLst/>
            </a:prstGeom>
            <a:solidFill>
              <a:schemeClr val="accent3"/>
            </a:solidFill>
            <a:ln w="12700" cap="flat" cmpd="sng" algn="ctr">
              <a:noFill/>
              <a:prstDash val="solid"/>
              <a:miter lim="800000"/>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OPPOSans R" panose="00020600040101010101" pitchFamily="18" charset="-122"/>
                <a:ea typeface="微软雅黑" panose="020B0503020204020204" pitchFamily="34" charset="-122"/>
                <a:cs typeface="+mn-cs"/>
              </a:endParaRPr>
            </a:p>
          </p:txBody>
        </p:sp>
      </p:grpSp>
      <p:grpSp>
        <p:nvGrpSpPr>
          <p:cNvPr id="89" name="组合 88">
            <a:extLst>
              <a:ext uri="{FF2B5EF4-FFF2-40B4-BE49-F238E27FC236}">
                <a16:creationId xmlns:a16="http://schemas.microsoft.com/office/drawing/2014/main" id="{34F7A67D-974B-1A97-3DD1-56BDFD2324D7}"/>
              </a:ext>
            </a:extLst>
          </p:cNvPr>
          <p:cNvGrpSpPr/>
          <p:nvPr/>
        </p:nvGrpSpPr>
        <p:grpSpPr>
          <a:xfrm>
            <a:off x="1213052" y="1854007"/>
            <a:ext cx="418496" cy="428400"/>
            <a:chOff x="11468101" y="295275"/>
            <a:chExt cx="582613" cy="581026"/>
          </a:xfrm>
        </p:grpSpPr>
        <p:sp>
          <p:nvSpPr>
            <p:cNvPr id="90" name="Freeform 36">
              <a:extLst>
                <a:ext uri="{FF2B5EF4-FFF2-40B4-BE49-F238E27FC236}">
                  <a16:creationId xmlns:a16="http://schemas.microsoft.com/office/drawing/2014/main" id="{23983F7D-945D-C926-7FF4-49E5A7AD3CF7}"/>
                </a:ext>
              </a:extLst>
            </p:cNvPr>
            <p:cNvSpPr>
              <a:spLocks/>
            </p:cNvSpPr>
            <p:nvPr/>
          </p:nvSpPr>
          <p:spPr bwMode="auto">
            <a:xfrm>
              <a:off x="11468101" y="449263"/>
              <a:ext cx="582613" cy="427038"/>
            </a:xfrm>
            <a:custGeom>
              <a:avLst/>
              <a:gdLst>
                <a:gd name="T0" fmla="*/ 193 w 193"/>
                <a:gd name="T1" fmla="*/ 135 h 141"/>
                <a:gd name="T2" fmla="*/ 187 w 193"/>
                <a:gd name="T3" fmla="*/ 141 h 141"/>
                <a:gd name="T4" fmla="*/ 6 w 193"/>
                <a:gd name="T5" fmla="*/ 141 h 141"/>
                <a:gd name="T6" fmla="*/ 0 w 193"/>
                <a:gd name="T7" fmla="*/ 135 h 141"/>
                <a:gd name="T8" fmla="*/ 0 w 193"/>
                <a:gd name="T9" fmla="*/ 7 h 141"/>
                <a:gd name="T10" fmla="*/ 6 w 193"/>
                <a:gd name="T11" fmla="*/ 0 h 141"/>
                <a:gd name="T12" fmla="*/ 97 w 193"/>
                <a:gd name="T13" fmla="*/ 64 h 141"/>
                <a:gd name="T14" fmla="*/ 187 w 193"/>
                <a:gd name="T15" fmla="*/ 0 h 141"/>
                <a:gd name="T16" fmla="*/ 193 w 193"/>
                <a:gd name="T17" fmla="*/ 7 h 141"/>
                <a:gd name="T18" fmla="*/ 193 w 193"/>
                <a:gd name="T19" fmla="*/ 135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3" h="141">
                  <a:moveTo>
                    <a:pt x="193" y="135"/>
                  </a:moveTo>
                  <a:cubicBezTo>
                    <a:pt x="193" y="138"/>
                    <a:pt x="190" y="141"/>
                    <a:pt x="187" y="141"/>
                  </a:cubicBezTo>
                  <a:cubicBezTo>
                    <a:pt x="6" y="141"/>
                    <a:pt x="6" y="141"/>
                    <a:pt x="6" y="141"/>
                  </a:cubicBezTo>
                  <a:cubicBezTo>
                    <a:pt x="3" y="141"/>
                    <a:pt x="0" y="138"/>
                    <a:pt x="0" y="135"/>
                  </a:cubicBezTo>
                  <a:cubicBezTo>
                    <a:pt x="0" y="7"/>
                    <a:pt x="0" y="7"/>
                    <a:pt x="0" y="7"/>
                  </a:cubicBezTo>
                  <a:cubicBezTo>
                    <a:pt x="0" y="3"/>
                    <a:pt x="3" y="0"/>
                    <a:pt x="6" y="0"/>
                  </a:cubicBezTo>
                  <a:cubicBezTo>
                    <a:pt x="97" y="64"/>
                    <a:pt x="97" y="64"/>
                    <a:pt x="97" y="64"/>
                  </a:cubicBezTo>
                  <a:cubicBezTo>
                    <a:pt x="187" y="0"/>
                    <a:pt x="187" y="0"/>
                    <a:pt x="187" y="0"/>
                  </a:cubicBezTo>
                  <a:cubicBezTo>
                    <a:pt x="190" y="0"/>
                    <a:pt x="193" y="3"/>
                    <a:pt x="193" y="7"/>
                  </a:cubicBezTo>
                  <a:lnTo>
                    <a:pt x="193" y="135"/>
                  </a:lnTo>
                  <a:close/>
                </a:path>
              </a:pathLst>
            </a:custGeom>
            <a:noFill/>
            <a:ln w="19050" cap="flat">
              <a:solidFill>
                <a:schemeClr val="tx1">
                  <a:lumMod val="50000"/>
                  <a:lumOff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37">
              <a:extLst>
                <a:ext uri="{FF2B5EF4-FFF2-40B4-BE49-F238E27FC236}">
                  <a16:creationId xmlns:a16="http://schemas.microsoft.com/office/drawing/2014/main" id="{2D169965-102D-DE8D-C0B7-27ACC598E2DB}"/>
                </a:ext>
              </a:extLst>
            </p:cNvPr>
            <p:cNvSpPr>
              <a:spLocks/>
            </p:cNvSpPr>
            <p:nvPr/>
          </p:nvSpPr>
          <p:spPr bwMode="auto">
            <a:xfrm>
              <a:off x="11545889" y="295275"/>
              <a:ext cx="427038" cy="193675"/>
            </a:xfrm>
            <a:custGeom>
              <a:avLst/>
              <a:gdLst>
                <a:gd name="T0" fmla="*/ 0 w 141"/>
                <a:gd name="T1" fmla="*/ 64 h 64"/>
                <a:gd name="T2" fmla="*/ 0 w 141"/>
                <a:gd name="T3" fmla="*/ 7 h 64"/>
                <a:gd name="T4" fmla="*/ 6 w 141"/>
                <a:gd name="T5" fmla="*/ 0 h 64"/>
                <a:gd name="T6" fmla="*/ 135 w 141"/>
                <a:gd name="T7" fmla="*/ 0 h 64"/>
                <a:gd name="T8" fmla="*/ 141 w 141"/>
                <a:gd name="T9" fmla="*/ 7 h 64"/>
                <a:gd name="T10" fmla="*/ 141 w 141"/>
                <a:gd name="T11" fmla="*/ 64 h 64"/>
              </a:gdLst>
              <a:ahLst/>
              <a:cxnLst>
                <a:cxn ang="0">
                  <a:pos x="T0" y="T1"/>
                </a:cxn>
                <a:cxn ang="0">
                  <a:pos x="T2" y="T3"/>
                </a:cxn>
                <a:cxn ang="0">
                  <a:pos x="T4" y="T5"/>
                </a:cxn>
                <a:cxn ang="0">
                  <a:pos x="T6" y="T7"/>
                </a:cxn>
                <a:cxn ang="0">
                  <a:pos x="T8" y="T9"/>
                </a:cxn>
                <a:cxn ang="0">
                  <a:pos x="T10" y="T11"/>
                </a:cxn>
              </a:cxnLst>
              <a:rect l="0" t="0" r="r" b="b"/>
              <a:pathLst>
                <a:path w="141" h="64">
                  <a:moveTo>
                    <a:pt x="0" y="64"/>
                  </a:moveTo>
                  <a:cubicBezTo>
                    <a:pt x="0" y="7"/>
                    <a:pt x="0" y="7"/>
                    <a:pt x="0" y="7"/>
                  </a:cubicBezTo>
                  <a:cubicBezTo>
                    <a:pt x="0" y="3"/>
                    <a:pt x="3" y="0"/>
                    <a:pt x="6" y="0"/>
                  </a:cubicBezTo>
                  <a:cubicBezTo>
                    <a:pt x="135" y="0"/>
                    <a:pt x="135" y="0"/>
                    <a:pt x="135" y="0"/>
                  </a:cubicBezTo>
                  <a:cubicBezTo>
                    <a:pt x="138" y="0"/>
                    <a:pt x="141" y="3"/>
                    <a:pt x="141" y="7"/>
                  </a:cubicBezTo>
                  <a:cubicBezTo>
                    <a:pt x="141" y="64"/>
                    <a:pt x="141" y="64"/>
                    <a:pt x="141" y="64"/>
                  </a:cubicBezTo>
                </a:path>
              </a:pathLst>
            </a:custGeom>
            <a:noFill/>
            <a:ln w="19050" cap="flat">
              <a:solidFill>
                <a:schemeClr val="tx1">
                  <a:lumMod val="50000"/>
                  <a:lumOff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Line 38">
              <a:extLst>
                <a:ext uri="{FF2B5EF4-FFF2-40B4-BE49-F238E27FC236}">
                  <a16:creationId xmlns:a16="http://schemas.microsoft.com/office/drawing/2014/main" id="{9F38FF0E-216A-14A0-0998-5C0F0239AD82}"/>
                </a:ext>
              </a:extLst>
            </p:cNvPr>
            <p:cNvSpPr>
              <a:spLocks noChangeShapeType="1"/>
            </p:cNvSpPr>
            <p:nvPr/>
          </p:nvSpPr>
          <p:spPr bwMode="auto">
            <a:xfrm>
              <a:off x="11652251" y="409575"/>
              <a:ext cx="214313" cy="0"/>
            </a:xfrm>
            <a:prstGeom prst="line">
              <a:avLst/>
            </a:prstGeom>
            <a:noFill/>
            <a:ln w="19050" cap="flat">
              <a:solidFill>
                <a:schemeClr val="tx1">
                  <a:lumMod val="50000"/>
                  <a:lumOff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Line 39">
              <a:extLst>
                <a:ext uri="{FF2B5EF4-FFF2-40B4-BE49-F238E27FC236}">
                  <a16:creationId xmlns:a16="http://schemas.microsoft.com/office/drawing/2014/main" id="{950020B2-9FB8-D0B0-E222-9C835648921B}"/>
                </a:ext>
              </a:extLst>
            </p:cNvPr>
            <p:cNvSpPr>
              <a:spLocks noChangeShapeType="1"/>
            </p:cNvSpPr>
            <p:nvPr/>
          </p:nvSpPr>
          <p:spPr bwMode="auto">
            <a:xfrm>
              <a:off x="11652251" y="485775"/>
              <a:ext cx="214313" cy="0"/>
            </a:xfrm>
            <a:prstGeom prst="line">
              <a:avLst/>
            </a:prstGeom>
            <a:noFill/>
            <a:ln w="19050" cap="flat">
              <a:solidFill>
                <a:schemeClr val="tx1">
                  <a:lumMod val="50000"/>
                  <a:lumOff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1" name="Text Box 33">
            <a:extLst>
              <a:ext uri="{FF2B5EF4-FFF2-40B4-BE49-F238E27FC236}">
                <a16:creationId xmlns:a16="http://schemas.microsoft.com/office/drawing/2014/main" id="{3AF00E9F-7DA5-D15B-8B53-980DE3EC3408}"/>
              </a:ext>
            </a:extLst>
          </p:cNvPr>
          <p:cNvSpPr txBox="1">
            <a:spLocks noChangeArrowheads="1"/>
          </p:cNvSpPr>
          <p:nvPr/>
        </p:nvSpPr>
        <p:spPr bwMode="auto">
          <a:xfrm>
            <a:off x="5293678" y="2842342"/>
            <a:ext cx="1308099" cy="571054"/>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o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marL="0" marR="0" lvl="0" indent="0" algn="l" defTabSz="914400" rtl="0" eaLnBrk="1" fontAlgn="base" latinLnBrk="0" hangingPunct="1">
              <a:lnSpc>
                <a:spcPct val="130000"/>
              </a:lnSpc>
              <a:spcBef>
                <a:spcPct val="50000"/>
              </a:spcBef>
              <a:spcAft>
                <a:spcPct val="0"/>
              </a:spcAft>
              <a:buClrTx/>
              <a:buSzTx/>
              <a:buFontTx/>
              <a:buNone/>
              <a:tabLst/>
              <a:defRPr/>
            </a:pPr>
            <a:r>
              <a:rPr kumimoji="0" lang="zh-CN" altLang="en-US" sz="1600" b="0" i="0" u="none" strike="noStrike" kern="0" cap="none" spc="0" normalizeH="0" baseline="0" noProof="0" dirty="0">
                <a:ln>
                  <a:noFill/>
                </a:ln>
                <a:solidFill>
                  <a:schemeClr val="tx1">
                    <a:lumMod val="75000"/>
                    <a:lumOff val="25000"/>
                  </a:schemeClr>
                </a:solidFill>
                <a:effectLst/>
                <a:uLnTx/>
                <a:uFillTx/>
                <a:latin typeface="+mn-ea"/>
                <a:ea typeface="+mn-ea"/>
                <a:cs typeface="+mn-cs"/>
              </a:rPr>
              <a:t>请在此处输入文本内容</a:t>
            </a:r>
          </a:p>
        </p:txBody>
      </p:sp>
      <p:sp>
        <p:nvSpPr>
          <p:cNvPr id="62" name="Text Box 35">
            <a:extLst>
              <a:ext uri="{FF2B5EF4-FFF2-40B4-BE49-F238E27FC236}">
                <a16:creationId xmlns:a16="http://schemas.microsoft.com/office/drawing/2014/main" id="{AE2499E5-F2FA-4927-7BE0-459A96D3E8EE}"/>
              </a:ext>
            </a:extLst>
          </p:cNvPr>
          <p:cNvSpPr txBox="1">
            <a:spLocks noChangeArrowheads="1"/>
          </p:cNvSpPr>
          <p:nvPr/>
        </p:nvSpPr>
        <p:spPr bwMode="auto">
          <a:xfrm>
            <a:off x="5300663" y="2490052"/>
            <a:ext cx="918210" cy="276999"/>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0" tIns="0" rIns="0" bIns="0">
            <a:no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marR="0" lvl="0" indent="0" fontAlgn="base">
              <a:lnSpc>
                <a:spcPct val="100000"/>
              </a:lnSpc>
              <a:spcBef>
                <a:spcPct val="50000"/>
              </a:spcBef>
              <a:spcAft>
                <a:spcPct val="0"/>
              </a:spcAft>
              <a:buClrTx/>
              <a:buSzTx/>
              <a:buNone/>
              <a:tabLst/>
              <a:defRPr/>
            </a:pPr>
            <a:r>
              <a:rPr lang="zh-CN" altLang="en-US" sz="1800" kern="0" dirty="0">
                <a:solidFill>
                  <a:schemeClr val="accent1"/>
                </a:solidFill>
                <a:latin typeface="+mj-ea"/>
                <a:ea typeface="+mj-ea"/>
              </a:rPr>
              <a:t>输入标题</a:t>
            </a:r>
          </a:p>
        </p:txBody>
      </p:sp>
      <p:grpSp>
        <p:nvGrpSpPr>
          <p:cNvPr id="64" name="组合 63">
            <a:extLst>
              <a:ext uri="{FF2B5EF4-FFF2-40B4-BE49-F238E27FC236}">
                <a16:creationId xmlns:a16="http://schemas.microsoft.com/office/drawing/2014/main" id="{E177861F-E3C6-455D-7EAA-237B6E8B0DBA}"/>
              </a:ext>
            </a:extLst>
          </p:cNvPr>
          <p:cNvGrpSpPr>
            <a:grpSpLocks/>
          </p:cNvGrpSpPr>
          <p:nvPr/>
        </p:nvGrpSpPr>
        <p:grpSpPr bwMode="auto">
          <a:xfrm>
            <a:off x="5309142" y="2410176"/>
            <a:ext cx="719838" cy="36022"/>
            <a:chOff x="3580442" y="3411000"/>
            <a:chExt cx="720000" cy="36000"/>
          </a:xfrm>
        </p:grpSpPr>
        <p:sp>
          <p:nvSpPr>
            <p:cNvPr id="65" name="矩形 64">
              <a:extLst>
                <a:ext uri="{FF2B5EF4-FFF2-40B4-BE49-F238E27FC236}">
                  <a16:creationId xmlns:a16="http://schemas.microsoft.com/office/drawing/2014/main" id="{9DB973F8-9402-99C7-52EA-EE471F9B7E77}"/>
                </a:ext>
              </a:extLst>
            </p:cNvPr>
            <p:cNvSpPr/>
            <p:nvPr/>
          </p:nvSpPr>
          <p:spPr>
            <a:xfrm>
              <a:off x="3580962" y="3410757"/>
              <a:ext cx="360443" cy="36491"/>
            </a:xfrm>
            <a:prstGeom prst="rect">
              <a:avLst/>
            </a:prstGeom>
            <a:solidFill>
              <a:schemeClr val="accent2"/>
            </a:solidFill>
            <a:ln w="12700" cap="flat" cmpd="sng" algn="ctr">
              <a:noFill/>
              <a:prstDash val="solid"/>
              <a:miter lim="800000"/>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OPPOSans R" panose="00020600040101010101" pitchFamily="18" charset="-122"/>
                <a:ea typeface="微软雅黑" panose="020B0503020204020204" pitchFamily="34" charset="-122"/>
                <a:cs typeface="+mn-cs"/>
              </a:endParaRPr>
            </a:p>
          </p:txBody>
        </p:sp>
        <p:sp>
          <p:nvSpPr>
            <p:cNvPr id="66" name="矩形 65">
              <a:extLst>
                <a:ext uri="{FF2B5EF4-FFF2-40B4-BE49-F238E27FC236}">
                  <a16:creationId xmlns:a16="http://schemas.microsoft.com/office/drawing/2014/main" id="{5AFAF2F3-B24D-58D8-0585-D30CECAECF81}"/>
                </a:ext>
              </a:extLst>
            </p:cNvPr>
            <p:cNvSpPr/>
            <p:nvPr/>
          </p:nvSpPr>
          <p:spPr>
            <a:xfrm>
              <a:off x="3941405" y="3410757"/>
              <a:ext cx="358856" cy="36491"/>
            </a:xfrm>
            <a:prstGeom prst="rect">
              <a:avLst/>
            </a:prstGeom>
            <a:solidFill>
              <a:schemeClr val="accent3"/>
            </a:solidFill>
            <a:ln w="12700" cap="flat" cmpd="sng" algn="ctr">
              <a:noFill/>
              <a:prstDash val="solid"/>
              <a:miter lim="800000"/>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OPPOSans R" panose="00020600040101010101" pitchFamily="18" charset="-122"/>
                <a:ea typeface="微软雅黑" panose="020B0503020204020204" pitchFamily="34" charset="-122"/>
                <a:cs typeface="+mn-cs"/>
              </a:endParaRPr>
            </a:p>
          </p:txBody>
        </p:sp>
      </p:grpSp>
      <p:grpSp>
        <p:nvGrpSpPr>
          <p:cNvPr id="16" name="组合 15">
            <a:extLst>
              <a:ext uri="{FF2B5EF4-FFF2-40B4-BE49-F238E27FC236}">
                <a16:creationId xmlns:a16="http://schemas.microsoft.com/office/drawing/2014/main" id="{837F1501-A2BA-FF22-10A8-E0D99675293C}"/>
              </a:ext>
            </a:extLst>
          </p:cNvPr>
          <p:cNvGrpSpPr/>
          <p:nvPr/>
        </p:nvGrpSpPr>
        <p:grpSpPr>
          <a:xfrm>
            <a:off x="5318468" y="1833537"/>
            <a:ext cx="417600" cy="428400"/>
            <a:chOff x="7696201" y="295275"/>
            <a:chExt cx="577850" cy="581025"/>
          </a:xfrm>
        </p:grpSpPr>
        <p:sp>
          <p:nvSpPr>
            <p:cNvPr id="94" name="Freeform 23">
              <a:extLst>
                <a:ext uri="{FF2B5EF4-FFF2-40B4-BE49-F238E27FC236}">
                  <a16:creationId xmlns:a16="http://schemas.microsoft.com/office/drawing/2014/main" id="{B8D3E45F-FAF5-0BF9-BC2D-A068D57A88DC}"/>
                </a:ext>
              </a:extLst>
            </p:cNvPr>
            <p:cNvSpPr>
              <a:spLocks/>
            </p:cNvSpPr>
            <p:nvPr/>
          </p:nvSpPr>
          <p:spPr bwMode="auto">
            <a:xfrm>
              <a:off x="7696201" y="295275"/>
              <a:ext cx="577850" cy="581025"/>
            </a:xfrm>
            <a:custGeom>
              <a:avLst/>
              <a:gdLst>
                <a:gd name="T0" fmla="*/ 191 w 191"/>
                <a:gd name="T1" fmla="*/ 186 h 192"/>
                <a:gd name="T2" fmla="*/ 184 w 191"/>
                <a:gd name="T3" fmla="*/ 192 h 192"/>
                <a:gd name="T4" fmla="*/ 7 w 191"/>
                <a:gd name="T5" fmla="*/ 192 h 192"/>
                <a:gd name="T6" fmla="*/ 0 w 191"/>
                <a:gd name="T7" fmla="*/ 186 h 192"/>
                <a:gd name="T8" fmla="*/ 0 w 191"/>
                <a:gd name="T9" fmla="*/ 7 h 192"/>
                <a:gd name="T10" fmla="*/ 7 w 191"/>
                <a:gd name="T11" fmla="*/ 0 h 192"/>
                <a:gd name="T12" fmla="*/ 184 w 191"/>
                <a:gd name="T13" fmla="*/ 0 h 192"/>
                <a:gd name="T14" fmla="*/ 191 w 191"/>
                <a:gd name="T15" fmla="*/ 7 h 192"/>
                <a:gd name="T16" fmla="*/ 191 w 191"/>
                <a:gd name="T17" fmla="*/ 186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1" h="192">
                  <a:moveTo>
                    <a:pt x="191" y="186"/>
                  </a:moveTo>
                  <a:cubicBezTo>
                    <a:pt x="191" y="189"/>
                    <a:pt x="188" y="192"/>
                    <a:pt x="184" y="192"/>
                  </a:cubicBezTo>
                  <a:cubicBezTo>
                    <a:pt x="7" y="192"/>
                    <a:pt x="7" y="192"/>
                    <a:pt x="7" y="192"/>
                  </a:cubicBezTo>
                  <a:cubicBezTo>
                    <a:pt x="3" y="192"/>
                    <a:pt x="0" y="189"/>
                    <a:pt x="0" y="186"/>
                  </a:cubicBezTo>
                  <a:cubicBezTo>
                    <a:pt x="0" y="7"/>
                    <a:pt x="0" y="7"/>
                    <a:pt x="0" y="7"/>
                  </a:cubicBezTo>
                  <a:cubicBezTo>
                    <a:pt x="0" y="3"/>
                    <a:pt x="3" y="0"/>
                    <a:pt x="7" y="0"/>
                  </a:cubicBezTo>
                  <a:cubicBezTo>
                    <a:pt x="184" y="0"/>
                    <a:pt x="184" y="0"/>
                    <a:pt x="184" y="0"/>
                  </a:cubicBezTo>
                  <a:cubicBezTo>
                    <a:pt x="188" y="0"/>
                    <a:pt x="191" y="3"/>
                    <a:pt x="191" y="7"/>
                  </a:cubicBezTo>
                  <a:lnTo>
                    <a:pt x="191" y="186"/>
                  </a:lnTo>
                  <a:close/>
                </a:path>
              </a:pathLst>
            </a:custGeom>
            <a:noFill/>
            <a:ln w="23813" cap="flat">
              <a:solidFill>
                <a:schemeClr val="tx1">
                  <a:lumMod val="50000"/>
                  <a:lumOff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Line 24">
              <a:extLst>
                <a:ext uri="{FF2B5EF4-FFF2-40B4-BE49-F238E27FC236}">
                  <a16:creationId xmlns:a16="http://schemas.microsoft.com/office/drawing/2014/main" id="{472AA976-5F27-B77F-FA71-C43430E5CBD5}"/>
                </a:ext>
              </a:extLst>
            </p:cNvPr>
            <p:cNvSpPr>
              <a:spLocks noChangeShapeType="1"/>
            </p:cNvSpPr>
            <p:nvPr/>
          </p:nvSpPr>
          <p:spPr bwMode="auto">
            <a:xfrm>
              <a:off x="7696201" y="466725"/>
              <a:ext cx="577850" cy="0"/>
            </a:xfrm>
            <a:prstGeom prst="line">
              <a:avLst/>
            </a:prstGeom>
            <a:noFill/>
            <a:ln w="23813" cap="flat">
              <a:solidFill>
                <a:schemeClr val="tx1">
                  <a:lumMod val="50000"/>
                  <a:lumOff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Oval 25">
              <a:extLst>
                <a:ext uri="{FF2B5EF4-FFF2-40B4-BE49-F238E27FC236}">
                  <a16:creationId xmlns:a16="http://schemas.microsoft.com/office/drawing/2014/main" id="{1E2F19C5-5FC7-1EFF-84B6-7451DC953619}"/>
                </a:ext>
              </a:extLst>
            </p:cNvPr>
            <p:cNvSpPr>
              <a:spLocks noChangeArrowheads="1"/>
            </p:cNvSpPr>
            <p:nvPr/>
          </p:nvSpPr>
          <p:spPr bwMode="auto">
            <a:xfrm>
              <a:off x="7750176" y="349250"/>
              <a:ext cx="53975" cy="53975"/>
            </a:xfrm>
            <a:prstGeom prst="ellipse">
              <a:avLst/>
            </a:prstGeom>
            <a:noFill/>
            <a:ln w="23813" cap="flat">
              <a:solidFill>
                <a:schemeClr val="tx1">
                  <a:lumMod val="50000"/>
                  <a:lumOff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Oval 26">
              <a:extLst>
                <a:ext uri="{FF2B5EF4-FFF2-40B4-BE49-F238E27FC236}">
                  <a16:creationId xmlns:a16="http://schemas.microsoft.com/office/drawing/2014/main" id="{53829224-68F7-5DAD-4DCD-811B92079B9D}"/>
                </a:ext>
              </a:extLst>
            </p:cNvPr>
            <p:cNvSpPr>
              <a:spLocks noChangeArrowheads="1"/>
            </p:cNvSpPr>
            <p:nvPr/>
          </p:nvSpPr>
          <p:spPr bwMode="auto">
            <a:xfrm>
              <a:off x="7832726" y="349250"/>
              <a:ext cx="53975" cy="53975"/>
            </a:xfrm>
            <a:prstGeom prst="ellipse">
              <a:avLst/>
            </a:prstGeom>
            <a:noFill/>
            <a:ln w="23813" cap="flat">
              <a:solidFill>
                <a:schemeClr val="tx1">
                  <a:lumMod val="50000"/>
                  <a:lumOff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7" name="组合 16">
            <a:extLst>
              <a:ext uri="{FF2B5EF4-FFF2-40B4-BE49-F238E27FC236}">
                <a16:creationId xmlns:a16="http://schemas.microsoft.com/office/drawing/2014/main" id="{9366273F-301F-5539-DFDB-0F464A8A67F7}"/>
              </a:ext>
            </a:extLst>
          </p:cNvPr>
          <p:cNvGrpSpPr/>
          <p:nvPr/>
        </p:nvGrpSpPr>
        <p:grpSpPr>
          <a:xfrm>
            <a:off x="1215904" y="3942414"/>
            <a:ext cx="417600" cy="428400"/>
            <a:chOff x="7620001" y="1509713"/>
            <a:chExt cx="555626" cy="576262"/>
          </a:xfrm>
        </p:grpSpPr>
        <p:sp>
          <p:nvSpPr>
            <p:cNvPr id="99" name="Freeform 17">
              <a:extLst>
                <a:ext uri="{FF2B5EF4-FFF2-40B4-BE49-F238E27FC236}">
                  <a16:creationId xmlns:a16="http://schemas.microsoft.com/office/drawing/2014/main" id="{F1EDD035-11A3-41E1-65F9-CC86D3236C5D}"/>
                </a:ext>
              </a:extLst>
            </p:cNvPr>
            <p:cNvSpPr>
              <a:spLocks/>
            </p:cNvSpPr>
            <p:nvPr/>
          </p:nvSpPr>
          <p:spPr bwMode="auto">
            <a:xfrm>
              <a:off x="7620001" y="1639888"/>
              <a:ext cx="404813" cy="301625"/>
            </a:xfrm>
            <a:custGeom>
              <a:avLst/>
              <a:gdLst>
                <a:gd name="T0" fmla="*/ 173 w 255"/>
                <a:gd name="T1" fmla="*/ 190 h 190"/>
                <a:gd name="T2" fmla="*/ 0 w 255"/>
                <a:gd name="T3" fmla="*/ 190 h 190"/>
                <a:gd name="T4" fmla="*/ 0 w 255"/>
                <a:gd name="T5" fmla="*/ 0 h 190"/>
                <a:gd name="T6" fmla="*/ 255 w 255"/>
                <a:gd name="T7" fmla="*/ 0 h 190"/>
                <a:gd name="T8" fmla="*/ 255 w 255"/>
                <a:gd name="T9" fmla="*/ 111 h 190"/>
              </a:gdLst>
              <a:ahLst/>
              <a:cxnLst>
                <a:cxn ang="0">
                  <a:pos x="T0" y="T1"/>
                </a:cxn>
                <a:cxn ang="0">
                  <a:pos x="T2" y="T3"/>
                </a:cxn>
                <a:cxn ang="0">
                  <a:pos x="T4" y="T5"/>
                </a:cxn>
                <a:cxn ang="0">
                  <a:pos x="T6" y="T7"/>
                </a:cxn>
                <a:cxn ang="0">
                  <a:pos x="T8" y="T9"/>
                </a:cxn>
              </a:cxnLst>
              <a:rect l="0" t="0" r="r" b="b"/>
              <a:pathLst>
                <a:path w="255" h="190">
                  <a:moveTo>
                    <a:pt x="173" y="190"/>
                  </a:moveTo>
                  <a:lnTo>
                    <a:pt x="0" y="190"/>
                  </a:lnTo>
                  <a:lnTo>
                    <a:pt x="0" y="0"/>
                  </a:lnTo>
                  <a:lnTo>
                    <a:pt x="255" y="0"/>
                  </a:lnTo>
                  <a:lnTo>
                    <a:pt x="255" y="111"/>
                  </a:lnTo>
                </a:path>
              </a:pathLst>
            </a:custGeom>
            <a:noFill/>
            <a:ln w="19050" cap="flat">
              <a:solidFill>
                <a:schemeClr val="tx1">
                  <a:lumMod val="50000"/>
                  <a:lumOff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18">
              <a:extLst>
                <a:ext uri="{FF2B5EF4-FFF2-40B4-BE49-F238E27FC236}">
                  <a16:creationId xmlns:a16="http://schemas.microsoft.com/office/drawing/2014/main" id="{BD2BE3F3-9CB7-04A7-FC5B-2DC4654BCE6A}"/>
                </a:ext>
              </a:extLst>
            </p:cNvPr>
            <p:cNvSpPr>
              <a:spLocks/>
            </p:cNvSpPr>
            <p:nvPr/>
          </p:nvSpPr>
          <p:spPr bwMode="auto">
            <a:xfrm>
              <a:off x="7643814" y="1714500"/>
              <a:ext cx="531813" cy="371475"/>
            </a:xfrm>
            <a:custGeom>
              <a:avLst/>
              <a:gdLst>
                <a:gd name="T0" fmla="*/ 70 w 184"/>
                <a:gd name="T1" fmla="*/ 79 h 128"/>
                <a:gd name="T2" fmla="*/ 45 w 184"/>
                <a:gd name="T3" fmla="*/ 78 h 128"/>
                <a:gd name="T4" fmla="*/ 0 w 184"/>
                <a:gd name="T5" fmla="*/ 78 h 128"/>
                <a:gd name="T6" fmla="*/ 12 w 184"/>
                <a:gd name="T7" fmla="*/ 85 h 128"/>
                <a:gd name="T8" fmla="*/ 24 w 184"/>
                <a:gd name="T9" fmla="*/ 92 h 128"/>
                <a:gd name="T10" fmla="*/ 53 w 184"/>
                <a:gd name="T11" fmla="*/ 104 h 128"/>
                <a:gd name="T12" fmla="*/ 119 w 184"/>
                <a:gd name="T13" fmla="*/ 117 h 128"/>
                <a:gd name="T14" fmla="*/ 139 w 184"/>
                <a:gd name="T15" fmla="*/ 109 h 128"/>
                <a:gd name="T16" fmla="*/ 160 w 184"/>
                <a:gd name="T17" fmla="*/ 110 h 128"/>
                <a:gd name="T18" fmla="*/ 182 w 184"/>
                <a:gd name="T19" fmla="*/ 117 h 128"/>
                <a:gd name="T20" fmla="*/ 184 w 184"/>
                <a:gd name="T21" fmla="*/ 117 h 128"/>
                <a:gd name="T22" fmla="*/ 184 w 184"/>
                <a:gd name="T23" fmla="*/ 57 h 128"/>
                <a:gd name="T24" fmla="*/ 177 w 184"/>
                <a:gd name="T25" fmla="*/ 58 h 128"/>
                <a:gd name="T26" fmla="*/ 176 w 184"/>
                <a:gd name="T27" fmla="*/ 58 h 128"/>
                <a:gd name="T28" fmla="*/ 153 w 184"/>
                <a:gd name="T29" fmla="*/ 49 h 128"/>
                <a:gd name="T30" fmla="*/ 127 w 184"/>
                <a:gd name="T31" fmla="*/ 35 h 128"/>
                <a:gd name="T32" fmla="*/ 96 w 184"/>
                <a:gd name="T33" fmla="*/ 28 h 128"/>
                <a:gd name="T34" fmla="*/ 72 w 184"/>
                <a:gd name="T35" fmla="*/ 13 h 128"/>
                <a:gd name="T36" fmla="*/ 44 w 184"/>
                <a:gd name="T37" fmla="*/ 10 h 128"/>
                <a:gd name="T38" fmla="*/ 51 w 184"/>
                <a:gd name="T39" fmla="*/ 32 h 128"/>
                <a:gd name="T40" fmla="*/ 77 w 184"/>
                <a:gd name="T41" fmla="*/ 49 h 128"/>
                <a:gd name="T42" fmla="*/ 89 w 184"/>
                <a:gd name="T43" fmla="*/ 73 h 128"/>
                <a:gd name="T44" fmla="*/ 70 w 184"/>
                <a:gd name="T45" fmla="*/ 79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4" h="128">
                  <a:moveTo>
                    <a:pt x="70" y="79"/>
                  </a:moveTo>
                  <a:cubicBezTo>
                    <a:pt x="61" y="79"/>
                    <a:pt x="53" y="79"/>
                    <a:pt x="45" y="78"/>
                  </a:cubicBezTo>
                  <a:cubicBezTo>
                    <a:pt x="30" y="78"/>
                    <a:pt x="15" y="77"/>
                    <a:pt x="0" y="78"/>
                  </a:cubicBezTo>
                  <a:cubicBezTo>
                    <a:pt x="1" y="81"/>
                    <a:pt x="9" y="84"/>
                    <a:pt x="12" y="85"/>
                  </a:cubicBezTo>
                  <a:cubicBezTo>
                    <a:pt x="16" y="87"/>
                    <a:pt x="20" y="90"/>
                    <a:pt x="24" y="92"/>
                  </a:cubicBezTo>
                  <a:cubicBezTo>
                    <a:pt x="33" y="97"/>
                    <a:pt x="44" y="100"/>
                    <a:pt x="53" y="104"/>
                  </a:cubicBezTo>
                  <a:cubicBezTo>
                    <a:pt x="74" y="114"/>
                    <a:pt x="95" y="128"/>
                    <a:pt x="119" y="117"/>
                  </a:cubicBezTo>
                  <a:cubicBezTo>
                    <a:pt x="126" y="114"/>
                    <a:pt x="131" y="110"/>
                    <a:pt x="139" y="109"/>
                  </a:cubicBezTo>
                  <a:cubicBezTo>
                    <a:pt x="145" y="108"/>
                    <a:pt x="154" y="108"/>
                    <a:pt x="160" y="110"/>
                  </a:cubicBezTo>
                  <a:cubicBezTo>
                    <a:pt x="167" y="113"/>
                    <a:pt x="175" y="115"/>
                    <a:pt x="182" y="117"/>
                  </a:cubicBezTo>
                  <a:cubicBezTo>
                    <a:pt x="182" y="117"/>
                    <a:pt x="183" y="117"/>
                    <a:pt x="184" y="117"/>
                  </a:cubicBezTo>
                  <a:cubicBezTo>
                    <a:pt x="184" y="57"/>
                    <a:pt x="184" y="57"/>
                    <a:pt x="184" y="57"/>
                  </a:cubicBezTo>
                  <a:cubicBezTo>
                    <a:pt x="180" y="57"/>
                    <a:pt x="177" y="58"/>
                    <a:pt x="177" y="58"/>
                  </a:cubicBezTo>
                  <a:cubicBezTo>
                    <a:pt x="176" y="58"/>
                    <a:pt x="176" y="58"/>
                    <a:pt x="176" y="58"/>
                  </a:cubicBezTo>
                  <a:cubicBezTo>
                    <a:pt x="169" y="58"/>
                    <a:pt x="159" y="52"/>
                    <a:pt x="153" y="49"/>
                  </a:cubicBezTo>
                  <a:cubicBezTo>
                    <a:pt x="145" y="44"/>
                    <a:pt x="136" y="38"/>
                    <a:pt x="127" y="35"/>
                  </a:cubicBezTo>
                  <a:cubicBezTo>
                    <a:pt x="117" y="31"/>
                    <a:pt x="105" y="32"/>
                    <a:pt x="96" y="28"/>
                  </a:cubicBezTo>
                  <a:cubicBezTo>
                    <a:pt x="87" y="25"/>
                    <a:pt x="80" y="18"/>
                    <a:pt x="72" y="13"/>
                  </a:cubicBezTo>
                  <a:cubicBezTo>
                    <a:pt x="66" y="9"/>
                    <a:pt x="50" y="0"/>
                    <a:pt x="44" y="10"/>
                  </a:cubicBezTo>
                  <a:cubicBezTo>
                    <a:pt x="40" y="18"/>
                    <a:pt x="45" y="27"/>
                    <a:pt x="51" y="32"/>
                  </a:cubicBezTo>
                  <a:cubicBezTo>
                    <a:pt x="59" y="39"/>
                    <a:pt x="69" y="42"/>
                    <a:pt x="77" y="49"/>
                  </a:cubicBezTo>
                  <a:cubicBezTo>
                    <a:pt x="84" y="54"/>
                    <a:pt x="90" y="64"/>
                    <a:pt x="89" y="73"/>
                  </a:cubicBezTo>
                  <a:cubicBezTo>
                    <a:pt x="87" y="81"/>
                    <a:pt x="77" y="79"/>
                    <a:pt x="70" y="79"/>
                  </a:cubicBezTo>
                  <a:close/>
                </a:path>
              </a:pathLst>
            </a:custGeom>
            <a:noFill/>
            <a:ln w="19050" cap="flat">
              <a:solidFill>
                <a:schemeClr val="tx1">
                  <a:lumMod val="50000"/>
                  <a:lumOff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Line 19">
              <a:extLst>
                <a:ext uri="{FF2B5EF4-FFF2-40B4-BE49-F238E27FC236}">
                  <a16:creationId xmlns:a16="http://schemas.microsoft.com/office/drawing/2014/main" id="{497E66C9-4DFD-9D76-E64B-C538C414899C}"/>
                </a:ext>
              </a:extLst>
            </p:cNvPr>
            <p:cNvSpPr>
              <a:spLocks noChangeShapeType="1"/>
            </p:cNvSpPr>
            <p:nvPr/>
          </p:nvSpPr>
          <p:spPr bwMode="auto">
            <a:xfrm>
              <a:off x="7629526" y="1597025"/>
              <a:ext cx="363538" cy="0"/>
            </a:xfrm>
            <a:prstGeom prst="line">
              <a:avLst/>
            </a:prstGeom>
            <a:noFill/>
            <a:ln w="19050" cap="flat">
              <a:solidFill>
                <a:schemeClr val="tx1">
                  <a:lumMod val="50000"/>
                  <a:lumOff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Line 20">
              <a:extLst>
                <a:ext uri="{FF2B5EF4-FFF2-40B4-BE49-F238E27FC236}">
                  <a16:creationId xmlns:a16="http://schemas.microsoft.com/office/drawing/2014/main" id="{4B4ECAB0-22D9-F93B-D013-CD6640D76661}"/>
                </a:ext>
              </a:extLst>
            </p:cNvPr>
            <p:cNvSpPr>
              <a:spLocks noChangeShapeType="1"/>
            </p:cNvSpPr>
            <p:nvPr/>
          </p:nvSpPr>
          <p:spPr bwMode="auto">
            <a:xfrm>
              <a:off x="7661276" y="1555750"/>
              <a:ext cx="296863" cy="0"/>
            </a:xfrm>
            <a:prstGeom prst="line">
              <a:avLst/>
            </a:prstGeom>
            <a:noFill/>
            <a:ln w="19050" cap="flat">
              <a:solidFill>
                <a:schemeClr val="tx1">
                  <a:lumMod val="50000"/>
                  <a:lumOff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Line 21">
              <a:extLst>
                <a:ext uri="{FF2B5EF4-FFF2-40B4-BE49-F238E27FC236}">
                  <a16:creationId xmlns:a16="http://schemas.microsoft.com/office/drawing/2014/main" id="{5878AA92-D934-A045-B430-8D3DD7193198}"/>
                </a:ext>
              </a:extLst>
            </p:cNvPr>
            <p:cNvSpPr>
              <a:spLocks noChangeShapeType="1"/>
            </p:cNvSpPr>
            <p:nvPr/>
          </p:nvSpPr>
          <p:spPr bwMode="auto">
            <a:xfrm>
              <a:off x="7693026" y="1509713"/>
              <a:ext cx="233363" cy="0"/>
            </a:xfrm>
            <a:prstGeom prst="line">
              <a:avLst/>
            </a:prstGeom>
            <a:noFill/>
            <a:ln w="19050" cap="flat">
              <a:solidFill>
                <a:schemeClr val="tx1">
                  <a:lumMod val="50000"/>
                  <a:lumOff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8" name="组合 17">
            <a:extLst>
              <a:ext uri="{FF2B5EF4-FFF2-40B4-BE49-F238E27FC236}">
                <a16:creationId xmlns:a16="http://schemas.microsoft.com/office/drawing/2014/main" id="{4EE139B2-8931-BAE9-24A1-CC2C8279CB8A}"/>
              </a:ext>
            </a:extLst>
          </p:cNvPr>
          <p:cNvGrpSpPr/>
          <p:nvPr/>
        </p:nvGrpSpPr>
        <p:grpSpPr>
          <a:xfrm>
            <a:off x="3315291" y="3926286"/>
            <a:ext cx="417600" cy="428400"/>
            <a:chOff x="1671639" y="2706689"/>
            <a:chExt cx="534987" cy="549275"/>
          </a:xfrm>
        </p:grpSpPr>
        <p:sp>
          <p:nvSpPr>
            <p:cNvPr id="109" name="Freeform 112">
              <a:extLst>
                <a:ext uri="{FF2B5EF4-FFF2-40B4-BE49-F238E27FC236}">
                  <a16:creationId xmlns:a16="http://schemas.microsoft.com/office/drawing/2014/main" id="{FF3E1B48-8173-7348-C3B9-6F95C50FEB44}"/>
                </a:ext>
              </a:extLst>
            </p:cNvPr>
            <p:cNvSpPr>
              <a:spLocks/>
            </p:cNvSpPr>
            <p:nvPr/>
          </p:nvSpPr>
          <p:spPr bwMode="auto">
            <a:xfrm>
              <a:off x="1978026" y="3006726"/>
              <a:ext cx="190500" cy="192088"/>
            </a:xfrm>
            <a:custGeom>
              <a:avLst/>
              <a:gdLst>
                <a:gd name="T0" fmla="*/ 35 w 67"/>
                <a:gd name="T1" fmla="*/ 1 h 67"/>
                <a:gd name="T2" fmla="*/ 66 w 67"/>
                <a:gd name="T3" fmla="*/ 35 h 67"/>
                <a:gd name="T4" fmla="*/ 32 w 67"/>
                <a:gd name="T5" fmla="*/ 66 h 67"/>
                <a:gd name="T6" fmla="*/ 1 w 67"/>
                <a:gd name="T7" fmla="*/ 32 h 67"/>
                <a:gd name="T8" fmla="*/ 35 w 67"/>
                <a:gd name="T9" fmla="*/ 1 h 67"/>
              </a:gdLst>
              <a:ahLst/>
              <a:cxnLst>
                <a:cxn ang="0">
                  <a:pos x="T0" y="T1"/>
                </a:cxn>
                <a:cxn ang="0">
                  <a:pos x="T2" y="T3"/>
                </a:cxn>
                <a:cxn ang="0">
                  <a:pos x="T4" y="T5"/>
                </a:cxn>
                <a:cxn ang="0">
                  <a:pos x="T6" y="T7"/>
                </a:cxn>
                <a:cxn ang="0">
                  <a:pos x="T8" y="T9"/>
                </a:cxn>
              </a:cxnLst>
              <a:rect l="0" t="0" r="r" b="b"/>
              <a:pathLst>
                <a:path w="67" h="67">
                  <a:moveTo>
                    <a:pt x="35" y="1"/>
                  </a:moveTo>
                  <a:cubicBezTo>
                    <a:pt x="53" y="2"/>
                    <a:pt x="67" y="17"/>
                    <a:pt x="66" y="35"/>
                  </a:cubicBezTo>
                  <a:cubicBezTo>
                    <a:pt x="65" y="53"/>
                    <a:pt x="50" y="67"/>
                    <a:pt x="32" y="66"/>
                  </a:cubicBezTo>
                  <a:cubicBezTo>
                    <a:pt x="14" y="66"/>
                    <a:pt x="0" y="50"/>
                    <a:pt x="1" y="32"/>
                  </a:cubicBezTo>
                  <a:cubicBezTo>
                    <a:pt x="2" y="14"/>
                    <a:pt x="17" y="0"/>
                    <a:pt x="35" y="1"/>
                  </a:cubicBezTo>
                  <a:close/>
                </a:path>
              </a:pathLst>
            </a:custGeom>
            <a:noFill/>
            <a:ln w="19050" cap="rnd">
              <a:solidFill>
                <a:schemeClr val="tx1">
                  <a:lumMod val="50000"/>
                  <a:lumOff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Line 113">
              <a:extLst>
                <a:ext uri="{FF2B5EF4-FFF2-40B4-BE49-F238E27FC236}">
                  <a16:creationId xmlns:a16="http://schemas.microsoft.com/office/drawing/2014/main" id="{138451FF-A93D-77B9-2140-9CCA8D09FB3C}"/>
                </a:ext>
              </a:extLst>
            </p:cNvPr>
            <p:cNvSpPr>
              <a:spLocks noChangeShapeType="1"/>
            </p:cNvSpPr>
            <p:nvPr/>
          </p:nvSpPr>
          <p:spPr bwMode="auto">
            <a:xfrm>
              <a:off x="2143126" y="3187701"/>
              <a:ext cx="63500" cy="68263"/>
            </a:xfrm>
            <a:prstGeom prst="line">
              <a:avLst/>
            </a:prstGeom>
            <a:noFill/>
            <a:ln w="19050" cap="rnd">
              <a:solidFill>
                <a:schemeClr val="tx1">
                  <a:lumMod val="50000"/>
                  <a:lumOff val="50000"/>
                </a:scheme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Oval 114">
              <a:extLst>
                <a:ext uri="{FF2B5EF4-FFF2-40B4-BE49-F238E27FC236}">
                  <a16:creationId xmlns:a16="http://schemas.microsoft.com/office/drawing/2014/main" id="{9DDC52AB-E710-AAEE-70D7-B5BD23032B87}"/>
                </a:ext>
              </a:extLst>
            </p:cNvPr>
            <p:cNvSpPr>
              <a:spLocks noChangeArrowheads="1"/>
            </p:cNvSpPr>
            <p:nvPr/>
          </p:nvSpPr>
          <p:spPr bwMode="auto">
            <a:xfrm>
              <a:off x="1671639" y="2706689"/>
              <a:ext cx="454025" cy="153988"/>
            </a:xfrm>
            <a:prstGeom prst="ellipse">
              <a:avLst/>
            </a:prstGeom>
            <a:noFill/>
            <a:ln w="19050" cap="rnd">
              <a:solidFill>
                <a:schemeClr val="tx1">
                  <a:lumMod val="50000"/>
                  <a:lumOff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115">
              <a:extLst>
                <a:ext uri="{FF2B5EF4-FFF2-40B4-BE49-F238E27FC236}">
                  <a16:creationId xmlns:a16="http://schemas.microsoft.com/office/drawing/2014/main" id="{58939579-A82F-9CBD-0BA1-02E413F64C19}"/>
                </a:ext>
              </a:extLst>
            </p:cNvPr>
            <p:cNvSpPr>
              <a:spLocks/>
            </p:cNvSpPr>
            <p:nvPr/>
          </p:nvSpPr>
          <p:spPr bwMode="auto">
            <a:xfrm>
              <a:off x="1671639" y="2914651"/>
              <a:ext cx="454025" cy="77788"/>
            </a:xfrm>
            <a:custGeom>
              <a:avLst/>
              <a:gdLst>
                <a:gd name="T0" fmla="*/ 159 w 159"/>
                <a:gd name="T1" fmla="*/ 0 h 27"/>
                <a:gd name="T2" fmla="*/ 79 w 159"/>
                <a:gd name="T3" fmla="*/ 27 h 27"/>
                <a:gd name="T4" fmla="*/ 0 w 159"/>
                <a:gd name="T5" fmla="*/ 0 h 27"/>
              </a:gdLst>
              <a:ahLst/>
              <a:cxnLst>
                <a:cxn ang="0">
                  <a:pos x="T0" y="T1"/>
                </a:cxn>
                <a:cxn ang="0">
                  <a:pos x="T2" y="T3"/>
                </a:cxn>
                <a:cxn ang="0">
                  <a:pos x="T4" y="T5"/>
                </a:cxn>
              </a:cxnLst>
              <a:rect l="0" t="0" r="r" b="b"/>
              <a:pathLst>
                <a:path w="159" h="27">
                  <a:moveTo>
                    <a:pt x="159" y="0"/>
                  </a:moveTo>
                  <a:cubicBezTo>
                    <a:pt x="159" y="15"/>
                    <a:pt x="123" y="27"/>
                    <a:pt x="79" y="27"/>
                  </a:cubicBezTo>
                  <a:cubicBezTo>
                    <a:pt x="35" y="27"/>
                    <a:pt x="0" y="15"/>
                    <a:pt x="0" y="0"/>
                  </a:cubicBezTo>
                </a:path>
              </a:pathLst>
            </a:custGeom>
            <a:noFill/>
            <a:ln w="19050" cap="rnd">
              <a:solidFill>
                <a:schemeClr val="tx1">
                  <a:lumMod val="50000"/>
                  <a:lumOff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116">
              <a:extLst>
                <a:ext uri="{FF2B5EF4-FFF2-40B4-BE49-F238E27FC236}">
                  <a16:creationId xmlns:a16="http://schemas.microsoft.com/office/drawing/2014/main" id="{AE61E97C-09C3-FAFC-18D9-44B1B799D7BD}"/>
                </a:ext>
              </a:extLst>
            </p:cNvPr>
            <p:cNvSpPr>
              <a:spLocks/>
            </p:cNvSpPr>
            <p:nvPr/>
          </p:nvSpPr>
          <p:spPr bwMode="auto">
            <a:xfrm>
              <a:off x="1671639" y="3046414"/>
              <a:ext cx="249238" cy="77788"/>
            </a:xfrm>
            <a:custGeom>
              <a:avLst/>
              <a:gdLst>
                <a:gd name="T0" fmla="*/ 87 w 87"/>
                <a:gd name="T1" fmla="*/ 27 h 27"/>
                <a:gd name="T2" fmla="*/ 79 w 87"/>
                <a:gd name="T3" fmla="*/ 27 h 27"/>
                <a:gd name="T4" fmla="*/ 0 w 87"/>
                <a:gd name="T5" fmla="*/ 0 h 27"/>
              </a:gdLst>
              <a:ahLst/>
              <a:cxnLst>
                <a:cxn ang="0">
                  <a:pos x="T0" y="T1"/>
                </a:cxn>
                <a:cxn ang="0">
                  <a:pos x="T2" y="T3"/>
                </a:cxn>
                <a:cxn ang="0">
                  <a:pos x="T4" y="T5"/>
                </a:cxn>
              </a:cxnLst>
              <a:rect l="0" t="0" r="r" b="b"/>
              <a:pathLst>
                <a:path w="87" h="27">
                  <a:moveTo>
                    <a:pt x="87" y="27"/>
                  </a:moveTo>
                  <a:cubicBezTo>
                    <a:pt x="84" y="27"/>
                    <a:pt x="82" y="27"/>
                    <a:pt x="79" y="27"/>
                  </a:cubicBezTo>
                  <a:cubicBezTo>
                    <a:pt x="35" y="27"/>
                    <a:pt x="0" y="15"/>
                    <a:pt x="0" y="0"/>
                  </a:cubicBezTo>
                </a:path>
              </a:pathLst>
            </a:custGeom>
            <a:noFill/>
            <a:ln w="19050" cap="rnd">
              <a:solidFill>
                <a:schemeClr val="tx1">
                  <a:lumMod val="50000"/>
                  <a:lumOff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117">
              <a:extLst>
                <a:ext uri="{FF2B5EF4-FFF2-40B4-BE49-F238E27FC236}">
                  <a16:creationId xmlns:a16="http://schemas.microsoft.com/office/drawing/2014/main" id="{5E6BD09F-141F-6BE6-CCFE-30FCBCE49806}"/>
                </a:ext>
              </a:extLst>
            </p:cNvPr>
            <p:cNvSpPr>
              <a:spLocks/>
            </p:cNvSpPr>
            <p:nvPr/>
          </p:nvSpPr>
          <p:spPr bwMode="auto">
            <a:xfrm>
              <a:off x="1671639" y="2782889"/>
              <a:ext cx="454025" cy="473075"/>
            </a:xfrm>
            <a:custGeom>
              <a:avLst/>
              <a:gdLst>
                <a:gd name="T0" fmla="*/ 159 w 159"/>
                <a:gd name="T1" fmla="*/ 64 h 165"/>
                <a:gd name="T2" fmla="*/ 159 w 159"/>
                <a:gd name="T3" fmla="*/ 0 h 165"/>
                <a:gd name="T4" fmla="*/ 79 w 159"/>
                <a:gd name="T5" fmla="*/ 27 h 165"/>
                <a:gd name="T6" fmla="*/ 0 w 159"/>
                <a:gd name="T7" fmla="*/ 0 h 165"/>
                <a:gd name="T8" fmla="*/ 0 w 159"/>
                <a:gd name="T9" fmla="*/ 138 h 165"/>
                <a:gd name="T10" fmla="*/ 79 w 159"/>
                <a:gd name="T11" fmla="*/ 165 h 165"/>
                <a:gd name="T12" fmla="*/ 123 w 159"/>
                <a:gd name="T13" fmla="*/ 160 h 165"/>
              </a:gdLst>
              <a:ahLst/>
              <a:cxnLst>
                <a:cxn ang="0">
                  <a:pos x="T0" y="T1"/>
                </a:cxn>
                <a:cxn ang="0">
                  <a:pos x="T2" y="T3"/>
                </a:cxn>
                <a:cxn ang="0">
                  <a:pos x="T4" y="T5"/>
                </a:cxn>
                <a:cxn ang="0">
                  <a:pos x="T6" y="T7"/>
                </a:cxn>
                <a:cxn ang="0">
                  <a:pos x="T8" y="T9"/>
                </a:cxn>
                <a:cxn ang="0">
                  <a:pos x="T10" y="T11"/>
                </a:cxn>
                <a:cxn ang="0">
                  <a:pos x="T12" y="T13"/>
                </a:cxn>
              </a:cxnLst>
              <a:rect l="0" t="0" r="r" b="b"/>
              <a:pathLst>
                <a:path w="159" h="165">
                  <a:moveTo>
                    <a:pt x="159" y="64"/>
                  </a:moveTo>
                  <a:cubicBezTo>
                    <a:pt x="159" y="0"/>
                    <a:pt x="159" y="0"/>
                    <a:pt x="159" y="0"/>
                  </a:cubicBezTo>
                  <a:cubicBezTo>
                    <a:pt x="159" y="15"/>
                    <a:pt x="123" y="27"/>
                    <a:pt x="79" y="27"/>
                  </a:cubicBezTo>
                  <a:cubicBezTo>
                    <a:pt x="35" y="27"/>
                    <a:pt x="0" y="15"/>
                    <a:pt x="0" y="0"/>
                  </a:cubicBezTo>
                  <a:cubicBezTo>
                    <a:pt x="0" y="138"/>
                    <a:pt x="0" y="138"/>
                    <a:pt x="0" y="138"/>
                  </a:cubicBezTo>
                  <a:cubicBezTo>
                    <a:pt x="0" y="153"/>
                    <a:pt x="35" y="165"/>
                    <a:pt x="79" y="165"/>
                  </a:cubicBezTo>
                  <a:cubicBezTo>
                    <a:pt x="96" y="165"/>
                    <a:pt x="111" y="163"/>
                    <a:pt x="123" y="160"/>
                  </a:cubicBezTo>
                </a:path>
              </a:pathLst>
            </a:custGeom>
            <a:noFill/>
            <a:ln w="19050" cap="rnd">
              <a:solidFill>
                <a:schemeClr val="tx1">
                  <a:lumMod val="50000"/>
                  <a:lumOff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8" name="组合 7">
            <a:extLst>
              <a:ext uri="{FF2B5EF4-FFF2-40B4-BE49-F238E27FC236}">
                <a16:creationId xmlns:a16="http://schemas.microsoft.com/office/drawing/2014/main" id="{62CFA3D1-7D49-B2A0-3BD5-6305EAED9732}"/>
              </a:ext>
            </a:extLst>
          </p:cNvPr>
          <p:cNvGrpSpPr/>
          <p:nvPr/>
        </p:nvGrpSpPr>
        <p:grpSpPr>
          <a:xfrm>
            <a:off x="5312812" y="3932072"/>
            <a:ext cx="428430" cy="425968"/>
            <a:chOff x="5321836" y="3882896"/>
            <a:chExt cx="552450" cy="549275"/>
          </a:xfrm>
        </p:grpSpPr>
        <p:sp>
          <p:nvSpPr>
            <p:cNvPr id="87" name="Freeform 78">
              <a:extLst>
                <a:ext uri="{FF2B5EF4-FFF2-40B4-BE49-F238E27FC236}">
                  <a16:creationId xmlns:a16="http://schemas.microsoft.com/office/drawing/2014/main" id="{8FEE0C41-A888-0CB3-FB17-31E90F4A3470}"/>
                </a:ext>
              </a:extLst>
            </p:cNvPr>
            <p:cNvSpPr>
              <a:spLocks/>
            </p:cNvSpPr>
            <p:nvPr/>
          </p:nvSpPr>
          <p:spPr bwMode="auto">
            <a:xfrm>
              <a:off x="5321836" y="3882896"/>
              <a:ext cx="552450" cy="549275"/>
            </a:xfrm>
            <a:custGeom>
              <a:avLst/>
              <a:gdLst>
                <a:gd name="T0" fmla="*/ 0 w 348"/>
                <a:gd name="T1" fmla="*/ 0 h 346"/>
                <a:gd name="T2" fmla="*/ 0 w 348"/>
                <a:gd name="T3" fmla="*/ 346 h 346"/>
                <a:gd name="T4" fmla="*/ 348 w 348"/>
                <a:gd name="T5" fmla="*/ 346 h 346"/>
              </a:gdLst>
              <a:ahLst/>
              <a:cxnLst>
                <a:cxn ang="0">
                  <a:pos x="T0" y="T1"/>
                </a:cxn>
                <a:cxn ang="0">
                  <a:pos x="T2" y="T3"/>
                </a:cxn>
                <a:cxn ang="0">
                  <a:pos x="T4" y="T5"/>
                </a:cxn>
              </a:cxnLst>
              <a:rect l="0" t="0" r="r" b="b"/>
              <a:pathLst>
                <a:path w="348" h="346">
                  <a:moveTo>
                    <a:pt x="0" y="0"/>
                  </a:moveTo>
                  <a:lnTo>
                    <a:pt x="0" y="346"/>
                  </a:lnTo>
                  <a:lnTo>
                    <a:pt x="348" y="346"/>
                  </a:lnTo>
                </a:path>
              </a:pathLst>
            </a:custGeom>
            <a:noFill/>
            <a:ln w="19050" cap="rnd">
              <a:solidFill>
                <a:schemeClr val="tx1">
                  <a:lumMod val="50000"/>
                  <a:lumOff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Rectangle 79">
              <a:extLst>
                <a:ext uri="{FF2B5EF4-FFF2-40B4-BE49-F238E27FC236}">
                  <a16:creationId xmlns:a16="http://schemas.microsoft.com/office/drawing/2014/main" id="{4216CBBE-79AE-2505-B1A5-52091BF47222}"/>
                </a:ext>
              </a:extLst>
            </p:cNvPr>
            <p:cNvSpPr>
              <a:spLocks noChangeArrowheads="1"/>
            </p:cNvSpPr>
            <p:nvPr/>
          </p:nvSpPr>
          <p:spPr bwMode="auto">
            <a:xfrm>
              <a:off x="5382161" y="4206746"/>
              <a:ext cx="95250" cy="158750"/>
            </a:xfrm>
            <a:prstGeom prst="rect">
              <a:avLst/>
            </a:prstGeom>
            <a:noFill/>
            <a:ln w="19050" cap="rnd">
              <a:solidFill>
                <a:schemeClr val="tx1">
                  <a:lumMod val="50000"/>
                  <a:lumOff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Rectangle 80">
              <a:extLst>
                <a:ext uri="{FF2B5EF4-FFF2-40B4-BE49-F238E27FC236}">
                  <a16:creationId xmlns:a16="http://schemas.microsoft.com/office/drawing/2014/main" id="{32CDE791-3DAA-DFC7-E5C6-23726A3AB0F3}"/>
                </a:ext>
              </a:extLst>
            </p:cNvPr>
            <p:cNvSpPr>
              <a:spLocks noChangeArrowheads="1"/>
            </p:cNvSpPr>
            <p:nvPr/>
          </p:nvSpPr>
          <p:spPr bwMode="auto">
            <a:xfrm>
              <a:off x="5563136" y="3932108"/>
              <a:ext cx="92075" cy="433388"/>
            </a:xfrm>
            <a:prstGeom prst="rect">
              <a:avLst/>
            </a:prstGeom>
            <a:noFill/>
            <a:ln w="19050" cap="rnd">
              <a:solidFill>
                <a:schemeClr val="tx1">
                  <a:lumMod val="50000"/>
                  <a:lumOff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Rectangle 81">
              <a:extLst>
                <a:ext uri="{FF2B5EF4-FFF2-40B4-BE49-F238E27FC236}">
                  <a16:creationId xmlns:a16="http://schemas.microsoft.com/office/drawing/2014/main" id="{2907CF83-4ABB-39A5-9954-25096E198F61}"/>
                </a:ext>
              </a:extLst>
            </p:cNvPr>
            <p:cNvSpPr>
              <a:spLocks noChangeArrowheads="1"/>
            </p:cNvSpPr>
            <p:nvPr/>
          </p:nvSpPr>
          <p:spPr bwMode="auto">
            <a:xfrm>
              <a:off x="5744111" y="4049583"/>
              <a:ext cx="92075" cy="315913"/>
            </a:xfrm>
            <a:prstGeom prst="rect">
              <a:avLst/>
            </a:prstGeom>
            <a:noFill/>
            <a:ln w="19050" cap="rnd">
              <a:solidFill>
                <a:schemeClr val="tx1">
                  <a:lumMod val="50000"/>
                  <a:lumOff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18" name="Text Box 37">
            <a:extLst>
              <a:ext uri="{FF2B5EF4-FFF2-40B4-BE49-F238E27FC236}">
                <a16:creationId xmlns:a16="http://schemas.microsoft.com/office/drawing/2014/main" id="{8672E26F-6EFD-90E2-1001-9FAD5A5490D6}"/>
              </a:ext>
            </a:extLst>
          </p:cNvPr>
          <p:cNvSpPr txBox="1">
            <a:spLocks noChangeArrowheads="1"/>
          </p:cNvSpPr>
          <p:nvPr/>
        </p:nvSpPr>
        <p:spPr bwMode="auto">
          <a:xfrm>
            <a:off x="5297123" y="4576620"/>
            <a:ext cx="918210" cy="276999"/>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0" tIns="0" rIns="0" bIns="0">
            <a:no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fontAlgn="base">
              <a:lnSpc>
                <a:spcPct val="100000"/>
              </a:lnSpc>
              <a:spcBef>
                <a:spcPct val="50000"/>
              </a:spcBef>
              <a:spcAft>
                <a:spcPct val="0"/>
              </a:spcAft>
              <a:buNone/>
              <a:defRPr/>
            </a:pPr>
            <a:r>
              <a:rPr lang="zh-CN" altLang="en-US" sz="1800" kern="0" dirty="0">
                <a:solidFill>
                  <a:schemeClr val="accent1"/>
                </a:solidFill>
                <a:latin typeface="+mj-ea"/>
                <a:ea typeface="+mj-ea"/>
              </a:rPr>
              <a:t>输入标题</a:t>
            </a:r>
          </a:p>
        </p:txBody>
      </p:sp>
      <p:sp>
        <p:nvSpPr>
          <p:cNvPr id="119" name="Text Box 36">
            <a:extLst>
              <a:ext uri="{FF2B5EF4-FFF2-40B4-BE49-F238E27FC236}">
                <a16:creationId xmlns:a16="http://schemas.microsoft.com/office/drawing/2014/main" id="{046DDA09-DCF1-C052-FF0D-296797B32D29}"/>
              </a:ext>
            </a:extLst>
          </p:cNvPr>
          <p:cNvSpPr txBox="1">
            <a:spLocks noChangeArrowheads="1"/>
          </p:cNvSpPr>
          <p:nvPr/>
        </p:nvSpPr>
        <p:spPr bwMode="auto">
          <a:xfrm>
            <a:off x="5297123" y="4930171"/>
            <a:ext cx="1500188" cy="571054"/>
          </a:xfrm>
          <a:prstGeom prst="rect">
            <a:avLst/>
          </a:prstGeom>
          <a:noFill/>
          <a:ln>
            <a:noFill/>
          </a:ln>
          <a:effectLst/>
          <a:extLst>
            <a:ext uri="{909E8E84-426E-40DD-AFC4-6F175D3DCCD1}">
              <a14:hiddenFill xmlns:a14="http://schemas.microsoft.com/office/drawing/2010/main">
                <a:gradFill rotWithShape="1">
                  <a:gsLst>
                    <a:gs pos="0">
                      <a:srgbClr val="FED0A2"/>
                    </a:gs>
                    <a:gs pos="100000">
                      <a:srgbClr val="FFEFDF"/>
                    </a:gs>
                  </a:gsLst>
                  <a:lin ang="54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o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9pPr>
          </a:lstStyle>
          <a:p>
            <a:pPr marL="0" marR="0" lvl="0" indent="0" algn="l" defTabSz="914400" rtl="0" eaLnBrk="1" fontAlgn="base" latinLnBrk="0" hangingPunct="1">
              <a:lnSpc>
                <a:spcPct val="130000"/>
              </a:lnSpc>
              <a:spcBef>
                <a:spcPct val="50000"/>
              </a:spcBef>
              <a:spcAft>
                <a:spcPct val="0"/>
              </a:spcAft>
              <a:buClrTx/>
              <a:buSzTx/>
              <a:buFontTx/>
              <a:buNone/>
              <a:tabLst/>
              <a:defRPr/>
            </a:pPr>
            <a:r>
              <a:rPr kumimoji="0" lang="zh-CN" altLang="en-US" sz="1600" b="0" i="0" u="none" strike="noStrike" kern="0" cap="none" spc="0" normalizeH="0" baseline="0" noProof="0" dirty="0">
                <a:ln>
                  <a:noFill/>
                </a:ln>
                <a:solidFill>
                  <a:schemeClr val="tx1">
                    <a:lumMod val="75000"/>
                    <a:lumOff val="25000"/>
                  </a:schemeClr>
                </a:solidFill>
                <a:effectLst/>
                <a:uLnTx/>
                <a:uFillTx/>
                <a:latin typeface="+mn-ea"/>
                <a:ea typeface="+mn-ea"/>
                <a:cs typeface="+mn-cs"/>
              </a:rPr>
              <a:t>请在此处输入文本内容</a:t>
            </a:r>
          </a:p>
        </p:txBody>
      </p:sp>
      <p:grpSp>
        <p:nvGrpSpPr>
          <p:cNvPr id="120" name="组合 34">
            <a:extLst>
              <a:ext uri="{FF2B5EF4-FFF2-40B4-BE49-F238E27FC236}">
                <a16:creationId xmlns:a16="http://schemas.microsoft.com/office/drawing/2014/main" id="{0E13CE89-A0A9-5614-8F83-A1B32A9559A8}"/>
              </a:ext>
            </a:extLst>
          </p:cNvPr>
          <p:cNvGrpSpPr>
            <a:grpSpLocks/>
          </p:cNvGrpSpPr>
          <p:nvPr/>
        </p:nvGrpSpPr>
        <p:grpSpPr bwMode="auto">
          <a:xfrm>
            <a:off x="5305798" y="4459119"/>
            <a:ext cx="719612" cy="36002"/>
            <a:chOff x="3580442" y="3411000"/>
            <a:chExt cx="720000" cy="36000"/>
          </a:xfrm>
        </p:grpSpPr>
        <p:sp>
          <p:nvSpPr>
            <p:cNvPr id="121" name="矩形 120">
              <a:extLst>
                <a:ext uri="{FF2B5EF4-FFF2-40B4-BE49-F238E27FC236}">
                  <a16:creationId xmlns:a16="http://schemas.microsoft.com/office/drawing/2014/main" id="{9F96B46A-F1D4-66BD-77A3-38E49DFB1E29}"/>
                </a:ext>
              </a:extLst>
            </p:cNvPr>
            <p:cNvSpPr/>
            <p:nvPr/>
          </p:nvSpPr>
          <p:spPr>
            <a:xfrm>
              <a:off x="3580022" y="3411023"/>
              <a:ext cx="360557" cy="36510"/>
            </a:xfrm>
            <a:prstGeom prst="rect">
              <a:avLst/>
            </a:prstGeom>
            <a:solidFill>
              <a:schemeClr val="accent2"/>
            </a:solidFill>
            <a:ln w="12700" cap="flat" cmpd="sng" algn="ctr">
              <a:noFill/>
              <a:prstDash val="solid"/>
              <a:miter lim="800000"/>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OPPOSans R" panose="00020600040101010101" pitchFamily="18" charset="-122"/>
                <a:ea typeface="微软雅黑" panose="020B0503020204020204" pitchFamily="34" charset="-122"/>
                <a:cs typeface="+mn-cs"/>
              </a:endParaRPr>
            </a:p>
          </p:txBody>
        </p:sp>
        <p:sp>
          <p:nvSpPr>
            <p:cNvPr id="122" name="矩形 121">
              <a:extLst>
                <a:ext uri="{FF2B5EF4-FFF2-40B4-BE49-F238E27FC236}">
                  <a16:creationId xmlns:a16="http://schemas.microsoft.com/office/drawing/2014/main" id="{0EF55831-9752-5946-BFC6-47FEAE8BA3A1}"/>
                </a:ext>
              </a:extLst>
            </p:cNvPr>
            <p:cNvSpPr/>
            <p:nvPr/>
          </p:nvSpPr>
          <p:spPr>
            <a:xfrm>
              <a:off x="3940579" y="3411023"/>
              <a:ext cx="360556" cy="36510"/>
            </a:xfrm>
            <a:prstGeom prst="rect">
              <a:avLst/>
            </a:prstGeom>
            <a:solidFill>
              <a:schemeClr val="accent3"/>
            </a:solidFill>
            <a:ln w="12700" cap="flat" cmpd="sng" algn="ctr">
              <a:noFill/>
              <a:prstDash val="solid"/>
              <a:miter lim="800000"/>
            </a:ln>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OPPOSans R" panose="00020600040101010101" pitchFamily="18" charset="-122"/>
                <a:ea typeface="微软雅黑" panose="020B0503020204020204" pitchFamily="34" charset="-122"/>
                <a:cs typeface="+mn-cs"/>
              </a:endParaRPr>
            </a:p>
          </p:txBody>
        </p:sp>
      </p:grpSp>
      <p:sp>
        <p:nvSpPr>
          <p:cNvPr id="123" name="文本框 122">
            <a:extLst>
              <a:ext uri="{FF2B5EF4-FFF2-40B4-BE49-F238E27FC236}">
                <a16:creationId xmlns:a16="http://schemas.microsoft.com/office/drawing/2014/main" id="{1A40ABC8-4469-9319-2BDD-B621D74ADADA}"/>
              </a:ext>
            </a:extLst>
          </p:cNvPr>
          <p:cNvSpPr txBox="1"/>
          <p:nvPr/>
        </p:nvSpPr>
        <p:spPr>
          <a:xfrm>
            <a:off x="1854900" y="448903"/>
            <a:ext cx="1231773" cy="302345"/>
          </a:xfrm>
          <a:prstGeom prst="rect">
            <a:avLst/>
          </a:prstGeom>
          <a:noFill/>
        </p:spPr>
        <p:txBody>
          <a:bodyPr wrap="square" lIns="0" tIns="0" rIns="0" bIns="0" rtlCol="0">
            <a:noAutofit/>
          </a:bodyPr>
          <a:lstStyle/>
          <a:p>
            <a:pPr algn="l"/>
            <a:r>
              <a:rPr lang="zh-CN" altLang="en-US" sz="2400" dirty="0">
                <a:solidFill>
                  <a:schemeClr val="tx1">
                    <a:lumMod val="75000"/>
                    <a:lumOff val="25000"/>
                  </a:schemeClr>
                </a:solidFill>
                <a:latin typeface="+mj-ea"/>
                <a:ea typeface="+mj-ea"/>
              </a:rPr>
              <a:t>输入标题</a:t>
            </a:r>
          </a:p>
        </p:txBody>
      </p:sp>
      <p:pic>
        <p:nvPicPr>
          <p:cNvPr id="5" name="图片 4">
            <a:extLst>
              <a:ext uri="{FF2B5EF4-FFF2-40B4-BE49-F238E27FC236}">
                <a16:creationId xmlns:a16="http://schemas.microsoft.com/office/drawing/2014/main" id="{451C5F32-A6B2-8BB2-AC0D-DDE55B1A7E0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620000" y="0"/>
            <a:ext cx="4572000" cy="6858000"/>
          </a:xfrm>
          <a:prstGeom prst="rect">
            <a:avLst/>
          </a:prstGeom>
        </p:spPr>
      </p:pic>
    </p:spTree>
    <p:extLst>
      <p:ext uri="{BB962C8B-B14F-4D97-AF65-F5344CB8AC3E}">
        <p14:creationId xmlns:p14="http://schemas.microsoft.com/office/powerpoint/2010/main" val="17807495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alpha val="20000"/>
          </a:schemeClr>
        </a:solidFill>
        <a:effectLst/>
      </p:bgPr>
    </p:bg>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id="{375A0012-6DC3-9C28-E785-5A6B0F1B9B14}"/>
              </a:ext>
            </a:extLst>
          </p:cNvPr>
          <p:cNvGrpSpPr/>
          <p:nvPr/>
        </p:nvGrpSpPr>
        <p:grpSpPr>
          <a:xfrm>
            <a:off x="3415983" y="4312737"/>
            <a:ext cx="5360034" cy="2027166"/>
            <a:chOff x="2822288" y="4419417"/>
            <a:chExt cx="5360034" cy="2027166"/>
          </a:xfrm>
        </p:grpSpPr>
        <p:sp>
          <p:nvSpPr>
            <p:cNvPr id="11" name="矩形: 圆角 10">
              <a:extLst>
                <a:ext uri="{FF2B5EF4-FFF2-40B4-BE49-F238E27FC236}">
                  <a16:creationId xmlns:a16="http://schemas.microsoft.com/office/drawing/2014/main" id="{527863A8-617C-2072-3F4F-9F089293D183}"/>
                </a:ext>
              </a:extLst>
            </p:cNvPr>
            <p:cNvSpPr>
              <a:spLocks/>
            </p:cNvSpPr>
            <p:nvPr/>
          </p:nvSpPr>
          <p:spPr>
            <a:xfrm>
              <a:off x="2822288" y="4419417"/>
              <a:ext cx="5360034" cy="2027166"/>
            </a:xfrm>
            <a:prstGeom prst="roundRect">
              <a:avLst>
                <a:gd name="adj" fmla="val 13162"/>
              </a:avLst>
            </a:prstGeom>
            <a:blipFill dpi="0" rotWithShape="1">
              <a:blip r:embed="rId3" cstate="screen">
                <a:extLst>
                  <a:ext uri="{BEBA8EAE-BF5A-486C-A8C5-ECC9F3942E4B}">
                    <a14:imgProps xmlns:a14="http://schemas.microsoft.com/office/drawing/2010/main">
                      <a14:imgLayer r:embed="rId4">
                        <a14:imgEffect>
                          <a14:artisticBlur radius="30"/>
                        </a14:imgEffect>
                        <a14:imgEffect>
                          <a14:brightnessContrast bright="20000"/>
                        </a14:imgEffect>
                      </a14:imgLayer>
                    </a14:imgProps>
                  </a:ext>
                  <a:ext uri="{28A0092B-C50C-407E-A947-70E740481C1C}">
                    <a14:useLocalDpi xmlns:a14="http://schemas.microsoft.com/office/drawing/2010/main"/>
                  </a:ext>
                </a:extLst>
              </a:blip>
              <a:srcRect/>
              <a:stretch>
                <a:fillRect/>
              </a:stretch>
            </a:blipFill>
            <a:ln>
              <a:noFill/>
            </a:ln>
            <a:effectLst>
              <a:innerShdw blurRad="152400" dist="88900" dir="5400000">
                <a:srgbClr val="000000">
                  <a:alpha val="20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文本框 13">
              <a:extLst>
                <a:ext uri="{FF2B5EF4-FFF2-40B4-BE49-F238E27FC236}">
                  <a16:creationId xmlns:a16="http://schemas.microsoft.com/office/drawing/2014/main" id="{8C5874A9-3D0E-FA9C-807D-A670B97711C1}"/>
                </a:ext>
              </a:extLst>
            </p:cNvPr>
            <p:cNvSpPr txBox="1"/>
            <p:nvPr/>
          </p:nvSpPr>
          <p:spPr>
            <a:xfrm>
              <a:off x="3665885" y="4725114"/>
              <a:ext cx="3672840" cy="1107996"/>
            </a:xfrm>
            <a:prstGeom prst="rect">
              <a:avLst/>
            </a:prstGeom>
            <a:noFill/>
          </p:spPr>
          <p:txBody>
            <a:bodyPr wrap="square" lIns="0" tIns="0" rIns="0" bIns="0" rtlCol="0">
              <a:noAutofit/>
            </a:bodyPr>
            <a:lstStyle/>
            <a:p>
              <a:r>
                <a:rPr lang="zh-CN" altLang="en-US" sz="7200" dirty="0">
                  <a:solidFill>
                    <a:schemeClr val="accent2"/>
                  </a:solidFill>
                  <a:effectLst>
                    <a:outerShdw dist="19050" dir="2700000" algn="l" rotWithShape="0">
                      <a:schemeClr val="accent1">
                        <a:lumMod val="50000"/>
                      </a:schemeClr>
                    </a:outerShdw>
                  </a:effectLst>
                  <a:latin typeface="+mj-lt"/>
                  <a:ea typeface="+mj-ea"/>
                </a:rPr>
                <a:t>输入标题</a:t>
              </a:r>
            </a:p>
          </p:txBody>
        </p:sp>
        <p:sp>
          <p:nvSpPr>
            <p:cNvPr id="17" name="文本框 16">
              <a:extLst>
                <a:ext uri="{FF2B5EF4-FFF2-40B4-BE49-F238E27FC236}">
                  <a16:creationId xmlns:a16="http://schemas.microsoft.com/office/drawing/2014/main" id="{F96070CA-2704-F141-F574-DBF10B79155D}"/>
                </a:ext>
              </a:extLst>
            </p:cNvPr>
            <p:cNvSpPr txBox="1"/>
            <p:nvPr/>
          </p:nvSpPr>
          <p:spPr>
            <a:xfrm>
              <a:off x="3720336" y="5833110"/>
              <a:ext cx="3563938" cy="307777"/>
            </a:xfrm>
            <a:prstGeom prst="rect">
              <a:avLst/>
            </a:prstGeom>
            <a:noFill/>
          </p:spPr>
          <p:txBody>
            <a:bodyPr wrap="square" lIns="0" tIns="0" rIns="0" bIns="0" rtlCol="0">
              <a:noAutofit/>
            </a:bodyPr>
            <a:lstStyle/>
            <a:p>
              <a:pPr algn="dist"/>
              <a:r>
                <a:rPr lang="en-US" altLang="zh-CN" sz="2000" dirty="0">
                  <a:gradFill>
                    <a:gsLst>
                      <a:gs pos="40000">
                        <a:schemeClr val="accent2">
                          <a:lumMod val="20000"/>
                          <a:lumOff val="80000"/>
                        </a:schemeClr>
                      </a:gs>
                      <a:gs pos="77000">
                        <a:schemeClr val="accent3">
                          <a:lumMod val="20000"/>
                          <a:lumOff val="80000"/>
                        </a:schemeClr>
                      </a:gs>
                    </a:gsLst>
                    <a:lin ang="2700000" scaled="1"/>
                  </a:gradFill>
                  <a:effectLst>
                    <a:outerShdw blurRad="38100" dist="38100" dir="2700000" algn="tl">
                      <a:srgbClr val="000000">
                        <a:alpha val="43137"/>
                      </a:srgbClr>
                    </a:outerShdw>
                  </a:effectLst>
                  <a:latin typeface="+mj-lt"/>
                  <a:ea typeface="+mj-ea"/>
                </a:rPr>
                <a:t>Enter title</a:t>
              </a:r>
              <a:endParaRPr lang="zh-CN" altLang="en-US" sz="2000" dirty="0">
                <a:gradFill>
                  <a:gsLst>
                    <a:gs pos="40000">
                      <a:schemeClr val="accent2">
                        <a:lumMod val="20000"/>
                        <a:lumOff val="80000"/>
                      </a:schemeClr>
                    </a:gs>
                    <a:gs pos="77000">
                      <a:schemeClr val="accent3">
                        <a:lumMod val="20000"/>
                        <a:lumOff val="80000"/>
                      </a:schemeClr>
                    </a:gs>
                  </a:gsLst>
                  <a:lin ang="2700000" scaled="1"/>
                </a:gradFill>
                <a:effectLst>
                  <a:outerShdw blurRad="38100" dist="38100" dir="2700000" algn="tl">
                    <a:srgbClr val="000000">
                      <a:alpha val="43137"/>
                    </a:srgbClr>
                  </a:outerShdw>
                </a:effectLst>
                <a:latin typeface="+mj-lt"/>
                <a:ea typeface="+mj-ea"/>
              </a:endParaRPr>
            </a:p>
          </p:txBody>
        </p:sp>
      </p:grpSp>
      <p:grpSp>
        <p:nvGrpSpPr>
          <p:cNvPr id="5" name="组合 4">
            <a:extLst>
              <a:ext uri="{FF2B5EF4-FFF2-40B4-BE49-F238E27FC236}">
                <a16:creationId xmlns:a16="http://schemas.microsoft.com/office/drawing/2014/main" id="{9C3827FD-B9B4-2650-1E66-06880478AAC3}"/>
              </a:ext>
            </a:extLst>
          </p:cNvPr>
          <p:cNvGrpSpPr/>
          <p:nvPr/>
        </p:nvGrpSpPr>
        <p:grpSpPr>
          <a:xfrm>
            <a:off x="4405298" y="3046072"/>
            <a:ext cx="3381404" cy="1045091"/>
            <a:chOff x="4443384" y="3046072"/>
            <a:chExt cx="3381404" cy="1045091"/>
          </a:xfrm>
        </p:grpSpPr>
        <p:sp>
          <p:nvSpPr>
            <p:cNvPr id="15" name="矩形: 圆角 14">
              <a:extLst>
                <a:ext uri="{FF2B5EF4-FFF2-40B4-BE49-F238E27FC236}">
                  <a16:creationId xmlns:a16="http://schemas.microsoft.com/office/drawing/2014/main" id="{8101F64C-15D8-8D44-42AC-6E0FAC4A440B}"/>
                </a:ext>
              </a:extLst>
            </p:cNvPr>
            <p:cNvSpPr/>
            <p:nvPr/>
          </p:nvSpPr>
          <p:spPr>
            <a:xfrm>
              <a:off x="4443384" y="3046072"/>
              <a:ext cx="3381404" cy="1045091"/>
            </a:xfrm>
            <a:prstGeom prst="roundRect">
              <a:avLst>
                <a:gd name="adj" fmla="val 50000"/>
              </a:avLst>
            </a:prstGeom>
            <a:blipFill>
              <a:blip r:embed="rId5" cstate="screen">
                <a:extLst>
                  <a:ext uri="{28A0092B-C50C-407E-A947-70E740481C1C}">
                    <a14:useLocalDpi xmlns:a14="http://schemas.microsoft.com/office/drawing/2010/main"/>
                  </a:ext>
                </a:extLst>
              </a:blip>
              <a:stretch>
                <a:fillRect/>
              </a:stretch>
            </a:blipFill>
            <a:ln>
              <a:noFill/>
            </a:ln>
            <a:effectLst>
              <a:innerShdw blurRad="63500" dist="25400" dir="13500000">
                <a:schemeClr val="accent1">
                  <a:lumMod val="50000"/>
                  <a:alpha val="7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id="{E4B232A5-576F-71C1-E2D4-783F4E7AA17A}"/>
                </a:ext>
              </a:extLst>
            </p:cNvPr>
            <p:cNvSpPr txBox="1"/>
            <p:nvPr/>
          </p:nvSpPr>
          <p:spPr>
            <a:xfrm>
              <a:off x="5020218" y="3260841"/>
              <a:ext cx="2227737" cy="615553"/>
            </a:xfrm>
            <a:prstGeom prst="rect">
              <a:avLst/>
            </a:prstGeom>
            <a:noFill/>
          </p:spPr>
          <p:txBody>
            <a:bodyPr wrap="square" lIns="0" tIns="0" rIns="0" bIns="0" rtlCol="0">
              <a:noAutofit/>
            </a:bodyPr>
            <a:lstStyle>
              <a:defPPr>
                <a:defRPr lang="zh-CN"/>
              </a:defPPr>
              <a:lvl1pPr>
                <a:defRPr sz="4000">
                  <a:gradFill>
                    <a:gsLst>
                      <a:gs pos="0">
                        <a:schemeClr val="accent2"/>
                      </a:gs>
                      <a:gs pos="49000">
                        <a:schemeClr val="accent1"/>
                      </a:gs>
                      <a:gs pos="100000">
                        <a:schemeClr val="accent3"/>
                      </a:gs>
                    </a:gsLst>
                    <a:lin ang="2700000" scaled="1"/>
                  </a:gradFill>
                  <a:effectLst>
                    <a:outerShdw blurRad="38100" dist="38100" dir="2700000" algn="tl">
                      <a:srgbClr val="000000">
                        <a:alpha val="43137"/>
                      </a:srgbClr>
                    </a:outerShdw>
                  </a:effectLst>
                  <a:latin typeface="+mj-lt"/>
                  <a:ea typeface="+mj-ea"/>
                </a:defRPr>
              </a:lvl1pPr>
            </a:lstStyle>
            <a:p>
              <a:r>
                <a:rPr lang="en-US" altLang="zh-CN" dirty="0">
                  <a:solidFill>
                    <a:schemeClr val="accent2"/>
                  </a:solidFill>
                </a:rPr>
                <a:t>PART 03</a:t>
              </a:r>
              <a:endParaRPr lang="zh-CN" altLang="en-US" dirty="0">
                <a:solidFill>
                  <a:schemeClr val="accent2"/>
                </a:solidFill>
              </a:endParaRPr>
            </a:p>
          </p:txBody>
        </p:sp>
      </p:grpSp>
    </p:spTree>
    <p:extLst>
      <p:ext uri="{BB962C8B-B14F-4D97-AF65-F5344CB8AC3E}">
        <p14:creationId xmlns:p14="http://schemas.microsoft.com/office/powerpoint/2010/main" val="3607270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ICON" val="#35041;#384900;#155381;#119411;#119311;"/>
</p:tagLst>
</file>

<file path=ppt/tags/tag2.xml><?xml version="1.0" encoding="utf-8"?>
<p:tagLst xmlns:a="http://schemas.openxmlformats.org/drawingml/2006/main" xmlns:r="http://schemas.openxmlformats.org/officeDocument/2006/relationships" xmlns:p="http://schemas.openxmlformats.org/presentationml/2006/main">
  <p:tag name="ADJUSTMENTS" val="9.330771"/>
  <p:tag name="SHADOWSIZE" val="102"/>
</p:tagLst>
</file>

<file path=ppt/tags/tag3.xml><?xml version="1.0" encoding="utf-8"?>
<p:tagLst xmlns:a="http://schemas.openxmlformats.org/drawingml/2006/main" xmlns:r="http://schemas.openxmlformats.org/officeDocument/2006/relationships" xmlns:p="http://schemas.openxmlformats.org/presentationml/2006/main">
  <p:tag name="ADJUSTMENTS" val="9.330771"/>
  <p:tag name="SHADOWSIZE" val="102"/>
</p:tagLst>
</file>

<file path=ppt/tags/tag4.xml><?xml version="1.0" encoding="utf-8"?>
<p:tagLst xmlns:a="http://schemas.openxmlformats.org/drawingml/2006/main" xmlns:r="http://schemas.openxmlformats.org/officeDocument/2006/relationships" xmlns:p="http://schemas.openxmlformats.org/presentationml/2006/main">
  <p:tag name="ADJUSTMENTS" val="9.330771"/>
  <p:tag name="SHADOWSIZE" val="102"/>
</p:tagLst>
</file>

<file path=ppt/tags/tag5.xml><?xml version="1.0" encoding="utf-8"?>
<p:tagLst xmlns:a="http://schemas.openxmlformats.org/drawingml/2006/main" xmlns:r="http://schemas.openxmlformats.org/officeDocument/2006/relationships" xmlns:p="http://schemas.openxmlformats.org/presentationml/2006/main">
  <p:tag name="ADJUSTMENTS" val="9.330771"/>
  <p:tag name="SHADOWSIZE" val="102"/>
</p:tagLst>
</file>

<file path=ppt/theme/theme1.xml><?xml version="1.0" encoding="utf-8"?>
<a:theme xmlns:a="http://schemas.openxmlformats.org/drawingml/2006/main" name="51PPT模板网   www.51pptmoban.com">
  <a:themeElements>
    <a:clrScheme name="绿色清新毛玻璃风">
      <a:dk1>
        <a:sysClr val="windowText" lastClr="000000"/>
      </a:dk1>
      <a:lt1>
        <a:sysClr val="window" lastClr="FFFFFF"/>
      </a:lt1>
      <a:dk2>
        <a:srgbClr val="125839"/>
      </a:dk2>
      <a:lt2>
        <a:srgbClr val="E7E6E6"/>
      </a:lt2>
      <a:accent1>
        <a:srgbClr val="125839"/>
      </a:accent1>
      <a:accent2>
        <a:srgbClr val="25FEC9"/>
      </a:accent2>
      <a:accent3>
        <a:srgbClr val="01B3FA"/>
      </a:accent3>
      <a:accent4>
        <a:srgbClr val="FDDAD9"/>
      </a:accent4>
      <a:accent5>
        <a:srgbClr val="FBB5B3"/>
      </a:accent5>
      <a:accent6>
        <a:srgbClr val="F9918D"/>
      </a:accent6>
      <a:hlink>
        <a:srgbClr val="FFFFFF"/>
      </a:hlink>
      <a:folHlink>
        <a:srgbClr val="954F72"/>
      </a:folHlink>
    </a:clrScheme>
    <a:fontScheme name="自定义 1">
      <a:majorFont>
        <a:latin typeface="OPPOSans B"/>
        <a:ea typeface="思源黑体 CN Bold"/>
        <a:cs typeface=""/>
      </a:majorFont>
      <a:minorFont>
        <a:latin typeface="OPPOSans R"/>
        <a:ea typeface="思源黑体 CN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lIns="0" tIns="0" rIns="0" bIns="0" rtlCol="0">
        <a:spAutoFit/>
      </a:bodyPr>
      <a:lstStyle>
        <a:defPPr algn="l">
          <a:defRPr sz="7200" dirty="0" smtClean="0">
            <a:gradFill>
              <a:gsLst>
                <a:gs pos="40000">
                  <a:schemeClr val="accent2">
                    <a:lumMod val="20000"/>
                    <a:lumOff val="80000"/>
                  </a:schemeClr>
                </a:gs>
                <a:gs pos="77000">
                  <a:schemeClr val="accent3">
                    <a:lumMod val="20000"/>
                    <a:lumOff val="80000"/>
                  </a:schemeClr>
                </a:gs>
              </a:gsLst>
              <a:lin ang="2700000" scaled="1"/>
            </a:gradFill>
            <a:effectLst>
              <a:outerShdw blurRad="38100" dist="38100" dir="2700000" algn="tl">
                <a:srgbClr val="000000">
                  <a:alpha val="43137"/>
                </a:srgbClr>
              </a:outerShdw>
            </a:effectLst>
            <a:latin typeface="+mj-ea"/>
            <a:ea typeface="+mj-ea"/>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2024</TotalTime>
  <Words>864</Words>
  <Application>Microsoft Office PowerPoint</Application>
  <PresentationFormat>宽屏</PresentationFormat>
  <Paragraphs>182</Paragraphs>
  <Slides>18</Slides>
  <Notes>18</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18</vt:i4>
      </vt:variant>
    </vt:vector>
  </HeadingPairs>
  <TitlesOfParts>
    <vt:vector size="26" baseType="lpstr">
      <vt:lpstr>OPPOSans R</vt:lpstr>
      <vt:lpstr>OPPOSans B</vt:lpstr>
      <vt:lpstr>阿里巴巴普惠体 2.0 55 Regular</vt:lpstr>
      <vt:lpstr>Arial</vt:lpstr>
      <vt:lpstr>汉仪雅酷黑 45W</vt:lpstr>
      <vt:lpstr>思源黑体 CN Bold</vt:lpstr>
      <vt:lpstr>思源黑体 CN Regular</vt:lpstr>
      <vt:lpstr>51PPT模板网   www.51pptmoban.com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绿色清新自然风总结汇报商务通用ppt模板</dc:title>
  <dc:creator>豆芽</dc:creator>
  <cp:keywords>P界达人</cp:keywords>
  <dc:description>www.51pptmoban.com</dc:description>
  <cp:lastModifiedBy>Win user</cp:lastModifiedBy>
  <cp:revision>50</cp:revision>
  <dcterms:created xsi:type="dcterms:W3CDTF">2022-06-25T07:19:38Z</dcterms:created>
  <dcterms:modified xsi:type="dcterms:W3CDTF">2022-09-20T12:05:48Z</dcterms:modified>
</cp:coreProperties>
</file>