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4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5B6D"/>
    <a:srgbClr val="9DA1A6"/>
    <a:srgbClr val="FF551D"/>
    <a:srgbClr val="CA2F00"/>
    <a:srgbClr val="FFA080"/>
    <a:srgbClr val="9386FA"/>
    <a:srgbClr val="6F92E6"/>
    <a:srgbClr val="AEC1F1"/>
    <a:srgbClr val="CBE86F"/>
    <a:srgbClr val="65B7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6" autoAdjust="0"/>
    <p:restoredTop sz="94660"/>
  </p:normalViewPr>
  <p:slideViewPr>
    <p:cSldViewPr snapToGrid="0">
      <p:cViewPr varScale="1">
        <p:scale>
          <a:sx n="99" d="100"/>
          <a:sy n="99" d="100"/>
        </p:scale>
        <p:origin x="150" y="10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05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0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847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065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3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194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520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385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70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4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41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919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8735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731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3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64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28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81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3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46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1807FEC-8A58-4E1D-8B43-29079D3E66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2700"/>
            <a:ext cx="12192000" cy="4073525"/>
          </a:xfrm>
          <a:prstGeom prst="rect">
            <a:avLst/>
          </a:prstGeom>
        </p:spPr>
      </p:pic>
      <p:sp>
        <p:nvSpPr>
          <p:cNvPr id="3" name="圆: 空心 2">
            <a:extLst>
              <a:ext uri="{FF2B5EF4-FFF2-40B4-BE49-F238E27FC236}">
                <a16:creationId xmlns:a16="http://schemas.microsoft.com/office/drawing/2014/main" id="{6F0DCF85-094B-4BA7-8ECE-1D9782EE4A46}"/>
              </a:ext>
            </a:extLst>
          </p:cNvPr>
          <p:cNvSpPr/>
          <p:nvPr userDrawn="1"/>
        </p:nvSpPr>
        <p:spPr>
          <a:xfrm>
            <a:off x="5892800" y="-3272972"/>
            <a:ext cx="10130972" cy="10130972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529E77F-6835-48D7-B9EC-4758B1443BF9}"/>
              </a:ext>
            </a:extLst>
          </p:cNvPr>
          <p:cNvSpPr/>
          <p:nvPr userDrawn="1"/>
        </p:nvSpPr>
        <p:spPr>
          <a:xfrm>
            <a:off x="1" y="2162088"/>
            <a:ext cx="4448989" cy="4695913"/>
          </a:xfrm>
          <a:custGeom>
            <a:avLst/>
            <a:gdLst>
              <a:gd name="connsiteX0" fmla="*/ 0 w 4448989"/>
              <a:gd name="connsiteY0" fmla="*/ 0 h 4695913"/>
              <a:gd name="connsiteX1" fmla="*/ 166974 w 4448989"/>
              <a:gd name="connsiteY1" fmla="*/ 21217 h 4695913"/>
              <a:gd name="connsiteX2" fmla="*/ 4434884 w 4448989"/>
              <a:gd name="connsiteY2" fmla="*/ 4510421 h 4695913"/>
              <a:gd name="connsiteX3" fmla="*/ 4448989 w 4448989"/>
              <a:gd name="connsiteY3" fmla="*/ 4695913 h 4695913"/>
              <a:gd name="connsiteX4" fmla="*/ 2670114 w 4448989"/>
              <a:gd name="connsiteY4" fmla="*/ 4695913 h 4695913"/>
              <a:gd name="connsiteX5" fmla="*/ 2669908 w 4448989"/>
              <a:gd name="connsiteY5" fmla="*/ 4691816 h 4695913"/>
              <a:gd name="connsiteX6" fmla="*/ 58872 w 4448989"/>
              <a:gd name="connsiteY6" fmla="*/ 1803856 h 4695913"/>
              <a:gd name="connsiteX7" fmla="*/ 0 w 4448989"/>
              <a:gd name="connsiteY7" fmla="*/ 1793343 h 469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8989" h="4695913">
                <a:moveTo>
                  <a:pt x="0" y="0"/>
                </a:moveTo>
                <a:lnTo>
                  <a:pt x="166974" y="21217"/>
                </a:lnTo>
                <a:cubicBezTo>
                  <a:pt x="2430752" y="367115"/>
                  <a:pt x="4201421" y="2211549"/>
                  <a:pt x="4434884" y="4510421"/>
                </a:cubicBezTo>
                <a:lnTo>
                  <a:pt x="4448989" y="4695913"/>
                </a:lnTo>
                <a:lnTo>
                  <a:pt x="2670114" y="4695913"/>
                </a:lnTo>
                <a:lnTo>
                  <a:pt x="2669908" y="4691816"/>
                </a:lnTo>
                <a:cubicBezTo>
                  <a:pt x="2523831" y="3253424"/>
                  <a:pt x="1451555" y="2088840"/>
                  <a:pt x="58872" y="1803856"/>
                </a:cubicBezTo>
                <a:lnTo>
                  <a:pt x="0" y="179334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4B74C6-8EBD-4080-AAB8-3453B75D2019}"/>
              </a:ext>
            </a:extLst>
          </p:cNvPr>
          <p:cNvSpPr txBox="1"/>
          <p:nvPr userDrawn="1"/>
        </p:nvSpPr>
        <p:spPr>
          <a:xfrm>
            <a:off x="377364" y="5080164"/>
            <a:ext cx="11814636" cy="1777837"/>
          </a:xfrm>
          <a:custGeom>
            <a:avLst/>
            <a:gdLst/>
            <a:ahLst/>
            <a:cxnLst/>
            <a:rect l="l" t="t" r="r" b="b"/>
            <a:pathLst>
              <a:path w="11814636" h="1777837">
                <a:moveTo>
                  <a:pt x="9211436" y="550259"/>
                </a:moveTo>
                <a:lnTo>
                  <a:pt x="9037272" y="1431179"/>
                </a:lnTo>
                <a:lnTo>
                  <a:pt x="9388125" y="1431179"/>
                </a:lnTo>
                <a:close/>
                <a:moveTo>
                  <a:pt x="3286887" y="550259"/>
                </a:moveTo>
                <a:lnTo>
                  <a:pt x="3112723" y="1431179"/>
                </a:lnTo>
                <a:lnTo>
                  <a:pt x="3463576" y="1431179"/>
                </a:lnTo>
                <a:close/>
                <a:moveTo>
                  <a:pt x="10441257" y="416481"/>
                </a:moveTo>
                <a:lnTo>
                  <a:pt x="10441257" y="984409"/>
                </a:lnTo>
                <a:lnTo>
                  <a:pt x="10961226" y="984409"/>
                </a:lnTo>
                <a:lnTo>
                  <a:pt x="10961226" y="416481"/>
                </a:lnTo>
                <a:close/>
                <a:moveTo>
                  <a:pt x="4516707" y="416481"/>
                </a:moveTo>
                <a:lnTo>
                  <a:pt x="4516707" y="984409"/>
                </a:lnTo>
                <a:lnTo>
                  <a:pt x="5036677" y="984409"/>
                </a:lnTo>
                <a:lnTo>
                  <a:pt x="5036677" y="416481"/>
                </a:lnTo>
                <a:close/>
                <a:moveTo>
                  <a:pt x="11716273" y="30290"/>
                </a:moveTo>
                <a:lnTo>
                  <a:pt x="11814636" y="30290"/>
                </a:lnTo>
                <a:lnTo>
                  <a:pt x="11814636" y="1312545"/>
                </a:lnTo>
                <a:lnTo>
                  <a:pt x="11716273" y="1312545"/>
                </a:lnTo>
                <a:lnTo>
                  <a:pt x="11496674" y="1092946"/>
                </a:lnTo>
                <a:lnTo>
                  <a:pt x="11496674" y="252413"/>
                </a:lnTo>
                <a:close/>
                <a:moveTo>
                  <a:pt x="10029825" y="30290"/>
                </a:moveTo>
                <a:lnTo>
                  <a:pt x="11150536" y="30290"/>
                </a:lnTo>
                <a:lnTo>
                  <a:pt x="11372659" y="252413"/>
                </a:lnTo>
                <a:lnTo>
                  <a:pt x="11372659" y="1148477"/>
                </a:lnTo>
                <a:lnTo>
                  <a:pt x="11312080" y="1209056"/>
                </a:lnTo>
                <a:cubicBezTo>
                  <a:pt x="11295252" y="1225883"/>
                  <a:pt x="11278424" y="1242290"/>
                  <a:pt x="11261597" y="1258276"/>
                </a:cubicBezTo>
                <a:cubicBezTo>
                  <a:pt x="11244771" y="1274263"/>
                  <a:pt x="11227102" y="1291511"/>
                  <a:pt x="11208591" y="1310021"/>
                </a:cubicBezTo>
                <a:lnTo>
                  <a:pt x="11150536" y="1368076"/>
                </a:lnTo>
                <a:lnTo>
                  <a:pt x="11102578" y="1368076"/>
                </a:lnTo>
                <a:lnTo>
                  <a:pt x="11249009" y="1777837"/>
                </a:lnTo>
                <a:lnTo>
                  <a:pt x="10827480" y="1777837"/>
                </a:lnTo>
                <a:lnTo>
                  <a:pt x="10681049" y="1368076"/>
                </a:lnTo>
                <a:lnTo>
                  <a:pt x="10441257" y="1368076"/>
                </a:lnTo>
                <a:lnTo>
                  <a:pt x="10441257" y="1777837"/>
                </a:lnTo>
                <a:lnTo>
                  <a:pt x="10029825" y="1777837"/>
                </a:lnTo>
                <a:close/>
                <a:moveTo>
                  <a:pt x="4105276" y="30290"/>
                </a:moveTo>
                <a:lnTo>
                  <a:pt x="5225986" y="30290"/>
                </a:lnTo>
                <a:lnTo>
                  <a:pt x="5448109" y="252413"/>
                </a:lnTo>
                <a:lnTo>
                  <a:pt x="5448109" y="1148477"/>
                </a:lnTo>
                <a:lnTo>
                  <a:pt x="5387530" y="1209056"/>
                </a:lnTo>
                <a:cubicBezTo>
                  <a:pt x="5370702" y="1225883"/>
                  <a:pt x="5353875" y="1242290"/>
                  <a:pt x="5337048" y="1258276"/>
                </a:cubicBezTo>
                <a:cubicBezTo>
                  <a:pt x="5320220" y="1274263"/>
                  <a:pt x="5302552" y="1291511"/>
                  <a:pt x="5284041" y="1310021"/>
                </a:cubicBezTo>
                <a:lnTo>
                  <a:pt x="5225986" y="1368076"/>
                </a:lnTo>
                <a:lnTo>
                  <a:pt x="5178028" y="1368076"/>
                </a:lnTo>
                <a:lnTo>
                  <a:pt x="5324459" y="1777837"/>
                </a:lnTo>
                <a:lnTo>
                  <a:pt x="4902930" y="1777837"/>
                </a:lnTo>
                <a:lnTo>
                  <a:pt x="4756499" y="1368076"/>
                </a:lnTo>
                <a:lnTo>
                  <a:pt x="4516707" y="1368076"/>
                </a:lnTo>
                <a:lnTo>
                  <a:pt x="4516707" y="1777837"/>
                </a:lnTo>
                <a:lnTo>
                  <a:pt x="4105276" y="1777837"/>
                </a:lnTo>
                <a:close/>
                <a:moveTo>
                  <a:pt x="219599" y="30290"/>
                </a:moveTo>
                <a:lnTo>
                  <a:pt x="1269635" y="30290"/>
                </a:lnTo>
                <a:lnTo>
                  <a:pt x="1269635" y="416481"/>
                </a:lnTo>
                <a:lnTo>
                  <a:pt x="411432" y="416481"/>
                </a:lnTo>
                <a:lnTo>
                  <a:pt x="411432" y="931402"/>
                </a:lnTo>
                <a:lnTo>
                  <a:pt x="1052560" y="931402"/>
                </a:lnTo>
                <a:lnTo>
                  <a:pt x="1269635" y="1148477"/>
                </a:lnTo>
                <a:lnTo>
                  <a:pt x="1269635" y="1777837"/>
                </a:lnTo>
                <a:lnTo>
                  <a:pt x="858203" y="1777837"/>
                </a:lnTo>
                <a:lnTo>
                  <a:pt x="858203" y="1312545"/>
                </a:lnTo>
                <a:lnTo>
                  <a:pt x="219599" y="1312545"/>
                </a:lnTo>
                <a:lnTo>
                  <a:pt x="0" y="1092946"/>
                </a:lnTo>
                <a:lnTo>
                  <a:pt x="0" y="252413"/>
                </a:lnTo>
                <a:close/>
                <a:moveTo>
                  <a:pt x="8906017" y="0"/>
                </a:moveTo>
                <a:lnTo>
                  <a:pt x="9519379" y="0"/>
                </a:lnTo>
                <a:lnTo>
                  <a:pt x="9874541" y="1777837"/>
                </a:lnTo>
                <a:lnTo>
                  <a:pt x="8548826" y="1777837"/>
                </a:lnTo>
                <a:close/>
                <a:moveTo>
                  <a:pt x="6118288" y="0"/>
                </a:moveTo>
                <a:lnTo>
                  <a:pt x="6562535" y="0"/>
                </a:lnTo>
                <a:lnTo>
                  <a:pt x="6852809" y="1315069"/>
                </a:lnTo>
                <a:lnTo>
                  <a:pt x="7135511" y="55531"/>
                </a:lnTo>
                <a:lnTo>
                  <a:pt x="7574708" y="55531"/>
                </a:lnTo>
                <a:lnTo>
                  <a:pt x="7857410" y="1315069"/>
                </a:lnTo>
                <a:lnTo>
                  <a:pt x="8145160" y="0"/>
                </a:lnTo>
                <a:lnTo>
                  <a:pt x="8589406" y="0"/>
                </a:lnTo>
                <a:lnTo>
                  <a:pt x="8199743" y="1777837"/>
                </a:lnTo>
                <a:lnTo>
                  <a:pt x="7540167" y="1777837"/>
                </a:lnTo>
                <a:lnTo>
                  <a:pt x="7355109" y="956644"/>
                </a:lnTo>
                <a:lnTo>
                  <a:pt x="7170051" y="1777837"/>
                </a:lnTo>
                <a:lnTo>
                  <a:pt x="6509981" y="1777837"/>
                </a:lnTo>
                <a:close/>
                <a:moveTo>
                  <a:pt x="2981468" y="0"/>
                </a:moveTo>
                <a:lnTo>
                  <a:pt x="3594830" y="0"/>
                </a:lnTo>
                <a:lnTo>
                  <a:pt x="3949992" y="1777837"/>
                </a:lnTo>
                <a:lnTo>
                  <a:pt x="2624277" y="1777837"/>
                </a:lnTo>
                <a:close/>
                <a:moveTo>
                  <a:pt x="1349454" y="0"/>
                </a:moveTo>
                <a:lnTo>
                  <a:pt x="2661999" y="0"/>
                </a:lnTo>
                <a:lnTo>
                  <a:pt x="2661999" y="388715"/>
                </a:lnTo>
                <a:lnTo>
                  <a:pt x="2212705" y="388715"/>
                </a:lnTo>
                <a:lnTo>
                  <a:pt x="2212705" y="1777837"/>
                </a:lnTo>
                <a:lnTo>
                  <a:pt x="1796225" y="1777837"/>
                </a:lnTo>
                <a:lnTo>
                  <a:pt x="1796225" y="388715"/>
                </a:lnTo>
                <a:lnTo>
                  <a:pt x="1349454" y="388715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189AFAB-33D4-49D5-B53F-81F0BC68C90B}"/>
              </a:ext>
            </a:extLst>
          </p:cNvPr>
          <p:cNvGrpSpPr/>
          <p:nvPr userDrawn="1"/>
        </p:nvGrpSpPr>
        <p:grpSpPr>
          <a:xfrm>
            <a:off x="-122237" y="83343"/>
            <a:ext cx="2986005" cy="407195"/>
            <a:chOff x="119063" y="83343"/>
            <a:chExt cx="2986005" cy="4071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403F58E-2F43-4CBC-A7B6-37C1D520A1C1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6E5F669-77F6-4D46-B015-372FB4A04F08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9260D07-7051-456C-A2DB-ED2BCD155856}"/>
              </a:ext>
            </a:extLst>
          </p:cNvPr>
          <p:cNvSpPr txBox="1"/>
          <p:nvPr userDrawn="1"/>
        </p:nvSpPr>
        <p:spPr>
          <a:xfrm>
            <a:off x="11498240" y="1149829"/>
            <a:ext cx="4539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06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90D3A2-13DE-4277-8AAA-29FD053EE544}"/>
              </a:ext>
            </a:extLst>
          </p:cNvPr>
          <p:cNvSpPr txBox="1"/>
          <p:nvPr userDrawn="1"/>
        </p:nvSpPr>
        <p:spPr>
          <a:xfrm>
            <a:off x="11637319" y="1492250"/>
            <a:ext cx="4539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4127CF3-9A34-46A8-8EF2-34A6213C12BF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8664" y="1364546"/>
            <a:ext cx="358943" cy="257526"/>
          </a:xfrm>
          <a:prstGeom prst="line">
            <a:avLst/>
          </a:prstGeom>
          <a:ln w="127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AE68CDD-1C50-4FFC-B1C3-1A237BB06F45}"/>
              </a:ext>
            </a:extLst>
          </p:cNvPr>
          <p:cNvSpPr txBox="1"/>
          <p:nvPr userDrawn="1"/>
        </p:nvSpPr>
        <p:spPr>
          <a:xfrm rot="5400000">
            <a:off x="11334245" y="424802"/>
            <a:ext cx="941671" cy="402931"/>
          </a:xfrm>
          <a:custGeom>
            <a:avLst/>
            <a:gdLst/>
            <a:ahLst/>
            <a:cxnLst/>
            <a:rect l="l" t="t" r="r" b="b"/>
            <a:pathLst>
              <a:path w="624002" h="267004">
                <a:moveTo>
                  <a:pt x="459715" y="240182"/>
                </a:moveTo>
                <a:lnTo>
                  <a:pt x="459715" y="26822"/>
                </a:lnTo>
                <a:lnTo>
                  <a:pt x="486538" y="0"/>
                </a:lnTo>
                <a:lnTo>
                  <a:pt x="597180" y="0"/>
                </a:lnTo>
                <a:lnTo>
                  <a:pt x="624002" y="26822"/>
                </a:lnTo>
                <a:lnTo>
                  <a:pt x="624002" y="92659"/>
                </a:lnTo>
                <a:lnTo>
                  <a:pt x="573710" y="92659"/>
                </a:lnTo>
                <a:lnTo>
                  <a:pt x="573710" y="46939"/>
                </a:lnTo>
                <a:lnTo>
                  <a:pt x="510007" y="46939"/>
                </a:lnTo>
                <a:lnTo>
                  <a:pt x="510007" y="220065"/>
                </a:lnTo>
                <a:lnTo>
                  <a:pt x="573710" y="220065"/>
                </a:lnTo>
                <a:lnTo>
                  <a:pt x="573710" y="173736"/>
                </a:lnTo>
                <a:lnTo>
                  <a:pt x="537744" y="173736"/>
                </a:lnTo>
                <a:lnTo>
                  <a:pt x="537744" y="126796"/>
                </a:lnTo>
                <a:lnTo>
                  <a:pt x="624002" y="126796"/>
                </a:lnTo>
                <a:lnTo>
                  <a:pt x="624002" y="240182"/>
                </a:lnTo>
                <a:lnTo>
                  <a:pt x="597180" y="267004"/>
                </a:lnTo>
                <a:lnTo>
                  <a:pt x="486538" y="267004"/>
                </a:lnTo>
                <a:close/>
                <a:moveTo>
                  <a:pt x="259081" y="267004"/>
                </a:moveTo>
                <a:lnTo>
                  <a:pt x="259081" y="0"/>
                </a:lnTo>
                <a:lnTo>
                  <a:pt x="309372" y="0"/>
                </a:lnTo>
                <a:lnTo>
                  <a:pt x="393193" y="167030"/>
                </a:lnTo>
                <a:lnTo>
                  <a:pt x="393193" y="0"/>
                </a:lnTo>
                <a:lnTo>
                  <a:pt x="443484" y="0"/>
                </a:lnTo>
                <a:lnTo>
                  <a:pt x="443484" y="267004"/>
                </a:lnTo>
                <a:lnTo>
                  <a:pt x="393193" y="267004"/>
                </a:lnTo>
                <a:lnTo>
                  <a:pt x="309372" y="100279"/>
                </a:lnTo>
                <a:lnTo>
                  <a:pt x="309372" y="267004"/>
                </a:lnTo>
                <a:close/>
                <a:moveTo>
                  <a:pt x="188367" y="267004"/>
                </a:moveTo>
                <a:lnTo>
                  <a:pt x="188367" y="0"/>
                </a:lnTo>
                <a:lnTo>
                  <a:pt x="238659" y="0"/>
                </a:lnTo>
                <a:lnTo>
                  <a:pt x="238659" y="267004"/>
                </a:lnTo>
                <a:close/>
                <a:moveTo>
                  <a:pt x="49683" y="220675"/>
                </a:moveTo>
                <a:lnTo>
                  <a:pt x="92964" y="220675"/>
                </a:lnTo>
                <a:lnTo>
                  <a:pt x="65837" y="188061"/>
                </a:lnTo>
                <a:lnTo>
                  <a:pt x="103633" y="188061"/>
                </a:lnTo>
                <a:lnTo>
                  <a:pt x="112472" y="198729"/>
                </a:lnTo>
                <a:lnTo>
                  <a:pt x="112472" y="50292"/>
                </a:lnTo>
                <a:lnTo>
                  <a:pt x="49683" y="50292"/>
                </a:lnTo>
                <a:close/>
                <a:moveTo>
                  <a:pt x="0" y="240487"/>
                </a:moveTo>
                <a:lnTo>
                  <a:pt x="0" y="30480"/>
                </a:lnTo>
                <a:lnTo>
                  <a:pt x="7011" y="23469"/>
                </a:lnTo>
                <a:cubicBezTo>
                  <a:pt x="9246" y="21234"/>
                  <a:pt x="11329" y="19100"/>
                  <a:pt x="13259" y="17068"/>
                </a:cubicBezTo>
                <a:cubicBezTo>
                  <a:pt x="15190" y="15036"/>
                  <a:pt x="17171" y="13004"/>
                  <a:pt x="19203" y="10972"/>
                </a:cubicBezTo>
                <a:lnTo>
                  <a:pt x="26518" y="3657"/>
                </a:lnTo>
                <a:lnTo>
                  <a:pt x="135637" y="3657"/>
                </a:lnTo>
                <a:cubicBezTo>
                  <a:pt x="138278" y="6299"/>
                  <a:pt x="140615" y="8686"/>
                  <a:pt x="142647" y="10820"/>
                </a:cubicBezTo>
                <a:cubicBezTo>
                  <a:pt x="144679" y="12954"/>
                  <a:pt x="146711" y="15036"/>
                  <a:pt x="148743" y="17068"/>
                </a:cubicBezTo>
                <a:cubicBezTo>
                  <a:pt x="150775" y="19100"/>
                  <a:pt x="152807" y="21183"/>
                  <a:pt x="154839" y="23317"/>
                </a:cubicBezTo>
                <a:cubicBezTo>
                  <a:pt x="156871" y="25450"/>
                  <a:pt x="159208" y="27838"/>
                  <a:pt x="161849" y="30480"/>
                </a:cubicBezTo>
                <a:lnTo>
                  <a:pt x="161849" y="224332"/>
                </a:lnTo>
                <a:cubicBezTo>
                  <a:pt x="157785" y="228600"/>
                  <a:pt x="154026" y="232359"/>
                  <a:pt x="150572" y="235610"/>
                </a:cubicBezTo>
                <a:lnTo>
                  <a:pt x="146609" y="239572"/>
                </a:lnTo>
                <a:lnTo>
                  <a:pt x="169469" y="266700"/>
                </a:lnTo>
                <a:lnTo>
                  <a:pt x="131674" y="266700"/>
                </a:lnTo>
                <a:lnTo>
                  <a:pt x="126188" y="260299"/>
                </a:lnTo>
                <a:cubicBezTo>
                  <a:pt x="123953" y="262331"/>
                  <a:pt x="121717" y="264464"/>
                  <a:pt x="119482" y="266700"/>
                </a:cubicBezTo>
                <a:lnTo>
                  <a:pt x="26518" y="266700"/>
                </a:lnTo>
                <a:cubicBezTo>
                  <a:pt x="23876" y="264058"/>
                  <a:pt x="21489" y="261721"/>
                  <a:pt x="19355" y="259689"/>
                </a:cubicBezTo>
                <a:cubicBezTo>
                  <a:pt x="17222" y="257657"/>
                  <a:pt x="15190" y="255625"/>
                  <a:pt x="13259" y="253593"/>
                </a:cubicBezTo>
                <a:cubicBezTo>
                  <a:pt x="11329" y="251561"/>
                  <a:pt x="9297" y="249529"/>
                  <a:pt x="7163" y="247497"/>
                </a:cubicBezTo>
                <a:cubicBezTo>
                  <a:pt x="5030" y="245465"/>
                  <a:pt x="2642" y="243128"/>
                  <a:pt x="0" y="2404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30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3A372B-152E-4E2D-BB2A-F6304BAC35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2700"/>
            <a:ext cx="12192000" cy="4073525"/>
          </a:xfrm>
          <a:prstGeom prst="rect">
            <a:avLst/>
          </a:prstGeom>
        </p:spPr>
      </p:pic>
      <p:sp>
        <p:nvSpPr>
          <p:cNvPr id="3" name="圆: 空心 2">
            <a:extLst>
              <a:ext uri="{FF2B5EF4-FFF2-40B4-BE49-F238E27FC236}">
                <a16:creationId xmlns:a16="http://schemas.microsoft.com/office/drawing/2014/main" id="{ACE6C64E-3805-49A4-8BB8-7CA9C0DCFF4C}"/>
              </a:ext>
            </a:extLst>
          </p:cNvPr>
          <p:cNvSpPr/>
          <p:nvPr userDrawn="1"/>
        </p:nvSpPr>
        <p:spPr>
          <a:xfrm>
            <a:off x="-5727700" y="-6968672"/>
            <a:ext cx="10130972" cy="10130972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B3FA3E17-C20F-45C6-B8F5-FD813168808A}"/>
              </a:ext>
            </a:extLst>
          </p:cNvPr>
          <p:cNvSpPr/>
          <p:nvPr userDrawn="1"/>
        </p:nvSpPr>
        <p:spPr>
          <a:xfrm>
            <a:off x="5702300" y="2594428"/>
            <a:ext cx="10130972" cy="10130972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4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72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4A1F320-30CD-4384-8C13-163C35B32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2700"/>
            <a:ext cx="12192000" cy="4073525"/>
          </a:xfrm>
          <a:prstGeom prst="rect">
            <a:avLst/>
          </a:prstGeom>
        </p:spPr>
      </p:pic>
      <p:sp>
        <p:nvSpPr>
          <p:cNvPr id="3" name="圆: 空心 2">
            <a:extLst>
              <a:ext uri="{FF2B5EF4-FFF2-40B4-BE49-F238E27FC236}">
                <a16:creationId xmlns:a16="http://schemas.microsoft.com/office/drawing/2014/main" id="{A37E78F9-8464-4DC8-951F-DAC029903604}"/>
              </a:ext>
            </a:extLst>
          </p:cNvPr>
          <p:cNvSpPr/>
          <p:nvPr userDrawn="1"/>
        </p:nvSpPr>
        <p:spPr>
          <a:xfrm>
            <a:off x="1030514" y="-5375846"/>
            <a:ext cx="10130972" cy="10130972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90608C1F-1100-4E59-AE29-D3DB0048A4FF}"/>
              </a:ext>
            </a:extLst>
          </p:cNvPr>
          <p:cNvSpPr/>
          <p:nvPr userDrawn="1"/>
        </p:nvSpPr>
        <p:spPr>
          <a:xfrm>
            <a:off x="3460955" y="-2945405"/>
            <a:ext cx="5270090" cy="5270090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99000">
                <a:schemeClr val="accent2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8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6AFACA-720C-4572-98A1-92984FA60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2700"/>
            <a:ext cx="12192000" cy="407352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262DB16-3957-406C-A7F3-608B7F32C896}"/>
              </a:ext>
            </a:extLst>
          </p:cNvPr>
          <p:cNvGrpSpPr/>
          <p:nvPr userDrawn="1"/>
        </p:nvGrpSpPr>
        <p:grpSpPr>
          <a:xfrm flipH="1">
            <a:off x="10130077" y="139807"/>
            <a:ext cx="2061923" cy="281180"/>
            <a:chOff x="119063" y="83343"/>
            <a:chExt cx="2986005" cy="4071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E39F719-5DB1-4D9D-B2D2-DE17F8964B78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3E069C7-52FB-4D04-95BB-100A3590C17E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F24CE44-0890-43E7-A118-3347C5DBD7B3}"/>
              </a:ext>
            </a:extLst>
          </p:cNvPr>
          <p:cNvGrpSpPr/>
          <p:nvPr userDrawn="1"/>
        </p:nvGrpSpPr>
        <p:grpSpPr>
          <a:xfrm flipV="1">
            <a:off x="-42623" y="6477107"/>
            <a:ext cx="2061923" cy="281180"/>
            <a:chOff x="119063" y="83343"/>
            <a:chExt cx="2986005" cy="4071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63D36C4-2635-4575-AC96-74F7699977B3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53907BC-CEDA-4F56-B07C-2AE45C9965BF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DE6E0C8-95B0-435B-8C78-1D878B4526C7}"/>
              </a:ext>
            </a:extLst>
          </p:cNvPr>
          <p:cNvSpPr/>
          <p:nvPr userDrawn="1"/>
        </p:nvSpPr>
        <p:spPr>
          <a:xfrm>
            <a:off x="212725" y="816338"/>
            <a:ext cx="237675" cy="146449"/>
          </a:xfrm>
          <a:custGeom>
            <a:avLst/>
            <a:gdLst>
              <a:gd name="connsiteX0" fmla="*/ 0 w 321469"/>
              <a:gd name="connsiteY0" fmla="*/ 152362 h 198081"/>
              <a:gd name="connsiteX1" fmla="*/ 211931 w 321469"/>
              <a:gd name="connsiteY1" fmla="*/ 152362 h 198081"/>
              <a:gd name="connsiteX2" fmla="*/ 211931 w 321469"/>
              <a:gd name="connsiteY2" fmla="*/ 198081 h 198081"/>
              <a:gd name="connsiteX3" fmla="*/ 0 w 321469"/>
              <a:gd name="connsiteY3" fmla="*/ 198081 h 198081"/>
              <a:gd name="connsiteX4" fmla="*/ 0 w 321469"/>
              <a:gd name="connsiteY4" fmla="*/ 76181 h 198081"/>
              <a:gd name="connsiteX5" fmla="*/ 211931 w 321469"/>
              <a:gd name="connsiteY5" fmla="*/ 76181 h 198081"/>
              <a:gd name="connsiteX6" fmla="*/ 211931 w 321469"/>
              <a:gd name="connsiteY6" fmla="*/ 121900 h 198081"/>
              <a:gd name="connsiteX7" fmla="*/ 0 w 321469"/>
              <a:gd name="connsiteY7" fmla="*/ 121900 h 198081"/>
              <a:gd name="connsiteX8" fmla="*/ 0 w 321469"/>
              <a:gd name="connsiteY8" fmla="*/ 0 h 198081"/>
              <a:gd name="connsiteX9" fmla="*/ 321469 w 321469"/>
              <a:gd name="connsiteY9" fmla="*/ 0 h 198081"/>
              <a:gd name="connsiteX10" fmla="*/ 321469 w 321469"/>
              <a:gd name="connsiteY10" fmla="*/ 45719 h 198081"/>
              <a:gd name="connsiteX11" fmla="*/ 0 w 321469"/>
              <a:gd name="connsiteY11" fmla="*/ 45719 h 19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1469" h="198081">
                <a:moveTo>
                  <a:pt x="0" y="152362"/>
                </a:moveTo>
                <a:lnTo>
                  <a:pt x="211931" y="152362"/>
                </a:lnTo>
                <a:lnTo>
                  <a:pt x="211931" y="198081"/>
                </a:lnTo>
                <a:lnTo>
                  <a:pt x="0" y="198081"/>
                </a:lnTo>
                <a:close/>
                <a:moveTo>
                  <a:pt x="0" y="76181"/>
                </a:moveTo>
                <a:lnTo>
                  <a:pt x="211931" y="76181"/>
                </a:lnTo>
                <a:lnTo>
                  <a:pt x="211931" y="121900"/>
                </a:lnTo>
                <a:lnTo>
                  <a:pt x="0" y="121900"/>
                </a:lnTo>
                <a:close/>
                <a:moveTo>
                  <a:pt x="0" y="0"/>
                </a:moveTo>
                <a:lnTo>
                  <a:pt x="321469" y="0"/>
                </a:lnTo>
                <a:lnTo>
                  <a:pt x="321469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30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91F3B8E-532B-4F65-9931-5BD3A1C527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12700"/>
            <a:ext cx="12192000" cy="4073525"/>
          </a:xfrm>
          <a:prstGeom prst="rect">
            <a:avLst/>
          </a:prstGeom>
        </p:spPr>
      </p:pic>
      <p:sp>
        <p:nvSpPr>
          <p:cNvPr id="3" name="圆: 空心 2">
            <a:extLst>
              <a:ext uri="{FF2B5EF4-FFF2-40B4-BE49-F238E27FC236}">
                <a16:creationId xmlns:a16="http://schemas.microsoft.com/office/drawing/2014/main" id="{103B1012-4121-4A2E-8509-0D8A65051E0D}"/>
              </a:ext>
            </a:extLst>
          </p:cNvPr>
          <p:cNvSpPr/>
          <p:nvPr userDrawn="1"/>
        </p:nvSpPr>
        <p:spPr>
          <a:xfrm>
            <a:off x="5892800" y="-3272972"/>
            <a:ext cx="10130972" cy="10130972"/>
          </a:xfrm>
          <a:prstGeom prst="donut">
            <a:avLst>
              <a:gd name="adj" fmla="val 17512"/>
            </a:avLst>
          </a:pr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4E0A5FD-34F0-493E-ACD7-BD386F500FEC}"/>
              </a:ext>
            </a:extLst>
          </p:cNvPr>
          <p:cNvSpPr/>
          <p:nvPr userDrawn="1"/>
        </p:nvSpPr>
        <p:spPr>
          <a:xfrm>
            <a:off x="1" y="2162088"/>
            <a:ext cx="4448989" cy="4695913"/>
          </a:xfrm>
          <a:custGeom>
            <a:avLst/>
            <a:gdLst>
              <a:gd name="connsiteX0" fmla="*/ 0 w 4448989"/>
              <a:gd name="connsiteY0" fmla="*/ 0 h 4695913"/>
              <a:gd name="connsiteX1" fmla="*/ 166974 w 4448989"/>
              <a:gd name="connsiteY1" fmla="*/ 21217 h 4695913"/>
              <a:gd name="connsiteX2" fmla="*/ 4434884 w 4448989"/>
              <a:gd name="connsiteY2" fmla="*/ 4510421 h 4695913"/>
              <a:gd name="connsiteX3" fmla="*/ 4448989 w 4448989"/>
              <a:gd name="connsiteY3" fmla="*/ 4695913 h 4695913"/>
              <a:gd name="connsiteX4" fmla="*/ 2670114 w 4448989"/>
              <a:gd name="connsiteY4" fmla="*/ 4695913 h 4695913"/>
              <a:gd name="connsiteX5" fmla="*/ 2669908 w 4448989"/>
              <a:gd name="connsiteY5" fmla="*/ 4691816 h 4695913"/>
              <a:gd name="connsiteX6" fmla="*/ 58872 w 4448989"/>
              <a:gd name="connsiteY6" fmla="*/ 1803856 h 4695913"/>
              <a:gd name="connsiteX7" fmla="*/ 0 w 4448989"/>
              <a:gd name="connsiteY7" fmla="*/ 1793343 h 469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8989" h="4695913">
                <a:moveTo>
                  <a:pt x="0" y="0"/>
                </a:moveTo>
                <a:lnTo>
                  <a:pt x="166974" y="21217"/>
                </a:lnTo>
                <a:cubicBezTo>
                  <a:pt x="2430752" y="367115"/>
                  <a:pt x="4201421" y="2211549"/>
                  <a:pt x="4434884" y="4510421"/>
                </a:cubicBezTo>
                <a:lnTo>
                  <a:pt x="4448989" y="4695913"/>
                </a:lnTo>
                <a:lnTo>
                  <a:pt x="2670114" y="4695913"/>
                </a:lnTo>
                <a:lnTo>
                  <a:pt x="2669908" y="4691816"/>
                </a:lnTo>
                <a:cubicBezTo>
                  <a:pt x="2523831" y="3253424"/>
                  <a:pt x="1451555" y="2088840"/>
                  <a:pt x="58872" y="1803856"/>
                </a:cubicBezTo>
                <a:lnTo>
                  <a:pt x="0" y="179334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1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102403-CA53-4605-8B5E-62D4C7B9D7C1}"/>
              </a:ext>
            </a:extLst>
          </p:cNvPr>
          <p:cNvSpPr txBox="1"/>
          <p:nvPr userDrawn="1"/>
        </p:nvSpPr>
        <p:spPr>
          <a:xfrm>
            <a:off x="377364" y="5080164"/>
            <a:ext cx="11814636" cy="1777837"/>
          </a:xfrm>
          <a:custGeom>
            <a:avLst/>
            <a:gdLst/>
            <a:ahLst/>
            <a:cxnLst/>
            <a:rect l="l" t="t" r="r" b="b"/>
            <a:pathLst>
              <a:path w="11814636" h="1777837">
                <a:moveTo>
                  <a:pt x="9211436" y="550259"/>
                </a:moveTo>
                <a:lnTo>
                  <a:pt x="9037272" y="1431179"/>
                </a:lnTo>
                <a:lnTo>
                  <a:pt x="9388125" y="1431179"/>
                </a:lnTo>
                <a:close/>
                <a:moveTo>
                  <a:pt x="3286887" y="550259"/>
                </a:moveTo>
                <a:lnTo>
                  <a:pt x="3112723" y="1431179"/>
                </a:lnTo>
                <a:lnTo>
                  <a:pt x="3463576" y="1431179"/>
                </a:lnTo>
                <a:close/>
                <a:moveTo>
                  <a:pt x="10441257" y="416481"/>
                </a:moveTo>
                <a:lnTo>
                  <a:pt x="10441257" y="984409"/>
                </a:lnTo>
                <a:lnTo>
                  <a:pt x="10961226" y="984409"/>
                </a:lnTo>
                <a:lnTo>
                  <a:pt x="10961226" y="416481"/>
                </a:lnTo>
                <a:close/>
                <a:moveTo>
                  <a:pt x="4516707" y="416481"/>
                </a:moveTo>
                <a:lnTo>
                  <a:pt x="4516707" y="984409"/>
                </a:lnTo>
                <a:lnTo>
                  <a:pt x="5036677" y="984409"/>
                </a:lnTo>
                <a:lnTo>
                  <a:pt x="5036677" y="416481"/>
                </a:lnTo>
                <a:close/>
                <a:moveTo>
                  <a:pt x="11716273" y="30290"/>
                </a:moveTo>
                <a:lnTo>
                  <a:pt x="11814636" y="30290"/>
                </a:lnTo>
                <a:lnTo>
                  <a:pt x="11814636" y="1312545"/>
                </a:lnTo>
                <a:lnTo>
                  <a:pt x="11716273" y="1312545"/>
                </a:lnTo>
                <a:lnTo>
                  <a:pt x="11496674" y="1092946"/>
                </a:lnTo>
                <a:lnTo>
                  <a:pt x="11496674" y="252413"/>
                </a:lnTo>
                <a:close/>
                <a:moveTo>
                  <a:pt x="10029825" y="30290"/>
                </a:moveTo>
                <a:lnTo>
                  <a:pt x="11150536" y="30290"/>
                </a:lnTo>
                <a:lnTo>
                  <a:pt x="11372659" y="252413"/>
                </a:lnTo>
                <a:lnTo>
                  <a:pt x="11372659" y="1148477"/>
                </a:lnTo>
                <a:lnTo>
                  <a:pt x="11312080" y="1209056"/>
                </a:lnTo>
                <a:cubicBezTo>
                  <a:pt x="11295252" y="1225883"/>
                  <a:pt x="11278424" y="1242290"/>
                  <a:pt x="11261597" y="1258276"/>
                </a:cubicBezTo>
                <a:cubicBezTo>
                  <a:pt x="11244771" y="1274263"/>
                  <a:pt x="11227102" y="1291511"/>
                  <a:pt x="11208591" y="1310021"/>
                </a:cubicBezTo>
                <a:lnTo>
                  <a:pt x="11150536" y="1368076"/>
                </a:lnTo>
                <a:lnTo>
                  <a:pt x="11102578" y="1368076"/>
                </a:lnTo>
                <a:lnTo>
                  <a:pt x="11249009" y="1777837"/>
                </a:lnTo>
                <a:lnTo>
                  <a:pt x="10827480" y="1777837"/>
                </a:lnTo>
                <a:lnTo>
                  <a:pt x="10681049" y="1368076"/>
                </a:lnTo>
                <a:lnTo>
                  <a:pt x="10441257" y="1368076"/>
                </a:lnTo>
                <a:lnTo>
                  <a:pt x="10441257" y="1777837"/>
                </a:lnTo>
                <a:lnTo>
                  <a:pt x="10029825" y="1777837"/>
                </a:lnTo>
                <a:close/>
                <a:moveTo>
                  <a:pt x="4105276" y="30290"/>
                </a:moveTo>
                <a:lnTo>
                  <a:pt x="5225986" y="30290"/>
                </a:lnTo>
                <a:lnTo>
                  <a:pt x="5448109" y="252413"/>
                </a:lnTo>
                <a:lnTo>
                  <a:pt x="5448109" y="1148477"/>
                </a:lnTo>
                <a:lnTo>
                  <a:pt x="5387530" y="1209056"/>
                </a:lnTo>
                <a:cubicBezTo>
                  <a:pt x="5370702" y="1225883"/>
                  <a:pt x="5353875" y="1242290"/>
                  <a:pt x="5337048" y="1258276"/>
                </a:cubicBezTo>
                <a:cubicBezTo>
                  <a:pt x="5320220" y="1274263"/>
                  <a:pt x="5302552" y="1291511"/>
                  <a:pt x="5284041" y="1310021"/>
                </a:cubicBezTo>
                <a:lnTo>
                  <a:pt x="5225986" y="1368076"/>
                </a:lnTo>
                <a:lnTo>
                  <a:pt x="5178028" y="1368076"/>
                </a:lnTo>
                <a:lnTo>
                  <a:pt x="5324459" y="1777837"/>
                </a:lnTo>
                <a:lnTo>
                  <a:pt x="4902930" y="1777837"/>
                </a:lnTo>
                <a:lnTo>
                  <a:pt x="4756499" y="1368076"/>
                </a:lnTo>
                <a:lnTo>
                  <a:pt x="4516707" y="1368076"/>
                </a:lnTo>
                <a:lnTo>
                  <a:pt x="4516707" y="1777837"/>
                </a:lnTo>
                <a:lnTo>
                  <a:pt x="4105276" y="1777837"/>
                </a:lnTo>
                <a:close/>
                <a:moveTo>
                  <a:pt x="219599" y="30290"/>
                </a:moveTo>
                <a:lnTo>
                  <a:pt x="1269635" y="30290"/>
                </a:lnTo>
                <a:lnTo>
                  <a:pt x="1269635" y="416481"/>
                </a:lnTo>
                <a:lnTo>
                  <a:pt x="411432" y="416481"/>
                </a:lnTo>
                <a:lnTo>
                  <a:pt x="411432" y="931402"/>
                </a:lnTo>
                <a:lnTo>
                  <a:pt x="1052560" y="931402"/>
                </a:lnTo>
                <a:lnTo>
                  <a:pt x="1269635" y="1148477"/>
                </a:lnTo>
                <a:lnTo>
                  <a:pt x="1269635" y="1777837"/>
                </a:lnTo>
                <a:lnTo>
                  <a:pt x="858203" y="1777837"/>
                </a:lnTo>
                <a:lnTo>
                  <a:pt x="858203" y="1312545"/>
                </a:lnTo>
                <a:lnTo>
                  <a:pt x="219599" y="1312545"/>
                </a:lnTo>
                <a:lnTo>
                  <a:pt x="0" y="1092946"/>
                </a:lnTo>
                <a:lnTo>
                  <a:pt x="0" y="252413"/>
                </a:lnTo>
                <a:close/>
                <a:moveTo>
                  <a:pt x="8906017" y="0"/>
                </a:moveTo>
                <a:lnTo>
                  <a:pt x="9519379" y="0"/>
                </a:lnTo>
                <a:lnTo>
                  <a:pt x="9874541" y="1777837"/>
                </a:lnTo>
                <a:lnTo>
                  <a:pt x="8548826" y="1777837"/>
                </a:lnTo>
                <a:close/>
                <a:moveTo>
                  <a:pt x="6118288" y="0"/>
                </a:moveTo>
                <a:lnTo>
                  <a:pt x="6562535" y="0"/>
                </a:lnTo>
                <a:lnTo>
                  <a:pt x="6852809" y="1315069"/>
                </a:lnTo>
                <a:lnTo>
                  <a:pt x="7135511" y="55531"/>
                </a:lnTo>
                <a:lnTo>
                  <a:pt x="7574708" y="55531"/>
                </a:lnTo>
                <a:lnTo>
                  <a:pt x="7857410" y="1315069"/>
                </a:lnTo>
                <a:lnTo>
                  <a:pt x="8145160" y="0"/>
                </a:lnTo>
                <a:lnTo>
                  <a:pt x="8589406" y="0"/>
                </a:lnTo>
                <a:lnTo>
                  <a:pt x="8199743" y="1777837"/>
                </a:lnTo>
                <a:lnTo>
                  <a:pt x="7540167" y="1777837"/>
                </a:lnTo>
                <a:lnTo>
                  <a:pt x="7355109" y="956644"/>
                </a:lnTo>
                <a:lnTo>
                  <a:pt x="7170051" y="1777837"/>
                </a:lnTo>
                <a:lnTo>
                  <a:pt x="6509981" y="1777837"/>
                </a:lnTo>
                <a:close/>
                <a:moveTo>
                  <a:pt x="2981468" y="0"/>
                </a:moveTo>
                <a:lnTo>
                  <a:pt x="3594830" y="0"/>
                </a:lnTo>
                <a:lnTo>
                  <a:pt x="3949992" y="1777837"/>
                </a:lnTo>
                <a:lnTo>
                  <a:pt x="2624277" y="1777837"/>
                </a:lnTo>
                <a:close/>
                <a:moveTo>
                  <a:pt x="1349454" y="0"/>
                </a:moveTo>
                <a:lnTo>
                  <a:pt x="2661999" y="0"/>
                </a:lnTo>
                <a:lnTo>
                  <a:pt x="2661999" y="388715"/>
                </a:lnTo>
                <a:lnTo>
                  <a:pt x="2212705" y="388715"/>
                </a:lnTo>
                <a:lnTo>
                  <a:pt x="2212705" y="1777837"/>
                </a:lnTo>
                <a:lnTo>
                  <a:pt x="1796225" y="1777837"/>
                </a:lnTo>
                <a:lnTo>
                  <a:pt x="1796225" y="388715"/>
                </a:lnTo>
                <a:lnTo>
                  <a:pt x="1349454" y="388715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C1D6792-3B28-49EA-86FE-FC8F69768CB9}"/>
              </a:ext>
            </a:extLst>
          </p:cNvPr>
          <p:cNvGrpSpPr/>
          <p:nvPr userDrawn="1"/>
        </p:nvGrpSpPr>
        <p:grpSpPr>
          <a:xfrm>
            <a:off x="-122237" y="83343"/>
            <a:ext cx="2986005" cy="407195"/>
            <a:chOff x="119063" y="83343"/>
            <a:chExt cx="2986005" cy="4071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CD944AF-B836-4C33-A01F-BE5B507BE16D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258CB86-3E26-4126-BFE4-6221C6FF62AB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82CE645-E566-4AA0-B522-C00EBA1F216F}"/>
              </a:ext>
            </a:extLst>
          </p:cNvPr>
          <p:cNvSpPr txBox="1"/>
          <p:nvPr userDrawn="1"/>
        </p:nvSpPr>
        <p:spPr>
          <a:xfrm>
            <a:off x="11498240" y="1149829"/>
            <a:ext cx="4539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06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0AAF6C-FADE-46B9-BCA7-3799632BB5C5}"/>
              </a:ext>
            </a:extLst>
          </p:cNvPr>
          <p:cNvSpPr txBox="1"/>
          <p:nvPr userDrawn="1"/>
        </p:nvSpPr>
        <p:spPr>
          <a:xfrm>
            <a:off x="11637319" y="1492250"/>
            <a:ext cx="45397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98B9E17-0684-4011-A188-3588FCAD1F1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8664" y="1364546"/>
            <a:ext cx="358943" cy="257526"/>
          </a:xfrm>
          <a:prstGeom prst="line">
            <a:avLst/>
          </a:prstGeom>
          <a:ln w="127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71802F97-F98E-47C3-A625-0DFB0F5F4E66}"/>
              </a:ext>
            </a:extLst>
          </p:cNvPr>
          <p:cNvSpPr txBox="1"/>
          <p:nvPr userDrawn="1"/>
        </p:nvSpPr>
        <p:spPr>
          <a:xfrm rot="5400000">
            <a:off x="11334245" y="424802"/>
            <a:ext cx="941671" cy="402931"/>
          </a:xfrm>
          <a:custGeom>
            <a:avLst/>
            <a:gdLst/>
            <a:ahLst/>
            <a:cxnLst/>
            <a:rect l="l" t="t" r="r" b="b"/>
            <a:pathLst>
              <a:path w="624002" h="267004">
                <a:moveTo>
                  <a:pt x="459715" y="240182"/>
                </a:moveTo>
                <a:lnTo>
                  <a:pt x="459715" y="26822"/>
                </a:lnTo>
                <a:lnTo>
                  <a:pt x="486538" y="0"/>
                </a:lnTo>
                <a:lnTo>
                  <a:pt x="597180" y="0"/>
                </a:lnTo>
                <a:lnTo>
                  <a:pt x="624002" y="26822"/>
                </a:lnTo>
                <a:lnTo>
                  <a:pt x="624002" y="92659"/>
                </a:lnTo>
                <a:lnTo>
                  <a:pt x="573710" y="92659"/>
                </a:lnTo>
                <a:lnTo>
                  <a:pt x="573710" y="46939"/>
                </a:lnTo>
                <a:lnTo>
                  <a:pt x="510007" y="46939"/>
                </a:lnTo>
                <a:lnTo>
                  <a:pt x="510007" y="220065"/>
                </a:lnTo>
                <a:lnTo>
                  <a:pt x="573710" y="220065"/>
                </a:lnTo>
                <a:lnTo>
                  <a:pt x="573710" y="173736"/>
                </a:lnTo>
                <a:lnTo>
                  <a:pt x="537744" y="173736"/>
                </a:lnTo>
                <a:lnTo>
                  <a:pt x="537744" y="126796"/>
                </a:lnTo>
                <a:lnTo>
                  <a:pt x="624002" y="126796"/>
                </a:lnTo>
                <a:lnTo>
                  <a:pt x="624002" y="240182"/>
                </a:lnTo>
                <a:lnTo>
                  <a:pt x="597180" y="267004"/>
                </a:lnTo>
                <a:lnTo>
                  <a:pt x="486538" y="267004"/>
                </a:lnTo>
                <a:close/>
                <a:moveTo>
                  <a:pt x="259081" y="267004"/>
                </a:moveTo>
                <a:lnTo>
                  <a:pt x="259081" y="0"/>
                </a:lnTo>
                <a:lnTo>
                  <a:pt x="309372" y="0"/>
                </a:lnTo>
                <a:lnTo>
                  <a:pt x="393193" y="167030"/>
                </a:lnTo>
                <a:lnTo>
                  <a:pt x="393193" y="0"/>
                </a:lnTo>
                <a:lnTo>
                  <a:pt x="443484" y="0"/>
                </a:lnTo>
                <a:lnTo>
                  <a:pt x="443484" y="267004"/>
                </a:lnTo>
                <a:lnTo>
                  <a:pt x="393193" y="267004"/>
                </a:lnTo>
                <a:lnTo>
                  <a:pt x="309372" y="100279"/>
                </a:lnTo>
                <a:lnTo>
                  <a:pt x="309372" y="267004"/>
                </a:lnTo>
                <a:close/>
                <a:moveTo>
                  <a:pt x="188367" y="267004"/>
                </a:moveTo>
                <a:lnTo>
                  <a:pt x="188367" y="0"/>
                </a:lnTo>
                <a:lnTo>
                  <a:pt x="238659" y="0"/>
                </a:lnTo>
                <a:lnTo>
                  <a:pt x="238659" y="267004"/>
                </a:lnTo>
                <a:close/>
                <a:moveTo>
                  <a:pt x="49683" y="220675"/>
                </a:moveTo>
                <a:lnTo>
                  <a:pt x="92964" y="220675"/>
                </a:lnTo>
                <a:lnTo>
                  <a:pt x="65837" y="188061"/>
                </a:lnTo>
                <a:lnTo>
                  <a:pt x="103633" y="188061"/>
                </a:lnTo>
                <a:lnTo>
                  <a:pt x="112472" y="198729"/>
                </a:lnTo>
                <a:lnTo>
                  <a:pt x="112472" y="50292"/>
                </a:lnTo>
                <a:lnTo>
                  <a:pt x="49683" y="50292"/>
                </a:lnTo>
                <a:close/>
                <a:moveTo>
                  <a:pt x="0" y="240487"/>
                </a:moveTo>
                <a:lnTo>
                  <a:pt x="0" y="30480"/>
                </a:lnTo>
                <a:lnTo>
                  <a:pt x="7011" y="23469"/>
                </a:lnTo>
                <a:cubicBezTo>
                  <a:pt x="9246" y="21234"/>
                  <a:pt x="11329" y="19100"/>
                  <a:pt x="13259" y="17068"/>
                </a:cubicBezTo>
                <a:cubicBezTo>
                  <a:pt x="15190" y="15036"/>
                  <a:pt x="17171" y="13004"/>
                  <a:pt x="19203" y="10972"/>
                </a:cubicBezTo>
                <a:lnTo>
                  <a:pt x="26518" y="3657"/>
                </a:lnTo>
                <a:lnTo>
                  <a:pt x="135637" y="3657"/>
                </a:lnTo>
                <a:cubicBezTo>
                  <a:pt x="138278" y="6299"/>
                  <a:pt x="140615" y="8686"/>
                  <a:pt x="142647" y="10820"/>
                </a:cubicBezTo>
                <a:cubicBezTo>
                  <a:pt x="144679" y="12954"/>
                  <a:pt x="146711" y="15036"/>
                  <a:pt x="148743" y="17068"/>
                </a:cubicBezTo>
                <a:cubicBezTo>
                  <a:pt x="150775" y="19100"/>
                  <a:pt x="152807" y="21183"/>
                  <a:pt x="154839" y="23317"/>
                </a:cubicBezTo>
                <a:cubicBezTo>
                  <a:pt x="156871" y="25450"/>
                  <a:pt x="159208" y="27838"/>
                  <a:pt x="161849" y="30480"/>
                </a:cubicBezTo>
                <a:lnTo>
                  <a:pt x="161849" y="224332"/>
                </a:lnTo>
                <a:cubicBezTo>
                  <a:pt x="157785" y="228600"/>
                  <a:pt x="154026" y="232359"/>
                  <a:pt x="150572" y="235610"/>
                </a:cubicBezTo>
                <a:lnTo>
                  <a:pt x="146609" y="239572"/>
                </a:lnTo>
                <a:lnTo>
                  <a:pt x="169469" y="266700"/>
                </a:lnTo>
                <a:lnTo>
                  <a:pt x="131674" y="266700"/>
                </a:lnTo>
                <a:lnTo>
                  <a:pt x="126188" y="260299"/>
                </a:lnTo>
                <a:cubicBezTo>
                  <a:pt x="123953" y="262331"/>
                  <a:pt x="121717" y="264464"/>
                  <a:pt x="119482" y="266700"/>
                </a:cubicBezTo>
                <a:lnTo>
                  <a:pt x="26518" y="266700"/>
                </a:lnTo>
                <a:cubicBezTo>
                  <a:pt x="23876" y="264058"/>
                  <a:pt x="21489" y="261721"/>
                  <a:pt x="19355" y="259689"/>
                </a:cubicBezTo>
                <a:cubicBezTo>
                  <a:pt x="17222" y="257657"/>
                  <a:pt x="15190" y="255625"/>
                  <a:pt x="13259" y="253593"/>
                </a:cubicBezTo>
                <a:cubicBezTo>
                  <a:pt x="11329" y="251561"/>
                  <a:pt x="9297" y="249529"/>
                  <a:pt x="7163" y="247497"/>
                </a:cubicBezTo>
                <a:cubicBezTo>
                  <a:pt x="5030" y="245465"/>
                  <a:pt x="2642" y="243128"/>
                  <a:pt x="0" y="2404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81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qingqing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00000">
              <a:schemeClr val="tx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2867584-14DC-40A6-BBE6-48130B54339A}"/>
              </a:ext>
            </a:extLst>
          </p:cNvPr>
          <p:cNvSpPr txBox="1"/>
          <p:nvPr/>
        </p:nvSpPr>
        <p:spPr>
          <a:xfrm>
            <a:off x="817226" y="1625600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星球大战</a:t>
            </a:r>
          </a:p>
        </p:txBody>
      </p:sp>
      <p:pic>
        <p:nvPicPr>
          <p:cNvPr id="14" name="图片 13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342B5E27-3C6A-454F-9D76-D31DC19AB0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6135" y="0"/>
            <a:ext cx="7133318" cy="9564372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16" name="矩形: 剪去对角 15">
            <a:extLst>
              <a:ext uri="{FF2B5EF4-FFF2-40B4-BE49-F238E27FC236}">
                <a16:creationId xmlns:a16="http://schemas.microsoft.com/office/drawing/2014/main" id="{545C9F9D-E35F-42B3-AA76-E9E7F4C74FD6}"/>
              </a:ext>
            </a:extLst>
          </p:cNvPr>
          <p:cNvSpPr/>
          <p:nvPr/>
        </p:nvSpPr>
        <p:spPr>
          <a:xfrm>
            <a:off x="1039605" y="3873418"/>
            <a:ext cx="2322720" cy="781050"/>
          </a:xfrm>
          <a:prstGeom prst="snip2DiagRect">
            <a:avLst/>
          </a:prstGeom>
          <a:solidFill>
            <a:srgbClr val="9DA1A6"/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id="{2660593B-11FA-4EEE-ADC5-32AD2D480D75}"/>
              </a:ext>
            </a:extLst>
          </p:cNvPr>
          <p:cNvSpPr/>
          <p:nvPr/>
        </p:nvSpPr>
        <p:spPr>
          <a:xfrm>
            <a:off x="3592476" y="3873418"/>
            <a:ext cx="2732124" cy="781050"/>
          </a:xfrm>
          <a:prstGeom prst="snip2DiagRect">
            <a:avLst/>
          </a:prstGeom>
          <a:solidFill>
            <a:srgbClr val="9DA1A6"/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65F638-F617-4F9B-8507-5808ED164602}"/>
              </a:ext>
            </a:extLst>
          </p:cNvPr>
          <p:cNvSpPr txBox="1"/>
          <p:nvPr/>
        </p:nvSpPr>
        <p:spPr>
          <a:xfrm>
            <a:off x="1106240" y="399015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主讲：苘苘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EDF970-2F40-44AD-80BD-E831DABAF36B}"/>
              </a:ext>
            </a:extLst>
          </p:cNvPr>
          <p:cNvSpPr txBox="1"/>
          <p:nvPr/>
        </p:nvSpPr>
        <p:spPr>
          <a:xfrm>
            <a:off x="3687880" y="3990154"/>
            <a:ext cx="2515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时间：</a:t>
            </a:r>
            <a:r>
              <a:rPr lang="en-US" altLang="zh-CN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06.29</a:t>
            </a:r>
            <a:endParaRPr lang="zh-CN" altLang="en-US" sz="3200" b="1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770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A6BBE8B-BA01-44E7-A40A-F46D2EF6DC66}"/>
              </a:ext>
            </a:extLst>
          </p:cNvPr>
          <p:cNvSpPr/>
          <p:nvPr/>
        </p:nvSpPr>
        <p:spPr>
          <a:xfrm rot="1860936" flipH="1">
            <a:off x="3306789" y="-1936522"/>
            <a:ext cx="8651190" cy="9649228"/>
          </a:xfrm>
          <a:custGeom>
            <a:avLst/>
            <a:gdLst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9715950 w 10302228"/>
              <a:gd name="connsiteY4" fmla="*/ 9681487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9970383 w 10302228"/>
              <a:gd name="connsiteY7" fmla="*/ 9439723 h 9696312"/>
              <a:gd name="connsiteX8" fmla="*/ 5092460 w 10302228"/>
              <a:gd name="connsiteY8" fmla="*/ 1995171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9715950 w 10302228"/>
              <a:gd name="connsiteY4" fmla="*/ 9681487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9715950 w 10302228"/>
              <a:gd name="connsiteY4" fmla="*/ 9681487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7886727 w 10302228"/>
              <a:gd name="connsiteY4" fmla="*/ 9322634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7886727 w 10302228"/>
              <a:gd name="connsiteY4" fmla="*/ 9322634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7764462 w 10302228"/>
              <a:gd name="connsiteY4" fmla="*/ 9649228 h 9696312"/>
              <a:gd name="connsiteX5" fmla="*/ 10302228 w 10302228"/>
              <a:gd name="connsiteY5" fmla="*/ 9696312 h 9696312"/>
              <a:gd name="connsiteX6" fmla="*/ 10302228 w 10302228"/>
              <a:gd name="connsiteY6" fmla="*/ 9696311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10302228"/>
              <a:gd name="connsiteY0" fmla="*/ 1901536 h 9696312"/>
              <a:gd name="connsiteX1" fmla="*/ 1906031 w 10302228"/>
              <a:gd name="connsiteY1" fmla="*/ 0 h 9696312"/>
              <a:gd name="connsiteX2" fmla="*/ 0 w 10302228"/>
              <a:gd name="connsiteY2" fmla="*/ 3170213 h 9696312"/>
              <a:gd name="connsiteX3" fmla="*/ 32765 w 10302228"/>
              <a:gd name="connsiteY3" fmla="*/ 3242688 h 9696312"/>
              <a:gd name="connsiteX4" fmla="*/ 7764462 w 10302228"/>
              <a:gd name="connsiteY4" fmla="*/ 9649228 h 9696312"/>
              <a:gd name="connsiteX5" fmla="*/ 10302228 w 10302228"/>
              <a:gd name="connsiteY5" fmla="*/ 9696312 h 9696312"/>
              <a:gd name="connsiteX6" fmla="*/ 8490768 w 10302228"/>
              <a:gd name="connsiteY6" fmla="*/ 8962853 h 9696312"/>
              <a:gd name="connsiteX7" fmla="*/ 8629820 w 10302228"/>
              <a:gd name="connsiteY7" fmla="*/ 8218812 h 9696312"/>
              <a:gd name="connsiteX8" fmla="*/ 5092460 w 10302228"/>
              <a:gd name="connsiteY8" fmla="*/ 1995171 h 9696312"/>
              <a:gd name="connsiteX9" fmla="*/ 5068768 w 10302228"/>
              <a:gd name="connsiteY9" fmla="*/ 1901536 h 9696312"/>
              <a:gd name="connsiteX0" fmla="*/ 5068768 w 8651190"/>
              <a:gd name="connsiteY0" fmla="*/ 1901536 h 9649228"/>
              <a:gd name="connsiteX1" fmla="*/ 1906031 w 8651190"/>
              <a:gd name="connsiteY1" fmla="*/ 0 h 9649228"/>
              <a:gd name="connsiteX2" fmla="*/ 0 w 8651190"/>
              <a:gd name="connsiteY2" fmla="*/ 3170213 h 9649228"/>
              <a:gd name="connsiteX3" fmla="*/ 32765 w 8651190"/>
              <a:gd name="connsiteY3" fmla="*/ 3242688 h 9649228"/>
              <a:gd name="connsiteX4" fmla="*/ 7764462 w 8651190"/>
              <a:gd name="connsiteY4" fmla="*/ 9649228 h 9649228"/>
              <a:gd name="connsiteX5" fmla="*/ 8300994 w 8651190"/>
              <a:gd name="connsiteY5" fmla="*/ 9278497 h 9649228"/>
              <a:gd name="connsiteX6" fmla="*/ 8490768 w 8651190"/>
              <a:gd name="connsiteY6" fmla="*/ 8962853 h 9649228"/>
              <a:gd name="connsiteX7" fmla="*/ 8629820 w 8651190"/>
              <a:gd name="connsiteY7" fmla="*/ 8218812 h 9649228"/>
              <a:gd name="connsiteX8" fmla="*/ 5092460 w 8651190"/>
              <a:gd name="connsiteY8" fmla="*/ 1995171 h 9649228"/>
              <a:gd name="connsiteX9" fmla="*/ 5068768 w 8651190"/>
              <a:gd name="connsiteY9" fmla="*/ 1901536 h 9649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51190" h="9649228">
                <a:moveTo>
                  <a:pt x="5068768" y="1901536"/>
                </a:moveTo>
                <a:lnTo>
                  <a:pt x="1906031" y="0"/>
                </a:lnTo>
                <a:lnTo>
                  <a:pt x="0" y="3170213"/>
                </a:lnTo>
                <a:lnTo>
                  <a:pt x="32765" y="3242688"/>
                </a:lnTo>
                <a:cubicBezTo>
                  <a:pt x="1792732" y="6895213"/>
                  <a:pt x="3643545" y="8515865"/>
                  <a:pt x="7764462" y="9649228"/>
                </a:cubicBezTo>
                <a:lnTo>
                  <a:pt x="8300994" y="9278497"/>
                </a:lnTo>
                <a:lnTo>
                  <a:pt x="8490768" y="8962853"/>
                </a:lnTo>
                <a:cubicBezTo>
                  <a:pt x="8380153" y="8877324"/>
                  <a:pt x="8740435" y="8304341"/>
                  <a:pt x="8629820" y="8218812"/>
                </a:cubicBezTo>
                <a:cubicBezTo>
                  <a:pt x="6520207" y="6213613"/>
                  <a:pt x="5874086" y="4906678"/>
                  <a:pt x="5092460" y="1995171"/>
                </a:cubicBezTo>
                <a:lnTo>
                  <a:pt x="5068768" y="1901536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16000"/>
                </a:schemeClr>
              </a:gs>
              <a:gs pos="0">
                <a:schemeClr val="tx1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A5BA1C2B-34C8-4082-AAEB-00E5C354E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912" y="2800432"/>
            <a:ext cx="3441905" cy="3185208"/>
          </a:xfrm>
          <a:custGeom>
            <a:avLst/>
            <a:gdLst>
              <a:gd name="connsiteX0" fmla="*/ 0 w 2527300"/>
              <a:gd name="connsiteY0" fmla="*/ 0 h 4559300"/>
              <a:gd name="connsiteX1" fmla="*/ 2527300 w 2527300"/>
              <a:gd name="connsiteY1" fmla="*/ 0 h 4559300"/>
              <a:gd name="connsiteX2" fmla="*/ 2527300 w 2527300"/>
              <a:gd name="connsiteY2" fmla="*/ 4559300 h 4559300"/>
              <a:gd name="connsiteX3" fmla="*/ 0 w 2527300"/>
              <a:gd name="connsiteY3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559300">
                <a:moveTo>
                  <a:pt x="0" y="0"/>
                </a:moveTo>
                <a:lnTo>
                  <a:pt x="2527300" y="0"/>
                </a:lnTo>
                <a:lnTo>
                  <a:pt x="2527300" y="4559300"/>
                </a:lnTo>
                <a:lnTo>
                  <a:pt x="0" y="455930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60A0A35-474A-43B8-A8B1-7F6CFE30CDB4}"/>
              </a:ext>
            </a:extLst>
          </p:cNvPr>
          <p:cNvSpPr txBox="1"/>
          <p:nvPr/>
        </p:nvSpPr>
        <p:spPr>
          <a:xfrm>
            <a:off x="4005968" y="3124200"/>
            <a:ext cx="2369432" cy="1993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95942B-1508-4D35-8ED7-C83878D651C4}"/>
              </a:ext>
            </a:extLst>
          </p:cNvPr>
          <p:cNvSpPr txBox="1"/>
          <p:nvPr/>
        </p:nvSpPr>
        <p:spPr>
          <a:xfrm>
            <a:off x="9540844" y="600633"/>
            <a:ext cx="2369432" cy="263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44F547C-524C-438C-B135-B2078A8CD8CA}"/>
              </a:ext>
            </a:extLst>
          </p:cNvPr>
          <p:cNvSpPr txBox="1"/>
          <p:nvPr/>
        </p:nvSpPr>
        <p:spPr>
          <a:xfrm>
            <a:off x="6773261" y="2111844"/>
            <a:ext cx="2369432" cy="2316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777443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55C7B08-E4C0-4E6C-AA8F-951A1A73B263}"/>
              </a:ext>
            </a:extLst>
          </p:cNvPr>
          <p:cNvGrpSpPr/>
          <p:nvPr/>
        </p:nvGrpSpPr>
        <p:grpSpPr>
          <a:xfrm flipV="1">
            <a:off x="96413" y="6384956"/>
            <a:ext cx="2830286" cy="385960"/>
            <a:chOff x="119063" y="83343"/>
            <a:chExt cx="2986005" cy="4071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FFD7C33-886D-404D-B147-AA904F23922D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A6868F-F903-4E71-AA30-B85B1DD497A0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471C2C-C195-4468-B2E3-D1B3A8DE99B4}"/>
              </a:ext>
            </a:extLst>
          </p:cNvPr>
          <p:cNvGrpSpPr/>
          <p:nvPr/>
        </p:nvGrpSpPr>
        <p:grpSpPr>
          <a:xfrm flipH="1" flipV="1">
            <a:off x="9274630" y="6384956"/>
            <a:ext cx="2830286" cy="385960"/>
            <a:chOff x="119063" y="83343"/>
            <a:chExt cx="2986005" cy="4071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F950F2-B68E-4698-8A38-E8961F627C17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469758-F28A-43CE-B54A-F3CF7C3BCD02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9829A29E-D9E2-4173-87CA-1717C0A9B7F3}"/>
              </a:ext>
            </a:extLst>
          </p:cNvPr>
          <p:cNvSpPr/>
          <p:nvPr/>
        </p:nvSpPr>
        <p:spPr>
          <a:xfrm>
            <a:off x="2282055" y="3667659"/>
            <a:ext cx="7900962" cy="1902382"/>
          </a:xfrm>
          <a:prstGeom prst="snip2DiagRect">
            <a:avLst/>
          </a:prstGeom>
          <a:gradFill>
            <a:gsLst>
              <a:gs pos="50000">
                <a:schemeClr val="bg1">
                  <a:alpha val="15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accent1">
                    <a:lumMod val="45000"/>
                    <a:lumOff val="55000"/>
                    <a:alpha val="73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BF0709-2FBF-4038-97E6-119FB896705C}"/>
              </a:ext>
            </a:extLst>
          </p:cNvPr>
          <p:cNvSpPr txBox="1"/>
          <p:nvPr/>
        </p:nvSpPr>
        <p:spPr>
          <a:xfrm>
            <a:off x="3225663" y="3820387"/>
            <a:ext cx="57406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 星球大战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73C414-AC43-45E5-A78A-21B69EE88734}"/>
              </a:ext>
            </a:extLst>
          </p:cNvPr>
          <p:cNvSpPr txBox="1"/>
          <p:nvPr/>
        </p:nvSpPr>
        <p:spPr>
          <a:xfrm>
            <a:off x="5279390" y="1833002"/>
            <a:ext cx="19062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115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392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剪去对角 47">
            <a:extLst>
              <a:ext uri="{FF2B5EF4-FFF2-40B4-BE49-F238E27FC236}">
                <a16:creationId xmlns:a16="http://schemas.microsoft.com/office/drawing/2014/main" id="{DFDED98A-1B4D-4DBC-9AD2-3F455DC9A81B}"/>
              </a:ext>
            </a:extLst>
          </p:cNvPr>
          <p:cNvSpPr/>
          <p:nvPr/>
        </p:nvSpPr>
        <p:spPr>
          <a:xfrm rot="5400000">
            <a:off x="-183019" y="2526420"/>
            <a:ext cx="3666754" cy="2278534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50000">
                <a:srgbClr val="FFFFFF">
                  <a:alpha val="1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剪去对角 49">
            <a:extLst>
              <a:ext uri="{FF2B5EF4-FFF2-40B4-BE49-F238E27FC236}">
                <a16:creationId xmlns:a16="http://schemas.microsoft.com/office/drawing/2014/main" id="{F35D1299-06A9-4C5E-81D4-BD3ABCB05592}"/>
              </a:ext>
            </a:extLst>
          </p:cNvPr>
          <p:cNvSpPr/>
          <p:nvPr/>
        </p:nvSpPr>
        <p:spPr>
          <a:xfrm rot="5400000">
            <a:off x="2369398" y="1612056"/>
            <a:ext cx="3666754" cy="2278534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50000">
                <a:srgbClr val="FFFFFF">
                  <a:alpha val="1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剪去对角 50">
            <a:extLst>
              <a:ext uri="{FF2B5EF4-FFF2-40B4-BE49-F238E27FC236}">
                <a16:creationId xmlns:a16="http://schemas.microsoft.com/office/drawing/2014/main" id="{80105DC0-727D-466B-A7FA-EA41F72FE7CD}"/>
              </a:ext>
            </a:extLst>
          </p:cNvPr>
          <p:cNvSpPr/>
          <p:nvPr/>
        </p:nvSpPr>
        <p:spPr>
          <a:xfrm rot="5400000">
            <a:off x="5036358" y="946993"/>
            <a:ext cx="3666754" cy="2278534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50000">
                <a:srgbClr val="FFFFFF">
                  <a:alpha val="1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剪去对角 51">
            <a:extLst>
              <a:ext uri="{FF2B5EF4-FFF2-40B4-BE49-F238E27FC236}">
                <a16:creationId xmlns:a16="http://schemas.microsoft.com/office/drawing/2014/main" id="{719819C3-2DFD-4AC4-B2CE-1212DFAB136F}"/>
              </a:ext>
            </a:extLst>
          </p:cNvPr>
          <p:cNvSpPr/>
          <p:nvPr/>
        </p:nvSpPr>
        <p:spPr>
          <a:xfrm rot="5400000">
            <a:off x="7653546" y="349542"/>
            <a:ext cx="3666754" cy="2278534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50000">
                <a:srgbClr val="FFFFFF">
                  <a:alpha val="1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户外, 沙漠, 沙滩, 站&#10;&#10;描述已自动生成">
            <a:extLst>
              <a:ext uri="{FF2B5EF4-FFF2-40B4-BE49-F238E27FC236}">
                <a16:creationId xmlns:a16="http://schemas.microsoft.com/office/drawing/2014/main" id="{9E2DF290-3E24-4075-8E90-10D872391E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75300"/>
            <a:ext cx="12182015" cy="1282700"/>
          </a:xfrm>
          <a:custGeom>
            <a:avLst/>
            <a:gdLst>
              <a:gd name="connsiteX0" fmla="*/ 0 w 12182015"/>
              <a:gd name="connsiteY0" fmla="*/ 0 h 1282700"/>
              <a:gd name="connsiteX1" fmla="*/ 12182015 w 12182015"/>
              <a:gd name="connsiteY1" fmla="*/ 0 h 1282700"/>
              <a:gd name="connsiteX2" fmla="*/ 12182015 w 12182015"/>
              <a:gd name="connsiteY2" fmla="*/ 1282700 h 1282700"/>
              <a:gd name="connsiteX3" fmla="*/ 0 w 12182015"/>
              <a:gd name="connsiteY3" fmla="*/ 128270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015" h="1282700">
                <a:moveTo>
                  <a:pt x="0" y="0"/>
                </a:moveTo>
                <a:lnTo>
                  <a:pt x="12182015" y="0"/>
                </a:lnTo>
                <a:lnTo>
                  <a:pt x="12182015" y="1282700"/>
                </a:lnTo>
                <a:lnTo>
                  <a:pt x="0" y="128270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2FF20E2-0EEA-47E0-80CB-A464D726D0E4}"/>
              </a:ext>
            </a:extLst>
          </p:cNvPr>
          <p:cNvSpPr/>
          <p:nvPr/>
        </p:nvSpPr>
        <p:spPr>
          <a:xfrm>
            <a:off x="0" y="5575300"/>
            <a:ext cx="12192000" cy="1282700"/>
          </a:xfrm>
          <a:prstGeom prst="rect">
            <a:avLst/>
          </a:prstGeom>
          <a:gradFill>
            <a:gsLst>
              <a:gs pos="92000">
                <a:schemeClr val="bg2">
                  <a:alpha val="97000"/>
                </a:schemeClr>
              </a:gs>
              <a:gs pos="0">
                <a:schemeClr val="tx1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pic>
        <p:nvPicPr>
          <p:cNvPr id="3" name="图片 2" descr="雪地上&#10;&#10;低可信度描述已自动生成">
            <a:extLst>
              <a:ext uri="{FF2B5EF4-FFF2-40B4-BE49-F238E27FC236}">
                <a16:creationId xmlns:a16="http://schemas.microsoft.com/office/drawing/2014/main" id="{67523F25-BD05-4C21-9A86-D90E933F2F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08275"/>
            <a:ext cx="12192000" cy="3752850"/>
          </a:xfrm>
          <a:prstGeom prst="rect">
            <a:avLst/>
          </a:pr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46E1623-0B38-46A3-8F41-C4BE883656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3572" y="5930728"/>
            <a:ext cx="2603218" cy="927273"/>
          </a:xfrm>
          <a:custGeom>
            <a:avLst/>
            <a:gdLst>
              <a:gd name="connsiteX0" fmla="*/ 0 w 2603218"/>
              <a:gd name="connsiteY0" fmla="*/ 0 h 927273"/>
              <a:gd name="connsiteX1" fmla="*/ 2603218 w 2603218"/>
              <a:gd name="connsiteY1" fmla="*/ 0 h 927273"/>
              <a:gd name="connsiteX2" fmla="*/ 2603218 w 2603218"/>
              <a:gd name="connsiteY2" fmla="*/ 927273 h 927273"/>
              <a:gd name="connsiteX3" fmla="*/ 0 w 2603218"/>
              <a:gd name="connsiteY3" fmla="*/ 927273 h 92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218" h="927273">
                <a:moveTo>
                  <a:pt x="0" y="0"/>
                </a:moveTo>
                <a:lnTo>
                  <a:pt x="2603218" y="0"/>
                </a:lnTo>
                <a:lnTo>
                  <a:pt x="2603218" y="927273"/>
                </a:lnTo>
                <a:lnTo>
                  <a:pt x="0" y="927273"/>
                </a:lnTo>
                <a:close/>
              </a:path>
            </a:pathLst>
          </a:custGeom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1952B5C-5451-4117-A7AB-E96D798AADF0}"/>
              </a:ext>
            </a:extLst>
          </p:cNvPr>
          <p:cNvSpPr/>
          <p:nvPr/>
        </p:nvSpPr>
        <p:spPr>
          <a:xfrm>
            <a:off x="8202762" y="5397500"/>
            <a:ext cx="2278534" cy="4013200"/>
          </a:xfrm>
          <a:custGeom>
            <a:avLst/>
            <a:gdLst/>
            <a:ahLst/>
            <a:cxnLst/>
            <a:rect l="0" t="0" r="0" b="0"/>
            <a:pathLst>
              <a:path w="4946656" h="8712586">
                <a:moveTo>
                  <a:pt x="2324791" y="12296"/>
                </a:moveTo>
                <a:cubicBezTo>
                  <a:pt x="2307740" y="19059"/>
                  <a:pt x="2282040" y="27631"/>
                  <a:pt x="2267680" y="31346"/>
                </a:cubicBezTo>
                <a:cubicBezTo>
                  <a:pt x="2083118" y="79089"/>
                  <a:pt x="1957598" y="171378"/>
                  <a:pt x="1909050" y="295030"/>
                </a:cubicBezTo>
                <a:cubicBezTo>
                  <a:pt x="1881461" y="365298"/>
                  <a:pt x="1859596" y="614793"/>
                  <a:pt x="1875480" y="678079"/>
                </a:cubicBezTo>
                <a:cubicBezTo>
                  <a:pt x="1881587" y="702412"/>
                  <a:pt x="1864560" y="746044"/>
                  <a:pt x="1804535" y="859873"/>
                </a:cubicBezTo>
                <a:cubicBezTo>
                  <a:pt x="1724458" y="1011729"/>
                  <a:pt x="1665139" y="1174055"/>
                  <a:pt x="1665139" y="1241327"/>
                </a:cubicBezTo>
                <a:cubicBezTo>
                  <a:pt x="1665139" y="1283923"/>
                  <a:pt x="1695657" y="1316632"/>
                  <a:pt x="1741339" y="1322998"/>
                </a:cubicBezTo>
                <a:cubicBezTo>
                  <a:pt x="1766474" y="1326500"/>
                  <a:pt x="1745308" y="1341216"/>
                  <a:pt x="1639739" y="1393634"/>
                </a:cubicBezTo>
                <a:cubicBezTo>
                  <a:pt x="1505482" y="1460297"/>
                  <a:pt x="1468935" y="1479886"/>
                  <a:pt x="1299613" y="1575931"/>
                </a:cubicBezTo>
                <a:cubicBezTo>
                  <a:pt x="1205647" y="1629232"/>
                  <a:pt x="1106339" y="1715462"/>
                  <a:pt x="1106339" y="1743754"/>
                </a:cubicBezTo>
                <a:cubicBezTo>
                  <a:pt x="1106339" y="1752319"/>
                  <a:pt x="1094909" y="1780652"/>
                  <a:pt x="1080939" y="1806717"/>
                </a:cubicBezTo>
                <a:cubicBezTo>
                  <a:pt x="1066969" y="1832782"/>
                  <a:pt x="1055539" y="1864287"/>
                  <a:pt x="1055539" y="1876728"/>
                </a:cubicBezTo>
                <a:cubicBezTo>
                  <a:pt x="1055539" y="1889169"/>
                  <a:pt x="1047162" y="1911308"/>
                  <a:pt x="1036924" y="1925925"/>
                </a:cubicBezTo>
                <a:cubicBezTo>
                  <a:pt x="1026685" y="1940543"/>
                  <a:pt x="1010147" y="1983248"/>
                  <a:pt x="1000172" y="2020826"/>
                </a:cubicBezTo>
                <a:cubicBezTo>
                  <a:pt x="984623" y="2079402"/>
                  <a:pt x="984567" y="2093120"/>
                  <a:pt x="999782" y="2116973"/>
                </a:cubicBezTo>
                <a:cubicBezTo>
                  <a:pt x="1015583" y="2141747"/>
                  <a:pt x="1014804" y="2146705"/>
                  <a:pt x="992681" y="2162201"/>
                </a:cubicBezTo>
                <a:cubicBezTo>
                  <a:pt x="958041" y="2186464"/>
                  <a:pt x="941239" y="2237669"/>
                  <a:pt x="941239" y="2318977"/>
                </a:cubicBezTo>
                <a:cubicBezTo>
                  <a:pt x="941239" y="2357161"/>
                  <a:pt x="930108" y="2421444"/>
                  <a:pt x="916503" y="2461829"/>
                </a:cubicBezTo>
                <a:cubicBezTo>
                  <a:pt x="902898" y="2502215"/>
                  <a:pt x="883073" y="2576954"/>
                  <a:pt x="872447" y="2627916"/>
                </a:cubicBezTo>
                <a:cubicBezTo>
                  <a:pt x="859331" y="2690820"/>
                  <a:pt x="841284" y="2735421"/>
                  <a:pt x="816246" y="2766812"/>
                </a:cubicBezTo>
                <a:cubicBezTo>
                  <a:pt x="780474" y="2811659"/>
                  <a:pt x="765775" y="2863104"/>
                  <a:pt x="688726" y="3213100"/>
                </a:cubicBezTo>
                <a:cubicBezTo>
                  <a:pt x="681807" y="3244533"/>
                  <a:pt x="667046" y="3298825"/>
                  <a:pt x="655926" y="3333750"/>
                </a:cubicBezTo>
                <a:cubicBezTo>
                  <a:pt x="644805" y="3368675"/>
                  <a:pt x="627671" y="3422967"/>
                  <a:pt x="617850" y="3454400"/>
                </a:cubicBezTo>
                <a:cubicBezTo>
                  <a:pt x="578269" y="3581078"/>
                  <a:pt x="538120" y="4006878"/>
                  <a:pt x="528038" y="4406900"/>
                </a:cubicBezTo>
                <a:cubicBezTo>
                  <a:pt x="523901" y="4571047"/>
                  <a:pt x="512565" y="4782503"/>
                  <a:pt x="502848" y="4876800"/>
                </a:cubicBezTo>
                <a:cubicBezTo>
                  <a:pt x="493131" y="4971097"/>
                  <a:pt x="484449" y="5136833"/>
                  <a:pt x="483555" y="5245100"/>
                </a:cubicBezTo>
                <a:cubicBezTo>
                  <a:pt x="480984" y="5556462"/>
                  <a:pt x="463968" y="5797598"/>
                  <a:pt x="419928" y="6146800"/>
                </a:cubicBezTo>
                <a:cubicBezTo>
                  <a:pt x="412440" y="6206172"/>
                  <a:pt x="401171" y="6323330"/>
                  <a:pt x="394885" y="6407150"/>
                </a:cubicBezTo>
                <a:cubicBezTo>
                  <a:pt x="388599" y="6490970"/>
                  <a:pt x="374728" y="6665278"/>
                  <a:pt x="364061" y="6794500"/>
                </a:cubicBezTo>
                <a:cubicBezTo>
                  <a:pt x="353395" y="6923722"/>
                  <a:pt x="341567" y="7069455"/>
                  <a:pt x="337778" y="7118350"/>
                </a:cubicBezTo>
                <a:cubicBezTo>
                  <a:pt x="333989" y="7167245"/>
                  <a:pt x="325785" y="7241540"/>
                  <a:pt x="319547" y="7283450"/>
                </a:cubicBezTo>
                <a:cubicBezTo>
                  <a:pt x="313308" y="7325360"/>
                  <a:pt x="301617" y="7416800"/>
                  <a:pt x="293565" y="7486650"/>
                </a:cubicBezTo>
                <a:cubicBezTo>
                  <a:pt x="261901" y="7761355"/>
                  <a:pt x="216892" y="7890347"/>
                  <a:pt x="103018" y="8032750"/>
                </a:cubicBezTo>
                <a:cubicBezTo>
                  <a:pt x="26067" y="8128979"/>
                  <a:pt x="0" y="8257470"/>
                  <a:pt x="53954" y="8274594"/>
                </a:cubicBezTo>
                <a:cubicBezTo>
                  <a:pt x="68867" y="8279328"/>
                  <a:pt x="156021" y="8282012"/>
                  <a:pt x="247629" y="8280560"/>
                </a:cubicBezTo>
                <a:cubicBezTo>
                  <a:pt x="339237" y="8279107"/>
                  <a:pt x="464195" y="8285039"/>
                  <a:pt x="525314" y="8293742"/>
                </a:cubicBezTo>
                <a:cubicBezTo>
                  <a:pt x="627883" y="8308346"/>
                  <a:pt x="636439" y="8311793"/>
                  <a:pt x="636439" y="8338512"/>
                </a:cubicBezTo>
                <a:cubicBezTo>
                  <a:pt x="636439" y="8356030"/>
                  <a:pt x="652607" y="8380112"/>
                  <a:pt x="677388" y="8399507"/>
                </a:cubicBezTo>
                <a:lnTo>
                  <a:pt x="718337" y="8431554"/>
                </a:lnTo>
                <a:lnTo>
                  <a:pt x="690088" y="8469763"/>
                </a:lnTo>
                <a:cubicBezTo>
                  <a:pt x="674551" y="8490778"/>
                  <a:pt x="661839" y="8524577"/>
                  <a:pt x="661839" y="8544873"/>
                </a:cubicBezTo>
                <a:cubicBezTo>
                  <a:pt x="661839" y="8662091"/>
                  <a:pt x="812487" y="8696144"/>
                  <a:pt x="1099989" y="8643913"/>
                </a:cubicBezTo>
                <a:cubicBezTo>
                  <a:pt x="1244864" y="8617593"/>
                  <a:pt x="1285393" y="8600422"/>
                  <a:pt x="1301147" y="8558686"/>
                </a:cubicBezTo>
                <a:cubicBezTo>
                  <a:pt x="1313049" y="8527154"/>
                  <a:pt x="1321935" y="8521700"/>
                  <a:pt x="1361411" y="8521700"/>
                </a:cubicBezTo>
                <a:cubicBezTo>
                  <a:pt x="1435732" y="8521700"/>
                  <a:pt x="1470301" y="8485280"/>
                  <a:pt x="1477416" y="8399484"/>
                </a:cubicBezTo>
                <a:cubicBezTo>
                  <a:pt x="1481317" y="8352439"/>
                  <a:pt x="1490698" y="8322053"/>
                  <a:pt x="1504417" y="8312022"/>
                </a:cubicBezTo>
                <a:cubicBezTo>
                  <a:pt x="1515979" y="8303567"/>
                  <a:pt x="1522669" y="8288707"/>
                  <a:pt x="1519284" y="8279000"/>
                </a:cubicBezTo>
                <a:cubicBezTo>
                  <a:pt x="1506853" y="8243357"/>
                  <a:pt x="1546843" y="8238099"/>
                  <a:pt x="1607404" y="8267416"/>
                </a:cubicBezTo>
                <a:cubicBezTo>
                  <a:pt x="1665063" y="8295329"/>
                  <a:pt x="1671220" y="8295711"/>
                  <a:pt x="1840933" y="8281892"/>
                </a:cubicBezTo>
                <a:cubicBezTo>
                  <a:pt x="2157396" y="8256126"/>
                  <a:pt x="2350865" y="8253619"/>
                  <a:pt x="2417591" y="8274419"/>
                </a:cubicBezTo>
                <a:cubicBezTo>
                  <a:pt x="2462728" y="8288490"/>
                  <a:pt x="2491556" y="8290156"/>
                  <a:pt x="2532219" y="8281043"/>
                </a:cubicBezTo>
                <a:cubicBezTo>
                  <a:pt x="2562098" y="8274347"/>
                  <a:pt x="2674979" y="8265177"/>
                  <a:pt x="2783066" y="8260665"/>
                </a:cubicBezTo>
                <a:lnTo>
                  <a:pt x="2979589" y="8252461"/>
                </a:lnTo>
                <a:lnTo>
                  <a:pt x="2994556" y="8360819"/>
                </a:lnTo>
                <a:cubicBezTo>
                  <a:pt x="3002789" y="8420417"/>
                  <a:pt x="3015995" y="8481269"/>
                  <a:pt x="3023904" y="8496047"/>
                </a:cubicBezTo>
                <a:cubicBezTo>
                  <a:pt x="3040868" y="8527745"/>
                  <a:pt x="3085917" y="8547100"/>
                  <a:pt x="3142731" y="8547100"/>
                </a:cubicBezTo>
                <a:cubicBezTo>
                  <a:pt x="3176197" y="8547100"/>
                  <a:pt x="3186098" y="8553796"/>
                  <a:pt x="3197568" y="8584183"/>
                </a:cubicBezTo>
                <a:cubicBezTo>
                  <a:pt x="3217504" y="8637000"/>
                  <a:pt x="3292459" y="8670510"/>
                  <a:pt x="3444539" y="8694598"/>
                </a:cubicBezTo>
                <a:cubicBezTo>
                  <a:pt x="3550797" y="8711427"/>
                  <a:pt x="3593385" y="8712585"/>
                  <a:pt x="3682593" y="8701070"/>
                </a:cubicBezTo>
                <a:cubicBezTo>
                  <a:pt x="3742347" y="8693356"/>
                  <a:pt x="3799078" y="8679204"/>
                  <a:pt x="3808662" y="8669620"/>
                </a:cubicBezTo>
                <a:cubicBezTo>
                  <a:pt x="3836549" y="8641733"/>
                  <a:pt x="3843261" y="8555540"/>
                  <a:pt x="3819106" y="8535493"/>
                </a:cubicBezTo>
                <a:cubicBezTo>
                  <a:pt x="3807904" y="8526197"/>
                  <a:pt x="3798739" y="8503353"/>
                  <a:pt x="3798739" y="8484730"/>
                </a:cubicBezTo>
                <a:cubicBezTo>
                  <a:pt x="3798739" y="8466107"/>
                  <a:pt x="3787309" y="8428451"/>
                  <a:pt x="3773339" y="8401050"/>
                </a:cubicBezTo>
                <a:cubicBezTo>
                  <a:pt x="3759369" y="8373649"/>
                  <a:pt x="3747939" y="8349580"/>
                  <a:pt x="3747939" y="8347565"/>
                </a:cubicBezTo>
                <a:cubicBezTo>
                  <a:pt x="3747939" y="8345549"/>
                  <a:pt x="3787225" y="8343900"/>
                  <a:pt x="3835242" y="8343900"/>
                </a:cubicBezTo>
                <a:cubicBezTo>
                  <a:pt x="3883259" y="8343900"/>
                  <a:pt x="3947406" y="8335128"/>
                  <a:pt x="3977790" y="8324408"/>
                </a:cubicBezTo>
                <a:cubicBezTo>
                  <a:pt x="4022173" y="8308749"/>
                  <a:pt x="4045530" y="8307597"/>
                  <a:pt x="4096583" y="8318546"/>
                </a:cubicBezTo>
                <a:cubicBezTo>
                  <a:pt x="4131534" y="8326041"/>
                  <a:pt x="4240266" y="8334852"/>
                  <a:pt x="4338210" y="8338127"/>
                </a:cubicBezTo>
                <a:cubicBezTo>
                  <a:pt x="4436153" y="8341401"/>
                  <a:pt x="4590584" y="8347340"/>
                  <a:pt x="4681389" y="8351324"/>
                </a:cubicBezTo>
                <a:cubicBezTo>
                  <a:pt x="4825875" y="8357665"/>
                  <a:pt x="4851892" y="8355672"/>
                  <a:pt x="4889765" y="8335360"/>
                </a:cubicBezTo>
                <a:cubicBezTo>
                  <a:pt x="4946655" y="8304848"/>
                  <a:pt x="4942177" y="8286918"/>
                  <a:pt x="4877445" y="8286032"/>
                </a:cubicBezTo>
                <a:cubicBezTo>
                  <a:pt x="4830450" y="8285389"/>
                  <a:pt x="4818229" y="8277954"/>
                  <a:pt x="4759338" y="8214169"/>
                </a:cubicBezTo>
                <a:cubicBezTo>
                  <a:pt x="4567774" y="8006692"/>
                  <a:pt x="4465679" y="7837234"/>
                  <a:pt x="4454742" y="7708602"/>
                </a:cubicBezTo>
                <a:cubicBezTo>
                  <a:pt x="4450329" y="7656712"/>
                  <a:pt x="4423410" y="7582340"/>
                  <a:pt x="4351313" y="7422852"/>
                </a:cubicBezTo>
                <a:cubicBezTo>
                  <a:pt x="4244856" y="7187354"/>
                  <a:pt x="4235060" y="7150977"/>
                  <a:pt x="4187236" y="6813550"/>
                </a:cubicBezTo>
                <a:cubicBezTo>
                  <a:pt x="4125574" y="6378490"/>
                  <a:pt x="4102720" y="6177643"/>
                  <a:pt x="4091139" y="5969000"/>
                </a:cubicBezTo>
                <a:cubicBezTo>
                  <a:pt x="4084742" y="5853747"/>
                  <a:pt x="4073867" y="5708015"/>
                  <a:pt x="4066973" y="5645150"/>
                </a:cubicBezTo>
                <a:cubicBezTo>
                  <a:pt x="4060078" y="5582285"/>
                  <a:pt x="4047779" y="5459413"/>
                  <a:pt x="4039641" y="5372100"/>
                </a:cubicBezTo>
                <a:cubicBezTo>
                  <a:pt x="4031503" y="5284788"/>
                  <a:pt x="4019734" y="5179060"/>
                  <a:pt x="4013488" y="5137150"/>
                </a:cubicBezTo>
                <a:cubicBezTo>
                  <a:pt x="3998412" y="5036000"/>
                  <a:pt x="4008808" y="4945370"/>
                  <a:pt x="4040039" y="4905665"/>
                </a:cubicBezTo>
                <a:cubicBezTo>
                  <a:pt x="4054009" y="4887906"/>
                  <a:pt x="4065439" y="4863415"/>
                  <a:pt x="4065439" y="4851242"/>
                </a:cubicBezTo>
                <a:cubicBezTo>
                  <a:pt x="4065439" y="4839070"/>
                  <a:pt x="4073714" y="4822242"/>
                  <a:pt x="4083829" y="4813848"/>
                </a:cubicBezTo>
                <a:cubicBezTo>
                  <a:pt x="4093943" y="4805454"/>
                  <a:pt x="4110511" y="4770300"/>
                  <a:pt x="4120645" y="4735728"/>
                </a:cubicBezTo>
                <a:cubicBezTo>
                  <a:pt x="4137687" y="4677594"/>
                  <a:pt x="4137130" y="4667413"/>
                  <a:pt x="4113239" y="4600211"/>
                </a:cubicBezTo>
                <a:cubicBezTo>
                  <a:pt x="4099032" y="4560247"/>
                  <a:pt x="4070626" y="4478972"/>
                  <a:pt x="4050116" y="4419600"/>
                </a:cubicBezTo>
                <a:cubicBezTo>
                  <a:pt x="4029606" y="4360228"/>
                  <a:pt x="4006691" y="4304571"/>
                  <a:pt x="3999195" y="4295920"/>
                </a:cubicBezTo>
                <a:cubicBezTo>
                  <a:pt x="3984315" y="4278748"/>
                  <a:pt x="3985144" y="4194803"/>
                  <a:pt x="4003297" y="3880598"/>
                </a:cubicBezTo>
                <a:cubicBezTo>
                  <a:pt x="4012827" y="3715644"/>
                  <a:pt x="4019665" y="3670229"/>
                  <a:pt x="4040216" y="3635397"/>
                </a:cubicBezTo>
                <a:cubicBezTo>
                  <a:pt x="4054089" y="3611885"/>
                  <a:pt x="4065439" y="3582622"/>
                  <a:pt x="4065439" y="3570369"/>
                </a:cubicBezTo>
                <a:cubicBezTo>
                  <a:pt x="4065439" y="3547756"/>
                  <a:pt x="4033742" y="3507551"/>
                  <a:pt x="3992117" y="3477365"/>
                </a:cubicBezTo>
                <a:cubicBezTo>
                  <a:pt x="3963078" y="3456306"/>
                  <a:pt x="3940446" y="3381807"/>
                  <a:pt x="3943963" y="3318850"/>
                </a:cubicBezTo>
                <a:cubicBezTo>
                  <a:pt x="3945456" y="3292120"/>
                  <a:pt x="3939539" y="3243461"/>
                  <a:pt x="3930815" y="3210718"/>
                </a:cubicBezTo>
                <a:cubicBezTo>
                  <a:pt x="3922091" y="3177975"/>
                  <a:pt x="3912696" y="3117967"/>
                  <a:pt x="3909937" y="3077368"/>
                </a:cubicBezTo>
                <a:cubicBezTo>
                  <a:pt x="3904510" y="2997482"/>
                  <a:pt x="3864295" y="2893549"/>
                  <a:pt x="3821244" y="2848144"/>
                </a:cubicBezTo>
                <a:cubicBezTo>
                  <a:pt x="3770282" y="2794396"/>
                  <a:pt x="3698658" y="2593272"/>
                  <a:pt x="3714301" y="2547844"/>
                </a:cubicBezTo>
                <a:cubicBezTo>
                  <a:pt x="3719190" y="2533645"/>
                  <a:pt x="3712476" y="2507666"/>
                  <a:pt x="3697765" y="2483864"/>
                </a:cubicBezTo>
                <a:cubicBezTo>
                  <a:pt x="3672189" y="2442480"/>
                  <a:pt x="3651875" y="2261367"/>
                  <a:pt x="3665737" y="2198298"/>
                </a:cubicBezTo>
                <a:cubicBezTo>
                  <a:pt x="3670566" y="2176321"/>
                  <a:pt x="3662548" y="2157318"/>
                  <a:pt x="3637170" y="2130599"/>
                </a:cubicBezTo>
                <a:lnTo>
                  <a:pt x="3601889" y="2093453"/>
                </a:lnTo>
                <a:lnTo>
                  <a:pt x="3660475" y="2072600"/>
                </a:lnTo>
                <a:lnTo>
                  <a:pt x="3634261" y="1998325"/>
                </a:lnTo>
                <a:cubicBezTo>
                  <a:pt x="3597521" y="1894228"/>
                  <a:pt x="3550537" y="1818658"/>
                  <a:pt x="3462189" y="1721557"/>
                </a:cubicBezTo>
                <a:cubicBezTo>
                  <a:pt x="3408254" y="1662278"/>
                  <a:pt x="3374827" y="1636123"/>
                  <a:pt x="3347785" y="1632041"/>
                </a:cubicBezTo>
                <a:cubicBezTo>
                  <a:pt x="3322800" y="1628270"/>
                  <a:pt x="3285449" y="1601818"/>
                  <a:pt x="3239835" y="1555592"/>
                </a:cubicBezTo>
                <a:cubicBezTo>
                  <a:pt x="3186282" y="1501319"/>
                  <a:pt x="3023487" y="1377450"/>
                  <a:pt x="2987326" y="1363461"/>
                </a:cubicBezTo>
                <a:cubicBezTo>
                  <a:pt x="2984596" y="1362404"/>
                  <a:pt x="3000312" y="1343994"/>
                  <a:pt x="3022251" y="1322548"/>
                </a:cubicBezTo>
                <a:cubicBezTo>
                  <a:pt x="3051211" y="1294239"/>
                  <a:pt x="3062139" y="1271944"/>
                  <a:pt x="3062139" y="1241173"/>
                </a:cubicBezTo>
                <a:cubicBezTo>
                  <a:pt x="3062139" y="1189449"/>
                  <a:pt x="2942796" y="859866"/>
                  <a:pt x="2882801" y="745909"/>
                </a:cubicBezTo>
                <a:cubicBezTo>
                  <a:pt x="2862482" y="707312"/>
                  <a:pt x="2855839" y="660687"/>
                  <a:pt x="2848422" y="504609"/>
                </a:cubicBezTo>
                <a:cubicBezTo>
                  <a:pt x="2843366" y="398207"/>
                  <a:pt x="2832789" y="293207"/>
                  <a:pt x="2824918" y="271278"/>
                </a:cubicBezTo>
                <a:cubicBezTo>
                  <a:pt x="2806926" y="221150"/>
                  <a:pt x="2726799" y="131561"/>
                  <a:pt x="2676858" y="105736"/>
                </a:cubicBezTo>
                <a:cubicBezTo>
                  <a:pt x="2630469" y="81747"/>
                  <a:pt x="2394933" y="0"/>
                  <a:pt x="2372204" y="0"/>
                </a:cubicBezTo>
                <a:cubicBezTo>
                  <a:pt x="2363178" y="0"/>
                  <a:pt x="2341843" y="5533"/>
                  <a:pt x="2324791" y="122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0A4F54-362B-4BF6-BD22-58FF46CF3598}"/>
              </a:ext>
            </a:extLst>
          </p:cNvPr>
          <p:cNvGrpSpPr/>
          <p:nvPr/>
        </p:nvGrpSpPr>
        <p:grpSpPr>
          <a:xfrm>
            <a:off x="702900" y="2576447"/>
            <a:ext cx="2059702" cy="584775"/>
            <a:chOff x="702900" y="2123499"/>
            <a:chExt cx="2059702" cy="584775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B328E9F1-A97F-48A2-B873-B14ED78A3EA6}"/>
                </a:ext>
              </a:extLst>
            </p:cNvPr>
            <p:cNvSpPr/>
            <p:nvPr/>
          </p:nvSpPr>
          <p:spPr>
            <a:xfrm>
              <a:off x="702900" y="2511326"/>
              <a:ext cx="2059702" cy="196947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13D765F-D3A3-4AFD-B48B-661EBA7F5D03}"/>
                </a:ext>
              </a:extLst>
            </p:cNvPr>
            <p:cNvSpPr txBox="1"/>
            <p:nvPr/>
          </p:nvSpPr>
          <p:spPr>
            <a:xfrm>
              <a:off x="772948" y="212349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1B9FD59-96F3-4EFB-8300-C8D643DE0111}"/>
              </a:ext>
            </a:extLst>
          </p:cNvPr>
          <p:cNvGrpSpPr/>
          <p:nvPr/>
        </p:nvGrpSpPr>
        <p:grpSpPr>
          <a:xfrm>
            <a:off x="3332113" y="1832310"/>
            <a:ext cx="2059702" cy="584775"/>
            <a:chOff x="702900" y="2123499"/>
            <a:chExt cx="2059702" cy="584775"/>
          </a:xfrm>
        </p:grpSpPr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C789512A-D78E-424F-A36C-48E9C42ECD63}"/>
                </a:ext>
              </a:extLst>
            </p:cNvPr>
            <p:cNvSpPr/>
            <p:nvPr/>
          </p:nvSpPr>
          <p:spPr>
            <a:xfrm>
              <a:off x="702900" y="2511326"/>
              <a:ext cx="2059702" cy="196947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E6D8C32-1E9F-411A-AE60-0B0CEB4F162D}"/>
                </a:ext>
              </a:extLst>
            </p:cNvPr>
            <p:cNvSpPr txBox="1"/>
            <p:nvPr/>
          </p:nvSpPr>
          <p:spPr>
            <a:xfrm>
              <a:off x="772948" y="212349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DA883E8-2AB7-4D5D-9BC8-328BC38D64AF}"/>
              </a:ext>
            </a:extLst>
          </p:cNvPr>
          <p:cNvGrpSpPr/>
          <p:nvPr/>
        </p:nvGrpSpPr>
        <p:grpSpPr>
          <a:xfrm>
            <a:off x="5961326" y="1027263"/>
            <a:ext cx="2059702" cy="584775"/>
            <a:chOff x="702900" y="2123499"/>
            <a:chExt cx="2059702" cy="584775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4EF70C65-1046-4F42-BDD3-1F5635151053}"/>
                </a:ext>
              </a:extLst>
            </p:cNvPr>
            <p:cNvSpPr/>
            <p:nvPr/>
          </p:nvSpPr>
          <p:spPr>
            <a:xfrm>
              <a:off x="702900" y="2511326"/>
              <a:ext cx="2059702" cy="196947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23A88EA-6AE9-4D76-91FF-F68B00E26445}"/>
                </a:ext>
              </a:extLst>
            </p:cNvPr>
            <p:cNvSpPr txBox="1"/>
            <p:nvPr/>
          </p:nvSpPr>
          <p:spPr>
            <a:xfrm>
              <a:off x="772948" y="212349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5FE0FB8-1770-4EF8-84E5-8D1125688D8B}"/>
              </a:ext>
            </a:extLst>
          </p:cNvPr>
          <p:cNvGrpSpPr/>
          <p:nvPr/>
        </p:nvGrpSpPr>
        <p:grpSpPr>
          <a:xfrm>
            <a:off x="8590539" y="758401"/>
            <a:ext cx="2059702" cy="584775"/>
            <a:chOff x="702900" y="2123499"/>
            <a:chExt cx="2059702" cy="584775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80B45999-7ECB-4C87-8B0E-448B265F9827}"/>
                </a:ext>
              </a:extLst>
            </p:cNvPr>
            <p:cNvSpPr/>
            <p:nvPr/>
          </p:nvSpPr>
          <p:spPr>
            <a:xfrm>
              <a:off x="702900" y="2511326"/>
              <a:ext cx="2059702" cy="196947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725E2B1-9315-4E53-BC40-61DC0CC73E31}"/>
                </a:ext>
              </a:extLst>
            </p:cNvPr>
            <p:cNvSpPr txBox="1"/>
            <p:nvPr/>
          </p:nvSpPr>
          <p:spPr>
            <a:xfrm>
              <a:off x="772948" y="2123499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15EF83A-D80C-4070-893C-8C0026659A70}"/>
              </a:ext>
            </a:extLst>
          </p:cNvPr>
          <p:cNvSpPr txBox="1"/>
          <p:nvPr/>
        </p:nvSpPr>
        <p:spPr>
          <a:xfrm>
            <a:off x="607151" y="3269751"/>
            <a:ext cx="2051054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300F552-1B88-479A-A460-497B6286F28D}"/>
              </a:ext>
            </a:extLst>
          </p:cNvPr>
          <p:cNvSpPr txBox="1"/>
          <p:nvPr/>
        </p:nvSpPr>
        <p:spPr>
          <a:xfrm>
            <a:off x="8548130" y="1451704"/>
            <a:ext cx="2051054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7F8693D-BDEE-4369-8627-2BC1D849C377}"/>
              </a:ext>
            </a:extLst>
          </p:cNvPr>
          <p:cNvSpPr txBox="1"/>
          <p:nvPr/>
        </p:nvSpPr>
        <p:spPr>
          <a:xfrm>
            <a:off x="5862689" y="1729081"/>
            <a:ext cx="2051054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DBDFEBB-8F31-4422-8CFE-B56FF6F7C0AE}"/>
              </a:ext>
            </a:extLst>
          </p:cNvPr>
          <p:cNvSpPr txBox="1"/>
          <p:nvPr/>
        </p:nvSpPr>
        <p:spPr>
          <a:xfrm>
            <a:off x="3177248" y="2511326"/>
            <a:ext cx="2051054" cy="116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2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1350614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B7EDBAB-5949-4902-8506-86AF9FFEE59B}"/>
              </a:ext>
            </a:extLst>
          </p:cNvPr>
          <p:cNvGrpSpPr/>
          <p:nvPr/>
        </p:nvGrpSpPr>
        <p:grpSpPr>
          <a:xfrm>
            <a:off x="2954804" y="1028017"/>
            <a:ext cx="2920619" cy="2400983"/>
            <a:chOff x="636367" y="1549990"/>
            <a:chExt cx="4888134" cy="401843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101F8C0-3163-4C68-8C03-49106DBFFF72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1A5E01B8-ED9D-41F7-AA3B-56706881C3E2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751FA13-FEC3-4F7F-A6EE-A02B477B70B7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645D7DE-A85E-4259-B337-1F3D38F9A9A5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04CEA16-2018-43BB-BEA1-CC8FE8B0F594}"/>
              </a:ext>
            </a:extLst>
          </p:cNvPr>
          <p:cNvGrpSpPr/>
          <p:nvPr/>
        </p:nvGrpSpPr>
        <p:grpSpPr>
          <a:xfrm>
            <a:off x="7177524" y="1028017"/>
            <a:ext cx="2920619" cy="2400983"/>
            <a:chOff x="636367" y="1549990"/>
            <a:chExt cx="4888134" cy="4018439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59AC7F2-F561-4370-973C-AC7CF52A4DCB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93C93AA0-8BAC-4FEF-BAB7-3F8834A89DBE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46632C8-259D-4339-B1F2-6D78D9DC08E6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86997B-130C-41AF-9347-E18C0A657069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6DF9B26-E17D-4BE0-A9D8-C269555A26DD}"/>
              </a:ext>
            </a:extLst>
          </p:cNvPr>
          <p:cNvGrpSpPr/>
          <p:nvPr/>
        </p:nvGrpSpPr>
        <p:grpSpPr>
          <a:xfrm>
            <a:off x="868385" y="4047920"/>
            <a:ext cx="2920619" cy="2400983"/>
            <a:chOff x="636367" y="1549990"/>
            <a:chExt cx="4888134" cy="4018439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2094972-C96C-4390-B9DC-23BEE757F78A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6BE161FE-CD14-4E59-AAD5-9847A922D8FA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42CBB4D-3101-4763-8B47-261B81A00702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1446302-99F3-4DBB-A5D1-0A048FAD5827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541AD5A-0B07-49AB-BC58-85320BD088FB}"/>
              </a:ext>
            </a:extLst>
          </p:cNvPr>
          <p:cNvGrpSpPr/>
          <p:nvPr/>
        </p:nvGrpSpPr>
        <p:grpSpPr>
          <a:xfrm>
            <a:off x="5091105" y="4047920"/>
            <a:ext cx="2920619" cy="2400983"/>
            <a:chOff x="636367" y="1549990"/>
            <a:chExt cx="4888134" cy="4018439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FF5972B-C259-4F62-9DDE-349FA1CF0AAC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F1B70867-131F-4325-B678-C78580DD795A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86BD58D-2DA0-4441-83E4-6DFADEF85269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2231A88-91EF-4702-AD31-E036E1FD883E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B6D5260-F3AA-4D5D-A763-B57DBD8CBE1D}"/>
              </a:ext>
            </a:extLst>
          </p:cNvPr>
          <p:cNvCxnSpPr/>
          <p:nvPr/>
        </p:nvCxnSpPr>
        <p:spPr>
          <a:xfrm>
            <a:off x="0" y="3782444"/>
            <a:ext cx="121920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439AD386-ACB2-4FDF-A170-F46C71EBB4D4}"/>
              </a:ext>
            </a:extLst>
          </p:cNvPr>
          <p:cNvGrpSpPr/>
          <p:nvPr/>
        </p:nvGrpSpPr>
        <p:grpSpPr>
          <a:xfrm>
            <a:off x="2603815" y="1289273"/>
            <a:ext cx="4061651" cy="2493171"/>
            <a:chOff x="2223035" y="1066457"/>
            <a:chExt cx="5612032" cy="2493171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F00529CA-8F00-400C-BCF3-76D6C45D58E2}"/>
                </a:ext>
              </a:extLst>
            </p:cNvPr>
            <p:cNvCxnSpPr>
              <a:cxnSpLocks/>
            </p:cNvCxnSpPr>
            <p:nvPr/>
          </p:nvCxnSpPr>
          <p:spPr>
            <a:xfrm>
              <a:off x="2223035" y="1066457"/>
              <a:ext cx="0" cy="2493171"/>
            </a:xfrm>
            <a:prstGeom prst="line">
              <a:avLst/>
            </a:prstGeom>
            <a:ln w="22225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239B786C-B461-4D46-BEAD-62741B768F73}"/>
                </a:ext>
              </a:extLst>
            </p:cNvPr>
            <p:cNvCxnSpPr>
              <a:cxnSpLocks/>
            </p:cNvCxnSpPr>
            <p:nvPr/>
          </p:nvCxnSpPr>
          <p:spPr>
            <a:xfrm>
              <a:off x="7835067" y="1066457"/>
              <a:ext cx="0" cy="2493171"/>
            </a:xfrm>
            <a:prstGeom prst="line">
              <a:avLst/>
            </a:prstGeom>
            <a:ln w="22225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76089D6-1DCC-451A-B46F-40FE2C8CCB56}"/>
              </a:ext>
            </a:extLst>
          </p:cNvPr>
          <p:cNvGrpSpPr/>
          <p:nvPr/>
        </p:nvGrpSpPr>
        <p:grpSpPr>
          <a:xfrm flipV="1">
            <a:off x="649292" y="3782443"/>
            <a:ext cx="8227251" cy="2493171"/>
            <a:chOff x="2223035" y="1066457"/>
            <a:chExt cx="11367692" cy="2493171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00205B60-9F70-4CE7-9EBD-A7E1CEA92B8A}"/>
                </a:ext>
              </a:extLst>
            </p:cNvPr>
            <p:cNvCxnSpPr>
              <a:cxnSpLocks/>
            </p:cNvCxnSpPr>
            <p:nvPr/>
          </p:nvCxnSpPr>
          <p:spPr>
            <a:xfrm>
              <a:off x="2223035" y="1066457"/>
              <a:ext cx="0" cy="2493171"/>
            </a:xfrm>
            <a:prstGeom prst="line">
              <a:avLst/>
            </a:prstGeom>
            <a:ln w="22225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FB53C12D-E12C-4798-9BEE-18A2DF4E65EC}"/>
                </a:ext>
              </a:extLst>
            </p:cNvPr>
            <p:cNvCxnSpPr>
              <a:cxnSpLocks/>
            </p:cNvCxnSpPr>
            <p:nvPr/>
          </p:nvCxnSpPr>
          <p:spPr>
            <a:xfrm>
              <a:off x="7835067" y="1066457"/>
              <a:ext cx="0" cy="2493171"/>
            </a:xfrm>
            <a:prstGeom prst="line">
              <a:avLst/>
            </a:prstGeom>
            <a:ln w="22225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57BFF341-4A47-49FB-BA77-7F82E0D4ECFA}"/>
                </a:ext>
              </a:extLst>
            </p:cNvPr>
            <p:cNvCxnSpPr>
              <a:cxnSpLocks/>
            </p:cNvCxnSpPr>
            <p:nvPr/>
          </p:nvCxnSpPr>
          <p:spPr>
            <a:xfrm>
              <a:off x="13590727" y="1066457"/>
              <a:ext cx="0" cy="2493171"/>
            </a:xfrm>
            <a:prstGeom prst="line">
              <a:avLst/>
            </a:prstGeom>
            <a:ln w="22225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36AE9A2-7EB0-466D-BFD9-D752F398239A}"/>
              </a:ext>
            </a:extLst>
          </p:cNvPr>
          <p:cNvGrpSpPr/>
          <p:nvPr/>
        </p:nvGrpSpPr>
        <p:grpSpPr>
          <a:xfrm>
            <a:off x="9050505" y="4047920"/>
            <a:ext cx="2920619" cy="2400983"/>
            <a:chOff x="636367" y="1549990"/>
            <a:chExt cx="4888134" cy="4018439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AB5FBAE-9BED-480E-94C8-DF296F13F522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84266447-1ECF-4ECF-BB65-93619FEEECBA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6910A2A-3F85-46A3-8A21-D275491BCBB4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4D75750-2365-49AE-A250-0F1EBA4A0852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0051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>
            <a:extLst>
              <a:ext uri="{FF2B5EF4-FFF2-40B4-BE49-F238E27FC236}">
                <a16:creationId xmlns:a16="http://schemas.microsoft.com/office/drawing/2014/main" id="{DE115C40-AA6A-412C-831A-A49437EF73D4}"/>
              </a:ext>
            </a:extLst>
          </p:cNvPr>
          <p:cNvSpPr/>
          <p:nvPr/>
        </p:nvSpPr>
        <p:spPr>
          <a:xfrm>
            <a:off x="948469" y="1601202"/>
            <a:ext cx="4508902" cy="4508900"/>
          </a:xfrm>
          <a:prstGeom prst="ellipse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5D290A92-610D-49ED-A5EC-E224C45E56BE}"/>
              </a:ext>
            </a:extLst>
          </p:cNvPr>
          <p:cNvSpPr/>
          <p:nvPr/>
        </p:nvSpPr>
        <p:spPr>
          <a:xfrm>
            <a:off x="1354868" y="2021889"/>
            <a:ext cx="3696104" cy="3696102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人戴着头盔&#10;&#10;中度可信度描述已自动生成">
            <a:extLst>
              <a:ext uri="{FF2B5EF4-FFF2-40B4-BE49-F238E27FC236}">
                <a16:creationId xmlns:a16="http://schemas.microsoft.com/office/drawing/2014/main" id="{3DA2F9FC-EEF5-4D85-ADA6-7805A5E289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256" y="1459697"/>
            <a:ext cx="5308600" cy="4257920"/>
          </a:xfrm>
          <a:custGeom>
            <a:avLst/>
            <a:gdLst>
              <a:gd name="connsiteX0" fmla="*/ 252292 w 5308600"/>
              <a:gd name="connsiteY0" fmla="*/ 0 h 4257920"/>
              <a:gd name="connsiteX1" fmla="*/ 5293424 w 5308600"/>
              <a:gd name="connsiteY1" fmla="*/ 0 h 4257920"/>
              <a:gd name="connsiteX2" fmla="*/ 5308600 w 5308600"/>
              <a:gd name="connsiteY2" fmla="*/ 12754 h 4257920"/>
              <a:gd name="connsiteX3" fmla="*/ 5308600 w 5308600"/>
              <a:gd name="connsiteY3" fmla="*/ 2877331 h 4257920"/>
              <a:gd name="connsiteX4" fmla="*/ 5266700 w 5308600"/>
              <a:gd name="connsiteY4" fmla="*/ 2912544 h 4257920"/>
              <a:gd name="connsiteX5" fmla="*/ 4332228 w 5308600"/>
              <a:gd name="connsiteY5" fmla="*/ 3283552 h 4257920"/>
              <a:gd name="connsiteX6" fmla="*/ 4315922 w 5308600"/>
              <a:gd name="connsiteY6" fmla="*/ 3284375 h 4257920"/>
              <a:gd name="connsiteX7" fmla="*/ 4312666 w 5308600"/>
              <a:gd name="connsiteY7" fmla="*/ 3291134 h 4257920"/>
              <a:gd name="connsiteX8" fmla="*/ 2818112 w 5308600"/>
              <a:gd name="connsiteY8" fmla="*/ 4253762 h 4257920"/>
              <a:gd name="connsiteX9" fmla="*/ 2698430 w 5308600"/>
              <a:gd name="connsiteY9" fmla="*/ 4257920 h 4257920"/>
              <a:gd name="connsiteX10" fmla="*/ 2620154 w 5308600"/>
              <a:gd name="connsiteY10" fmla="*/ 4254460 h 4257920"/>
              <a:gd name="connsiteX11" fmla="*/ 2475457 w 5308600"/>
              <a:gd name="connsiteY11" fmla="*/ 4246243 h 4257920"/>
              <a:gd name="connsiteX12" fmla="*/ 1261617 w 5308600"/>
              <a:gd name="connsiteY12" fmla="*/ 3585775 h 4257920"/>
              <a:gd name="connsiteX13" fmla="*/ 1200073 w 5308600"/>
              <a:gd name="connsiteY13" fmla="*/ 3503473 h 4257920"/>
              <a:gd name="connsiteX14" fmla="*/ 1054807 w 5308600"/>
              <a:gd name="connsiteY14" fmla="*/ 3510808 h 4257920"/>
              <a:gd name="connsiteX15" fmla="*/ 21544 w 5308600"/>
              <a:gd name="connsiteY15" fmla="*/ 3195190 h 4257920"/>
              <a:gd name="connsiteX16" fmla="*/ 0 w 5308600"/>
              <a:gd name="connsiteY16" fmla="*/ 3179080 h 4257920"/>
              <a:gd name="connsiteX17" fmla="*/ 0 w 5308600"/>
              <a:gd name="connsiteY17" fmla="*/ 146434 h 4257920"/>
              <a:gd name="connsiteX18" fmla="*/ 21544 w 5308600"/>
              <a:gd name="connsiteY18" fmla="*/ 130324 h 4257920"/>
              <a:gd name="connsiteX19" fmla="*/ 173916 w 5308600"/>
              <a:gd name="connsiteY19" fmla="*/ 37756 h 425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308600" h="4257920">
                <a:moveTo>
                  <a:pt x="252292" y="0"/>
                </a:moveTo>
                <a:lnTo>
                  <a:pt x="5293424" y="0"/>
                </a:lnTo>
                <a:lnTo>
                  <a:pt x="5308600" y="12754"/>
                </a:lnTo>
                <a:lnTo>
                  <a:pt x="5308600" y="2877331"/>
                </a:lnTo>
                <a:lnTo>
                  <a:pt x="5266700" y="2912544"/>
                </a:lnTo>
                <a:cubicBezTo>
                  <a:pt x="5002363" y="3115208"/>
                  <a:pt x="4681687" y="3248063"/>
                  <a:pt x="4332228" y="3283552"/>
                </a:cubicBezTo>
                <a:lnTo>
                  <a:pt x="4315922" y="3284375"/>
                </a:lnTo>
                <a:lnTo>
                  <a:pt x="4312666" y="3291134"/>
                </a:lnTo>
                <a:cubicBezTo>
                  <a:pt x="4019278" y="3831213"/>
                  <a:pt x="3464495" y="4208687"/>
                  <a:pt x="2818112" y="4253762"/>
                </a:cubicBezTo>
                <a:lnTo>
                  <a:pt x="2698430" y="4257920"/>
                </a:lnTo>
                <a:lnTo>
                  <a:pt x="2620154" y="4254460"/>
                </a:lnTo>
                <a:lnTo>
                  <a:pt x="2475457" y="4246243"/>
                </a:lnTo>
                <a:cubicBezTo>
                  <a:pt x="1988025" y="4190519"/>
                  <a:pt x="1558208" y="3945159"/>
                  <a:pt x="1261617" y="3585775"/>
                </a:cubicBezTo>
                <a:lnTo>
                  <a:pt x="1200073" y="3503473"/>
                </a:lnTo>
                <a:lnTo>
                  <a:pt x="1054807" y="3510808"/>
                </a:lnTo>
                <a:cubicBezTo>
                  <a:pt x="672063" y="3510808"/>
                  <a:pt x="316495" y="3394455"/>
                  <a:pt x="21544" y="3195190"/>
                </a:cubicBezTo>
                <a:lnTo>
                  <a:pt x="0" y="3179080"/>
                </a:lnTo>
                <a:lnTo>
                  <a:pt x="0" y="146434"/>
                </a:lnTo>
                <a:lnTo>
                  <a:pt x="21544" y="130324"/>
                </a:lnTo>
                <a:cubicBezTo>
                  <a:pt x="70702" y="97114"/>
                  <a:pt x="121544" y="66206"/>
                  <a:pt x="173916" y="37756"/>
                </a:cubicBezTo>
                <a:close/>
              </a:path>
            </a:pathLst>
          </a:cu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DD498AC5-2917-49F8-ACE7-E56CE55C4D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505989">
            <a:off x="3183257" y="5087200"/>
            <a:ext cx="1993207" cy="454928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0B0A15EF-8FA1-4C79-9E37-2EA1113383AD}"/>
              </a:ext>
            </a:extLst>
          </p:cNvPr>
          <p:cNvSpPr txBox="1"/>
          <p:nvPr/>
        </p:nvSpPr>
        <p:spPr>
          <a:xfrm>
            <a:off x="6058719" y="1875652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文本：</a:t>
            </a:r>
          </a:p>
        </p:txBody>
      </p:sp>
      <p:sp>
        <p:nvSpPr>
          <p:cNvPr id="65" name="平行四边形 64">
            <a:extLst>
              <a:ext uri="{FF2B5EF4-FFF2-40B4-BE49-F238E27FC236}">
                <a16:creationId xmlns:a16="http://schemas.microsoft.com/office/drawing/2014/main" id="{20C9388D-6DE5-44A4-A0E0-8905CBBC13CE}"/>
              </a:ext>
            </a:extLst>
          </p:cNvPr>
          <p:cNvSpPr/>
          <p:nvPr/>
        </p:nvSpPr>
        <p:spPr>
          <a:xfrm>
            <a:off x="5988670" y="2263480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66">
            <a:extLst>
              <a:ext uri="{FF2B5EF4-FFF2-40B4-BE49-F238E27FC236}">
                <a16:creationId xmlns:a16="http://schemas.microsoft.com/office/drawing/2014/main" id="{B569DAEA-912E-4B37-888D-1F98327A17E2}"/>
              </a:ext>
            </a:extLst>
          </p:cNvPr>
          <p:cNvSpPr/>
          <p:nvPr/>
        </p:nvSpPr>
        <p:spPr>
          <a:xfrm>
            <a:off x="5988670" y="3119823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6121714-9E62-44EF-AB0A-33BA0FBB7B3E}"/>
              </a:ext>
            </a:extLst>
          </p:cNvPr>
          <p:cNvSpPr txBox="1"/>
          <p:nvPr/>
        </p:nvSpPr>
        <p:spPr>
          <a:xfrm>
            <a:off x="6058719" y="2731995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文本：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D0FB973-202D-415D-9A68-30AC6D450433}"/>
              </a:ext>
            </a:extLst>
          </p:cNvPr>
          <p:cNvSpPr txBox="1"/>
          <p:nvPr/>
        </p:nvSpPr>
        <p:spPr>
          <a:xfrm>
            <a:off x="8775106" y="1875652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文本：</a:t>
            </a:r>
          </a:p>
        </p:txBody>
      </p:sp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B734FE60-BBAF-4BED-8552-E99B94C9EA97}"/>
              </a:ext>
            </a:extLst>
          </p:cNvPr>
          <p:cNvSpPr/>
          <p:nvPr/>
        </p:nvSpPr>
        <p:spPr>
          <a:xfrm>
            <a:off x="8705057" y="2263480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B24345F6-DE9B-40ED-94EC-C2CF06E8A8A8}"/>
              </a:ext>
            </a:extLst>
          </p:cNvPr>
          <p:cNvSpPr/>
          <p:nvPr/>
        </p:nvSpPr>
        <p:spPr>
          <a:xfrm>
            <a:off x="8705057" y="3119823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697D0FC-657E-458F-B931-D4BA57ED2E59}"/>
              </a:ext>
            </a:extLst>
          </p:cNvPr>
          <p:cNvSpPr txBox="1"/>
          <p:nvPr/>
        </p:nvSpPr>
        <p:spPr>
          <a:xfrm>
            <a:off x="8775106" y="2731995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文本：</a:t>
            </a: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8DA5A015-425D-4236-B367-F643296E5A72}"/>
              </a:ext>
            </a:extLst>
          </p:cNvPr>
          <p:cNvSpPr/>
          <p:nvPr/>
        </p:nvSpPr>
        <p:spPr>
          <a:xfrm>
            <a:off x="5908750" y="3838607"/>
            <a:ext cx="5432867" cy="1879010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50066DC7-0E24-4A39-BE45-3F34D67439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26285">
            <a:off x="8310911" y="3715700"/>
            <a:ext cx="788292" cy="714728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29AEF63E-36D4-493A-8514-B1E4CCB64B58}"/>
              </a:ext>
            </a:extLst>
          </p:cNvPr>
          <p:cNvSpPr txBox="1"/>
          <p:nvPr/>
        </p:nvSpPr>
        <p:spPr>
          <a:xfrm>
            <a:off x="6044205" y="4090048"/>
            <a:ext cx="5184812" cy="1347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4288506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55C7B08-E4C0-4E6C-AA8F-951A1A73B263}"/>
              </a:ext>
            </a:extLst>
          </p:cNvPr>
          <p:cNvGrpSpPr/>
          <p:nvPr/>
        </p:nvGrpSpPr>
        <p:grpSpPr>
          <a:xfrm flipV="1">
            <a:off x="96413" y="6384956"/>
            <a:ext cx="2830286" cy="385960"/>
            <a:chOff x="119063" y="83343"/>
            <a:chExt cx="2986005" cy="4071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FFD7C33-886D-404D-B147-AA904F23922D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A6868F-F903-4E71-AA30-B85B1DD497A0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471C2C-C195-4468-B2E3-D1B3A8DE99B4}"/>
              </a:ext>
            </a:extLst>
          </p:cNvPr>
          <p:cNvGrpSpPr/>
          <p:nvPr/>
        </p:nvGrpSpPr>
        <p:grpSpPr>
          <a:xfrm flipH="1" flipV="1">
            <a:off x="9274630" y="6384956"/>
            <a:ext cx="2830286" cy="385960"/>
            <a:chOff x="119063" y="83343"/>
            <a:chExt cx="2986005" cy="4071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F950F2-B68E-4698-8A38-E8961F627C17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469758-F28A-43CE-B54A-F3CF7C3BCD02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9829A29E-D9E2-4173-87CA-1717C0A9B7F3}"/>
              </a:ext>
            </a:extLst>
          </p:cNvPr>
          <p:cNvSpPr/>
          <p:nvPr/>
        </p:nvSpPr>
        <p:spPr>
          <a:xfrm>
            <a:off x="2282055" y="3667659"/>
            <a:ext cx="7900962" cy="1902382"/>
          </a:xfrm>
          <a:prstGeom prst="snip2DiagRect">
            <a:avLst/>
          </a:prstGeom>
          <a:gradFill>
            <a:gsLst>
              <a:gs pos="50000">
                <a:schemeClr val="bg1">
                  <a:alpha val="15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accent1">
                    <a:lumMod val="45000"/>
                    <a:lumOff val="55000"/>
                    <a:alpha val="73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BF0709-2FBF-4038-97E6-119FB896705C}"/>
              </a:ext>
            </a:extLst>
          </p:cNvPr>
          <p:cNvSpPr txBox="1"/>
          <p:nvPr/>
        </p:nvSpPr>
        <p:spPr>
          <a:xfrm>
            <a:off x="3225663" y="3820387"/>
            <a:ext cx="57406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 星球大战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73C414-AC43-45E5-A78A-21B69EE88734}"/>
              </a:ext>
            </a:extLst>
          </p:cNvPr>
          <p:cNvSpPr txBox="1"/>
          <p:nvPr/>
        </p:nvSpPr>
        <p:spPr>
          <a:xfrm>
            <a:off x="5279390" y="1833002"/>
            <a:ext cx="19062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115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953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62E67CCC-E0CE-4CB1-B054-2403129C93BF}"/>
              </a:ext>
            </a:extLst>
          </p:cNvPr>
          <p:cNvSpPr/>
          <p:nvPr/>
        </p:nvSpPr>
        <p:spPr>
          <a:xfrm>
            <a:off x="3683000" y="5399314"/>
            <a:ext cx="5036457" cy="986971"/>
          </a:xfrm>
          <a:prstGeom prst="trapezoid">
            <a:avLst>
              <a:gd name="adj" fmla="val 55882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D055E08-1386-49FC-9EE9-2F950990DE3C}"/>
              </a:ext>
            </a:extLst>
          </p:cNvPr>
          <p:cNvSpPr txBox="1"/>
          <p:nvPr/>
        </p:nvSpPr>
        <p:spPr>
          <a:xfrm>
            <a:off x="8385026" y="1906625"/>
            <a:ext cx="1834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文本内容</a:t>
            </a: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1E19B657-9757-4FE6-A8E8-614050B6C596}"/>
              </a:ext>
            </a:extLst>
          </p:cNvPr>
          <p:cNvSpPr/>
          <p:nvPr/>
        </p:nvSpPr>
        <p:spPr>
          <a:xfrm>
            <a:off x="8314977" y="2294453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40231AD-F23B-48F9-BBFA-D5338ED86499}"/>
              </a:ext>
            </a:extLst>
          </p:cNvPr>
          <p:cNvSpPr txBox="1"/>
          <p:nvPr/>
        </p:nvSpPr>
        <p:spPr>
          <a:xfrm>
            <a:off x="8314977" y="2670369"/>
            <a:ext cx="3309153" cy="2612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26" name="梯形 25">
            <a:extLst>
              <a:ext uri="{FF2B5EF4-FFF2-40B4-BE49-F238E27FC236}">
                <a16:creationId xmlns:a16="http://schemas.microsoft.com/office/drawing/2014/main" id="{351AF32E-371B-4CB4-AC9E-BD337A4DA1BF}"/>
              </a:ext>
            </a:extLst>
          </p:cNvPr>
          <p:cNvSpPr/>
          <p:nvPr/>
        </p:nvSpPr>
        <p:spPr>
          <a:xfrm>
            <a:off x="3860801" y="5315857"/>
            <a:ext cx="4686299" cy="986971"/>
          </a:xfrm>
          <a:prstGeom prst="trapezoid">
            <a:avLst>
              <a:gd name="adj" fmla="val 55882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玩具, 娃娃, 人, 乐高&#10;&#10;描述已自动生成">
            <a:extLst>
              <a:ext uri="{FF2B5EF4-FFF2-40B4-BE49-F238E27FC236}">
                <a16:creationId xmlns:a16="http://schemas.microsoft.com/office/drawing/2014/main" id="{8ADE9E88-7268-4C2F-8BD7-59CDF61DC5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715" y="1248229"/>
            <a:ext cx="3398262" cy="4971142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AB92FDCB-C883-4075-BD81-AF8FB7F9CC6E}"/>
              </a:ext>
            </a:extLst>
          </p:cNvPr>
          <p:cNvSpPr txBox="1"/>
          <p:nvPr/>
        </p:nvSpPr>
        <p:spPr>
          <a:xfrm>
            <a:off x="1375439" y="1467465"/>
            <a:ext cx="3309153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69D35E9-BE12-443C-93E0-D7F49C427B75}"/>
              </a:ext>
            </a:extLst>
          </p:cNvPr>
          <p:cNvSpPr txBox="1"/>
          <p:nvPr/>
        </p:nvSpPr>
        <p:spPr>
          <a:xfrm>
            <a:off x="661420" y="1522897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C45C685-BB20-4B19-9ABE-F08784C997D2}"/>
              </a:ext>
            </a:extLst>
          </p:cNvPr>
          <p:cNvSpPr txBox="1"/>
          <p:nvPr/>
        </p:nvSpPr>
        <p:spPr>
          <a:xfrm>
            <a:off x="1832639" y="3018632"/>
            <a:ext cx="3309153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A71AB1B-52D7-413E-A93B-34F422961C59}"/>
              </a:ext>
            </a:extLst>
          </p:cNvPr>
          <p:cNvSpPr txBox="1"/>
          <p:nvPr/>
        </p:nvSpPr>
        <p:spPr>
          <a:xfrm>
            <a:off x="1118620" y="3074064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72D1017-885D-4A7B-A4D2-A16B37C23A3C}"/>
              </a:ext>
            </a:extLst>
          </p:cNvPr>
          <p:cNvSpPr txBox="1"/>
          <p:nvPr/>
        </p:nvSpPr>
        <p:spPr>
          <a:xfrm>
            <a:off x="1397105" y="4582498"/>
            <a:ext cx="3309153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4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E350BF1-7C49-4F82-8AB6-C54B22827A2F}"/>
              </a:ext>
            </a:extLst>
          </p:cNvPr>
          <p:cNvSpPr txBox="1"/>
          <p:nvPr/>
        </p:nvSpPr>
        <p:spPr>
          <a:xfrm>
            <a:off x="683086" y="4637930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DF79CBD-C0D4-4389-8BFC-E9D1FE9C3E39}"/>
              </a:ext>
            </a:extLst>
          </p:cNvPr>
          <p:cNvSpPr/>
          <p:nvPr/>
        </p:nvSpPr>
        <p:spPr>
          <a:xfrm>
            <a:off x="1003300" y="1816100"/>
            <a:ext cx="5041900" cy="850900"/>
          </a:xfrm>
          <a:custGeom>
            <a:avLst/>
            <a:gdLst>
              <a:gd name="connsiteX0" fmla="*/ 5041900 w 5041900"/>
              <a:gd name="connsiteY0" fmla="*/ 0 h 850900"/>
              <a:gd name="connsiteX1" fmla="*/ 4013200 w 5041900"/>
              <a:gd name="connsiteY1" fmla="*/ 0 h 850900"/>
              <a:gd name="connsiteX2" fmla="*/ 4013200 w 5041900"/>
              <a:gd name="connsiteY2" fmla="*/ 850900 h 850900"/>
              <a:gd name="connsiteX3" fmla="*/ 0 w 5041900"/>
              <a:gd name="connsiteY3" fmla="*/ 850900 h 85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1900" h="850900">
                <a:moveTo>
                  <a:pt x="5041900" y="0"/>
                </a:moveTo>
                <a:lnTo>
                  <a:pt x="4013200" y="0"/>
                </a:lnTo>
                <a:lnTo>
                  <a:pt x="4013200" y="850900"/>
                </a:lnTo>
                <a:lnTo>
                  <a:pt x="0" y="850900"/>
                </a:lnTo>
              </a:path>
            </a:pathLst>
          </a:custGeom>
          <a:noFill/>
          <a:ln w="19050">
            <a:solidFill>
              <a:schemeClr val="bg1">
                <a:alpha val="44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FE6C0B0-8AC3-4807-A078-B0780859AD10}"/>
              </a:ext>
            </a:extLst>
          </p:cNvPr>
          <p:cNvSpPr/>
          <p:nvPr/>
        </p:nvSpPr>
        <p:spPr>
          <a:xfrm>
            <a:off x="1447800" y="3416300"/>
            <a:ext cx="4559300" cy="685800"/>
          </a:xfrm>
          <a:custGeom>
            <a:avLst/>
            <a:gdLst>
              <a:gd name="connsiteX0" fmla="*/ 4559300 w 4559300"/>
              <a:gd name="connsiteY0" fmla="*/ 0 h 685800"/>
              <a:gd name="connsiteX1" fmla="*/ 4559300 w 4559300"/>
              <a:gd name="connsiteY1" fmla="*/ 685800 h 685800"/>
              <a:gd name="connsiteX2" fmla="*/ 0 w 4559300"/>
              <a:gd name="connsiteY2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59300" h="685800">
                <a:moveTo>
                  <a:pt x="4559300" y="0"/>
                </a:moveTo>
                <a:lnTo>
                  <a:pt x="4559300" y="685800"/>
                </a:lnTo>
                <a:lnTo>
                  <a:pt x="0" y="685800"/>
                </a:lnTo>
              </a:path>
            </a:pathLst>
          </a:custGeom>
          <a:noFill/>
          <a:ln w="19050">
            <a:solidFill>
              <a:schemeClr val="bg1">
                <a:alpha val="44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C443226-E95A-47CD-BF11-40C52D68BFC6}"/>
              </a:ext>
            </a:extLst>
          </p:cNvPr>
          <p:cNvSpPr/>
          <p:nvPr/>
        </p:nvSpPr>
        <p:spPr>
          <a:xfrm>
            <a:off x="952500" y="5727700"/>
            <a:ext cx="5854700" cy="0"/>
          </a:xfrm>
          <a:custGeom>
            <a:avLst/>
            <a:gdLst>
              <a:gd name="connsiteX0" fmla="*/ 5854700 w 5854700"/>
              <a:gd name="connsiteY0" fmla="*/ 0 h 0"/>
              <a:gd name="connsiteX1" fmla="*/ 0 w 58547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54700">
                <a:moveTo>
                  <a:pt x="5854700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alpha val="44000"/>
              </a:schemeClr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70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pic>
        <p:nvPicPr>
          <p:cNvPr id="18" name="图片 17" descr="图片包含 玩具, 娃娃, 人, 乐高&#10;&#10;描述已自动生成">
            <a:extLst>
              <a:ext uri="{FF2B5EF4-FFF2-40B4-BE49-F238E27FC236}">
                <a16:creationId xmlns:a16="http://schemas.microsoft.com/office/drawing/2014/main" id="{C443FD75-6EBD-41F4-9FEA-1EBADC3963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715" y="1551117"/>
            <a:ext cx="3398262" cy="4971142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210F4FFA-CDC0-4CE7-B32B-10DF461684B4}"/>
              </a:ext>
            </a:extLst>
          </p:cNvPr>
          <p:cNvSpPr/>
          <p:nvPr/>
        </p:nvSpPr>
        <p:spPr>
          <a:xfrm>
            <a:off x="2368550" y="3197809"/>
            <a:ext cx="7454900" cy="914400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52DDD5F-A777-4F01-8A4E-5E75D977711B}"/>
              </a:ext>
            </a:extLst>
          </p:cNvPr>
          <p:cNvSpPr/>
          <p:nvPr/>
        </p:nvSpPr>
        <p:spPr>
          <a:xfrm>
            <a:off x="2368550" y="3312109"/>
            <a:ext cx="7454900" cy="914400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5C5E5C3-6582-4D6D-AC40-E1BC6FBEDA6F}"/>
              </a:ext>
            </a:extLst>
          </p:cNvPr>
          <p:cNvGrpSpPr/>
          <p:nvPr/>
        </p:nvGrpSpPr>
        <p:grpSpPr>
          <a:xfrm>
            <a:off x="1099802" y="4151134"/>
            <a:ext cx="2920619" cy="2400983"/>
            <a:chOff x="636367" y="1549990"/>
            <a:chExt cx="4888134" cy="4018439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51D0C52-C3C8-4F19-B505-E9E33A6F475B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40477118-10E5-4B50-8D1F-44ADAF14EA47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E7C1606-8EB5-4F81-9F42-82B0386B3AE6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9905844-481D-43E1-A9D1-D1CE890616EC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AC9334E-B05D-403D-B0AE-C5DBBC7192C4}"/>
              </a:ext>
            </a:extLst>
          </p:cNvPr>
          <p:cNvGrpSpPr/>
          <p:nvPr/>
        </p:nvGrpSpPr>
        <p:grpSpPr>
          <a:xfrm>
            <a:off x="7795983" y="4055735"/>
            <a:ext cx="2920619" cy="2400983"/>
            <a:chOff x="636367" y="1549990"/>
            <a:chExt cx="4888134" cy="4018439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09BF631-362C-4127-A09A-3238D299B6DF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E90D68A1-ECA4-4523-9F33-984D41C00D53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90D42CC-2BF9-4B04-9E98-F96F3266EB19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702B3E-C294-49AF-8C9A-63B66D938CDA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73E4379-ECA1-47AF-82CD-FCD40478AB4D}"/>
              </a:ext>
            </a:extLst>
          </p:cNvPr>
          <p:cNvGrpSpPr/>
          <p:nvPr/>
        </p:nvGrpSpPr>
        <p:grpSpPr>
          <a:xfrm>
            <a:off x="1873148" y="849262"/>
            <a:ext cx="2920619" cy="2400983"/>
            <a:chOff x="636367" y="1549990"/>
            <a:chExt cx="4888134" cy="401843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392CE7C-45B0-4FE8-8D18-5B3BA4EF2BDD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62F3313C-6E29-4481-881F-DE156B3778B4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F5A70F9-ADF6-4DD9-AB42-D2EB17C067A3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3E77BF0-EE64-4C24-A3D8-0111C2EB4BE9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60C4ECDA-5722-4946-8D2D-49614086584E}"/>
              </a:ext>
            </a:extLst>
          </p:cNvPr>
          <p:cNvSpPr/>
          <p:nvPr/>
        </p:nvSpPr>
        <p:spPr>
          <a:xfrm>
            <a:off x="3536462" y="3236734"/>
            <a:ext cx="253520" cy="253520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F7CD3BB-DAFF-4899-ACA0-32E78DD99210}"/>
              </a:ext>
            </a:extLst>
          </p:cNvPr>
          <p:cNvSpPr/>
          <p:nvPr/>
        </p:nvSpPr>
        <p:spPr>
          <a:xfrm>
            <a:off x="4472974" y="4003628"/>
            <a:ext cx="253520" cy="253520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2EC1CA4-83EB-4522-A734-00ED5134D6EA}"/>
              </a:ext>
            </a:extLst>
          </p:cNvPr>
          <p:cNvSpPr/>
          <p:nvPr/>
        </p:nvSpPr>
        <p:spPr>
          <a:xfrm>
            <a:off x="7405918" y="3123485"/>
            <a:ext cx="253520" cy="253520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3AFD9DC-F22F-43CF-9635-467691DBAD7F}"/>
              </a:ext>
            </a:extLst>
          </p:cNvPr>
          <p:cNvGrpSpPr/>
          <p:nvPr/>
        </p:nvGrpSpPr>
        <p:grpSpPr>
          <a:xfrm>
            <a:off x="7713433" y="805201"/>
            <a:ext cx="2920619" cy="2400983"/>
            <a:chOff x="636367" y="1549990"/>
            <a:chExt cx="4888134" cy="4018439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CA5F9BE-84DE-4D44-86B8-1D26E06A7F80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5191F5F9-54D0-48E2-8838-D64321F83020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F5137B5-141F-4EFA-B485-2ED4E942064D}"/>
                </a:ext>
              </a:extLst>
            </p:cNvPr>
            <p:cNvSpPr txBox="1"/>
            <p:nvPr/>
          </p:nvSpPr>
          <p:spPr>
            <a:xfrm>
              <a:off x="905946" y="1875652"/>
              <a:ext cx="2634947" cy="611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E895FA5-5055-4014-83B2-1307BD3BEBDF}"/>
                </a:ext>
              </a:extLst>
            </p:cNvPr>
            <p:cNvSpPr txBox="1"/>
            <p:nvPr/>
          </p:nvSpPr>
          <p:spPr>
            <a:xfrm>
              <a:off x="863085" y="2585855"/>
              <a:ext cx="4407416" cy="263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sz="1100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id="{1940BBC6-B9E2-4173-87E7-01B697CE6109}"/>
              </a:ext>
            </a:extLst>
          </p:cNvPr>
          <p:cNvSpPr/>
          <p:nvPr/>
        </p:nvSpPr>
        <p:spPr>
          <a:xfrm>
            <a:off x="9256293" y="3789707"/>
            <a:ext cx="253520" cy="253520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303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>
            <a:extLst>
              <a:ext uri="{FF2B5EF4-FFF2-40B4-BE49-F238E27FC236}">
                <a16:creationId xmlns:a16="http://schemas.microsoft.com/office/drawing/2014/main" id="{AA5654BC-2583-4D48-8721-8951B25DEA5B}"/>
              </a:ext>
            </a:extLst>
          </p:cNvPr>
          <p:cNvSpPr txBox="1"/>
          <p:nvPr/>
        </p:nvSpPr>
        <p:spPr>
          <a:xfrm>
            <a:off x="6648767" y="2584907"/>
            <a:ext cx="5543233" cy="1814758"/>
          </a:xfrm>
          <a:custGeom>
            <a:avLst/>
            <a:gdLst>
              <a:gd name="connsiteX0" fmla="*/ 2682211 w 5543233"/>
              <a:gd name="connsiteY0" fmla="*/ 451617 h 1814758"/>
              <a:gd name="connsiteX1" fmla="*/ 2539267 w 5543233"/>
              <a:gd name="connsiteY1" fmla="*/ 1174620 h 1814758"/>
              <a:gd name="connsiteX2" fmla="*/ 2827225 w 5543233"/>
              <a:gd name="connsiteY2" fmla="*/ 1174620 h 1814758"/>
              <a:gd name="connsiteX3" fmla="*/ 3680553 w 5543233"/>
              <a:gd name="connsiteY3" fmla="*/ 341821 h 1814758"/>
              <a:gd name="connsiteX4" fmla="*/ 3680553 w 5543233"/>
              <a:gd name="connsiteY4" fmla="*/ 807941 h 1814758"/>
              <a:gd name="connsiteX5" fmla="*/ 4107313 w 5543233"/>
              <a:gd name="connsiteY5" fmla="*/ 807941 h 1814758"/>
              <a:gd name="connsiteX6" fmla="*/ 4107313 w 5543233"/>
              <a:gd name="connsiteY6" fmla="*/ 341821 h 1814758"/>
              <a:gd name="connsiteX7" fmla="*/ 3342877 w 5543233"/>
              <a:gd name="connsiteY7" fmla="*/ 24859 h 1814758"/>
              <a:gd name="connsiteX8" fmla="*/ 4262684 w 5543233"/>
              <a:gd name="connsiteY8" fmla="*/ 24859 h 1814758"/>
              <a:gd name="connsiteX9" fmla="*/ 4444989 w 5543233"/>
              <a:gd name="connsiteY9" fmla="*/ 207165 h 1814758"/>
              <a:gd name="connsiteX10" fmla="*/ 4444989 w 5543233"/>
              <a:gd name="connsiteY10" fmla="*/ 942597 h 1814758"/>
              <a:gd name="connsiteX11" fmla="*/ 4395272 w 5543233"/>
              <a:gd name="connsiteY11" fmla="*/ 992315 h 1814758"/>
              <a:gd name="connsiteX12" fmla="*/ 4353839 w 5543233"/>
              <a:gd name="connsiteY12" fmla="*/ 1032712 h 1814758"/>
              <a:gd name="connsiteX13" fmla="*/ 4310333 w 5543233"/>
              <a:gd name="connsiteY13" fmla="*/ 1075180 h 1814758"/>
              <a:gd name="connsiteX14" fmla="*/ 4262684 w 5543233"/>
              <a:gd name="connsiteY14" fmla="*/ 1122829 h 1814758"/>
              <a:gd name="connsiteX15" fmla="*/ 4223325 w 5543233"/>
              <a:gd name="connsiteY15" fmla="*/ 1122829 h 1814758"/>
              <a:gd name="connsiteX16" fmla="*/ 4469851 w 5543233"/>
              <a:gd name="connsiteY16" fmla="*/ 1812687 h 1814758"/>
              <a:gd name="connsiteX17" fmla="*/ 4123885 w 5543233"/>
              <a:gd name="connsiteY17" fmla="*/ 1812687 h 1814758"/>
              <a:gd name="connsiteX18" fmla="*/ 3877359 w 5543233"/>
              <a:gd name="connsiteY18" fmla="*/ 1122829 h 1814758"/>
              <a:gd name="connsiteX19" fmla="*/ 3680553 w 5543233"/>
              <a:gd name="connsiteY19" fmla="*/ 1122829 h 1814758"/>
              <a:gd name="connsiteX20" fmla="*/ 3680553 w 5543233"/>
              <a:gd name="connsiteY20" fmla="*/ 1812687 h 1814758"/>
              <a:gd name="connsiteX21" fmla="*/ 3342877 w 5543233"/>
              <a:gd name="connsiteY21" fmla="*/ 1812687 h 1814758"/>
              <a:gd name="connsiteX22" fmla="*/ 180233 w 5543233"/>
              <a:gd name="connsiteY22" fmla="*/ 24859 h 1814758"/>
              <a:gd name="connsiteX23" fmla="*/ 1042038 w 5543233"/>
              <a:gd name="connsiteY23" fmla="*/ 24859 h 1814758"/>
              <a:gd name="connsiteX24" fmla="*/ 1042038 w 5543233"/>
              <a:gd name="connsiteY24" fmla="*/ 341821 h 1814758"/>
              <a:gd name="connsiteX25" fmla="*/ 337679 w 5543233"/>
              <a:gd name="connsiteY25" fmla="*/ 341821 h 1814758"/>
              <a:gd name="connsiteX26" fmla="*/ 337679 w 5543233"/>
              <a:gd name="connsiteY26" fmla="*/ 764434 h 1814758"/>
              <a:gd name="connsiteX27" fmla="*/ 863874 w 5543233"/>
              <a:gd name="connsiteY27" fmla="*/ 764434 h 1814758"/>
              <a:gd name="connsiteX28" fmla="*/ 1042038 w 5543233"/>
              <a:gd name="connsiteY28" fmla="*/ 942597 h 1814758"/>
              <a:gd name="connsiteX29" fmla="*/ 1042038 w 5543233"/>
              <a:gd name="connsiteY29" fmla="*/ 1634524 h 1814758"/>
              <a:gd name="connsiteX30" fmla="*/ 863874 w 5543233"/>
              <a:gd name="connsiteY30" fmla="*/ 1812687 h 1814758"/>
              <a:gd name="connsiteX31" fmla="*/ 0 w 5543233"/>
              <a:gd name="connsiteY31" fmla="*/ 1812687 h 1814758"/>
              <a:gd name="connsiteX32" fmla="*/ 0 w 5543233"/>
              <a:gd name="connsiteY32" fmla="*/ 1499867 h 1814758"/>
              <a:gd name="connsiteX33" fmla="*/ 704359 w 5543233"/>
              <a:gd name="connsiteY33" fmla="*/ 1499867 h 1814758"/>
              <a:gd name="connsiteX34" fmla="*/ 704359 w 5543233"/>
              <a:gd name="connsiteY34" fmla="*/ 1077254 h 1814758"/>
              <a:gd name="connsiteX35" fmla="*/ 180233 w 5543233"/>
              <a:gd name="connsiteY35" fmla="*/ 1077254 h 1814758"/>
              <a:gd name="connsiteX36" fmla="*/ 0 w 5543233"/>
              <a:gd name="connsiteY36" fmla="*/ 897020 h 1814758"/>
              <a:gd name="connsiteX37" fmla="*/ 0 w 5543233"/>
              <a:gd name="connsiteY37" fmla="*/ 207165 h 1814758"/>
              <a:gd name="connsiteX38" fmla="*/ 5017328 w 5543233"/>
              <a:gd name="connsiteY38" fmla="*/ 0 h 1814758"/>
              <a:gd name="connsiteX39" fmla="*/ 5381937 w 5543233"/>
              <a:gd name="connsiteY39" fmla="*/ 0 h 1814758"/>
              <a:gd name="connsiteX40" fmla="*/ 5543233 w 5543233"/>
              <a:gd name="connsiteY40" fmla="*/ 730743 h 1814758"/>
              <a:gd name="connsiteX41" fmla="*/ 5543233 w 5543233"/>
              <a:gd name="connsiteY41" fmla="*/ 1814758 h 1814758"/>
              <a:gd name="connsiteX42" fmla="*/ 5417156 w 5543233"/>
              <a:gd name="connsiteY42" fmla="*/ 1814758 h 1814758"/>
              <a:gd name="connsiteX43" fmla="*/ 2431542 w 5543233"/>
              <a:gd name="connsiteY43" fmla="*/ 0 h 1814758"/>
              <a:gd name="connsiteX44" fmla="*/ 2934952 w 5543233"/>
              <a:gd name="connsiteY44" fmla="*/ 0 h 1814758"/>
              <a:gd name="connsiteX45" fmla="*/ 3297489 w 5543233"/>
              <a:gd name="connsiteY45" fmla="*/ 1814758 h 1814758"/>
              <a:gd name="connsiteX46" fmla="*/ 2955669 w 5543233"/>
              <a:gd name="connsiteY46" fmla="*/ 1814758 h 1814758"/>
              <a:gd name="connsiteX47" fmla="*/ 2891446 w 5543233"/>
              <a:gd name="connsiteY47" fmla="*/ 1493654 h 1814758"/>
              <a:gd name="connsiteX48" fmla="*/ 2475046 w 5543233"/>
              <a:gd name="connsiteY48" fmla="*/ 1493654 h 1814758"/>
              <a:gd name="connsiteX49" fmla="*/ 2408755 w 5543233"/>
              <a:gd name="connsiteY49" fmla="*/ 1814758 h 1814758"/>
              <a:gd name="connsiteX50" fmla="*/ 2066934 w 5543233"/>
              <a:gd name="connsiteY50" fmla="*/ 1814758 h 1814758"/>
              <a:gd name="connsiteX51" fmla="*/ 1096088 w 5543233"/>
              <a:gd name="connsiteY51" fmla="*/ 0 h 1814758"/>
              <a:gd name="connsiteX52" fmla="*/ 2173341 w 5543233"/>
              <a:gd name="connsiteY52" fmla="*/ 0 h 1814758"/>
              <a:gd name="connsiteX53" fmla="*/ 2173341 w 5543233"/>
              <a:gd name="connsiteY53" fmla="*/ 319031 h 1814758"/>
              <a:gd name="connsiteX54" fmla="*/ 1804587 w 5543233"/>
              <a:gd name="connsiteY54" fmla="*/ 319031 h 1814758"/>
              <a:gd name="connsiteX55" fmla="*/ 1804587 w 5543233"/>
              <a:gd name="connsiteY55" fmla="*/ 1814758 h 1814758"/>
              <a:gd name="connsiteX56" fmla="*/ 1462767 w 5543233"/>
              <a:gd name="connsiteY56" fmla="*/ 1814758 h 1814758"/>
              <a:gd name="connsiteX57" fmla="*/ 1462767 w 5543233"/>
              <a:gd name="connsiteY57" fmla="*/ 319031 h 1814758"/>
              <a:gd name="connsiteX58" fmla="*/ 1096088 w 5543233"/>
              <a:gd name="connsiteY58" fmla="*/ 319031 h 181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543233" h="1814758">
                <a:moveTo>
                  <a:pt x="2682211" y="451617"/>
                </a:moveTo>
                <a:lnTo>
                  <a:pt x="2539267" y="1174620"/>
                </a:lnTo>
                <a:lnTo>
                  <a:pt x="2827225" y="1174620"/>
                </a:lnTo>
                <a:close/>
                <a:moveTo>
                  <a:pt x="3680553" y="341821"/>
                </a:moveTo>
                <a:lnTo>
                  <a:pt x="3680553" y="807941"/>
                </a:lnTo>
                <a:lnTo>
                  <a:pt x="4107313" y="807941"/>
                </a:lnTo>
                <a:lnTo>
                  <a:pt x="4107313" y="341821"/>
                </a:lnTo>
                <a:close/>
                <a:moveTo>
                  <a:pt x="3342877" y="24859"/>
                </a:moveTo>
                <a:lnTo>
                  <a:pt x="4262684" y="24859"/>
                </a:lnTo>
                <a:lnTo>
                  <a:pt x="4444989" y="207165"/>
                </a:lnTo>
                <a:lnTo>
                  <a:pt x="4444989" y="942597"/>
                </a:lnTo>
                <a:lnTo>
                  <a:pt x="4395272" y="992315"/>
                </a:lnTo>
                <a:cubicBezTo>
                  <a:pt x="4381461" y="1006126"/>
                  <a:pt x="4367647" y="1019593"/>
                  <a:pt x="4353839" y="1032712"/>
                </a:cubicBezTo>
                <a:cubicBezTo>
                  <a:pt x="4340029" y="1045833"/>
                  <a:pt x="4325525" y="1059988"/>
                  <a:pt x="4310333" y="1075180"/>
                </a:cubicBezTo>
                <a:lnTo>
                  <a:pt x="4262684" y="1122829"/>
                </a:lnTo>
                <a:lnTo>
                  <a:pt x="4223325" y="1122829"/>
                </a:lnTo>
                <a:lnTo>
                  <a:pt x="4469851" y="1812687"/>
                </a:lnTo>
                <a:lnTo>
                  <a:pt x="4123885" y="1812687"/>
                </a:lnTo>
                <a:lnTo>
                  <a:pt x="3877359" y="1122829"/>
                </a:lnTo>
                <a:lnTo>
                  <a:pt x="3680553" y="1122829"/>
                </a:lnTo>
                <a:lnTo>
                  <a:pt x="3680553" y="1812687"/>
                </a:lnTo>
                <a:lnTo>
                  <a:pt x="3342877" y="1812687"/>
                </a:lnTo>
                <a:close/>
                <a:moveTo>
                  <a:pt x="180233" y="24859"/>
                </a:moveTo>
                <a:lnTo>
                  <a:pt x="1042038" y="24859"/>
                </a:lnTo>
                <a:lnTo>
                  <a:pt x="1042038" y="341821"/>
                </a:lnTo>
                <a:lnTo>
                  <a:pt x="337679" y="341821"/>
                </a:lnTo>
                <a:lnTo>
                  <a:pt x="337679" y="764434"/>
                </a:lnTo>
                <a:lnTo>
                  <a:pt x="863874" y="764434"/>
                </a:lnTo>
                <a:lnTo>
                  <a:pt x="1042038" y="942597"/>
                </a:lnTo>
                <a:lnTo>
                  <a:pt x="1042038" y="1634524"/>
                </a:lnTo>
                <a:lnTo>
                  <a:pt x="863874" y="1812687"/>
                </a:lnTo>
                <a:lnTo>
                  <a:pt x="0" y="1812687"/>
                </a:lnTo>
                <a:lnTo>
                  <a:pt x="0" y="1499867"/>
                </a:lnTo>
                <a:lnTo>
                  <a:pt x="704359" y="1499867"/>
                </a:lnTo>
                <a:lnTo>
                  <a:pt x="704359" y="1077254"/>
                </a:lnTo>
                <a:lnTo>
                  <a:pt x="180233" y="1077254"/>
                </a:lnTo>
                <a:lnTo>
                  <a:pt x="0" y="897020"/>
                </a:lnTo>
                <a:lnTo>
                  <a:pt x="0" y="207165"/>
                </a:lnTo>
                <a:close/>
                <a:moveTo>
                  <a:pt x="5017328" y="0"/>
                </a:moveTo>
                <a:lnTo>
                  <a:pt x="5381937" y="0"/>
                </a:lnTo>
                <a:lnTo>
                  <a:pt x="5543233" y="730743"/>
                </a:lnTo>
                <a:lnTo>
                  <a:pt x="5543233" y="1814758"/>
                </a:lnTo>
                <a:lnTo>
                  <a:pt x="5417156" y="1814758"/>
                </a:lnTo>
                <a:close/>
                <a:moveTo>
                  <a:pt x="2431542" y="0"/>
                </a:moveTo>
                <a:lnTo>
                  <a:pt x="2934952" y="0"/>
                </a:lnTo>
                <a:lnTo>
                  <a:pt x="3297489" y="1814758"/>
                </a:lnTo>
                <a:lnTo>
                  <a:pt x="2955669" y="1814758"/>
                </a:lnTo>
                <a:lnTo>
                  <a:pt x="2891446" y="1493654"/>
                </a:lnTo>
                <a:lnTo>
                  <a:pt x="2475046" y="1493654"/>
                </a:lnTo>
                <a:lnTo>
                  <a:pt x="2408755" y="1814758"/>
                </a:lnTo>
                <a:lnTo>
                  <a:pt x="2066934" y="1814758"/>
                </a:lnTo>
                <a:close/>
                <a:moveTo>
                  <a:pt x="1096088" y="0"/>
                </a:moveTo>
                <a:lnTo>
                  <a:pt x="2173341" y="0"/>
                </a:lnTo>
                <a:lnTo>
                  <a:pt x="2173341" y="319031"/>
                </a:lnTo>
                <a:lnTo>
                  <a:pt x="1804587" y="319031"/>
                </a:lnTo>
                <a:lnTo>
                  <a:pt x="1804587" y="1814758"/>
                </a:lnTo>
                <a:lnTo>
                  <a:pt x="1462767" y="1814758"/>
                </a:lnTo>
                <a:lnTo>
                  <a:pt x="1462767" y="319031"/>
                </a:lnTo>
                <a:lnTo>
                  <a:pt x="1096088" y="319031"/>
                </a:lnTo>
                <a:close/>
              </a:path>
            </a:pathLst>
          </a:custGeom>
          <a:solidFill>
            <a:schemeClr val="bg1">
              <a:alpha val="4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6600" dirty="0">
              <a:solidFill>
                <a:schemeClr val="bg1">
                  <a:alpha val="42000"/>
                </a:schemeClr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66" name="图片 65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C3EBED2F-A276-4EC3-9B18-881E15D270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1" y="1"/>
            <a:ext cx="11906250" cy="6858001"/>
          </a:xfrm>
          <a:custGeom>
            <a:avLst/>
            <a:gdLst>
              <a:gd name="connsiteX0" fmla="*/ 0 w 9991035"/>
              <a:gd name="connsiteY0" fmla="*/ 0 h 6858001"/>
              <a:gd name="connsiteX1" fmla="*/ 9991035 w 9991035"/>
              <a:gd name="connsiteY1" fmla="*/ 0 h 6858001"/>
              <a:gd name="connsiteX2" fmla="*/ 9991035 w 9991035"/>
              <a:gd name="connsiteY2" fmla="*/ 6858001 h 6858001"/>
              <a:gd name="connsiteX3" fmla="*/ 0 w 999103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1035" h="6858001">
                <a:moveTo>
                  <a:pt x="0" y="0"/>
                </a:moveTo>
                <a:lnTo>
                  <a:pt x="9991035" y="0"/>
                </a:lnTo>
                <a:lnTo>
                  <a:pt x="9991035" y="6858001"/>
                </a:lnTo>
                <a:lnTo>
                  <a:pt x="0" y="6858001"/>
                </a:lnTo>
                <a:close/>
              </a:path>
            </a:pathLst>
          </a:custGeom>
          <a:effectLst>
            <a:softEdge rad="38100"/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392CE7C-45B0-4FE8-8D18-5B3BA4EF2BDD}"/>
              </a:ext>
            </a:extLst>
          </p:cNvPr>
          <p:cNvSpPr/>
          <p:nvPr/>
        </p:nvSpPr>
        <p:spPr>
          <a:xfrm>
            <a:off x="976854" y="1212119"/>
            <a:ext cx="2920619" cy="2400983"/>
          </a:xfrm>
          <a:custGeom>
            <a:avLst/>
            <a:gdLst>
              <a:gd name="connsiteX0" fmla="*/ 390553 w 4888134"/>
              <a:gd name="connsiteY0" fmla="*/ 0 h 4018439"/>
              <a:gd name="connsiteX1" fmla="*/ 1920436 w 4888134"/>
              <a:gd name="connsiteY1" fmla="*/ 0 h 4018439"/>
              <a:gd name="connsiteX2" fmla="*/ 2106447 w 4888134"/>
              <a:gd name="connsiteY2" fmla="*/ 178640 h 4018439"/>
              <a:gd name="connsiteX3" fmla="*/ 4636232 w 4888134"/>
              <a:gd name="connsiteY3" fmla="*/ 178640 h 4018439"/>
              <a:gd name="connsiteX4" fmla="*/ 4888134 w 4888134"/>
              <a:gd name="connsiteY4" fmla="*/ 430641 h 4018439"/>
              <a:gd name="connsiteX5" fmla="*/ 4888134 w 4888134"/>
              <a:gd name="connsiteY5" fmla="*/ 1175430 h 4018439"/>
              <a:gd name="connsiteX6" fmla="*/ 4888134 w 4888134"/>
              <a:gd name="connsiteY6" fmla="*/ 1528850 h 4018439"/>
              <a:gd name="connsiteX7" fmla="*/ 4888134 w 4888134"/>
              <a:gd name="connsiteY7" fmla="*/ 2020734 h 4018439"/>
              <a:gd name="connsiteX8" fmla="*/ 4888134 w 4888134"/>
              <a:gd name="connsiteY8" fmla="*/ 2273639 h 4018439"/>
              <a:gd name="connsiteX9" fmla="*/ 4888134 w 4888134"/>
              <a:gd name="connsiteY9" fmla="*/ 2758471 h 4018439"/>
              <a:gd name="connsiteX10" fmla="*/ 4888134 w 4888134"/>
              <a:gd name="connsiteY10" fmla="*/ 3118943 h 4018439"/>
              <a:gd name="connsiteX11" fmla="*/ 4888134 w 4888134"/>
              <a:gd name="connsiteY11" fmla="*/ 3856680 h 4018439"/>
              <a:gd name="connsiteX12" fmla="*/ 2587899 w 4888134"/>
              <a:gd name="connsiteY12" fmla="*/ 3856680 h 4018439"/>
              <a:gd name="connsiteX13" fmla="*/ 2419466 w 4888134"/>
              <a:gd name="connsiteY13" fmla="*/ 4018439 h 4018439"/>
              <a:gd name="connsiteX14" fmla="*/ 251902 w 4888134"/>
              <a:gd name="connsiteY14" fmla="*/ 4018439 h 4018439"/>
              <a:gd name="connsiteX15" fmla="*/ 0 w 4888134"/>
              <a:gd name="connsiteY15" fmla="*/ 3766438 h 4018439"/>
              <a:gd name="connsiteX16" fmla="*/ 0 w 4888134"/>
              <a:gd name="connsiteY16" fmla="*/ 3028701 h 4018439"/>
              <a:gd name="connsiteX17" fmla="*/ 0 w 4888134"/>
              <a:gd name="connsiteY17" fmla="*/ 3028701 h 4018439"/>
              <a:gd name="connsiteX18" fmla="*/ 0 w 4888134"/>
              <a:gd name="connsiteY18" fmla="*/ 1768733 h 4018439"/>
              <a:gd name="connsiteX19" fmla="*/ 0 w 4888134"/>
              <a:gd name="connsiteY19" fmla="*/ 1768733 h 4018439"/>
              <a:gd name="connsiteX20" fmla="*/ 0 w 4888134"/>
              <a:gd name="connsiteY20" fmla="*/ 923429 h 4018439"/>
              <a:gd name="connsiteX21" fmla="*/ 0 w 4888134"/>
              <a:gd name="connsiteY21" fmla="*/ 923429 h 4018439"/>
              <a:gd name="connsiteX22" fmla="*/ 0 w 4888134"/>
              <a:gd name="connsiteY22" fmla="*/ 178640 h 4018439"/>
              <a:gd name="connsiteX23" fmla="*/ 204541 w 4888134"/>
              <a:gd name="connsiteY23" fmla="*/ 178640 h 401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8134" h="4018439">
                <a:moveTo>
                  <a:pt x="390553" y="0"/>
                </a:moveTo>
                <a:lnTo>
                  <a:pt x="1920436" y="0"/>
                </a:lnTo>
                <a:lnTo>
                  <a:pt x="2106447" y="178640"/>
                </a:lnTo>
                <a:lnTo>
                  <a:pt x="4636232" y="178640"/>
                </a:lnTo>
                <a:lnTo>
                  <a:pt x="4888134" y="430641"/>
                </a:lnTo>
                <a:lnTo>
                  <a:pt x="4888134" y="1175430"/>
                </a:lnTo>
                <a:lnTo>
                  <a:pt x="4888134" y="1528850"/>
                </a:lnTo>
                <a:lnTo>
                  <a:pt x="4888134" y="2020734"/>
                </a:lnTo>
                <a:lnTo>
                  <a:pt x="4888134" y="2273639"/>
                </a:lnTo>
                <a:lnTo>
                  <a:pt x="4888134" y="2758471"/>
                </a:lnTo>
                <a:lnTo>
                  <a:pt x="4888134" y="3118943"/>
                </a:lnTo>
                <a:lnTo>
                  <a:pt x="4888134" y="3856680"/>
                </a:lnTo>
                <a:lnTo>
                  <a:pt x="2587899" y="3856680"/>
                </a:lnTo>
                <a:lnTo>
                  <a:pt x="2419466" y="4018439"/>
                </a:lnTo>
                <a:lnTo>
                  <a:pt x="251902" y="4018439"/>
                </a:lnTo>
                <a:lnTo>
                  <a:pt x="0" y="3766438"/>
                </a:lnTo>
                <a:lnTo>
                  <a:pt x="0" y="3028701"/>
                </a:lnTo>
                <a:lnTo>
                  <a:pt x="0" y="3028701"/>
                </a:lnTo>
                <a:lnTo>
                  <a:pt x="0" y="1768733"/>
                </a:lnTo>
                <a:lnTo>
                  <a:pt x="0" y="1768733"/>
                </a:lnTo>
                <a:lnTo>
                  <a:pt x="0" y="923429"/>
                </a:lnTo>
                <a:lnTo>
                  <a:pt x="0" y="923429"/>
                </a:lnTo>
                <a:lnTo>
                  <a:pt x="0" y="178640"/>
                </a:lnTo>
                <a:lnTo>
                  <a:pt x="204541" y="178640"/>
                </a:lnTo>
                <a:close/>
              </a:path>
            </a:pathLst>
          </a:custGeom>
          <a:solidFill>
            <a:srgbClr val="505B6D">
              <a:alpha val="81000"/>
            </a:srgb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62F3313C-6E29-4481-881F-DE156B3778B4}"/>
              </a:ext>
            </a:extLst>
          </p:cNvPr>
          <p:cNvSpPr/>
          <p:nvPr/>
        </p:nvSpPr>
        <p:spPr>
          <a:xfrm>
            <a:off x="1096072" y="1638423"/>
            <a:ext cx="2209576" cy="111957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F5A70F9-ADF6-4DD9-AB42-D2EB17C067A3}"/>
              </a:ext>
            </a:extLst>
          </p:cNvPr>
          <p:cNvSpPr txBox="1"/>
          <p:nvPr/>
        </p:nvSpPr>
        <p:spPr>
          <a:xfrm>
            <a:off x="1137925" y="1406699"/>
            <a:ext cx="1574359" cy="3654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3E77BF0-EE64-4C24-A3D8-0111C2EB4BE9}"/>
              </a:ext>
            </a:extLst>
          </p:cNvPr>
          <p:cNvSpPr txBox="1"/>
          <p:nvPr/>
        </p:nvSpPr>
        <p:spPr>
          <a:xfrm>
            <a:off x="1112316" y="1831039"/>
            <a:ext cx="2633394" cy="157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B3E105F-F3CC-4C0A-BAE9-6ABC78714A1A}"/>
              </a:ext>
            </a:extLst>
          </p:cNvPr>
          <p:cNvSpPr/>
          <p:nvPr/>
        </p:nvSpPr>
        <p:spPr>
          <a:xfrm>
            <a:off x="4184511" y="1212119"/>
            <a:ext cx="2920619" cy="2400983"/>
          </a:xfrm>
          <a:custGeom>
            <a:avLst/>
            <a:gdLst>
              <a:gd name="connsiteX0" fmla="*/ 390553 w 4888134"/>
              <a:gd name="connsiteY0" fmla="*/ 0 h 4018439"/>
              <a:gd name="connsiteX1" fmla="*/ 1920436 w 4888134"/>
              <a:gd name="connsiteY1" fmla="*/ 0 h 4018439"/>
              <a:gd name="connsiteX2" fmla="*/ 2106447 w 4888134"/>
              <a:gd name="connsiteY2" fmla="*/ 178640 h 4018439"/>
              <a:gd name="connsiteX3" fmla="*/ 4636232 w 4888134"/>
              <a:gd name="connsiteY3" fmla="*/ 178640 h 4018439"/>
              <a:gd name="connsiteX4" fmla="*/ 4888134 w 4888134"/>
              <a:gd name="connsiteY4" fmla="*/ 430641 h 4018439"/>
              <a:gd name="connsiteX5" fmla="*/ 4888134 w 4888134"/>
              <a:gd name="connsiteY5" fmla="*/ 1175430 h 4018439"/>
              <a:gd name="connsiteX6" fmla="*/ 4888134 w 4888134"/>
              <a:gd name="connsiteY6" fmla="*/ 1528850 h 4018439"/>
              <a:gd name="connsiteX7" fmla="*/ 4888134 w 4888134"/>
              <a:gd name="connsiteY7" fmla="*/ 2020734 h 4018439"/>
              <a:gd name="connsiteX8" fmla="*/ 4888134 w 4888134"/>
              <a:gd name="connsiteY8" fmla="*/ 2273639 h 4018439"/>
              <a:gd name="connsiteX9" fmla="*/ 4888134 w 4888134"/>
              <a:gd name="connsiteY9" fmla="*/ 2758471 h 4018439"/>
              <a:gd name="connsiteX10" fmla="*/ 4888134 w 4888134"/>
              <a:gd name="connsiteY10" fmla="*/ 3118943 h 4018439"/>
              <a:gd name="connsiteX11" fmla="*/ 4888134 w 4888134"/>
              <a:gd name="connsiteY11" fmla="*/ 3856680 h 4018439"/>
              <a:gd name="connsiteX12" fmla="*/ 2587899 w 4888134"/>
              <a:gd name="connsiteY12" fmla="*/ 3856680 h 4018439"/>
              <a:gd name="connsiteX13" fmla="*/ 2419466 w 4888134"/>
              <a:gd name="connsiteY13" fmla="*/ 4018439 h 4018439"/>
              <a:gd name="connsiteX14" fmla="*/ 251902 w 4888134"/>
              <a:gd name="connsiteY14" fmla="*/ 4018439 h 4018439"/>
              <a:gd name="connsiteX15" fmla="*/ 0 w 4888134"/>
              <a:gd name="connsiteY15" fmla="*/ 3766438 h 4018439"/>
              <a:gd name="connsiteX16" fmla="*/ 0 w 4888134"/>
              <a:gd name="connsiteY16" fmla="*/ 3028701 h 4018439"/>
              <a:gd name="connsiteX17" fmla="*/ 0 w 4888134"/>
              <a:gd name="connsiteY17" fmla="*/ 3028701 h 4018439"/>
              <a:gd name="connsiteX18" fmla="*/ 0 w 4888134"/>
              <a:gd name="connsiteY18" fmla="*/ 1768733 h 4018439"/>
              <a:gd name="connsiteX19" fmla="*/ 0 w 4888134"/>
              <a:gd name="connsiteY19" fmla="*/ 1768733 h 4018439"/>
              <a:gd name="connsiteX20" fmla="*/ 0 w 4888134"/>
              <a:gd name="connsiteY20" fmla="*/ 923429 h 4018439"/>
              <a:gd name="connsiteX21" fmla="*/ 0 w 4888134"/>
              <a:gd name="connsiteY21" fmla="*/ 923429 h 4018439"/>
              <a:gd name="connsiteX22" fmla="*/ 0 w 4888134"/>
              <a:gd name="connsiteY22" fmla="*/ 178640 h 4018439"/>
              <a:gd name="connsiteX23" fmla="*/ 204541 w 4888134"/>
              <a:gd name="connsiteY23" fmla="*/ 178640 h 401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8134" h="4018439">
                <a:moveTo>
                  <a:pt x="390553" y="0"/>
                </a:moveTo>
                <a:lnTo>
                  <a:pt x="1920436" y="0"/>
                </a:lnTo>
                <a:lnTo>
                  <a:pt x="2106447" y="178640"/>
                </a:lnTo>
                <a:lnTo>
                  <a:pt x="4636232" y="178640"/>
                </a:lnTo>
                <a:lnTo>
                  <a:pt x="4888134" y="430641"/>
                </a:lnTo>
                <a:lnTo>
                  <a:pt x="4888134" y="1175430"/>
                </a:lnTo>
                <a:lnTo>
                  <a:pt x="4888134" y="1528850"/>
                </a:lnTo>
                <a:lnTo>
                  <a:pt x="4888134" y="2020734"/>
                </a:lnTo>
                <a:lnTo>
                  <a:pt x="4888134" y="2273639"/>
                </a:lnTo>
                <a:lnTo>
                  <a:pt x="4888134" y="2758471"/>
                </a:lnTo>
                <a:lnTo>
                  <a:pt x="4888134" y="3118943"/>
                </a:lnTo>
                <a:lnTo>
                  <a:pt x="4888134" y="3856680"/>
                </a:lnTo>
                <a:lnTo>
                  <a:pt x="2587899" y="3856680"/>
                </a:lnTo>
                <a:lnTo>
                  <a:pt x="2419466" y="4018439"/>
                </a:lnTo>
                <a:lnTo>
                  <a:pt x="251902" y="4018439"/>
                </a:lnTo>
                <a:lnTo>
                  <a:pt x="0" y="3766438"/>
                </a:lnTo>
                <a:lnTo>
                  <a:pt x="0" y="3028701"/>
                </a:lnTo>
                <a:lnTo>
                  <a:pt x="0" y="3028701"/>
                </a:lnTo>
                <a:lnTo>
                  <a:pt x="0" y="1768733"/>
                </a:lnTo>
                <a:lnTo>
                  <a:pt x="0" y="1768733"/>
                </a:lnTo>
                <a:lnTo>
                  <a:pt x="0" y="923429"/>
                </a:lnTo>
                <a:lnTo>
                  <a:pt x="0" y="923429"/>
                </a:lnTo>
                <a:lnTo>
                  <a:pt x="0" y="178640"/>
                </a:lnTo>
                <a:lnTo>
                  <a:pt x="204541" y="178640"/>
                </a:lnTo>
                <a:close/>
              </a:path>
            </a:pathLst>
          </a:custGeom>
          <a:solidFill>
            <a:srgbClr val="505B6D">
              <a:alpha val="81000"/>
            </a:srgb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B714356B-6537-4E58-817D-7960B50F65AE}"/>
              </a:ext>
            </a:extLst>
          </p:cNvPr>
          <p:cNvSpPr/>
          <p:nvPr/>
        </p:nvSpPr>
        <p:spPr>
          <a:xfrm>
            <a:off x="4303729" y="1638423"/>
            <a:ext cx="2209576" cy="111957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EADE455-ACA8-44FB-B8EF-80CDA13B8899}"/>
              </a:ext>
            </a:extLst>
          </p:cNvPr>
          <p:cNvSpPr txBox="1"/>
          <p:nvPr/>
        </p:nvSpPr>
        <p:spPr>
          <a:xfrm>
            <a:off x="4345582" y="1406699"/>
            <a:ext cx="1574359" cy="3654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0CACE2D-9401-4438-A037-C7A0D6E59283}"/>
              </a:ext>
            </a:extLst>
          </p:cNvPr>
          <p:cNvSpPr txBox="1"/>
          <p:nvPr/>
        </p:nvSpPr>
        <p:spPr>
          <a:xfrm>
            <a:off x="4319973" y="1831039"/>
            <a:ext cx="2633394" cy="157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82EAA76-C95B-463F-83E0-066E24D8E363}"/>
              </a:ext>
            </a:extLst>
          </p:cNvPr>
          <p:cNvSpPr/>
          <p:nvPr/>
        </p:nvSpPr>
        <p:spPr>
          <a:xfrm>
            <a:off x="976854" y="3810176"/>
            <a:ext cx="2920619" cy="2400983"/>
          </a:xfrm>
          <a:custGeom>
            <a:avLst/>
            <a:gdLst>
              <a:gd name="connsiteX0" fmla="*/ 390553 w 4888134"/>
              <a:gd name="connsiteY0" fmla="*/ 0 h 4018439"/>
              <a:gd name="connsiteX1" fmla="*/ 1920436 w 4888134"/>
              <a:gd name="connsiteY1" fmla="*/ 0 h 4018439"/>
              <a:gd name="connsiteX2" fmla="*/ 2106447 w 4888134"/>
              <a:gd name="connsiteY2" fmla="*/ 178640 h 4018439"/>
              <a:gd name="connsiteX3" fmla="*/ 4636232 w 4888134"/>
              <a:gd name="connsiteY3" fmla="*/ 178640 h 4018439"/>
              <a:gd name="connsiteX4" fmla="*/ 4888134 w 4888134"/>
              <a:gd name="connsiteY4" fmla="*/ 430641 h 4018439"/>
              <a:gd name="connsiteX5" fmla="*/ 4888134 w 4888134"/>
              <a:gd name="connsiteY5" fmla="*/ 1175430 h 4018439"/>
              <a:gd name="connsiteX6" fmla="*/ 4888134 w 4888134"/>
              <a:gd name="connsiteY6" fmla="*/ 1528850 h 4018439"/>
              <a:gd name="connsiteX7" fmla="*/ 4888134 w 4888134"/>
              <a:gd name="connsiteY7" fmla="*/ 2020734 h 4018439"/>
              <a:gd name="connsiteX8" fmla="*/ 4888134 w 4888134"/>
              <a:gd name="connsiteY8" fmla="*/ 2273639 h 4018439"/>
              <a:gd name="connsiteX9" fmla="*/ 4888134 w 4888134"/>
              <a:gd name="connsiteY9" fmla="*/ 2758471 h 4018439"/>
              <a:gd name="connsiteX10" fmla="*/ 4888134 w 4888134"/>
              <a:gd name="connsiteY10" fmla="*/ 3118943 h 4018439"/>
              <a:gd name="connsiteX11" fmla="*/ 4888134 w 4888134"/>
              <a:gd name="connsiteY11" fmla="*/ 3856680 h 4018439"/>
              <a:gd name="connsiteX12" fmla="*/ 2587899 w 4888134"/>
              <a:gd name="connsiteY12" fmla="*/ 3856680 h 4018439"/>
              <a:gd name="connsiteX13" fmla="*/ 2419466 w 4888134"/>
              <a:gd name="connsiteY13" fmla="*/ 4018439 h 4018439"/>
              <a:gd name="connsiteX14" fmla="*/ 251902 w 4888134"/>
              <a:gd name="connsiteY14" fmla="*/ 4018439 h 4018439"/>
              <a:gd name="connsiteX15" fmla="*/ 0 w 4888134"/>
              <a:gd name="connsiteY15" fmla="*/ 3766438 h 4018439"/>
              <a:gd name="connsiteX16" fmla="*/ 0 w 4888134"/>
              <a:gd name="connsiteY16" fmla="*/ 3028701 h 4018439"/>
              <a:gd name="connsiteX17" fmla="*/ 0 w 4888134"/>
              <a:gd name="connsiteY17" fmla="*/ 3028701 h 4018439"/>
              <a:gd name="connsiteX18" fmla="*/ 0 w 4888134"/>
              <a:gd name="connsiteY18" fmla="*/ 1768733 h 4018439"/>
              <a:gd name="connsiteX19" fmla="*/ 0 w 4888134"/>
              <a:gd name="connsiteY19" fmla="*/ 1768733 h 4018439"/>
              <a:gd name="connsiteX20" fmla="*/ 0 w 4888134"/>
              <a:gd name="connsiteY20" fmla="*/ 923429 h 4018439"/>
              <a:gd name="connsiteX21" fmla="*/ 0 w 4888134"/>
              <a:gd name="connsiteY21" fmla="*/ 923429 h 4018439"/>
              <a:gd name="connsiteX22" fmla="*/ 0 w 4888134"/>
              <a:gd name="connsiteY22" fmla="*/ 178640 h 4018439"/>
              <a:gd name="connsiteX23" fmla="*/ 204541 w 4888134"/>
              <a:gd name="connsiteY23" fmla="*/ 178640 h 401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8134" h="4018439">
                <a:moveTo>
                  <a:pt x="390553" y="0"/>
                </a:moveTo>
                <a:lnTo>
                  <a:pt x="1920436" y="0"/>
                </a:lnTo>
                <a:lnTo>
                  <a:pt x="2106447" y="178640"/>
                </a:lnTo>
                <a:lnTo>
                  <a:pt x="4636232" y="178640"/>
                </a:lnTo>
                <a:lnTo>
                  <a:pt x="4888134" y="430641"/>
                </a:lnTo>
                <a:lnTo>
                  <a:pt x="4888134" y="1175430"/>
                </a:lnTo>
                <a:lnTo>
                  <a:pt x="4888134" y="1528850"/>
                </a:lnTo>
                <a:lnTo>
                  <a:pt x="4888134" y="2020734"/>
                </a:lnTo>
                <a:lnTo>
                  <a:pt x="4888134" y="2273639"/>
                </a:lnTo>
                <a:lnTo>
                  <a:pt x="4888134" y="2758471"/>
                </a:lnTo>
                <a:lnTo>
                  <a:pt x="4888134" y="3118943"/>
                </a:lnTo>
                <a:lnTo>
                  <a:pt x="4888134" y="3856680"/>
                </a:lnTo>
                <a:lnTo>
                  <a:pt x="2587899" y="3856680"/>
                </a:lnTo>
                <a:lnTo>
                  <a:pt x="2419466" y="4018439"/>
                </a:lnTo>
                <a:lnTo>
                  <a:pt x="251902" y="4018439"/>
                </a:lnTo>
                <a:lnTo>
                  <a:pt x="0" y="3766438"/>
                </a:lnTo>
                <a:lnTo>
                  <a:pt x="0" y="3028701"/>
                </a:lnTo>
                <a:lnTo>
                  <a:pt x="0" y="3028701"/>
                </a:lnTo>
                <a:lnTo>
                  <a:pt x="0" y="1768733"/>
                </a:lnTo>
                <a:lnTo>
                  <a:pt x="0" y="1768733"/>
                </a:lnTo>
                <a:lnTo>
                  <a:pt x="0" y="923429"/>
                </a:lnTo>
                <a:lnTo>
                  <a:pt x="0" y="923429"/>
                </a:lnTo>
                <a:lnTo>
                  <a:pt x="0" y="178640"/>
                </a:lnTo>
                <a:lnTo>
                  <a:pt x="204541" y="178640"/>
                </a:lnTo>
                <a:close/>
              </a:path>
            </a:pathLst>
          </a:custGeom>
          <a:solidFill>
            <a:srgbClr val="505B6D">
              <a:alpha val="81000"/>
            </a:srgb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5DE2201E-5169-4190-9F2A-8A523FB5D070}"/>
              </a:ext>
            </a:extLst>
          </p:cNvPr>
          <p:cNvSpPr/>
          <p:nvPr/>
        </p:nvSpPr>
        <p:spPr>
          <a:xfrm>
            <a:off x="1096072" y="4236480"/>
            <a:ext cx="2209576" cy="111957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8F3753F-CBA5-4619-8FE4-144496CA5770}"/>
              </a:ext>
            </a:extLst>
          </p:cNvPr>
          <p:cNvSpPr txBox="1"/>
          <p:nvPr/>
        </p:nvSpPr>
        <p:spPr>
          <a:xfrm>
            <a:off x="1137925" y="4004756"/>
            <a:ext cx="1574359" cy="3654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32DF12E-32B4-4FD8-B2F1-1D22BAF4DBA8}"/>
              </a:ext>
            </a:extLst>
          </p:cNvPr>
          <p:cNvSpPr txBox="1"/>
          <p:nvPr/>
        </p:nvSpPr>
        <p:spPr>
          <a:xfrm>
            <a:off x="1112316" y="4429096"/>
            <a:ext cx="2633394" cy="157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06912B61-6BCD-474D-972A-D6AED812815C}"/>
              </a:ext>
            </a:extLst>
          </p:cNvPr>
          <p:cNvSpPr/>
          <p:nvPr/>
        </p:nvSpPr>
        <p:spPr>
          <a:xfrm>
            <a:off x="4184511" y="3810176"/>
            <a:ext cx="2920619" cy="2400983"/>
          </a:xfrm>
          <a:custGeom>
            <a:avLst/>
            <a:gdLst>
              <a:gd name="connsiteX0" fmla="*/ 390553 w 4888134"/>
              <a:gd name="connsiteY0" fmla="*/ 0 h 4018439"/>
              <a:gd name="connsiteX1" fmla="*/ 1920436 w 4888134"/>
              <a:gd name="connsiteY1" fmla="*/ 0 h 4018439"/>
              <a:gd name="connsiteX2" fmla="*/ 2106447 w 4888134"/>
              <a:gd name="connsiteY2" fmla="*/ 178640 h 4018439"/>
              <a:gd name="connsiteX3" fmla="*/ 4636232 w 4888134"/>
              <a:gd name="connsiteY3" fmla="*/ 178640 h 4018439"/>
              <a:gd name="connsiteX4" fmla="*/ 4888134 w 4888134"/>
              <a:gd name="connsiteY4" fmla="*/ 430641 h 4018439"/>
              <a:gd name="connsiteX5" fmla="*/ 4888134 w 4888134"/>
              <a:gd name="connsiteY5" fmla="*/ 1175430 h 4018439"/>
              <a:gd name="connsiteX6" fmla="*/ 4888134 w 4888134"/>
              <a:gd name="connsiteY6" fmla="*/ 1528850 h 4018439"/>
              <a:gd name="connsiteX7" fmla="*/ 4888134 w 4888134"/>
              <a:gd name="connsiteY7" fmla="*/ 2020734 h 4018439"/>
              <a:gd name="connsiteX8" fmla="*/ 4888134 w 4888134"/>
              <a:gd name="connsiteY8" fmla="*/ 2273639 h 4018439"/>
              <a:gd name="connsiteX9" fmla="*/ 4888134 w 4888134"/>
              <a:gd name="connsiteY9" fmla="*/ 2758471 h 4018439"/>
              <a:gd name="connsiteX10" fmla="*/ 4888134 w 4888134"/>
              <a:gd name="connsiteY10" fmla="*/ 3118943 h 4018439"/>
              <a:gd name="connsiteX11" fmla="*/ 4888134 w 4888134"/>
              <a:gd name="connsiteY11" fmla="*/ 3856680 h 4018439"/>
              <a:gd name="connsiteX12" fmla="*/ 2587899 w 4888134"/>
              <a:gd name="connsiteY12" fmla="*/ 3856680 h 4018439"/>
              <a:gd name="connsiteX13" fmla="*/ 2419466 w 4888134"/>
              <a:gd name="connsiteY13" fmla="*/ 4018439 h 4018439"/>
              <a:gd name="connsiteX14" fmla="*/ 251902 w 4888134"/>
              <a:gd name="connsiteY14" fmla="*/ 4018439 h 4018439"/>
              <a:gd name="connsiteX15" fmla="*/ 0 w 4888134"/>
              <a:gd name="connsiteY15" fmla="*/ 3766438 h 4018439"/>
              <a:gd name="connsiteX16" fmla="*/ 0 w 4888134"/>
              <a:gd name="connsiteY16" fmla="*/ 3028701 h 4018439"/>
              <a:gd name="connsiteX17" fmla="*/ 0 w 4888134"/>
              <a:gd name="connsiteY17" fmla="*/ 3028701 h 4018439"/>
              <a:gd name="connsiteX18" fmla="*/ 0 w 4888134"/>
              <a:gd name="connsiteY18" fmla="*/ 1768733 h 4018439"/>
              <a:gd name="connsiteX19" fmla="*/ 0 w 4888134"/>
              <a:gd name="connsiteY19" fmla="*/ 1768733 h 4018439"/>
              <a:gd name="connsiteX20" fmla="*/ 0 w 4888134"/>
              <a:gd name="connsiteY20" fmla="*/ 923429 h 4018439"/>
              <a:gd name="connsiteX21" fmla="*/ 0 w 4888134"/>
              <a:gd name="connsiteY21" fmla="*/ 923429 h 4018439"/>
              <a:gd name="connsiteX22" fmla="*/ 0 w 4888134"/>
              <a:gd name="connsiteY22" fmla="*/ 178640 h 4018439"/>
              <a:gd name="connsiteX23" fmla="*/ 204541 w 4888134"/>
              <a:gd name="connsiteY23" fmla="*/ 178640 h 401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8134" h="4018439">
                <a:moveTo>
                  <a:pt x="390553" y="0"/>
                </a:moveTo>
                <a:lnTo>
                  <a:pt x="1920436" y="0"/>
                </a:lnTo>
                <a:lnTo>
                  <a:pt x="2106447" y="178640"/>
                </a:lnTo>
                <a:lnTo>
                  <a:pt x="4636232" y="178640"/>
                </a:lnTo>
                <a:lnTo>
                  <a:pt x="4888134" y="430641"/>
                </a:lnTo>
                <a:lnTo>
                  <a:pt x="4888134" y="1175430"/>
                </a:lnTo>
                <a:lnTo>
                  <a:pt x="4888134" y="1528850"/>
                </a:lnTo>
                <a:lnTo>
                  <a:pt x="4888134" y="2020734"/>
                </a:lnTo>
                <a:lnTo>
                  <a:pt x="4888134" y="2273639"/>
                </a:lnTo>
                <a:lnTo>
                  <a:pt x="4888134" y="2758471"/>
                </a:lnTo>
                <a:lnTo>
                  <a:pt x="4888134" y="3118943"/>
                </a:lnTo>
                <a:lnTo>
                  <a:pt x="4888134" y="3856680"/>
                </a:lnTo>
                <a:lnTo>
                  <a:pt x="2587899" y="3856680"/>
                </a:lnTo>
                <a:lnTo>
                  <a:pt x="2419466" y="4018439"/>
                </a:lnTo>
                <a:lnTo>
                  <a:pt x="251902" y="4018439"/>
                </a:lnTo>
                <a:lnTo>
                  <a:pt x="0" y="3766438"/>
                </a:lnTo>
                <a:lnTo>
                  <a:pt x="0" y="3028701"/>
                </a:lnTo>
                <a:lnTo>
                  <a:pt x="0" y="3028701"/>
                </a:lnTo>
                <a:lnTo>
                  <a:pt x="0" y="1768733"/>
                </a:lnTo>
                <a:lnTo>
                  <a:pt x="0" y="1768733"/>
                </a:lnTo>
                <a:lnTo>
                  <a:pt x="0" y="923429"/>
                </a:lnTo>
                <a:lnTo>
                  <a:pt x="0" y="923429"/>
                </a:lnTo>
                <a:lnTo>
                  <a:pt x="0" y="178640"/>
                </a:lnTo>
                <a:lnTo>
                  <a:pt x="204541" y="178640"/>
                </a:lnTo>
                <a:close/>
              </a:path>
            </a:pathLst>
          </a:custGeom>
          <a:solidFill>
            <a:srgbClr val="505B6D">
              <a:alpha val="81000"/>
            </a:srgb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7E145CEB-641E-409F-B9D1-5234ACC19C45}"/>
              </a:ext>
            </a:extLst>
          </p:cNvPr>
          <p:cNvSpPr/>
          <p:nvPr/>
        </p:nvSpPr>
        <p:spPr>
          <a:xfrm>
            <a:off x="4303729" y="4236480"/>
            <a:ext cx="2209576" cy="111957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2A2C574-CD13-434A-920E-B84A641FAA9C}"/>
              </a:ext>
            </a:extLst>
          </p:cNvPr>
          <p:cNvSpPr txBox="1"/>
          <p:nvPr/>
        </p:nvSpPr>
        <p:spPr>
          <a:xfrm>
            <a:off x="4345582" y="4004756"/>
            <a:ext cx="1574359" cy="3654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04F3796-1726-4617-9C99-ACF7AB7088C1}"/>
              </a:ext>
            </a:extLst>
          </p:cNvPr>
          <p:cNvSpPr txBox="1"/>
          <p:nvPr/>
        </p:nvSpPr>
        <p:spPr>
          <a:xfrm>
            <a:off x="4319973" y="4429096"/>
            <a:ext cx="2633394" cy="157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1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2650641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795BEF0-E865-4143-A307-1FAC40C1EADE}"/>
              </a:ext>
            </a:extLst>
          </p:cNvPr>
          <p:cNvSpPr/>
          <p:nvPr/>
        </p:nvSpPr>
        <p:spPr>
          <a:xfrm flipH="1">
            <a:off x="5965372" y="2256630"/>
            <a:ext cx="6655709" cy="5471526"/>
          </a:xfrm>
          <a:custGeom>
            <a:avLst/>
            <a:gdLst>
              <a:gd name="connsiteX0" fmla="*/ 390553 w 4888134"/>
              <a:gd name="connsiteY0" fmla="*/ 0 h 4018439"/>
              <a:gd name="connsiteX1" fmla="*/ 1920436 w 4888134"/>
              <a:gd name="connsiteY1" fmla="*/ 0 h 4018439"/>
              <a:gd name="connsiteX2" fmla="*/ 2106447 w 4888134"/>
              <a:gd name="connsiteY2" fmla="*/ 178640 h 4018439"/>
              <a:gd name="connsiteX3" fmla="*/ 4636232 w 4888134"/>
              <a:gd name="connsiteY3" fmla="*/ 178640 h 4018439"/>
              <a:gd name="connsiteX4" fmla="*/ 4888134 w 4888134"/>
              <a:gd name="connsiteY4" fmla="*/ 430641 h 4018439"/>
              <a:gd name="connsiteX5" fmla="*/ 4888134 w 4888134"/>
              <a:gd name="connsiteY5" fmla="*/ 1175430 h 4018439"/>
              <a:gd name="connsiteX6" fmla="*/ 4888134 w 4888134"/>
              <a:gd name="connsiteY6" fmla="*/ 1528850 h 4018439"/>
              <a:gd name="connsiteX7" fmla="*/ 4888134 w 4888134"/>
              <a:gd name="connsiteY7" fmla="*/ 2020734 h 4018439"/>
              <a:gd name="connsiteX8" fmla="*/ 4888134 w 4888134"/>
              <a:gd name="connsiteY8" fmla="*/ 2273639 h 4018439"/>
              <a:gd name="connsiteX9" fmla="*/ 4888134 w 4888134"/>
              <a:gd name="connsiteY9" fmla="*/ 2758471 h 4018439"/>
              <a:gd name="connsiteX10" fmla="*/ 4888134 w 4888134"/>
              <a:gd name="connsiteY10" fmla="*/ 3118943 h 4018439"/>
              <a:gd name="connsiteX11" fmla="*/ 4888134 w 4888134"/>
              <a:gd name="connsiteY11" fmla="*/ 3856680 h 4018439"/>
              <a:gd name="connsiteX12" fmla="*/ 2587899 w 4888134"/>
              <a:gd name="connsiteY12" fmla="*/ 3856680 h 4018439"/>
              <a:gd name="connsiteX13" fmla="*/ 2419466 w 4888134"/>
              <a:gd name="connsiteY13" fmla="*/ 4018439 h 4018439"/>
              <a:gd name="connsiteX14" fmla="*/ 251902 w 4888134"/>
              <a:gd name="connsiteY14" fmla="*/ 4018439 h 4018439"/>
              <a:gd name="connsiteX15" fmla="*/ 0 w 4888134"/>
              <a:gd name="connsiteY15" fmla="*/ 3766438 h 4018439"/>
              <a:gd name="connsiteX16" fmla="*/ 0 w 4888134"/>
              <a:gd name="connsiteY16" fmla="*/ 3028701 h 4018439"/>
              <a:gd name="connsiteX17" fmla="*/ 0 w 4888134"/>
              <a:gd name="connsiteY17" fmla="*/ 3028701 h 4018439"/>
              <a:gd name="connsiteX18" fmla="*/ 0 w 4888134"/>
              <a:gd name="connsiteY18" fmla="*/ 1768733 h 4018439"/>
              <a:gd name="connsiteX19" fmla="*/ 0 w 4888134"/>
              <a:gd name="connsiteY19" fmla="*/ 1768733 h 4018439"/>
              <a:gd name="connsiteX20" fmla="*/ 0 w 4888134"/>
              <a:gd name="connsiteY20" fmla="*/ 923429 h 4018439"/>
              <a:gd name="connsiteX21" fmla="*/ 0 w 4888134"/>
              <a:gd name="connsiteY21" fmla="*/ 923429 h 4018439"/>
              <a:gd name="connsiteX22" fmla="*/ 0 w 4888134"/>
              <a:gd name="connsiteY22" fmla="*/ 178640 h 4018439"/>
              <a:gd name="connsiteX23" fmla="*/ 204541 w 4888134"/>
              <a:gd name="connsiteY23" fmla="*/ 178640 h 401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88134" h="4018439">
                <a:moveTo>
                  <a:pt x="390553" y="0"/>
                </a:moveTo>
                <a:lnTo>
                  <a:pt x="1920436" y="0"/>
                </a:lnTo>
                <a:lnTo>
                  <a:pt x="2106447" y="178640"/>
                </a:lnTo>
                <a:lnTo>
                  <a:pt x="4636232" y="178640"/>
                </a:lnTo>
                <a:lnTo>
                  <a:pt x="4888134" y="430641"/>
                </a:lnTo>
                <a:lnTo>
                  <a:pt x="4888134" y="1175430"/>
                </a:lnTo>
                <a:lnTo>
                  <a:pt x="4888134" y="1528850"/>
                </a:lnTo>
                <a:lnTo>
                  <a:pt x="4888134" y="2020734"/>
                </a:lnTo>
                <a:lnTo>
                  <a:pt x="4888134" y="2273639"/>
                </a:lnTo>
                <a:lnTo>
                  <a:pt x="4888134" y="2758471"/>
                </a:lnTo>
                <a:lnTo>
                  <a:pt x="4888134" y="3118943"/>
                </a:lnTo>
                <a:lnTo>
                  <a:pt x="4888134" y="3856680"/>
                </a:lnTo>
                <a:lnTo>
                  <a:pt x="2587899" y="3856680"/>
                </a:lnTo>
                <a:lnTo>
                  <a:pt x="2419466" y="4018439"/>
                </a:lnTo>
                <a:lnTo>
                  <a:pt x="251902" y="4018439"/>
                </a:lnTo>
                <a:lnTo>
                  <a:pt x="0" y="3766438"/>
                </a:lnTo>
                <a:lnTo>
                  <a:pt x="0" y="3028701"/>
                </a:lnTo>
                <a:lnTo>
                  <a:pt x="0" y="3028701"/>
                </a:lnTo>
                <a:lnTo>
                  <a:pt x="0" y="1768733"/>
                </a:lnTo>
                <a:lnTo>
                  <a:pt x="0" y="1768733"/>
                </a:lnTo>
                <a:lnTo>
                  <a:pt x="0" y="923429"/>
                </a:lnTo>
                <a:lnTo>
                  <a:pt x="0" y="923429"/>
                </a:lnTo>
                <a:lnTo>
                  <a:pt x="0" y="178640"/>
                </a:lnTo>
                <a:lnTo>
                  <a:pt x="204541" y="178640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/>
          </a:p>
        </p:txBody>
      </p:sp>
      <p:pic>
        <p:nvPicPr>
          <p:cNvPr id="34" name="图片 33" descr="图片包含 玩具, 娃娃, 人, 乐高&#10;&#10;描述已自动生成">
            <a:extLst>
              <a:ext uri="{FF2B5EF4-FFF2-40B4-BE49-F238E27FC236}">
                <a16:creationId xmlns:a16="http://schemas.microsoft.com/office/drawing/2014/main" id="{B4E0237A-1317-4C62-B135-9934686BA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0615" y="941518"/>
            <a:ext cx="6551385" cy="5916483"/>
          </a:xfrm>
          <a:custGeom>
            <a:avLst/>
            <a:gdLst>
              <a:gd name="connsiteX0" fmla="*/ 0 w 6551385"/>
              <a:gd name="connsiteY0" fmla="*/ 0 h 5916483"/>
              <a:gd name="connsiteX1" fmla="*/ 6551385 w 6551385"/>
              <a:gd name="connsiteY1" fmla="*/ 0 h 5916483"/>
              <a:gd name="connsiteX2" fmla="*/ 6551385 w 6551385"/>
              <a:gd name="connsiteY2" fmla="*/ 5916483 h 5916483"/>
              <a:gd name="connsiteX3" fmla="*/ 0 w 6551385"/>
              <a:gd name="connsiteY3" fmla="*/ 5916483 h 591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1385" h="5916483">
                <a:moveTo>
                  <a:pt x="0" y="0"/>
                </a:moveTo>
                <a:lnTo>
                  <a:pt x="6551385" y="0"/>
                </a:lnTo>
                <a:lnTo>
                  <a:pt x="6551385" y="5916483"/>
                </a:lnTo>
                <a:lnTo>
                  <a:pt x="0" y="5916483"/>
                </a:lnTo>
                <a:close/>
              </a:path>
            </a:pathLst>
          </a:custGeom>
        </p:spPr>
      </p:pic>
      <p:sp>
        <p:nvSpPr>
          <p:cNvPr id="43" name="矩形: 剪去对角 42">
            <a:extLst>
              <a:ext uri="{FF2B5EF4-FFF2-40B4-BE49-F238E27FC236}">
                <a16:creationId xmlns:a16="http://schemas.microsoft.com/office/drawing/2014/main" id="{2CC43BB2-9650-4983-AB8B-CCA63A75081C}"/>
              </a:ext>
            </a:extLst>
          </p:cNvPr>
          <p:cNvSpPr/>
          <p:nvPr/>
        </p:nvSpPr>
        <p:spPr>
          <a:xfrm>
            <a:off x="-4356943" y="2471524"/>
            <a:ext cx="8159686" cy="2147180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50000">
                <a:srgbClr val="FFFFFF">
                  <a:alpha val="1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0E69BB4-884F-42FD-902F-EC700DB88150}"/>
              </a:ext>
            </a:extLst>
          </p:cNvPr>
          <p:cNvSpPr txBox="1"/>
          <p:nvPr/>
        </p:nvSpPr>
        <p:spPr>
          <a:xfrm>
            <a:off x="3362454" y="156971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文本内容</a:t>
            </a:r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A3140BE5-A2A8-4DF8-A7F5-52C7BEFF42A7}"/>
              </a:ext>
            </a:extLst>
          </p:cNvPr>
          <p:cNvSpPr/>
          <p:nvPr/>
        </p:nvSpPr>
        <p:spPr>
          <a:xfrm>
            <a:off x="3312686" y="2108045"/>
            <a:ext cx="2817987" cy="187378"/>
          </a:xfrm>
          <a:prstGeom prst="parallelogram">
            <a:avLst>
              <a:gd name="adj" fmla="val 50417"/>
            </a:avLst>
          </a:prstGeom>
          <a:gradFill>
            <a:gsLst>
              <a:gs pos="0">
                <a:schemeClr val="accent1">
                  <a:lumMod val="45000"/>
                  <a:lumOff val="55000"/>
                  <a:alpha val="25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2902622-EC11-45CF-9575-095C349F2BC4}"/>
              </a:ext>
            </a:extLst>
          </p:cNvPr>
          <p:cNvSpPr txBox="1"/>
          <p:nvPr/>
        </p:nvSpPr>
        <p:spPr>
          <a:xfrm>
            <a:off x="695403" y="2481093"/>
            <a:ext cx="4762394" cy="198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A6AEC-7067-4209-9F41-D226DD6B9897}"/>
              </a:ext>
            </a:extLst>
          </p:cNvPr>
          <p:cNvGrpSpPr/>
          <p:nvPr/>
        </p:nvGrpSpPr>
        <p:grpSpPr>
          <a:xfrm>
            <a:off x="2189843" y="4966525"/>
            <a:ext cx="1600200" cy="1161143"/>
            <a:chOff x="1886857" y="5050971"/>
            <a:chExt cx="1915886" cy="116114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D76C90A-0E93-4B82-8790-C1B1D7B3D7C0}"/>
                </a:ext>
              </a:extLst>
            </p:cNvPr>
            <p:cNvCxnSpPr/>
            <p:nvPr/>
          </p:nvCxnSpPr>
          <p:spPr>
            <a:xfrm>
              <a:off x="1886857" y="5050971"/>
              <a:ext cx="0" cy="116114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>
                      <a:alpha val="61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CF8F80DB-039B-441B-878A-AF2968753472}"/>
                </a:ext>
              </a:extLst>
            </p:cNvPr>
            <p:cNvCxnSpPr/>
            <p:nvPr/>
          </p:nvCxnSpPr>
          <p:spPr>
            <a:xfrm>
              <a:off x="3802743" y="5050971"/>
              <a:ext cx="0" cy="1161143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>
                      <a:alpha val="61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形 8" descr="区块链 纯色填充">
            <a:extLst>
              <a:ext uri="{FF2B5EF4-FFF2-40B4-BE49-F238E27FC236}">
                <a16:creationId xmlns:a16="http://schemas.microsoft.com/office/drawing/2014/main" id="{2BD7EC66-B0A0-4506-805E-AEC56EF0A6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1227" y="4966525"/>
            <a:ext cx="624662" cy="624662"/>
          </a:xfrm>
          <a:prstGeom prst="rect">
            <a:avLst/>
          </a:prstGeom>
        </p:spPr>
      </p:pic>
      <p:pic>
        <p:nvPicPr>
          <p:cNvPr id="11" name="图形 10" descr="物联网 纯色填充">
            <a:extLst>
              <a:ext uri="{FF2B5EF4-FFF2-40B4-BE49-F238E27FC236}">
                <a16:creationId xmlns:a16="http://schemas.microsoft.com/office/drawing/2014/main" id="{97FFB2D7-623E-4E20-9E92-0CBB3A8365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85356" y="4948824"/>
            <a:ext cx="624662" cy="624662"/>
          </a:xfrm>
          <a:prstGeom prst="rect">
            <a:avLst/>
          </a:prstGeom>
        </p:spPr>
      </p:pic>
      <p:pic>
        <p:nvPicPr>
          <p:cNvPr id="13" name="图形 12" descr="处理器 纯色填充">
            <a:extLst>
              <a:ext uri="{FF2B5EF4-FFF2-40B4-BE49-F238E27FC236}">
                <a16:creationId xmlns:a16="http://schemas.microsoft.com/office/drawing/2014/main" id="{6AD7A8A4-8444-4E33-8B83-43F6293D17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64916" y="4922434"/>
            <a:ext cx="624662" cy="624662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id="{6E80E33B-EB7C-42D8-BA02-76362F52CAD9}"/>
              </a:ext>
            </a:extLst>
          </p:cNvPr>
          <p:cNvSpPr txBox="1"/>
          <p:nvPr/>
        </p:nvSpPr>
        <p:spPr>
          <a:xfrm>
            <a:off x="989634" y="560671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24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267D1D5-89A0-4AB6-9A27-10E0C366D78D}"/>
              </a:ext>
            </a:extLst>
          </p:cNvPr>
          <p:cNvSpPr txBox="1"/>
          <p:nvPr/>
        </p:nvSpPr>
        <p:spPr>
          <a:xfrm>
            <a:off x="2589834" y="560671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24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36FB90F-7428-434A-AA2E-86480142F8BE}"/>
              </a:ext>
            </a:extLst>
          </p:cNvPr>
          <p:cNvSpPr txBox="1"/>
          <p:nvPr/>
        </p:nvSpPr>
        <p:spPr>
          <a:xfrm>
            <a:off x="4175964" y="560671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4369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C14B705-A45E-43BE-9750-C605EC0497BE}"/>
              </a:ext>
            </a:extLst>
          </p:cNvPr>
          <p:cNvGrpSpPr/>
          <p:nvPr/>
        </p:nvGrpSpPr>
        <p:grpSpPr>
          <a:xfrm>
            <a:off x="11312250" y="348673"/>
            <a:ext cx="471400" cy="110443"/>
            <a:chOff x="10784204" y="291464"/>
            <a:chExt cx="1076008" cy="25209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71A2FF1-D096-4AF7-ACE7-AFA81BF8200A}"/>
                </a:ext>
              </a:extLst>
            </p:cNvPr>
            <p:cNvSpPr/>
            <p:nvPr/>
          </p:nvSpPr>
          <p:spPr>
            <a:xfrm>
              <a:off x="10784204" y="291464"/>
              <a:ext cx="252095" cy="25209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EA4904D-DCFA-4BE7-B8CD-44AAF4DA5E7F}"/>
                </a:ext>
              </a:extLst>
            </p:cNvPr>
            <p:cNvSpPr/>
            <p:nvPr/>
          </p:nvSpPr>
          <p:spPr>
            <a:xfrm>
              <a:off x="11196161" y="291464"/>
              <a:ext cx="252095" cy="25209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F6E80B0-B47C-4FCA-8750-79B8E8CF55C0}"/>
                </a:ext>
              </a:extLst>
            </p:cNvPr>
            <p:cNvSpPr/>
            <p:nvPr/>
          </p:nvSpPr>
          <p:spPr>
            <a:xfrm>
              <a:off x="11608117" y="291464"/>
              <a:ext cx="252095" cy="25209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9D2C8E3-72F5-41D7-83CD-124B7DC3BAD7}"/>
              </a:ext>
            </a:extLst>
          </p:cNvPr>
          <p:cNvSpPr txBox="1"/>
          <p:nvPr/>
        </p:nvSpPr>
        <p:spPr>
          <a:xfrm>
            <a:off x="331788" y="30656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94FE552-8B23-487E-8B7D-154A3B9DA9EA}"/>
              </a:ext>
            </a:extLst>
          </p:cNvPr>
          <p:cNvGrpSpPr/>
          <p:nvPr/>
        </p:nvGrpSpPr>
        <p:grpSpPr>
          <a:xfrm>
            <a:off x="1049229" y="660507"/>
            <a:ext cx="2061923" cy="281180"/>
            <a:chOff x="119063" y="83343"/>
            <a:chExt cx="2986005" cy="4071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4ED227C-BF9F-4ED8-8A7A-BFA6F84C97E5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6880FEC-9C7B-462E-BF44-068CF0D251D3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D93162D-CB0E-4416-BD8B-EC2ED1365913}"/>
              </a:ext>
            </a:extLst>
          </p:cNvPr>
          <p:cNvGrpSpPr/>
          <p:nvPr/>
        </p:nvGrpSpPr>
        <p:grpSpPr>
          <a:xfrm flipV="1">
            <a:off x="485066" y="388112"/>
            <a:ext cx="1997491" cy="272394"/>
            <a:chOff x="119063" y="83343"/>
            <a:chExt cx="2986005" cy="40719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FAE022A-849D-44EA-B538-DAA8ED71D892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FB07E22-3002-412A-A1BA-9B6BB21B6AD0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 descr="夜晚的星空&#10;&#10;描述已自动生成">
            <a:extLst>
              <a:ext uri="{FF2B5EF4-FFF2-40B4-BE49-F238E27FC236}">
                <a16:creationId xmlns:a16="http://schemas.microsoft.com/office/drawing/2014/main" id="{05D1982C-CC4D-484E-BDC3-55E5FDFC8C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238" y="1571391"/>
            <a:ext cx="2425352" cy="3800263"/>
          </a:xfrm>
          <a:custGeom>
            <a:avLst/>
            <a:gdLst>
              <a:gd name="connsiteX0" fmla="*/ 0 w 2425352"/>
              <a:gd name="connsiteY0" fmla="*/ 0 h 3800263"/>
              <a:gd name="connsiteX1" fmla="*/ 2425352 w 2425352"/>
              <a:gd name="connsiteY1" fmla="*/ 0 h 3800263"/>
              <a:gd name="connsiteX2" fmla="*/ 2425352 w 2425352"/>
              <a:gd name="connsiteY2" fmla="*/ 3800263 h 3800263"/>
              <a:gd name="connsiteX3" fmla="*/ 0 w 2425352"/>
              <a:gd name="connsiteY3" fmla="*/ 3800263 h 3800263"/>
              <a:gd name="connsiteX4" fmla="*/ 0 w 2425352"/>
              <a:gd name="connsiteY4" fmla="*/ 0 h 38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52" h="3800263">
                <a:moveTo>
                  <a:pt x="0" y="0"/>
                </a:moveTo>
                <a:lnTo>
                  <a:pt x="2425352" y="0"/>
                </a:lnTo>
                <a:lnTo>
                  <a:pt x="2425352" y="3800263"/>
                </a:lnTo>
                <a:lnTo>
                  <a:pt x="0" y="380026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 descr="夜晚的星空&#10;&#10;描述已自动生成">
            <a:extLst>
              <a:ext uri="{FF2B5EF4-FFF2-40B4-BE49-F238E27FC236}">
                <a16:creationId xmlns:a16="http://schemas.microsoft.com/office/drawing/2014/main" id="{AA78BB59-FB27-4D23-A1EE-96482925A6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3184" y="1571391"/>
            <a:ext cx="2425352" cy="3800263"/>
          </a:xfrm>
          <a:custGeom>
            <a:avLst/>
            <a:gdLst>
              <a:gd name="connsiteX0" fmla="*/ 0 w 2425352"/>
              <a:gd name="connsiteY0" fmla="*/ 0 h 3800263"/>
              <a:gd name="connsiteX1" fmla="*/ 2425352 w 2425352"/>
              <a:gd name="connsiteY1" fmla="*/ 0 h 3800263"/>
              <a:gd name="connsiteX2" fmla="*/ 2425352 w 2425352"/>
              <a:gd name="connsiteY2" fmla="*/ 3800263 h 3800263"/>
              <a:gd name="connsiteX3" fmla="*/ 0 w 2425352"/>
              <a:gd name="connsiteY3" fmla="*/ 3800263 h 3800263"/>
              <a:gd name="connsiteX4" fmla="*/ 0 w 2425352"/>
              <a:gd name="connsiteY4" fmla="*/ 0 h 38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52" h="3800263">
                <a:moveTo>
                  <a:pt x="0" y="0"/>
                </a:moveTo>
                <a:lnTo>
                  <a:pt x="2425352" y="0"/>
                </a:lnTo>
                <a:lnTo>
                  <a:pt x="2425352" y="3800263"/>
                </a:lnTo>
                <a:lnTo>
                  <a:pt x="0" y="380026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 descr="夜晚的星空&#10;&#10;描述已自动生成">
            <a:extLst>
              <a:ext uri="{FF2B5EF4-FFF2-40B4-BE49-F238E27FC236}">
                <a16:creationId xmlns:a16="http://schemas.microsoft.com/office/drawing/2014/main" id="{19239D25-F1E5-4690-A778-4D16114882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13130" y="1571391"/>
            <a:ext cx="2425352" cy="3800263"/>
          </a:xfrm>
          <a:custGeom>
            <a:avLst/>
            <a:gdLst>
              <a:gd name="connsiteX0" fmla="*/ 0 w 2425352"/>
              <a:gd name="connsiteY0" fmla="*/ 0 h 3800263"/>
              <a:gd name="connsiteX1" fmla="*/ 2425352 w 2425352"/>
              <a:gd name="connsiteY1" fmla="*/ 0 h 3800263"/>
              <a:gd name="connsiteX2" fmla="*/ 2425352 w 2425352"/>
              <a:gd name="connsiteY2" fmla="*/ 3800263 h 3800263"/>
              <a:gd name="connsiteX3" fmla="*/ 0 w 2425352"/>
              <a:gd name="connsiteY3" fmla="*/ 3800263 h 3800263"/>
              <a:gd name="connsiteX4" fmla="*/ 0 w 2425352"/>
              <a:gd name="connsiteY4" fmla="*/ 0 h 38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52" h="3800263">
                <a:moveTo>
                  <a:pt x="0" y="0"/>
                </a:moveTo>
                <a:lnTo>
                  <a:pt x="2425352" y="0"/>
                </a:lnTo>
                <a:lnTo>
                  <a:pt x="2425352" y="3800263"/>
                </a:lnTo>
                <a:lnTo>
                  <a:pt x="0" y="380026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 descr="夜晚的星空&#10;&#10;描述已自动生成">
            <a:extLst>
              <a:ext uri="{FF2B5EF4-FFF2-40B4-BE49-F238E27FC236}">
                <a16:creationId xmlns:a16="http://schemas.microsoft.com/office/drawing/2014/main" id="{D8C11DD2-2F1E-45D4-9928-3F6D6FEC5FF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03076" y="1571391"/>
            <a:ext cx="2425352" cy="3800263"/>
          </a:xfrm>
          <a:custGeom>
            <a:avLst/>
            <a:gdLst>
              <a:gd name="connsiteX0" fmla="*/ 0 w 2425352"/>
              <a:gd name="connsiteY0" fmla="*/ 0 h 3800263"/>
              <a:gd name="connsiteX1" fmla="*/ 2425352 w 2425352"/>
              <a:gd name="connsiteY1" fmla="*/ 0 h 3800263"/>
              <a:gd name="connsiteX2" fmla="*/ 2425352 w 2425352"/>
              <a:gd name="connsiteY2" fmla="*/ 3800263 h 3800263"/>
              <a:gd name="connsiteX3" fmla="*/ 0 w 2425352"/>
              <a:gd name="connsiteY3" fmla="*/ 3800263 h 3800263"/>
              <a:gd name="connsiteX4" fmla="*/ 0 w 2425352"/>
              <a:gd name="connsiteY4" fmla="*/ 0 h 38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52" h="3800263">
                <a:moveTo>
                  <a:pt x="0" y="0"/>
                </a:moveTo>
                <a:lnTo>
                  <a:pt x="2425352" y="0"/>
                </a:lnTo>
                <a:lnTo>
                  <a:pt x="2425352" y="3800263"/>
                </a:lnTo>
                <a:lnTo>
                  <a:pt x="0" y="380026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4D82C3DB-FCBB-40D5-A378-38F0F18D8C70}"/>
              </a:ext>
            </a:extLst>
          </p:cNvPr>
          <p:cNvSpPr/>
          <p:nvPr/>
        </p:nvSpPr>
        <p:spPr>
          <a:xfrm>
            <a:off x="688460" y="1655868"/>
            <a:ext cx="2425352" cy="38002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1748B4-78ED-46C4-8376-C77A0288C9B7}"/>
              </a:ext>
            </a:extLst>
          </p:cNvPr>
          <p:cNvSpPr/>
          <p:nvPr/>
        </p:nvSpPr>
        <p:spPr>
          <a:xfrm>
            <a:off x="3578406" y="1655868"/>
            <a:ext cx="2425352" cy="38002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602083B-108B-412A-A374-8369ADA76168}"/>
              </a:ext>
            </a:extLst>
          </p:cNvPr>
          <p:cNvSpPr/>
          <p:nvPr/>
        </p:nvSpPr>
        <p:spPr>
          <a:xfrm>
            <a:off x="6468352" y="1655868"/>
            <a:ext cx="2425352" cy="38002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0149436-D18B-4E11-A268-9D84A4AF377E}"/>
              </a:ext>
            </a:extLst>
          </p:cNvPr>
          <p:cNvSpPr/>
          <p:nvPr/>
        </p:nvSpPr>
        <p:spPr>
          <a:xfrm>
            <a:off x="9358298" y="1655868"/>
            <a:ext cx="2425352" cy="38002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91A9F05B-5007-4661-A9D5-85D774FA1A7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961" y="2042770"/>
            <a:ext cx="1837720" cy="2464020"/>
          </a:xfrm>
          <a:prstGeom prst="rect">
            <a:avLst/>
          </a:prstGeom>
          <a:effectLst>
            <a:outerShdw blurRad="241300" sx="102000" sy="102000" algn="ctr" rotWithShape="0">
              <a:schemeClr val="bg1">
                <a:alpha val="40000"/>
              </a:schemeClr>
            </a:outerShdw>
            <a:softEdge rad="38100"/>
          </a:effectLst>
        </p:spPr>
      </p:pic>
      <p:pic>
        <p:nvPicPr>
          <p:cNvPr id="49" name="图片 48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E934E206-414A-49BF-B8FC-88F8FA20CCB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6820" y="2042770"/>
            <a:ext cx="1837720" cy="2464020"/>
          </a:xfrm>
          <a:prstGeom prst="rect">
            <a:avLst/>
          </a:prstGeom>
          <a:effectLst>
            <a:outerShdw blurRad="241300" sx="102000" sy="102000" algn="ctr" rotWithShape="0">
              <a:schemeClr val="bg1">
                <a:alpha val="40000"/>
              </a:schemeClr>
            </a:outerShdw>
            <a:softEdge rad="38100"/>
          </a:effectLst>
        </p:spPr>
      </p:pic>
      <p:pic>
        <p:nvPicPr>
          <p:cNvPr id="50" name="图片 49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2C46CFAD-66F7-4436-A6BD-ED19D424E06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1490" y="2042770"/>
            <a:ext cx="1837720" cy="2464020"/>
          </a:xfrm>
          <a:prstGeom prst="rect">
            <a:avLst/>
          </a:prstGeom>
          <a:effectLst>
            <a:outerShdw blurRad="241300" sx="102000" sy="102000" algn="ctr" rotWithShape="0">
              <a:schemeClr val="bg1">
                <a:alpha val="40000"/>
              </a:schemeClr>
            </a:outerShdw>
            <a:softEdge rad="38100"/>
          </a:effectLst>
        </p:spPr>
      </p:pic>
      <p:pic>
        <p:nvPicPr>
          <p:cNvPr id="51" name="图片 50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25BDCCB7-C388-41CC-8A4F-A30B230CBA2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8298" y="2042770"/>
            <a:ext cx="1837720" cy="2464020"/>
          </a:xfrm>
          <a:prstGeom prst="rect">
            <a:avLst/>
          </a:prstGeom>
          <a:effectLst>
            <a:outerShdw blurRad="241300" sx="102000" sy="102000" algn="ctr" rotWithShape="0">
              <a:schemeClr val="bg1">
                <a:alpha val="40000"/>
              </a:schemeClr>
            </a:outerShdw>
            <a:softEdge rad="38100"/>
          </a:effectLst>
        </p:spPr>
      </p:pic>
      <p:sp>
        <p:nvSpPr>
          <p:cNvPr id="52" name="矩形: 剪去对角 51">
            <a:extLst>
              <a:ext uri="{FF2B5EF4-FFF2-40B4-BE49-F238E27FC236}">
                <a16:creationId xmlns:a16="http://schemas.microsoft.com/office/drawing/2014/main" id="{B9769064-07F2-4DC8-8FB1-CC2509F4E751}"/>
              </a:ext>
            </a:extLst>
          </p:cNvPr>
          <p:cNvSpPr/>
          <p:nvPr/>
        </p:nvSpPr>
        <p:spPr>
          <a:xfrm>
            <a:off x="491650" y="4352925"/>
            <a:ext cx="2495531" cy="77160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65392913-7E6C-4BDC-8765-5D63DD9C332A}"/>
              </a:ext>
            </a:extLst>
          </p:cNvPr>
          <p:cNvSpPr/>
          <p:nvPr/>
        </p:nvSpPr>
        <p:spPr>
          <a:xfrm>
            <a:off x="3396553" y="4352925"/>
            <a:ext cx="2495531" cy="77160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剪去对角 53">
            <a:extLst>
              <a:ext uri="{FF2B5EF4-FFF2-40B4-BE49-F238E27FC236}">
                <a16:creationId xmlns:a16="http://schemas.microsoft.com/office/drawing/2014/main" id="{4FBFC1B0-F0CB-476F-92DE-00A6999D3F92}"/>
              </a:ext>
            </a:extLst>
          </p:cNvPr>
          <p:cNvSpPr/>
          <p:nvPr/>
        </p:nvSpPr>
        <p:spPr>
          <a:xfrm>
            <a:off x="6272116" y="4352925"/>
            <a:ext cx="2495531" cy="77160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剪去对角 54">
            <a:extLst>
              <a:ext uri="{FF2B5EF4-FFF2-40B4-BE49-F238E27FC236}">
                <a16:creationId xmlns:a16="http://schemas.microsoft.com/office/drawing/2014/main" id="{DEA14F5D-7217-4BE0-8F86-708193EE4B2B}"/>
              </a:ext>
            </a:extLst>
          </p:cNvPr>
          <p:cNvSpPr/>
          <p:nvPr/>
        </p:nvSpPr>
        <p:spPr>
          <a:xfrm>
            <a:off x="9150499" y="4352925"/>
            <a:ext cx="2495531" cy="771600"/>
          </a:xfrm>
          <a:prstGeom prst="snip2Diag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15AFF25-FF33-46F7-A6AF-8AE8FFCAF62F}"/>
              </a:ext>
            </a:extLst>
          </p:cNvPr>
          <p:cNvSpPr txBox="1"/>
          <p:nvPr/>
        </p:nvSpPr>
        <p:spPr>
          <a:xfrm>
            <a:off x="1980232" y="3521926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E06E18F-6E77-487D-ABC9-402E07317AF8}"/>
              </a:ext>
            </a:extLst>
          </p:cNvPr>
          <p:cNvSpPr txBox="1"/>
          <p:nvPr/>
        </p:nvSpPr>
        <p:spPr>
          <a:xfrm>
            <a:off x="4879457" y="3521926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372F946-49CD-4394-80B3-E33E36B773F8}"/>
              </a:ext>
            </a:extLst>
          </p:cNvPr>
          <p:cNvSpPr txBox="1"/>
          <p:nvPr/>
        </p:nvSpPr>
        <p:spPr>
          <a:xfrm>
            <a:off x="7768672" y="3521926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09D975A-90A5-4622-A848-D0E68DAFB0C5}"/>
              </a:ext>
            </a:extLst>
          </p:cNvPr>
          <p:cNvSpPr txBox="1"/>
          <p:nvPr/>
        </p:nvSpPr>
        <p:spPr>
          <a:xfrm>
            <a:off x="10655951" y="3521926"/>
            <a:ext cx="9028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800" b="1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C329F94-851A-4F42-A7FE-51040C165B13}"/>
              </a:ext>
            </a:extLst>
          </p:cNvPr>
          <p:cNvSpPr txBox="1"/>
          <p:nvPr/>
        </p:nvSpPr>
        <p:spPr>
          <a:xfrm>
            <a:off x="606062" y="44549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FCC4033-F28F-41F4-88BF-7F249B39A101}"/>
              </a:ext>
            </a:extLst>
          </p:cNvPr>
          <p:cNvSpPr txBox="1"/>
          <p:nvPr/>
        </p:nvSpPr>
        <p:spPr>
          <a:xfrm>
            <a:off x="3468420" y="44549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D6FD46F-2918-4715-AD33-BC0C75F12AC0}"/>
              </a:ext>
            </a:extLst>
          </p:cNvPr>
          <p:cNvSpPr txBox="1"/>
          <p:nvPr/>
        </p:nvSpPr>
        <p:spPr>
          <a:xfrm>
            <a:off x="6385954" y="44549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9DD5B91-7C0B-4FEE-A58C-FC40A48FDD81}"/>
              </a:ext>
            </a:extLst>
          </p:cNvPr>
          <p:cNvSpPr txBox="1"/>
          <p:nvPr/>
        </p:nvSpPr>
        <p:spPr>
          <a:xfrm>
            <a:off x="9358298" y="445494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C5113EF-9083-4623-9E4F-8E2834E80DFE}"/>
              </a:ext>
            </a:extLst>
          </p:cNvPr>
          <p:cNvSpPr/>
          <p:nvPr/>
        </p:nvSpPr>
        <p:spPr>
          <a:xfrm>
            <a:off x="633238" y="5740400"/>
            <a:ext cx="6173962" cy="1026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77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58E4D6C3-EEC9-420B-BC71-CB7A7188D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0965" y="1"/>
            <a:ext cx="9991035" cy="6858001"/>
          </a:xfrm>
          <a:custGeom>
            <a:avLst/>
            <a:gdLst>
              <a:gd name="connsiteX0" fmla="*/ 0 w 9991035"/>
              <a:gd name="connsiteY0" fmla="*/ 0 h 6858001"/>
              <a:gd name="connsiteX1" fmla="*/ 9991035 w 9991035"/>
              <a:gd name="connsiteY1" fmla="*/ 0 h 6858001"/>
              <a:gd name="connsiteX2" fmla="*/ 9991035 w 9991035"/>
              <a:gd name="connsiteY2" fmla="*/ 6858001 h 6858001"/>
              <a:gd name="connsiteX3" fmla="*/ 0 w 999103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1035" h="6858001">
                <a:moveTo>
                  <a:pt x="0" y="0"/>
                </a:moveTo>
                <a:lnTo>
                  <a:pt x="9991035" y="0"/>
                </a:lnTo>
                <a:lnTo>
                  <a:pt x="9991035" y="6858001"/>
                </a:lnTo>
                <a:lnTo>
                  <a:pt x="0" y="6858001"/>
                </a:lnTo>
                <a:close/>
              </a:path>
            </a:pathLst>
          </a:custGeom>
          <a:effectLst>
            <a:softEdge rad="38100"/>
          </a:effectLst>
        </p:spPr>
      </p:pic>
      <p:sp>
        <p:nvSpPr>
          <p:cNvPr id="16" name="矩形: 剪去对角 15">
            <a:extLst>
              <a:ext uri="{FF2B5EF4-FFF2-40B4-BE49-F238E27FC236}">
                <a16:creationId xmlns:a16="http://schemas.microsoft.com/office/drawing/2014/main" id="{545C9F9D-E35F-42B3-AA76-E9E7F4C74FD6}"/>
              </a:ext>
            </a:extLst>
          </p:cNvPr>
          <p:cNvSpPr/>
          <p:nvPr/>
        </p:nvSpPr>
        <p:spPr>
          <a:xfrm>
            <a:off x="1039605" y="3873418"/>
            <a:ext cx="2322720" cy="781050"/>
          </a:xfrm>
          <a:prstGeom prst="snip2DiagRect">
            <a:avLst/>
          </a:prstGeom>
          <a:solidFill>
            <a:srgbClr val="9DA1A6"/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id="{2660593B-11FA-4EEE-ADC5-32AD2D480D75}"/>
              </a:ext>
            </a:extLst>
          </p:cNvPr>
          <p:cNvSpPr/>
          <p:nvPr/>
        </p:nvSpPr>
        <p:spPr>
          <a:xfrm>
            <a:off x="3592476" y="3873418"/>
            <a:ext cx="2732124" cy="781050"/>
          </a:xfrm>
          <a:prstGeom prst="snip2DiagRect">
            <a:avLst/>
          </a:prstGeom>
          <a:solidFill>
            <a:srgbClr val="9DA1A6"/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65F638-F617-4F9B-8507-5808ED164602}"/>
              </a:ext>
            </a:extLst>
          </p:cNvPr>
          <p:cNvSpPr txBox="1"/>
          <p:nvPr/>
        </p:nvSpPr>
        <p:spPr>
          <a:xfrm>
            <a:off x="1106240" y="399015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主讲：苘苘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EDF970-2F40-44AD-80BD-E831DABAF36B}"/>
              </a:ext>
            </a:extLst>
          </p:cNvPr>
          <p:cNvSpPr txBox="1"/>
          <p:nvPr/>
        </p:nvSpPr>
        <p:spPr>
          <a:xfrm>
            <a:off x="3687880" y="3990154"/>
            <a:ext cx="2515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时间：</a:t>
            </a:r>
            <a:r>
              <a:rPr lang="en-US" altLang="zh-CN" sz="32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06.29</a:t>
            </a:r>
            <a:endParaRPr lang="zh-CN" altLang="en-US" sz="3200" b="1" dirty="0"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78CE68-E44E-8E89-D9B8-E46F8397E664}"/>
              </a:ext>
            </a:extLst>
          </p:cNvPr>
          <p:cNvGrpSpPr/>
          <p:nvPr/>
        </p:nvGrpSpPr>
        <p:grpSpPr>
          <a:xfrm>
            <a:off x="6068706" y="1157137"/>
            <a:ext cx="2396162" cy="2378987"/>
            <a:chOff x="1116641" y="605595"/>
            <a:chExt cx="3004458" cy="2982923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FF21CEA-A369-C8F7-A362-A9690B610FD8}"/>
                </a:ext>
              </a:extLst>
            </p:cNvPr>
            <p:cNvSpPr/>
            <p:nvPr/>
          </p:nvSpPr>
          <p:spPr>
            <a:xfrm>
              <a:off x="1116641" y="605595"/>
              <a:ext cx="3004458" cy="2982923"/>
            </a:xfrm>
            <a:prstGeom prst="roundRect">
              <a:avLst>
                <a:gd name="adj" fmla="val 2671"/>
              </a:avLst>
            </a:prstGeom>
            <a:solidFill>
              <a:schemeClr val="accent2"/>
            </a:solidFill>
            <a:ln w="889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 descr="QR 代码&#10;&#10;描述已自动生成">
              <a:extLst>
                <a:ext uri="{FF2B5EF4-FFF2-40B4-BE49-F238E27FC236}">
                  <a16:creationId xmlns:a16="http://schemas.microsoft.com/office/drawing/2014/main" id="{DBF80E30-53F6-BB12-BCB4-B6DDB68E6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7569" y="779642"/>
              <a:ext cx="2649358" cy="2649358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FEA4B73-4793-6DE7-936D-0CC1A8CA4FAB}"/>
              </a:ext>
            </a:extLst>
          </p:cNvPr>
          <p:cNvGrpSpPr/>
          <p:nvPr/>
        </p:nvGrpSpPr>
        <p:grpSpPr>
          <a:xfrm>
            <a:off x="1097661" y="1160598"/>
            <a:ext cx="5261904" cy="2427876"/>
            <a:chOff x="6386287" y="856792"/>
            <a:chExt cx="5261904" cy="242787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C8E3260-9899-8633-762A-FCCD1A1A277E}"/>
                </a:ext>
              </a:extLst>
            </p:cNvPr>
            <p:cNvSpPr/>
            <p:nvPr/>
          </p:nvSpPr>
          <p:spPr>
            <a:xfrm>
              <a:off x="6386287" y="1822112"/>
              <a:ext cx="4719945" cy="1462556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889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36B0AF0-5939-DF87-6485-657474BC0718}"/>
                </a:ext>
              </a:extLst>
            </p:cNvPr>
            <p:cNvSpPr/>
            <p:nvPr/>
          </p:nvSpPr>
          <p:spPr>
            <a:xfrm>
              <a:off x="6386287" y="856792"/>
              <a:ext cx="4719945" cy="965320"/>
            </a:xfrm>
            <a:prstGeom prst="roundRect">
              <a:avLst>
                <a:gd name="adj" fmla="val 0"/>
              </a:avLst>
            </a:prstGeom>
            <a:solidFill>
              <a:srgbClr val="295498"/>
            </a:solidFill>
            <a:ln w="889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2C26BE-51C9-B610-0954-A07F4006FF57}"/>
                </a:ext>
              </a:extLst>
            </p:cNvPr>
            <p:cNvSpPr txBox="1"/>
            <p:nvPr/>
          </p:nvSpPr>
          <p:spPr>
            <a:xfrm>
              <a:off x="6447383" y="949993"/>
              <a:ext cx="4714752" cy="7694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苘苘</a:t>
              </a: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苘苘</a:t>
              </a: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9C6F4C-BCDD-0E90-86C1-E2E134E97E03}"/>
                </a:ext>
              </a:extLst>
            </p:cNvPr>
            <p:cNvSpPr txBox="1"/>
            <p:nvPr/>
          </p:nvSpPr>
          <p:spPr>
            <a:xfrm>
              <a:off x="6552203" y="2035259"/>
              <a:ext cx="2954654" cy="9614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私人定制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动画制作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BFD76E2-034A-74F9-D82C-EBDC78AE8715}"/>
                </a:ext>
              </a:extLst>
            </p:cNvPr>
            <p:cNvSpPr txBox="1"/>
            <p:nvPr/>
          </p:nvSpPr>
          <p:spPr>
            <a:xfrm>
              <a:off x="8693537" y="2035259"/>
              <a:ext cx="2954654" cy="9614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模板分享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学习交流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1260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61862B-C22B-CF0C-4842-46A2BF0EABEF}"/>
              </a:ext>
            </a:extLst>
          </p:cNvPr>
          <p:cNvSpPr txBox="1"/>
          <p:nvPr/>
        </p:nvSpPr>
        <p:spPr>
          <a:xfrm>
            <a:off x="3048000" y="324433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苘苘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 </a:t>
            </a:r>
          </a:p>
        </p:txBody>
      </p:sp>
    </p:spTree>
    <p:extLst>
      <p:ext uri="{BB962C8B-B14F-4D97-AF65-F5344CB8AC3E}">
        <p14:creationId xmlns:p14="http://schemas.microsoft.com/office/powerpoint/2010/main" val="39046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55C7B08-E4C0-4E6C-AA8F-951A1A73B263}"/>
              </a:ext>
            </a:extLst>
          </p:cNvPr>
          <p:cNvGrpSpPr/>
          <p:nvPr/>
        </p:nvGrpSpPr>
        <p:grpSpPr>
          <a:xfrm flipV="1">
            <a:off x="96413" y="6384956"/>
            <a:ext cx="2830286" cy="385960"/>
            <a:chOff x="119063" y="83343"/>
            <a:chExt cx="2986005" cy="4071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FFD7C33-886D-404D-B147-AA904F23922D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A6868F-F903-4E71-AA30-B85B1DD497A0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471C2C-C195-4468-B2E3-D1B3A8DE99B4}"/>
              </a:ext>
            </a:extLst>
          </p:cNvPr>
          <p:cNvGrpSpPr/>
          <p:nvPr/>
        </p:nvGrpSpPr>
        <p:grpSpPr>
          <a:xfrm flipH="1" flipV="1">
            <a:off x="9274630" y="6384956"/>
            <a:ext cx="2830286" cy="385960"/>
            <a:chOff x="119063" y="83343"/>
            <a:chExt cx="2986005" cy="4071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F950F2-B68E-4698-8A38-E8961F627C17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469758-F28A-43CE-B54A-F3CF7C3BCD02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9829A29E-D9E2-4173-87CA-1717C0A9B7F3}"/>
              </a:ext>
            </a:extLst>
          </p:cNvPr>
          <p:cNvSpPr/>
          <p:nvPr/>
        </p:nvSpPr>
        <p:spPr>
          <a:xfrm>
            <a:off x="2282055" y="3667659"/>
            <a:ext cx="7900962" cy="1902382"/>
          </a:xfrm>
          <a:prstGeom prst="snip2DiagRect">
            <a:avLst/>
          </a:prstGeom>
          <a:gradFill>
            <a:gsLst>
              <a:gs pos="50000">
                <a:schemeClr val="bg1">
                  <a:alpha val="15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accent1">
                    <a:lumMod val="45000"/>
                    <a:lumOff val="55000"/>
                    <a:alpha val="73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BF0709-2FBF-4038-97E6-119FB896705C}"/>
              </a:ext>
            </a:extLst>
          </p:cNvPr>
          <p:cNvSpPr txBox="1"/>
          <p:nvPr/>
        </p:nvSpPr>
        <p:spPr>
          <a:xfrm>
            <a:off x="3225663" y="3820387"/>
            <a:ext cx="57406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 星球大战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73C414-AC43-45E5-A78A-21B69EE88734}"/>
              </a:ext>
            </a:extLst>
          </p:cNvPr>
          <p:cNvSpPr txBox="1"/>
          <p:nvPr/>
        </p:nvSpPr>
        <p:spPr>
          <a:xfrm>
            <a:off x="5279390" y="1833002"/>
            <a:ext cx="19062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115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018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04515CC3-9B14-4D3C-9F4C-742224F1AD14}"/>
              </a:ext>
            </a:extLst>
          </p:cNvPr>
          <p:cNvSpPr txBox="1"/>
          <p:nvPr/>
        </p:nvSpPr>
        <p:spPr>
          <a:xfrm>
            <a:off x="5875480" y="1369449"/>
            <a:ext cx="597520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6600" dirty="0">
                <a:solidFill>
                  <a:schemeClr val="bg1">
                    <a:alpha val="42000"/>
                  </a:schemeClr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STAR WARS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25" name="矩形: 剪去对角 24">
            <a:extLst>
              <a:ext uri="{FF2B5EF4-FFF2-40B4-BE49-F238E27FC236}">
                <a16:creationId xmlns:a16="http://schemas.microsoft.com/office/drawing/2014/main" id="{0026F2A0-F539-471E-BF25-508A1050ED69}"/>
              </a:ext>
            </a:extLst>
          </p:cNvPr>
          <p:cNvSpPr/>
          <p:nvPr/>
        </p:nvSpPr>
        <p:spPr>
          <a:xfrm>
            <a:off x="631830" y="4032925"/>
            <a:ext cx="7900962" cy="1902382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BEBE096-8B1C-4309-A046-39085D086F67}"/>
              </a:ext>
            </a:extLst>
          </p:cNvPr>
          <p:cNvSpPr/>
          <p:nvPr/>
        </p:nvSpPr>
        <p:spPr>
          <a:xfrm>
            <a:off x="982447" y="1867409"/>
            <a:ext cx="1865470" cy="645191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93B4490-BF60-44E2-9F1F-44F6F84C7817}"/>
              </a:ext>
            </a:extLst>
          </p:cNvPr>
          <p:cNvSpPr/>
          <p:nvPr/>
        </p:nvSpPr>
        <p:spPr>
          <a:xfrm>
            <a:off x="982447" y="2942680"/>
            <a:ext cx="1865470" cy="645191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30FC8EA-7F28-48A9-96BA-290F5E4A63D9}"/>
              </a:ext>
            </a:extLst>
          </p:cNvPr>
          <p:cNvSpPr/>
          <p:nvPr/>
        </p:nvSpPr>
        <p:spPr>
          <a:xfrm>
            <a:off x="3278607" y="1867409"/>
            <a:ext cx="1865470" cy="645191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AA60E9C-8295-4584-8558-1C86D519ECC2}"/>
              </a:ext>
            </a:extLst>
          </p:cNvPr>
          <p:cNvSpPr/>
          <p:nvPr/>
        </p:nvSpPr>
        <p:spPr>
          <a:xfrm>
            <a:off x="3278607" y="2942680"/>
            <a:ext cx="1865470" cy="645191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6070DF0-EB9A-4AC0-B5EB-B485EB667669}"/>
              </a:ext>
            </a:extLst>
          </p:cNvPr>
          <p:cNvSpPr txBox="1"/>
          <p:nvPr/>
        </p:nvSpPr>
        <p:spPr>
          <a:xfrm>
            <a:off x="1072666" y="198938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F05F379-6532-40CC-98F9-20BC3307D3A1}"/>
              </a:ext>
            </a:extLst>
          </p:cNvPr>
          <p:cNvSpPr txBox="1"/>
          <p:nvPr/>
        </p:nvSpPr>
        <p:spPr>
          <a:xfrm>
            <a:off x="3349567" y="198938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BCFEA28-D762-4979-B22D-0CE380C9DD2B}"/>
              </a:ext>
            </a:extLst>
          </p:cNvPr>
          <p:cNvSpPr txBox="1"/>
          <p:nvPr/>
        </p:nvSpPr>
        <p:spPr>
          <a:xfrm>
            <a:off x="1072666" y="306749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0E8FD9F-AD27-4556-89E6-317A561F1F2B}"/>
              </a:ext>
            </a:extLst>
          </p:cNvPr>
          <p:cNvSpPr txBox="1"/>
          <p:nvPr/>
        </p:nvSpPr>
        <p:spPr>
          <a:xfrm>
            <a:off x="3349567" y="306749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2F0A679-60DB-4D74-BBA9-1F166F8C390A}"/>
              </a:ext>
            </a:extLst>
          </p:cNvPr>
          <p:cNvSpPr/>
          <p:nvPr/>
        </p:nvSpPr>
        <p:spPr>
          <a:xfrm>
            <a:off x="7270852" y="5182416"/>
            <a:ext cx="4731657" cy="636721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图片包含 室内, 钟表, 大, 关&#10;&#10;描述已自动生成">
            <a:extLst>
              <a:ext uri="{FF2B5EF4-FFF2-40B4-BE49-F238E27FC236}">
                <a16:creationId xmlns:a16="http://schemas.microsoft.com/office/drawing/2014/main" id="{8392039C-97A5-4272-A347-6B7D8FE427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62565" y="2039561"/>
            <a:ext cx="5925644" cy="3663406"/>
          </a:xfrm>
          <a:custGeom>
            <a:avLst/>
            <a:gdLst>
              <a:gd name="connsiteX0" fmla="*/ 0 w 5925644"/>
              <a:gd name="connsiteY0" fmla="*/ 0 h 3663406"/>
              <a:gd name="connsiteX1" fmla="*/ 2627703 w 5925644"/>
              <a:gd name="connsiteY1" fmla="*/ 0 h 3663406"/>
              <a:gd name="connsiteX2" fmla="*/ 2857017 w 5925644"/>
              <a:gd name="connsiteY2" fmla="*/ 229405 h 3663406"/>
              <a:gd name="connsiteX3" fmla="*/ 5262457 w 5925644"/>
              <a:gd name="connsiteY3" fmla="*/ 229405 h 3663406"/>
              <a:gd name="connsiteX4" fmla="*/ 5439325 w 5925644"/>
              <a:gd name="connsiteY4" fmla="*/ 399264 h 3663406"/>
              <a:gd name="connsiteX5" fmla="*/ 5925644 w 5925644"/>
              <a:gd name="connsiteY5" fmla="*/ 399264 h 3663406"/>
              <a:gd name="connsiteX6" fmla="*/ 5925644 w 5925644"/>
              <a:gd name="connsiteY6" fmla="*/ 3663406 h 3663406"/>
              <a:gd name="connsiteX7" fmla="*/ 0 w 5925644"/>
              <a:gd name="connsiteY7" fmla="*/ 3663406 h 366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5644" h="3663406">
                <a:moveTo>
                  <a:pt x="0" y="0"/>
                </a:moveTo>
                <a:lnTo>
                  <a:pt x="2627703" y="0"/>
                </a:lnTo>
                <a:lnTo>
                  <a:pt x="2857017" y="229405"/>
                </a:lnTo>
                <a:lnTo>
                  <a:pt x="5262457" y="229405"/>
                </a:lnTo>
                <a:lnTo>
                  <a:pt x="5439325" y="399264"/>
                </a:lnTo>
                <a:lnTo>
                  <a:pt x="5925644" y="399264"/>
                </a:lnTo>
                <a:lnTo>
                  <a:pt x="5925644" y="3663406"/>
                </a:lnTo>
                <a:lnTo>
                  <a:pt x="0" y="3663406"/>
                </a:lnTo>
                <a:close/>
              </a:path>
            </a:pathLst>
          </a:custGeom>
          <a:ln>
            <a:gradFill>
              <a:gsLst>
                <a:gs pos="0">
                  <a:schemeClr val="bg1"/>
                </a:gs>
                <a:gs pos="35500">
                  <a:srgbClr val="FCFCFC">
                    <a:alpha val="0"/>
                  </a:srgbClr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7EBB7ADD-1843-4211-B575-E2C1B9B47E5F}"/>
              </a:ext>
            </a:extLst>
          </p:cNvPr>
          <p:cNvSpPr txBox="1"/>
          <p:nvPr/>
        </p:nvSpPr>
        <p:spPr>
          <a:xfrm>
            <a:off x="962057" y="4188600"/>
            <a:ext cx="4325891" cy="15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pic>
        <p:nvPicPr>
          <p:cNvPr id="46" name="图片 45" descr="图片包含 监视器, 室内, 电视, 屏幕&#10;&#10;描述已自动生成">
            <a:extLst>
              <a:ext uri="{FF2B5EF4-FFF2-40B4-BE49-F238E27FC236}">
                <a16:creationId xmlns:a16="http://schemas.microsoft.com/office/drawing/2014/main" id="{1B725D9B-BBE9-4E7B-A07C-66D4A107B7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496881" y="5459089"/>
            <a:ext cx="4429676" cy="487755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169141C2-4023-4D3F-BDB7-6AE461610F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520000" y="3928970"/>
            <a:ext cx="1975318" cy="24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44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CAB21A93-9062-41F3-A2AE-F8D9D180D069}"/>
              </a:ext>
            </a:extLst>
          </p:cNvPr>
          <p:cNvSpPr txBox="1"/>
          <p:nvPr/>
        </p:nvSpPr>
        <p:spPr>
          <a:xfrm>
            <a:off x="9119029" y="921315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8000" b="1" i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09BD690-A53D-4295-8EA5-C05CB188C1F0}"/>
              </a:ext>
            </a:extLst>
          </p:cNvPr>
          <p:cNvSpPr/>
          <p:nvPr/>
        </p:nvSpPr>
        <p:spPr>
          <a:xfrm>
            <a:off x="5069874" y="1549990"/>
            <a:ext cx="5432867" cy="1879010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413EE20-EA1A-47E6-AC8F-346C067DD3EC}"/>
              </a:ext>
            </a:extLst>
          </p:cNvPr>
          <p:cNvSpPr txBox="1"/>
          <p:nvPr/>
        </p:nvSpPr>
        <p:spPr>
          <a:xfrm>
            <a:off x="5309586" y="1911003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C7C693F-047B-42D7-B2E6-605E3A4ACEC2}"/>
              </a:ext>
            </a:extLst>
          </p:cNvPr>
          <p:cNvGrpSpPr/>
          <p:nvPr/>
        </p:nvGrpSpPr>
        <p:grpSpPr>
          <a:xfrm>
            <a:off x="918699" y="1549990"/>
            <a:ext cx="4308546" cy="4287452"/>
            <a:chOff x="858847" y="1549990"/>
            <a:chExt cx="4308546" cy="4287452"/>
          </a:xfrm>
          <a:scene3d>
            <a:camera prst="perspectiveContrastingRightFacing">
              <a:rot lat="324354" lon="18945008" rev="810643"/>
            </a:camera>
            <a:lightRig rig="threePt" dir="t"/>
          </a:scene3d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A623C08-D10F-413B-B99B-863CE18B3893}"/>
                </a:ext>
              </a:extLst>
            </p:cNvPr>
            <p:cNvGrpSpPr/>
            <p:nvPr/>
          </p:nvGrpSpPr>
          <p:grpSpPr>
            <a:xfrm>
              <a:off x="858847" y="1549990"/>
              <a:ext cx="4308546" cy="4287452"/>
              <a:chOff x="1180042" y="790108"/>
              <a:chExt cx="5303458" cy="527749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1DB4F04E-DFF4-49F9-8FB8-0AAEFB8E6D5C}"/>
                  </a:ext>
                </a:extLst>
              </p:cNvPr>
              <p:cNvGrpSpPr/>
              <p:nvPr/>
            </p:nvGrpSpPr>
            <p:grpSpPr>
              <a:xfrm>
                <a:off x="1942827" y="1549990"/>
                <a:ext cx="3777888" cy="3758018"/>
                <a:chOff x="1462188" y="1071879"/>
                <a:chExt cx="4739166" cy="4714240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689FAE78-B44B-4FAA-B8EB-BFDB558A346F}"/>
                    </a:ext>
                  </a:extLst>
                </p:cNvPr>
                <p:cNvSpPr/>
                <p:nvPr/>
              </p:nvSpPr>
              <p:spPr>
                <a:xfrm>
                  <a:off x="1649674" y="1071879"/>
                  <a:ext cx="4551680" cy="4551680"/>
                </a:xfrm>
                <a:custGeom>
                  <a:avLst/>
                  <a:gdLst>
                    <a:gd name="connsiteX0" fmla="*/ 2275840 w 4551680"/>
                    <a:gd name="connsiteY0" fmla="*/ 0 h 4551680"/>
                    <a:gd name="connsiteX1" fmla="*/ 4246775 w 4551680"/>
                    <a:gd name="connsiteY1" fmla="*/ 1137920 h 4551680"/>
                    <a:gd name="connsiteX2" fmla="*/ 424677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2275840 w 4551680"/>
                    <a:gd name="connsiteY4" fmla="*/ 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2275840" y="0"/>
                      </a:moveTo>
                      <a:cubicBezTo>
                        <a:pt x="3088919" y="0"/>
                        <a:pt x="3840236" y="433773"/>
                        <a:pt x="4246775" y="1137920"/>
                      </a:cubicBezTo>
                      <a:cubicBezTo>
                        <a:pt x="4653315" y="1842067"/>
                        <a:pt x="4653315" y="2709613"/>
                        <a:pt x="4246775" y="3413760"/>
                      </a:cubicBezTo>
                      <a:lnTo>
                        <a:pt x="2275840" y="2275840"/>
                      </a:lnTo>
                      <a:lnTo>
                        <a:pt x="2275840" y="0"/>
                      </a:lnTo>
                      <a:close/>
                    </a:path>
                  </a:pathLst>
                </a:custGeom>
                <a:solidFill>
                  <a:schemeClr val="accent1">
                    <a:hueOff val="0"/>
                    <a:satOff val="0"/>
                    <a:lumOff val="0"/>
                    <a:alpha val="2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463614" tIns="1029293" rIns="592006" bIns="2297261" numCol="1" spcCol="1270" anchor="ctr" anchorCtr="0">
                  <a:noAutofit/>
                </a:bodyPr>
                <a:lstStyle/>
                <a:p>
                  <a:pPr marL="0" lvl="0" indent="0" algn="ctr" defTabSz="2266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5100" kern="1200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6FD81E87-BA0D-4BEA-ABCE-DD64D7869D0E}"/>
                    </a:ext>
                  </a:extLst>
                </p:cNvPr>
                <p:cNvSpPr/>
                <p:nvPr/>
              </p:nvSpPr>
              <p:spPr>
                <a:xfrm>
                  <a:off x="1555931" y="1234439"/>
                  <a:ext cx="4551680" cy="4551680"/>
                </a:xfrm>
                <a:custGeom>
                  <a:avLst/>
                  <a:gdLst>
                    <a:gd name="connsiteX0" fmla="*/ 4246775 w 4551680"/>
                    <a:gd name="connsiteY0" fmla="*/ 3413760 h 4551680"/>
                    <a:gd name="connsiteX1" fmla="*/ 2275840 w 4551680"/>
                    <a:gd name="connsiteY1" fmla="*/ 4551680 h 4551680"/>
                    <a:gd name="connsiteX2" fmla="*/ 304905 w 4551680"/>
                    <a:gd name="connsiteY2" fmla="*/ 3413760 h 4551680"/>
                    <a:gd name="connsiteX3" fmla="*/ 2275840 w 4551680"/>
                    <a:gd name="connsiteY3" fmla="*/ 2275840 h 4551680"/>
                    <a:gd name="connsiteX4" fmla="*/ 424677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4246775" y="3413760"/>
                      </a:moveTo>
                      <a:cubicBezTo>
                        <a:pt x="3840235" y="4117907"/>
                        <a:pt x="3088919" y="4551680"/>
                        <a:pt x="2275840" y="4551680"/>
                      </a:cubicBezTo>
                      <a:cubicBezTo>
                        <a:pt x="1462761" y="4551680"/>
                        <a:pt x="711444" y="4117907"/>
                        <a:pt x="304905" y="3413760"/>
                      </a:cubicBezTo>
                      <a:lnTo>
                        <a:pt x="2275840" y="2275840"/>
                      </a:lnTo>
                      <a:lnTo>
                        <a:pt x="4246775" y="3413760"/>
                      </a:lnTo>
                      <a:close/>
                    </a:path>
                  </a:pathLst>
                </a:custGeom>
                <a:solidFill>
                  <a:schemeClr val="accent1">
                    <a:hueOff val="0"/>
                    <a:satOff val="0"/>
                    <a:lumOff val="0"/>
                    <a:alpha val="2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165014" tIns="3034453" rIns="1110826" bIns="487681" numCol="1" spcCol="1270" anchor="ctr" anchorCtr="0">
                  <a:noAutofit/>
                </a:bodyPr>
                <a:lstStyle/>
                <a:p>
                  <a:pPr marL="0" lvl="0" indent="0" algn="ctr" defTabSz="28448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6400" kern="1200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9D09F86F-83E3-47FE-9658-E56438A90EB9}"/>
                    </a:ext>
                  </a:extLst>
                </p:cNvPr>
                <p:cNvSpPr/>
                <p:nvPr/>
              </p:nvSpPr>
              <p:spPr>
                <a:xfrm>
                  <a:off x="1462188" y="1071879"/>
                  <a:ext cx="4551680" cy="4551680"/>
                </a:xfrm>
                <a:custGeom>
                  <a:avLst/>
                  <a:gdLst>
                    <a:gd name="connsiteX0" fmla="*/ 304905 w 4551680"/>
                    <a:gd name="connsiteY0" fmla="*/ 3413760 h 4551680"/>
                    <a:gd name="connsiteX1" fmla="*/ 304905 w 4551680"/>
                    <a:gd name="connsiteY1" fmla="*/ 1137920 h 4551680"/>
                    <a:gd name="connsiteX2" fmla="*/ 2275840 w 4551680"/>
                    <a:gd name="connsiteY2" fmla="*/ 0 h 4551680"/>
                    <a:gd name="connsiteX3" fmla="*/ 2275840 w 4551680"/>
                    <a:gd name="connsiteY3" fmla="*/ 2275840 h 4551680"/>
                    <a:gd name="connsiteX4" fmla="*/ 304905 w 4551680"/>
                    <a:gd name="connsiteY4" fmla="*/ 3413760 h 455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680" h="4551680">
                      <a:moveTo>
                        <a:pt x="304905" y="3413760"/>
                      </a:moveTo>
                      <a:cubicBezTo>
                        <a:pt x="-101635" y="2709613"/>
                        <a:pt x="-101635" y="1842067"/>
                        <a:pt x="304905" y="1137920"/>
                      </a:cubicBezTo>
                      <a:cubicBezTo>
                        <a:pt x="711445" y="433773"/>
                        <a:pt x="1462761" y="0"/>
                        <a:pt x="2275840" y="0"/>
                      </a:cubicBezTo>
                      <a:lnTo>
                        <a:pt x="2275840" y="2275840"/>
                      </a:lnTo>
                      <a:lnTo>
                        <a:pt x="304905" y="3413760"/>
                      </a:lnTo>
                      <a:close/>
                    </a:path>
                  </a:pathLst>
                </a:custGeom>
                <a:solidFill>
                  <a:schemeClr val="accent1">
                    <a:hueOff val="0"/>
                    <a:satOff val="0"/>
                    <a:lumOff val="0"/>
                    <a:alpha val="2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92007" tIns="1029293" rIns="2463613" bIns="2297261" numCol="1" spcCol="1270" anchor="ctr" anchorCtr="0">
                  <a:noAutofit/>
                </a:bodyPr>
                <a:lstStyle/>
                <a:p>
                  <a:pPr marL="0" lvl="0" indent="0" algn="ctr" defTabSz="22669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sz="5100" kern="1200"/>
                </a:p>
              </p:txBody>
            </p:sp>
          </p:grpSp>
          <p:sp>
            <p:nvSpPr>
              <p:cNvPr id="40" name="箭头: 环形 39">
                <a:extLst>
                  <a:ext uri="{FF2B5EF4-FFF2-40B4-BE49-F238E27FC236}">
                    <a16:creationId xmlns:a16="http://schemas.microsoft.com/office/drawing/2014/main" id="{2B96EE52-5625-4A87-8F9B-96FF3EDBA058}"/>
                  </a:ext>
                </a:extLst>
              </p:cNvPr>
              <p:cNvSpPr/>
              <p:nvPr/>
            </p:nvSpPr>
            <p:spPr>
              <a:xfrm>
                <a:off x="1368279" y="790108"/>
                <a:ext cx="5115221" cy="5115221"/>
              </a:xfrm>
              <a:prstGeom prst="circularArrow">
                <a:avLst>
                  <a:gd name="adj1" fmla="val 5085"/>
                  <a:gd name="adj2" fmla="val 327528"/>
                  <a:gd name="adj3" fmla="val 1472472"/>
                  <a:gd name="adj4" fmla="val 16199432"/>
                  <a:gd name="adj5" fmla="val 5932"/>
                </a:avLst>
              </a:prstGeom>
              <a:gradFill>
                <a:gsLst>
                  <a:gs pos="100000">
                    <a:schemeClr val="bg1"/>
                  </a:gs>
                  <a:gs pos="7000">
                    <a:schemeClr val="bg1">
                      <a:alpha val="0"/>
                    </a:schemeClr>
                  </a:gs>
                </a:gsLst>
                <a:lin ang="5400000" scaled="1"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箭头: 环形 40">
                <a:extLst>
                  <a:ext uri="{FF2B5EF4-FFF2-40B4-BE49-F238E27FC236}">
                    <a16:creationId xmlns:a16="http://schemas.microsoft.com/office/drawing/2014/main" id="{C9782DD7-75F2-4A99-8EB7-79A8B5C4A2C6}"/>
                  </a:ext>
                </a:extLst>
              </p:cNvPr>
              <p:cNvSpPr/>
              <p:nvPr/>
            </p:nvSpPr>
            <p:spPr>
              <a:xfrm>
                <a:off x="1274161" y="952380"/>
                <a:ext cx="5115221" cy="5115221"/>
              </a:xfrm>
              <a:prstGeom prst="circularArrow">
                <a:avLst>
                  <a:gd name="adj1" fmla="val 5085"/>
                  <a:gd name="adj2" fmla="val 327528"/>
                  <a:gd name="adj3" fmla="val 8671970"/>
                  <a:gd name="adj4" fmla="val 1800502"/>
                  <a:gd name="adj5" fmla="val 5932"/>
                </a:avLst>
              </a:prstGeom>
              <a:gradFill>
                <a:gsLst>
                  <a:gs pos="0">
                    <a:schemeClr val="bg1"/>
                  </a:gs>
                  <a:gs pos="94000">
                    <a:schemeClr val="bg1">
                      <a:alpha val="0"/>
                    </a:schemeClr>
                  </a:gs>
                </a:gsLst>
                <a:lin ang="0" scaled="0"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箭头: 环形 41">
                <a:extLst>
                  <a:ext uri="{FF2B5EF4-FFF2-40B4-BE49-F238E27FC236}">
                    <a16:creationId xmlns:a16="http://schemas.microsoft.com/office/drawing/2014/main" id="{F657A764-A065-4D3E-92DB-8ED41DE018F4}"/>
                  </a:ext>
                </a:extLst>
              </p:cNvPr>
              <p:cNvSpPr/>
              <p:nvPr/>
            </p:nvSpPr>
            <p:spPr>
              <a:xfrm>
                <a:off x="1180042" y="790108"/>
                <a:ext cx="5115221" cy="5115221"/>
              </a:xfrm>
              <a:prstGeom prst="circularArrow">
                <a:avLst>
                  <a:gd name="adj1" fmla="val 5085"/>
                  <a:gd name="adj2" fmla="val 327528"/>
                  <a:gd name="adj3" fmla="val 15873039"/>
                  <a:gd name="adj4" fmla="val 9000000"/>
                  <a:gd name="adj5" fmla="val 5932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9BB44DF-F8C7-4067-A50A-1E6DED40285D}"/>
                </a:ext>
              </a:extLst>
            </p:cNvPr>
            <p:cNvSpPr txBox="1"/>
            <p:nvPr/>
          </p:nvSpPr>
          <p:spPr>
            <a:xfrm>
              <a:off x="3073829" y="2915475"/>
              <a:ext cx="141577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文本</a:t>
              </a:r>
              <a:endParaRPr lang="zh-CN" altLang="en-US" sz="4800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21F8CDA-F707-42E5-837E-F13103979655}"/>
                </a:ext>
              </a:extLst>
            </p:cNvPr>
            <p:cNvSpPr txBox="1"/>
            <p:nvPr/>
          </p:nvSpPr>
          <p:spPr>
            <a:xfrm>
              <a:off x="1536638" y="2915475"/>
              <a:ext cx="141577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文本</a:t>
              </a:r>
              <a:endParaRPr lang="zh-CN" altLang="en-US" sz="4800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F93E015-3588-468E-B52E-4CFC5C9FE9A7}"/>
                </a:ext>
              </a:extLst>
            </p:cNvPr>
            <p:cNvSpPr txBox="1"/>
            <p:nvPr/>
          </p:nvSpPr>
          <p:spPr>
            <a:xfrm>
              <a:off x="2332982" y="4075762"/>
              <a:ext cx="141577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文本</a:t>
              </a:r>
              <a:endParaRPr lang="zh-CN" altLang="en-US" sz="4800" dirty="0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BD5753D1-150F-4B48-8388-5CB53F877DDF}"/>
              </a:ext>
            </a:extLst>
          </p:cNvPr>
          <p:cNvSpPr txBox="1"/>
          <p:nvPr/>
        </p:nvSpPr>
        <p:spPr>
          <a:xfrm>
            <a:off x="9119029" y="3447087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8000" b="1" i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ACEB4B5-34CD-4F4B-8C69-5E58A9416E68}"/>
              </a:ext>
            </a:extLst>
          </p:cNvPr>
          <p:cNvSpPr/>
          <p:nvPr/>
        </p:nvSpPr>
        <p:spPr>
          <a:xfrm>
            <a:off x="5069874" y="4075762"/>
            <a:ext cx="5432867" cy="1879010"/>
          </a:xfrm>
          <a:custGeom>
            <a:avLst/>
            <a:gdLst>
              <a:gd name="connsiteX0" fmla="*/ 199388 w 2495531"/>
              <a:gd name="connsiteY0" fmla="*/ 0 h 862765"/>
              <a:gd name="connsiteX1" fmla="*/ 980437 w 2495531"/>
              <a:gd name="connsiteY1" fmla="*/ 0 h 862765"/>
              <a:gd name="connsiteX2" fmla="*/ 1075401 w 2495531"/>
              <a:gd name="connsiteY2" fmla="*/ 91165 h 862765"/>
              <a:gd name="connsiteX3" fmla="*/ 2366928 w 2495531"/>
              <a:gd name="connsiteY3" fmla="*/ 91165 h 862765"/>
              <a:gd name="connsiteX4" fmla="*/ 2495531 w 2495531"/>
              <a:gd name="connsiteY4" fmla="*/ 219768 h 862765"/>
              <a:gd name="connsiteX5" fmla="*/ 2495531 w 2495531"/>
              <a:gd name="connsiteY5" fmla="*/ 780215 h 862765"/>
              <a:gd name="connsiteX6" fmla="*/ 1321196 w 2495531"/>
              <a:gd name="connsiteY6" fmla="*/ 780215 h 862765"/>
              <a:gd name="connsiteX7" fmla="*/ 1235206 w 2495531"/>
              <a:gd name="connsiteY7" fmla="*/ 862765 h 862765"/>
              <a:gd name="connsiteX8" fmla="*/ 128603 w 2495531"/>
              <a:gd name="connsiteY8" fmla="*/ 862765 h 862765"/>
              <a:gd name="connsiteX9" fmla="*/ 0 w 2495531"/>
              <a:gd name="connsiteY9" fmla="*/ 734162 h 862765"/>
              <a:gd name="connsiteX10" fmla="*/ 0 w 2495531"/>
              <a:gd name="connsiteY10" fmla="*/ 91165 h 862765"/>
              <a:gd name="connsiteX11" fmla="*/ 104424 w 2495531"/>
              <a:gd name="connsiteY11" fmla="*/ 91165 h 86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95531" h="862765">
                <a:moveTo>
                  <a:pt x="199388" y="0"/>
                </a:moveTo>
                <a:lnTo>
                  <a:pt x="980437" y="0"/>
                </a:lnTo>
                <a:lnTo>
                  <a:pt x="1075401" y="91165"/>
                </a:lnTo>
                <a:lnTo>
                  <a:pt x="2366928" y="91165"/>
                </a:lnTo>
                <a:lnTo>
                  <a:pt x="2495531" y="219768"/>
                </a:lnTo>
                <a:lnTo>
                  <a:pt x="2495531" y="780215"/>
                </a:lnTo>
                <a:lnTo>
                  <a:pt x="1321196" y="780215"/>
                </a:lnTo>
                <a:lnTo>
                  <a:pt x="1235206" y="862765"/>
                </a:lnTo>
                <a:lnTo>
                  <a:pt x="128603" y="862765"/>
                </a:lnTo>
                <a:lnTo>
                  <a:pt x="0" y="734162"/>
                </a:lnTo>
                <a:lnTo>
                  <a:pt x="0" y="91165"/>
                </a:lnTo>
                <a:lnTo>
                  <a:pt x="104424" y="91165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D07A612-C9C8-4189-A86E-ECC5169D34D6}"/>
              </a:ext>
            </a:extLst>
          </p:cNvPr>
          <p:cNvSpPr txBox="1"/>
          <p:nvPr/>
        </p:nvSpPr>
        <p:spPr>
          <a:xfrm>
            <a:off x="5309586" y="4436775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D9039050-15FF-484A-A03C-3D13FB93EF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26285">
            <a:off x="5949711" y="2513377"/>
            <a:ext cx="2263877" cy="2052614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A0813113-3D0E-41CE-90F9-E8E1786630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26285">
            <a:off x="5949711" y="5029087"/>
            <a:ext cx="2263877" cy="205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6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4060419-F002-4B2B-A787-EBE952078CBA}"/>
              </a:ext>
            </a:extLst>
          </p:cNvPr>
          <p:cNvSpPr/>
          <p:nvPr/>
        </p:nvSpPr>
        <p:spPr>
          <a:xfrm>
            <a:off x="4636542" y="2427513"/>
            <a:ext cx="2786743" cy="2786743"/>
          </a:xfrm>
          <a:prstGeom prst="ellips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EAFFBF7-11C4-4459-A558-A3687B08AF6F}"/>
              </a:ext>
            </a:extLst>
          </p:cNvPr>
          <p:cNvSpPr txBox="1"/>
          <p:nvPr/>
        </p:nvSpPr>
        <p:spPr>
          <a:xfrm>
            <a:off x="7246686" y="2408037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4726D6-9B76-480D-823F-F820F0846D83}"/>
              </a:ext>
            </a:extLst>
          </p:cNvPr>
          <p:cNvSpPr txBox="1"/>
          <p:nvPr/>
        </p:nvSpPr>
        <p:spPr>
          <a:xfrm>
            <a:off x="7246686" y="3820884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9AE8414-FD0A-47EE-A9F2-434CF9136631}"/>
              </a:ext>
            </a:extLst>
          </p:cNvPr>
          <p:cNvSpPr txBox="1"/>
          <p:nvPr/>
        </p:nvSpPr>
        <p:spPr>
          <a:xfrm>
            <a:off x="3429429" y="2408037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69D202F-0B87-4C0B-813C-141A2C2AC869}"/>
              </a:ext>
            </a:extLst>
          </p:cNvPr>
          <p:cNvSpPr txBox="1"/>
          <p:nvPr/>
        </p:nvSpPr>
        <p:spPr>
          <a:xfrm>
            <a:off x="3429429" y="3820884"/>
            <a:ext cx="13837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B849643-0839-4832-B641-1A76CFB6AF7C}"/>
              </a:ext>
            </a:extLst>
          </p:cNvPr>
          <p:cNvGrpSpPr/>
          <p:nvPr/>
        </p:nvGrpSpPr>
        <p:grpSpPr>
          <a:xfrm>
            <a:off x="2239257" y="3820884"/>
            <a:ext cx="7564371" cy="0"/>
            <a:chOff x="2239257" y="3428999"/>
            <a:chExt cx="7564371" cy="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C536BD6D-98D9-47B4-96C6-E423489FBBEC}"/>
                </a:ext>
              </a:extLst>
            </p:cNvPr>
            <p:cNvCxnSpPr>
              <a:cxnSpLocks/>
            </p:cNvCxnSpPr>
            <p:nvPr/>
          </p:nvCxnSpPr>
          <p:spPr>
            <a:xfrm>
              <a:off x="7423285" y="3428999"/>
              <a:ext cx="2380343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45000"/>
                      <a:lumOff val="55000"/>
                      <a:alpha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4D71CC31-2BCD-4554-8923-5E3A2C6197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39257" y="3428999"/>
              <a:ext cx="2380343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45000"/>
                      <a:lumOff val="55000"/>
                      <a:alpha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AC0FF3C-A18B-4C66-A07B-D46F97A4E22B}"/>
              </a:ext>
            </a:extLst>
          </p:cNvPr>
          <p:cNvGrpSpPr/>
          <p:nvPr/>
        </p:nvGrpSpPr>
        <p:grpSpPr>
          <a:xfrm rot="5400000">
            <a:off x="2678466" y="3381676"/>
            <a:ext cx="6685954" cy="0"/>
            <a:chOff x="2239257" y="3428999"/>
            <a:chExt cx="6685954" cy="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D2F677F-D5D0-4EE2-B3C2-3E46F24AF1D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74248" y="2678035"/>
              <a:ext cx="0" cy="1501927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45000"/>
                      <a:lumOff val="55000"/>
                      <a:alpha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C4185CC-62BE-4F3B-8A40-15EC84CF93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39257" y="3428999"/>
              <a:ext cx="2380343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45000"/>
                      <a:lumOff val="55000"/>
                      <a:alpha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4F577C97-1170-4F6E-BAA7-8BF424787562}"/>
              </a:ext>
            </a:extLst>
          </p:cNvPr>
          <p:cNvSpPr/>
          <p:nvPr/>
        </p:nvSpPr>
        <p:spPr>
          <a:xfrm>
            <a:off x="4813140" y="2615119"/>
            <a:ext cx="2433546" cy="2433542"/>
          </a:xfrm>
          <a:prstGeom prst="ellipse">
            <a:avLst/>
          </a:prstGeom>
          <a:gradFill>
            <a:gsLst>
              <a:gs pos="0">
                <a:schemeClr val="tx2">
                  <a:alpha val="0"/>
                </a:schemeClr>
              </a:gs>
              <a:gs pos="100000">
                <a:schemeClr val="tx2">
                  <a:lumMod val="75000"/>
                  <a:alpha val="61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95226D-99F3-41B0-BD75-3245258E658B}"/>
              </a:ext>
            </a:extLst>
          </p:cNvPr>
          <p:cNvSpPr txBox="1"/>
          <p:nvPr/>
        </p:nvSpPr>
        <p:spPr>
          <a:xfrm>
            <a:off x="5014250" y="3131757"/>
            <a:ext cx="203132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7200" dirty="0"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5883B89-0B10-4564-9E29-B438922298C9}"/>
              </a:ext>
            </a:extLst>
          </p:cNvPr>
          <p:cNvSpPr txBox="1"/>
          <p:nvPr/>
        </p:nvSpPr>
        <p:spPr>
          <a:xfrm>
            <a:off x="6413992" y="1225826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7DAA59A-DC12-4B9C-81CE-5BD9460307FD}"/>
              </a:ext>
            </a:extLst>
          </p:cNvPr>
          <p:cNvSpPr txBox="1"/>
          <p:nvPr/>
        </p:nvSpPr>
        <p:spPr>
          <a:xfrm>
            <a:off x="6413992" y="5131888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0D862C9-FA6E-43ED-99FE-B32DA2BA2D97}"/>
              </a:ext>
            </a:extLst>
          </p:cNvPr>
          <p:cNvSpPr txBox="1"/>
          <p:nvPr/>
        </p:nvSpPr>
        <p:spPr>
          <a:xfrm>
            <a:off x="411941" y="1225826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9377ED1-E954-4C84-A3D9-6AA0E8705008}"/>
              </a:ext>
            </a:extLst>
          </p:cNvPr>
          <p:cNvSpPr txBox="1"/>
          <p:nvPr/>
        </p:nvSpPr>
        <p:spPr>
          <a:xfrm>
            <a:off x="411941" y="5131888"/>
            <a:ext cx="5193155" cy="115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</p:spTree>
    <p:extLst>
      <p:ext uri="{BB962C8B-B14F-4D97-AF65-F5344CB8AC3E}">
        <p14:creationId xmlns:p14="http://schemas.microsoft.com/office/powerpoint/2010/main" val="1202995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55C7B08-E4C0-4E6C-AA8F-951A1A73B263}"/>
              </a:ext>
            </a:extLst>
          </p:cNvPr>
          <p:cNvGrpSpPr/>
          <p:nvPr/>
        </p:nvGrpSpPr>
        <p:grpSpPr>
          <a:xfrm flipV="1">
            <a:off x="96413" y="6384956"/>
            <a:ext cx="2830286" cy="385960"/>
            <a:chOff x="119063" y="83343"/>
            <a:chExt cx="2986005" cy="4071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FFD7C33-886D-404D-B147-AA904F23922D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DA6868F-F903-4E71-AA30-B85B1DD497A0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471C2C-C195-4468-B2E3-D1B3A8DE99B4}"/>
              </a:ext>
            </a:extLst>
          </p:cNvPr>
          <p:cNvGrpSpPr/>
          <p:nvPr/>
        </p:nvGrpSpPr>
        <p:grpSpPr>
          <a:xfrm flipH="1" flipV="1">
            <a:off x="9274630" y="6384956"/>
            <a:ext cx="2830286" cy="385960"/>
            <a:chOff x="119063" y="83343"/>
            <a:chExt cx="2986005" cy="40719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F950F2-B68E-4698-8A38-E8961F627C17}"/>
                </a:ext>
              </a:extLst>
            </p:cNvPr>
            <p:cNvSpPr/>
            <p:nvPr/>
          </p:nvSpPr>
          <p:spPr>
            <a:xfrm>
              <a:off x="128905" y="83343"/>
              <a:ext cx="2976163" cy="339920"/>
            </a:xfrm>
            <a:custGeom>
              <a:avLst/>
              <a:gdLst>
                <a:gd name="connsiteX0" fmla="*/ 2938149 w 2976163"/>
                <a:gd name="connsiteY0" fmla="*/ 0 h 339920"/>
                <a:gd name="connsiteX1" fmla="*/ 2976163 w 2976163"/>
                <a:gd name="connsiteY1" fmla="*/ 0 h 339920"/>
                <a:gd name="connsiteX2" fmla="*/ 2928671 w 2976163"/>
                <a:gd name="connsiteY2" fmla="*/ 188527 h 339920"/>
                <a:gd name="connsiteX3" fmla="*/ 2890657 w 2976163"/>
                <a:gd name="connsiteY3" fmla="*/ 188527 h 339920"/>
                <a:gd name="connsiteX4" fmla="*/ 2823849 w 2976163"/>
                <a:gd name="connsiteY4" fmla="*/ 0 h 339920"/>
                <a:gd name="connsiteX5" fmla="*/ 2861863 w 2976163"/>
                <a:gd name="connsiteY5" fmla="*/ 0 h 339920"/>
                <a:gd name="connsiteX6" fmla="*/ 2814371 w 2976163"/>
                <a:gd name="connsiteY6" fmla="*/ 188527 h 339920"/>
                <a:gd name="connsiteX7" fmla="*/ 2776357 w 2976163"/>
                <a:gd name="connsiteY7" fmla="*/ 188527 h 339920"/>
                <a:gd name="connsiteX8" fmla="*/ 2709549 w 2976163"/>
                <a:gd name="connsiteY8" fmla="*/ 0 h 339920"/>
                <a:gd name="connsiteX9" fmla="*/ 2747563 w 2976163"/>
                <a:gd name="connsiteY9" fmla="*/ 0 h 339920"/>
                <a:gd name="connsiteX10" fmla="*/ 2700071 w 2976163"/>
                <a:gd name="connsiteY10" fmla="*/ 188527 h 339920"/>
                <a:gd name="connsiteX11" fmla="*/ 2662057 w 2976163"/>
                <a:gd name="connsiteY11" fmla="*/ 188527 h 339920"/>
                <a:gd name="connsiteX12" fmla="*/ 2595249 w 2976163"/>
                <a:gd name="connsiteY12" fmla="*/ 0 h 339920"/>
                <a:gd name="connsiteX13" fmla="*/ 2633263 w 2976163"/>
                <a:gd name="connsiteY13" fmla="*/ 0 h 339920"/>
                <a:gd name="connsiteX14" fmla="*/ 2585771 w 2976163"/>
                <a:gd name="connsiteY14" fmla="*/ 188527 h 339920"/>
                <a:gd name="connsiteX15" fmla="*/ 2547757 w 2976163"/>
                <a:gd name="connsiteY15" fmla="*/ 188527 h 339920"/>
                <a:gd name="connsiteX16" fmla="*/ 2480949 w 2976163"/>
                <a:gd name="connsiteY16" fmla="*/ 0 h 339920"/>
                <a:gd name="connsiteX17" fmla="*/ 2518963 w 2976163"/>
                <a:gd name="connsiteY17" fmla="*/ 0 h 339920"/>
                <a:gd name="connsiteX18" fmla="*/ 2471471 w 2976163"/>
                <a:gd name="connsiteY18" fmla="*/ 188527 h 339920"/>
                <a:gd name="connsiteX19" fmla="*/ 2433457 w 2976163"/>
                <a:gd name="connsiteY19" fmla="*/ 188527 h 339920"/>
                <a:gd name="connsiteX20" fmla="*/ 2366649 w 2976163"/>
                <a:gd name="connsiteY20" fmla="*/ 0 h 339920"/>
                <a:gd name="connsiteX21" fmla="*/ 2404663 w 2976163"/>
                <a:gd name="connsiteY21" fmla="*/ 0 h 339920"/>
                <a:gd name="connsiteX22" fmla="*/ 2357171 w 2976163"/>
                <a:gd name="connsiteY22" fmla="*/ 188527 h 339920"/>
                <a:gd name="connsiteX23" fmla="*/ 2319157 w 2976163"/>
                <a:gd name="connsiteY23" fmla="*/ 188527 h 339920"/>
                <a:gd name="connsiteX24" fmla="*/ 2252349 w 2976163"/>
                <a:gd name="connsiteY24" fmla="*/ 0 h 339920"/>
                <a:gd name="connsiteX25" fmla="*/ 2290363 w 2976163"/>
                <a:gd name="connsiteY25" fmla="*/ 0 h 339920"/>
                <a:gd name="connsiteX26" fmla="*/ 2242871 w 2976163"/>
                <a:gd name="connsiteY26" fmla="*/ 188527 h 339920"/>
                <a:gd name="connsiteX27" fmla="*/ 2204857 w 2976163"/>
                <a:gd name="connsiteY27" fmla="*/ 188527 h 339920"/>
                <a:gd name="connsiteX28" fmla="*/ 2138049 w 2976163"/>
                <a:gd name="connsiteY28" fmla="*/ 0 h 339920"/>
                <a:gd name="connsiteX29" fmla="*/ 2176063 w 2976163"/>
                <a:gd name="connsiteY29" fmla="*/ 0 h 339920"/>
                <a:gd name="connsiteX30" fmla="*/ 2128571 w 2976163"/>
                <a:gd name="connsiteY30" fmla="*/ 188527 h 339920"/>
                <a:gd name="connsiteX31" fmla="*/ 2090557 w 2976163"/>
                <a:gd name="connsiteY31" fmla="*/ 188527 h 339920"/>
                <a:gd name="connsiteX32" fmla="*/ 2023749 w 2976163"/>
                <a:gd name="connsiteY32" fmla="*/ 0 h 339920"/>
                <a:gd name="connsiteX33" fmla="*/ 2061763 w 2976163"/>
                <a:gd name="connsiteY33" fmla="*/ 0 h 339920"/>
                <a:gd name="connsiteX34" fmla="*/ 2014271 w 2976163"/>
                <a:gd name="connsiteY34" fmla="*/ 188527 h 339920"/>
                <a:gd name="connsiteX35" fmla="*/ 1976257 w 2976163"/>
                <a:gd name="connsiteY35" fmla="*/ 188527 h 339920"/>
                <a:gd name="connsiteX36" fmla="*/ 1909449 w 2976163"/>
                <a:gd name="connsiteY36" fmla="*/ 0 h 339920"/>
                <a:gd name="connsiteX37" fmla="*/ 1947463 w 2976163"/>
                <a:gd name="connsiteY37" fmla="*/ 0 h 339920"/>
                <a:gd name="connsiteX38" fmla="*/ 1899971 w 2976163"/>
                <a:gd name="connsiteY38" fmla="*/ 188527 h 339920"/>
                <a:gd name="connsiteX39" fmla="*/ 1861957 w 2976163"/>
                <a:gd name="connsiteY39" fmla="*/ 188527 h 339920"/>
                <a:gd name="connsiteX40" fmla="*/ 1795149 w 2976163"/>
                <a:gd name="connsiteY40" fmla="*/ 0 h 339920"/>
                <a:gd name="connsiteX41" fmla="*/ 1833163 w 2976163"/>
                <a:gd name="connsiteY41" fmla="*/ 0 h 339920"/>
                <a:gd name="connsiteX42" fmla="*/ 1785671 w 2976163"/>
                <a:gd name="connsiteY42" fmla="*/ 188527 h 339920"/>
                <a:gd name="connsiteX43" fmla="*/ 1747657 w 2976163"/>
                <a:gd name="connsiteY43" fmla="*/ 188527 h 339920"/>
                <a:gd name="connsiteX44" fmla="*/ 1680849 w 2976163"/>
                <a:gd name="connsiteY44" fmla="*/ 0 h 339920"/>
                <a:gd name="connsiteX45" fmla="*/ 1718862 w 2976163"/>
                <a:gd name="connsiteY45" fmla="*/ 0 h 339920"/>
                <a:gd name="connsiteX46" fmla="*/ 1671371 w 2976163"/>
                <a:gd name="connsiteY46" fmla="*/ 188527 h 339920"/>
                <a:gd name="connsiteX47" fmla="*/ 1633357 w 2976163"/>
                <a:gd name="connsiteY47" fmla="*/ 188527 h 339920"/>
                <a:gd name="connsiteX48" fmla="*/ 1566549 w 2976163"/>
                <a:gd name="connsiteY48" fmla="*/ 0 h 339920"/>
                <a:gd name="connsiteX49" fmla="*/ 1604563 w 2976163"/>
                <a:gd name="connsiteY49" fmla="*/ 0 h 339920"/>
                <a:gd name="connsiteX50" fmla="*/ 1557071 w 2976163"/>
                <a:gd name="connsiteY50" fmla="*/ 188527 h 339920"/>
                <a:gd name="connsiteX51" fmla="*/ 1519057 w 2976163"/>
                <a:gd name="connsiteY51" fmla="*/ 188527 h 339920"/>
                <a:gd name="connsiteX52" fmla="*/ 1457228 w 2976163"/>
                <a:gd name="connsiteY52" fmla="*/ 0 h 339920"/>
                <a:gd name="connsiteX53" fmla="*/ 1495242 w 2976163"/>
                <a:gd name="connsiteY53" fmla="*/ 0 h 339920"/>
                <a:gd name="connsiteX54" fmla="*/ 1409614 w 2976163"/>
                <a:gd name="connsiteY54" fmla="*/ 339920 h 339920"/>
                <a:gd name="connsiteX55" fmla="*/ 1371600 w 2976163"/>
                <a:gd name="connsiteY55" fmla="*/ 339920 h 339920"/>
                <a:gd name="connsiteX56" fmla="*/ 1342928 w 2976163"/>
                <a:gd name="connsiteY56" fmla="*/ 0 h 339920"/>
                <a:gd name="connsiteX57" fmla="*/ 1380942 w 2976163"/>
                <a:gd name="connsiteY57" fmla="*/ 0 h 339920"/>
                <a:gd name="connsiteX58" fmla="*/ 1295314 w 2976163"/>
                <a:gd name="connsiteY58" fmla="*/ 339920 h 339920"/>
                <a:gd name="connsiteX59" fmla="*/ 1257300 w 2976163"/>
                <a:gd name="connsiteY59" fmla="*/ 339920 h 339920"/>
                <a:gd name="connsiteX60" fmla="*/ 1228628 w 2976163"/>
                <a:gd name="connsiteY60" fmla="*/ 0 h 339920"/>
                <a:gd name="connsiteX61" fmla="*/ 1266642 w 2976163"/>
                <a:gd name="connsiteY61" fmla="*/ 0 h 339920"/>
                <a:gd name="connsiteX62" fmla="*/ 1181014 w 2976163"/>
                <a:gd name="connsiteY62" fmla="*/ 339920 h 339920"/>
                <a:gd name="connsiteX63" fmla="*/ 1143000 w 2976163"/>
                <a:gd name="connsiteY63" fmla="*/ 339920 h 339920"/>
                <a:gd name="connsiteX64" fmla="*/ 1114328 w 2976163"/>
                <a:gd name="connsiteY64" fmla="*/ 0 h 339920"/>
                <a:gd name="connsiteX65" fmla="*/ 1152342 w 2976163"/>
                <a:gd name="connsiteY65" fmla="*/ 0 h 339920"/>
                <a:gd name="connsiteX66" fmla="*/ 1066714 w 2976163"/>
                <a:gd name="connsiteY66" fmla="*/ 339920 h 339920"/>
                <a:gd name="connsiteX67" fmla="*/ 1028700 w 2976163"/>
                <a:gd name="connsiteY67" fmla="*/ 339920 h 339920"/>
                <a:gd name="connsiteX68" fmla="*/ 1000028 w 2976163"/>
                <a:gd name="connsiteY68" fmla="*/ 0 h 339920"/>
                <a:gd name="connsiteX69" fmla="*/ 1038042 w 2976163"/>
                <a:gd name="connsiteY69" fmla="*/ 0 h 339920"/>
                <a:gd name="connsiteX70" fmla="*/ 952414 w 2976163"/>
                <a:gd name="connsiteY70" fmla="*/ 339920 h 339920"/>
                <a:gd name="connsiteX71" fmla="*/ 914400 w 2976163"/>
                <a:gd name="connsiteY71" fmla="*/ 339920 h 339920"/>
                <a:gd name="connsiteX72" fmla="*/ 885728 w 2976163"/>
                <a:gd name="connsiteY72" fmla="*/ 0 h 339920"/>
                <a:gd name="connsiteX73" fmla="*/ 923742 w 2976163"/>
                <a:gd name="connsiteY73" fmla="*/ 0 h 339920"/>
                <a:gd name="connsiteX74" fmla="*/ 838114 w 2976163"/>
                <a:gd name="connsiteY74" fmla="*/ 339920 h 339920"/>
                <a:gd name="connsiteX75" fmla="*/ 800100 w 2976163"/>
                <a:gd name="connsiteY75" fmla="*/ 339920 h 339920"/>
                <a:gd name="connsiteX76" fmla="*/ 771428 w 2976163"/>
                <a:gd name="connsiteY76" fmla="*/ 0 h 339920"/>
                <a:gd name="connsiteX77" fmla="*/ 809442 w 2976163"/>
                <a:gd name="connsiteY77" fmla="*/ 0 h 339920"/>
                <a:gd name="connsiteX78" fmla="*/ 723814 w 2976163"/>
                <a:gd name="connsiteY78" fmla="*/ 339920 h 339920"/>
                <a:gd name="connsiteX79" fmla="*/ 685800 w 2976163"/>
                <a:gd name="connsiteY79" fmla="*/ 339920 h 339920"/>
                <a:gd name="connsiteX80" fmla="*/ 657128 w 2976163"/>
                <a:gd name="connsiteY80" fmla="*/ 0 h 339920"/>
                <a:gd name="connsiteX81" fmla="*/ 695142 w 2976163"/>
                <a:gd name="connsiteY81" fmla="*/ 0 h 339920"/>
                <a:gd name="connsiteX82" fmla="*/ 609514 w 2976163"/>
                <a:gd name="connsiteY82" fmla="*/ 339920 h 339920"/>
                <a:gd name="connsiteX83" fmla="*/ 571500 w 2976163"/>
                <a:gd name="connsiteY83" fmla="*/ 339920 h 339920"/>
                <a:gd name="connsiteX84" fmla="*/ 542828 w 2976163"/>
                <a:gd name="connsiteY84" fmla="*/ 0 h 339920"/>
                <a:gd name="connsiteX85" fmla="*/ 580842 w 2976163"/>
                <a:gd name="connsiteY85" fmla="*/ 0 h 339920"/>
                <a:gd name="connsiteX86" fmla="*/ 495214 w 2976163"/>
                <a:gd name="connsiteY86" fmla="*/ 339920 h 339920"/>
                <a:gd name="connsiteX87" fmla="*/ 457200 w 2976163"/>
                <a:gd name="connsiteY87" fmla="*/ 339920 h 339920"/>
                <a:gd name="connsiteX88" fmla="*/ 428528 w 2976163"/>
                <a:gd name="connsiteY88" fmla="*/ 0 h 339920"/>
                <a:gd name="connsiteX89" fmla="*/ 466542 w 2976163"/>
                <a:gd name="connsiteY89" fmla="*/ 0 h 339920"/>
                <a:gd name="connsiteX90" fmla="*/ 380914 w 2976163"/>
                <a:gd name="connsiteY90" fmla="*/ 339920 h 339920"/>
                <a:gd name="connsiteX91" fmla="*/ 342900 w 2976163"/>
                <a:gd name="connsiteY91" fmla="*/ 339920 h 339920"/>
                <a:gd name="connsiteX92" fmla="*/ 314228 w 2976163"/>
                <a:gd name="connsiteY92" fmla="*/ 0 h 339920"/>
                <a:gd name="connsiteX93" fmla="*/ 352242 w 2976163"/>
                <a:gd name="connsiteY93" fmla="*/ 0 h 339920"/>
                <a:gd name="connsiteX94" fmla="*/ 266614 w 2976163"/>
                <a:gd name="connsiteY94" fmla="*/ 339920 h 339920"/>
                <a:gd name="connsiteX95" fmla="*/ 228600 w 2976163"/>
                <a:gd name="connsiteY95" fmla="*/ 339920 h 339920"/>
                <a:gd name="connsiteX96" fmla="*/ 199928 w 2976163"/>
                <a:gd name="connsiteY96" fmla="*/ 0 h 339920"/>
                <a:gd name="connsiteX97" fmla="*/ 237942 w 2976163"/>
                <a:gd name="connsiteY97" fmla="*/ 0 h 339920"/>
                <a:gd name="connsiteX98" fmla="*/ 152314 w 2976163"/>
                <a:gd name="connsiteY98" fmla="*/ 339920 h 339920"/>
                <a:gd name="connsiteX99" fmla="*/ 114300 w 2976163"/>
                <a:gd name="connsiteY99" fmla="*/ 339920 h 339920"/>
                <a:gd name="connsiteX100" fmla="*/ 85628 w 2976163"/>
                <a:gd name="connsiteY100" fmla="*/ 0 h 339920"/>
                <a:gd name="connsiteX101" fmla="*/ 123642 w 2976163"/>
                <a:gd name="connsiteY101" fmla="*/ 0 h 339920"/>
                <a:gd name="connsiteX102" fmla="*/ 38014 w 2976163"/>
                <a:gd name="connsiteY102" fmla="*/ 339920 h 339920"/>
                <a:gd name="connsiteX103" fmla="*/ 0 w 2976163"/>
                <a:gd name="connsiteY103" fmla="*/ 339920 h 33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2976163" h="339920">
                  <a:moveTo>
                    <a:pt x="2938149" y="0"/>
                  </a:moveTo>
                  <a:lnTo>
                    <a:pt x="2976163" y="0"/>
                  </a:lnTo>
                  <a:lnTo>
                    <a:pt x="2928671" y="188527"/>
                  </a:lnTo>
                  <a:lnTo>
                    <a:pt x="2890657" y="188527"/>
                  </a:lnTo>
                  <a:close/>
                  <a:moveTo>
                    <a:pt x="2823849" y="0"/>
                  </a:moveTo>
                  <a:lnTo>
                    <a:pt x="2861863" y="0"/>
                  </a:lnTo>
                  <a:lnTo>
                    <a:pt x="2814371" y="188527"/>
                  </a:lnTo>
                  <a:lnTo>
                    <a:pt x="2776357" y="188527"/>
                  </a:lnTo>
                  <a:close/>
                  <a:moveTo>
                    <a:pt x="2709549" y="0"/>
                  </a:moveTo>
                  <a:lnTo>
                    <a:pt x="2747563" y="0"/>
                  </a:lnTo>
                  <a:lnTo>
                    <a:pt x="2700071" y="188527"/>
                  </a:lnTo>
                  <a:lnTo>
                    <a:pt x="2662057" y="188527"/>
                  </a:lnTo>
                  <a:close/>
                  <a:moveTo>
                    <a:pt x="2595249" y="0"/>
                  </a:moveTo>
                  <a:lnTo>
                    <a:pt x="2633263" y="0"/>
                  </a:lnTo>
                  <a:lnTo>
                    <a:pt x="2585771" y="188527"/>
                  </a:lnTo>
                  <a:lnTo>
                    <a:pt x="2547757" y="188527"/>
                  </a:lnTo>
                  <a:close/>
                  <a:moveTo>
                    <a:pt x="2480949" y="0"/>
                  </a:moveTo>
                  <a:lnTo>
                    <a:pt x="2518963" y="0"/>
                  </a:lnTo>
                  <a:lnTo>
                    <a:pt x="2471471" y="188527"/>
                  </a:lnTo>
                  <a:lnTo>
                    <a:pt x="2433457" y="188527"/>
                  </a:lnTo>
                  <a:close/>
                  <a:moveTo>
                    <a:pt x="2366649" y="0"/>
                  </a:moveTo>
                  <a:lnTo>
                    <a:pt x="2404663" y="0"/>
                  </a:lnTo>
                  <a:lnTo>
                    <a:pt x="2357171" y="188527"/>
                  </a:lnTo>
                  <a:lnTo>
                    <a:pt x="2319157" y="188527"/>
                  </a:lnTo>
                  <a:close/>
                  <a:moveTo>
                    <a:pt x="2252349" y="0"/>
                  </a:moveTo>
                  <a:lnTo>
                    <a:pt x="2290363" y="0"/>
                  </a:lnTo>
                  <a:lnTo>
                    <a:pt x="2242871" y="188527"/>
                  </a:lnTo>
                  <a:lnTo>
                    <a:pt x="2204857" y="188527"/>
                  </a:lnTo>
                  <a:close/>
                  <a:moveTo>
                    <a:pt x="2138049" y="0"/>
                  </a:moveTo>
                  <a:lnTo>
                    <a:pt x="2176063" y="0"/>
                  </a:lnTo>
                  <a:lnTo>
                    <a:pt x="2128571" y="188527"/>
                  </a:lnTo>
                  <a:lnTo>
                    <a:pt x="2090557" y="188527"/>
                  </a:lnTo>
                  <a:close/>
                  <a:moveTo>
                    <a:pt x="2023749" y="0"/>
                  </a:moveTo>
                  <a:lnTo>
                    <a:pt x="2061763" y="0"/>
                  </a:lnTo>
                  <a:lnTo>
                    <a:pt x="2014271" y="188527"/>
                  </a:lnTo>
                  <a:lnTo>
                    <a:pt x="1976257" y="188527"/>
                  </a:lnTo>
                  <a:close/>
                  <a:moveTo>
                    <a:pt x="1909449" y="0"/>
                  </a:moveTo>
                  <a:lnTo>
                    <a:pt x="1947463" y="0"/>
                  </a:lnTo>
                  <a:lnTo>
                    <a:pt x="1899971" y="188527"/>
                  </a:lnTo>
                  <a:lnTo>
                    <a:pt x="1861957" y="188527"/>
                  </a:lnTo>
                  <a:close/>
                  <a:moveTo>
                    <a:pt x="1795149" y="0"/>
                  </a:moveTo>
                  <a:lnTo>
                    <a:pt x="1833163" y="0"/>
                  </a:lnTo>
                  <a:lnTo>
                    <a:pt x="1785671" y="188527"/>
                  </a:lnTo>
                  <a:lnTo>
                    <a:pt x="1747657" y="188527"/>
                  </a:lnTo>
                  <a:close/>
                  <a:moveTo>
                    <a:pt x="1680849" y="0"/>
                  </a:moveTo>
                  <a:lnTo>
                    <a:pt x="1718862" y="0"/>
                  </a:lnTo>
                  <a:lnTo>
                    <a:pt x="1671371" y="188527"/>
                  </a:lnTo>
                  <a:lnTo>
                    <a:pt x="1633357" y="188527"/>
                  </a:lnTo>
                  <a:close/>
                  <a:moveTo>
                    <a:pt x="1566549" y="0"/>
                  </a:moveTo>
                  <a:lnTo>
                    <a:pt x="1604563" y="0"/>
                  </a:lnTo>
                  <a:lnTo>
                    <a:pt x="1557071" y="188527"/>
                  </a:lnTo>
                  <a:lnTo>
                    <a:pt x="1519057" y="188527"/>
                  </a:lnTo>
                  <a:close/>
                  <a:moveTo>
                    <a:pt x="1457228" y="0"/>
                  </a:moveTo>
                  <a:lnTo>
                    <a:pt x="1495242" y="0"/>
                  </a:lnTo>
                  <a:lnTo>
                    <a:pt x="1409614" y="339920"/>
                  </a:lnTo>
                  <a:lnTo>
                    <a:pt x="1371600" y="339920"/>
                  </a:lnTo>
                  <a:close/>
                  <a:moveTo>
                    <a:pt x="1342928" y="0"/>
                  </a:moveTo>
                  <a:lnTo>
                    <a:pt x="1380942" y="0"/>
                  </a:lnTo>
                  <a:lnTo>
                    <a:pt x="1295314" y="339920"/>
                  </a:lnTo>
                  <a:lnTo>
                    <a:pt x="1257300" y="339920"/>
                  </a:lnTo>
                  <a:close/>
                  <a:moveTo>
                    <a:pt x="1228628" y="0"/>
                  </a:moveTo>
                  <a:lnTo>
                    <a:pt x="1266642" y="0"/>
                  </a:lnTo>
                  <a:lnTo>
                    <a:pt x="1181014" y="339920"/>
                  </a:lnTo>
                  <a:lnTo>
                    <a:pt x="1143000" y="339920"/>
                  </a:lnTo>
                  <a:close/>
                  <a:moveTo>
                    <a:pt x="1114328" y="0"/>
                  </a:moveTo>
                  <a:lnTo>
                    <a:pt x="1152342" y="0"/>
                  </a:lnTo>
                  <a:lnTo>
                    <a:pt x="1066714" y="339920"/>
                  </a:lnTo>
                  <a:lnTo>
                    <a:pt x="1028700" y="339920"/>
                  </a:lnTo>
                  <a:close/>
                  <a:moveTo>
                    <a:pt x="1000028" y="0"/>
                  </a:moveTo>
                  <a:lnTo>
                    <a:pt x="1038042" y="0"/>
                  </a:lnTo>
                  <a:lnTo>
                    <a:pt x="952414" y="339920"/>
                  </a:lnTo>
                  <a:lnTo>
                    <a:pt x="914400" y="339920"/>
                  </a:lnTo>
                  <a:close/>
                  <a:moveTo>
                    <a:pt x="885728" y="0"/>
                  </a:moveTo>
                  <a:lnTo>
                    <a:pt x="923742" y="0"/>
                  </a:lnTo>
                  <a:lnTo>
                    <a:pt x="838114" y="339920"/>
                  </a:lnTo>
                  <a:lnTo>
                    <a:pt x="800100" y="339920"/>
                  </a:lnTo>
                  <a:close/>
                  <a:moveTo>
                    <a:pt x="771428" y="0"/>
                  </a:moveTo>
                  <a:lnTo>
                    <a:pt x="809442" y="0"/>
                  </a:lnTo>
                  <a:lnTo>
                    <a:pt x="723814" y="339920"/>
                  </a:lnTo>
                  <a:lnTo>
                    <a:pt x="685800" y="339920"/>
                  </a:lnTo>
                  <a:close/>
                  <a:moveTo>
                    <a:pt x="657128" y="0"/>
                  </a:moveTo>
                  <a:lnTo>
                    <a:pt x="695142" y="0"/>
                  </a:lnTo>
                  <a:lnTo>
                    <a:pt x="609514" y="339920"/>
                  </a:lnTo>
                  <a:lnTo>
                    <a:pt x="571500" y="339920"/>
                  </a:lnTo>
                  <a:close/>
                  <a:moveTo>
                    <a:pt x="542828" y="0"/>
                  </a:moveTo>
                  <a:lnTo>
                    <a:pt x="580842" y="0"/>
                  </a:lnTo>
                  <a:lnTo>
                    <a:pt x="495214" y="339920"/>
                  </a:lnTo>
                  <a:lnTo>
                    <a:pt x="457200" y="339920"/>
                  </a:lnTo>
                  <a:close/>
                  <a:moveTo>
                    <a:pt x="428528" y="0"/>
                  </a:moveTo>
                  <a:lnTo>
                    <a:pt x="466542" y="0"/>
                  </a:lnTo>
                  <a:lnTo>
                    <a:pt x="380914" y="339920"/>
                  </a:lnTo>
                  <a:lnTo>
                    <a:pt x="342900" y="339920"/>
                  </a:lnTo>
                  <a:close/>
                  <a:moveTo>
                    <a:pt x="314228" y="0"/>
                  </a:moveTo>
                  <a:lnTo>
                    <a:pt x="352242" y="0"/>
                  </a:lnTo>
                  <a:lnTo>
                    <a:pt x="266614" y="339920"/>
                  </a:lnTo>
                  <a:lnTo>
                    <a:pt x="228600" y="339920"/>
                  </a:lnTo>
                  <a:close/>
                  <a:moveTo>
                    <a:pt x="199928" y="0"/>
                  </a:moveTo>
                  <a:lnTo>
                    <a:pt x="237942" y="0"/>
                  </a:lnTo>
                  <a:lnTo>
                    <a:pt x="152314" y="339920"/>
                  </a:lnTo>
                  <a:lnTo>
                    <a:pt x="114300" y="339920"/>
                  </a:lnTo>
                  <a:close/>
                  <a:moveTo>
                    <a:pt x="85628" y="0"/>
                  </a:moveTo>
                  <a:lnTo>
                    <a:pt x="123642" y="0"/>
                  </a:lnTo>
                  <a:lnTo>
                    <a:pt x="38014" y="339920"/>
                  </a:lnTo>
                  <a:lnTo>
                    <a:pt x="0" y="339920"/>
                  </a:lnTo>
                  <a:close/>
                </a:path>
              </a:pathLst>
            </a:custGeom>
            <a:gradFill>
              <a:gsLst>
                <a:gs pos="74000">
                  <a:srgbClr val="F3FBFF">
                    <a:alpha val="19000"/>
                  </a:srgbClr>
                </a:gs>
                <a:gs pos="0">
                  <a:schemeClr val="bg1">
                    <a:alpha val="16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3469758-F28A-43CE-B54A-F3CF7C3BCD02}"/>
                </a:ext>
              </a:extLst>
            </p:cNvPr>
            <p:cNvSpPr/>
            <p:nvPr/>
          </p:nvSpPr>
          <p:spPr>
            <a:xfrm>
              <a:off x="119063" y="333375"/>
              <a:ext cx="2909887" cy="157163"/>
            </a:xfrm>
            <a:custGeom>
              <a:avLst/>
              <a:gdLst>
                <a:gd name="connsiteX0" fmla="*/ 0 w 2909887"/>
                <a:gd name="connsiteY0" fmla="*/ 157163 h 157163"/>
                <a:gd name="connsiteX1" fmla="*/ 1476375 w 2909887"/>
                <a:gd name="connsiteY1" fmla="*/ 157163 h 157163"/>
                <a:gd name="connsiteX2" fmla="*/ 1524000 w 2909887"/>
                <a:gd name="connsiteY2" fmla="*/ 0 h 157163"/>
                <a:gd name="connsiteX3" fmla="*/ 2909887 w 2909887"/>
                <a:gd name="connsiteY3" fmla="*/ 0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887" h="157163">
                  <a:moveTo>
                    <a:pt x="0" y="157163"/>
                  </a:moveTo>
                  <a:lnTo>
                    <a:pt x="1476375" y="157163"/>
                  </a:lnTo>
                  <a:lnTo>
                    <a:pt x="1524000" y="0"/>
                  </a:lnTo>
                  <a:lnTo>
                    <a:pt x="2909887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9829A29E-D9E2-4173-87CA-1717C0A9B7F3}"/>
              </a:ext>
            </a:extLst>
          </p:cNvPr>
          <p:cNvSpPr/>
          <p:nvPr/>
        </p:nvSpPr>
        <p:spPr>
          <a:xfrm>
            <a:off x="2282055" y="3667659"/>
            <a:ext cx="7900962" cy="1902382"/>
          </a:xfrm>
          <a:prstGeom prst="snip2DiagRect">
            <a:avLst/>
          </a:prstGeom>
          <a:gradFill>
            <a:gsLst>
              <a:gs pos="50000">
                <a:schemeClr val="bg1">
                  <a:alpha val="15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gradFill>
              <a:gsLst>
                <a:gs pos="1300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accent1">
                    <a:lumMod val="45000"/>
                    <a:lumOff val="55000"/>
                    <a:alpha val="73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BF0709-2FBF-4038-97E6-119FB896705C}"/>
              </a:ext>
            </a:extLst>
          </p:cNvPr>
          <p:cNvSpPr txBox="1"/>
          <p:nvPr/>
        </p:nvSpPr>
        <p:spPr>
          <a:xfrm>
            <a:off x="3225663" y="3820387"/>
            <a:ext cx="57406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54000"/>
                    </a:prst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 星球大战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73C414-AC43-45E5-A78A-21B69EE88734}"/>
              </a:ext>
            </a:extLst>
          </p:cNvPr>
          <p:cNvSpPr txBox="1"/>
          <p:nvPr/>
        </p:nvSpPr>
        <p:spPr>
          <a:xfrm>
            <a:off x="5279390" y="1833002"/>
            <a:ext cx="19062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115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853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AF215FE8-4BA3-4C4C-B034-EDF9886600D4}"/>
              </a:ext>
            </a:extLst>
          </p:cNvPr>
          <p:cNvSpPr/>
          <p:nvPr/>
        </p:nvSpPr>
        <p:spPr>
          <a:xfrm>
            <a:off x="1040884" y="0"/>
            <a:ext cx="10110232" cy="4755126"/>
          </a:xfrm>
          <a:custGeom>
            <a:avLst/>
            <a:gdLst>
              <a:gd name="connsiteX0" fmla="*/ 0 w 10110232"/>
              <a:gd name="connsiteY0" fmla="*/ 0 h 4755126"/>
              <a:gd name="connsiteX1" fmla="*/ 1778770 w 10110232"/>
              <a:gd name="connsiteY1" fmla="*/ 0 h 4755126"/>
              <a:gd name="connsiteX2" fmla="*/ 1780759 w 10110232"/>
              <a:gd name="connsiteY2" fmla="*/ 26161 h 4755126"/>
              <a:gd name="connsiteX3" fmla="*/ 5055116 w 10110232"/>
              <a:gd name="connsiteY3" fmla="*/ 2980990 h 4755126"/>
              <a:gd name="connsiteX4" fmla="*/ 8329473 w 10110232"/>
              <a:gd name="connsiteY4" fmla="*/ 26161 h 4755126"/>
              <a:gd name="connsiteX5" fmla="*/ 8331463 w 10110232"/>
              <a:gd name="connsiteY5" fmla="*/ 0 h 4755126"/>
              <a:gd name="connsiteX6" fmla="*/ 10110232 w 10110232"/>
              <a:gd name="connsiteY6" fmla="*/ 0 h 4755126"/>
              <a:gd name="connsiteX7" fmla="*/ 10094450 w 10110232"/>
              <a:gd name="connsiteY7" fmla="*/ 207557 h 4755126"/>
              <a:gd name="connsiteX8" fmla="*/ 5055116 w 10110232"/>
              <a:gd name="connsiteY8" fmla="*/ 4755126 h 4755126"/>
              <a:gd name="connsiteX9" fmla="*/ 15783 w 10110232"/>
              <a:gd name="connsiteY9" fmla="*/ 207557 h 475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10232" h="4755126">
                <a:moveTo>
                  <a:pt x="0" y="0"/>
                </a:moveTo>
                <a:lnTo>
                  <a:pt x="1778770" y="0"/>
                </a:lnTo>
                <a:lnTo>
                  <a:pt x="1780759" y="26161"/>
                </a:lnTo>
                <a:cubicBezTo>
                  <a:pt x="1949309" y="1685844"/>
                  <a:pt x="3350965" y="2980990"/>
                  <a:pt x="5055116" y="2980990"/>
                </a:cubicBezTo>
                <a:cubicBezTo>
                  <a:pt x="6759268" y="2980990"/>
                  <a:pt x="8160923" y="1685844"/>
                  <a:pt x="8329473" y="26161"/>
                </a:cubicBezTo>
                <a:lnTo>
                  <a:pt x="8331463" y="0"/>
                </a:lnTo>
                <a:lnTo>
                  <a:pt x="10110232" y="0"/>
                </a:lnTo>
                <a:lnTo>
                  <a:pt x="10094450" y="207557"/>
                </a:lnTo>
                <a:cubicBezTo>
                  <a:pt x="9835046" y="2761859"/>
                  <a:pt x="7677858" y="4755126"/>
                  <a:pt x="5055116" y="4755126"/>
                </a:cubicBezTo>
                <a:cubicBezTo>
                  <a:pt x="2432375" y="4755126"/>
                  <a:pt x="275186" y="2761859"/>
                  <a:pt x="15783" y="20755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F11EF85-E74C-4B1C-AC89-B33D23CC0A96}"/>
              </a:ext>
            </a:extLst>
          </p:cNvPr>
          <p:cNvGrpSpPr/>
          <p:nvPr/>
        </p:nvGrpSpPr>
        <p:grpSpPr>
          <a:xfrm>
            <a:off x="6960967" y="1549990"/>
            <a:ext cx="4888134" cy="4018439"/>
            <a:chOff x="636367" y="1549990"/>
            <a:chExt cx="4888134" cy="401843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DD1307-BC68-4EFB-A199-EC296FBEFBB5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E485EEAB-D18F-4A83-9644-14E4C48EE128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505FC55-BF07-42D9-932F-662F456469D8}"/>
                </a:ext>
              </a:extLst>
            </p:cNvPr>
            <p:cNvSpPr txBox="1"/>
            <p:nvPr/>
          </p:nvSpPr>
          <p:spPr>
            <a:xfrm>
              <a:off x="905947" y="1875652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2183964-83C8-4F55-8777-740629F2D5A7}"/>
                </a:ext>
              </a:extLst>
            </p:cNvPr>
            <p:cNvSpPr txBox="1"/>
            <p:nvPr/>
          </p:nvSpPr>
          <p:spPr>
            <a:xfrm>
              <a:off x="863085" y="2585856"/>
              <a:ext cx="4407416" cy="253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  <p:pic>
        <p:nvPicPr>
          <p:cNvPr id="56" name="图片 55" descr="人戴着头盔&#10;&#10;中度可信度描述已自动生成">
            <a:extLst>
              <a:ext uri="{FF2B5EF4-FFF2-40B4-BE49-F238E27FC236}">
                <a16:creationId xmlns:a16="http://schemas.microsoft.com/office/drawing/2014/main" id="{8B187300-AC1B-4C5A-9CE7-7E75E85F49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555822"/>
            <a:ext cx="5308600" cy="4302178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D775CAB2-38E5-49F7-BB64-3E275B12AFC9}"/>
              </a:ext>
            </a:extLst>
          </p:cNvPr>
          <p:cNvGrpSpPr/>
          <p:nvPr/>
        </p:nvGrpSpPr>
        <p:grpSpPr>
          <a:xfrm>
            <a:off x="483967" y="1549990"/>
            <a:ext cx="4888134" cy="4018439"/>
            <a:chOff x="636367" y="1549990"/>
            <a:chExt cx="4888134" cy="4018439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5D2AD6C-CAED-4BA3-906C-10C2A916D7CC}"/>
                </a:ext>
              </a:extLst>
            </p:cNvPr>
            <p:cNvSpPr/>
            <p:nvPr/>
          </p:nvSpPr>
          <p:spPr>
            <a:xfrm>
              <a:off x="636367" y="1549990"/>
              <a:ext cx="4888134" cy="4018439"/>
            </a:xfrm>
            <a:custGeom>
              <a:avLst/>
              <a:gdLst>
                <a:gd name="connsiteX0" fmla="*/ 390553 w 4888134"/>
                <a:gd name="connsiteY0" fmla="*/ 0 h 4018439"/>
                <a:gd name="connsiteX1" fmla="*/ 1920436 w 4888134"/>
                <a:gd name="connsiteY1" fmla="*/ 0 h 4018439"/>
                <a:gd name="connsiteX2" fmla="*/ 2106447 w 4888134"/>
                <a:gd name="connsiteY2" fmla="*/ 178640 h 4018439"/>
                <a:gd name="connsiteX3" fmla="*/ 4636232 w 4888134"/>
                <a:gd name="connsiteY3" fmla="*/ 178640 h 4018439"/>
                <a:gd name="connsiteX4" fmla="*/ 4888134 w 4888134"/>
                <a:gd name="connsiteY4" fmla="*/ 430641 h 4018439"/>
                <a:gd name="connsiteX5" fmla="*/ 4888134 w 4888134"/>
                <a:gd name="connsiteY5" fmla="*/ 1175430 h 4018439"/>
                <a:gd name="connsiteX6" fmla="*/ 4888134 w 4888134"/>
                <a:gd name="connsiteY6" fmla="*/ 1528850 h 4018439"/>
                <a:gd name="connsiteX7" fmla="*/ 4888134 w 4888134"/>
                <a:gd name="connsiteY7" fmla="*/ 2020734 h 4018439"/>
                <a:gd name="connsiteX8" fmla="*/ 4888134 w 4888134"/>
                <a:gd name="connsiteY8" fmla="*/ 2273639 h 4018439"/>
                <a:gd name="connsiteX9" fmla="*/ 4888134 w 4888134"/>
                <a:gd name="connsiteY9" fmla="*/ 2758471 h 4018439"/>
                <a:gd name="connsiteX10" fmla="*/ 4888134 w 4888134"/>
                <a:gd name="connsiteY10" fmla="*/ 3118943 h 4018439"/>
                <a:gd name="connsiteX11" fmla="*/ 4888134 w 4888134"/>
                <a:gd name="connsiteY11" fmla="*/ 3856680 h 4018439"/>
                <a:gd name="connsiteX12" fmla="*/ 2587899 w 4888134"/>
                <a:gd name="connsiteY12" fmla="*/ 3856680 h 4018439"/>
                <a:gd name="connsiteX13" fmla="*/ 2419466 w 4888134"/>
                <a:gd name="connsiteY13" fmla="*/ 4018439 h 4018439"/>
                <a:gd name="connsiteX14" fmla="*/ 251902 w 4888134"/>
                <a:gd name="connsiteY14" fmla="*/ 4018439 h 4018439"/>
                <a:gd name="connsiteX15" fmla="*/ 0 w 4888134"/>
                <a:gd name="connsiteY15" fmla="*/ 3766438 h 4018439"/>
                <a:gd name="connsiteX16" fmla="*/ 0 w 4888134"/>
                <a:gd name="connsiteY16" fmla="*/ 3028701 h 4018439"/>
                <a:gd name="connsiteX17" fmla="*/ 0 w 4888134"/>
                <a:gd name="connsiteY17" fmla="*/ 3028701 h 4018439"/>
                <a:gd name="connsiteX18" fmla="*/ 0 w 4888134"/>
                <a:gd name="connsiteY18" fmla="*/ 1768733 h 4018439"/>
                <a:gd name="connsiteX19" fmla="*/ 0 w 4888134"/>
                <a:gd name="connsiteY19" fmla="*/ 1768733 h 4018439"/>
                <a:gd name="connsiteX20" fmla="*/ 0 w 4888134"/>
                <a:gd name="connsiteY20" fmla="*/ 923429 h 4018439"/>
                <a:gd name="connsiteX21" fmla="*/ 0 w 4888134"/>
                <a:gd name="connsiteY21" fmla="*/ 923429 h 4018439"/>
                <a:gd name="connsiteX22" fmla="*/ 0 w 4888134"/>
                <a:gd name="connsiteY22" fmla="*/ 178640 h 4018439"/>
                <a:gd name="connsiteX23" fmla="*/ 204541 w 4888134"/>
                <a:gd name="connsiteY23" fmla="*/ 178640 h 401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88134" h="4018439">
                  <a:moveTo>
                    <a:pt x="390553" y="0"/>
                  </a:moveTo>
                  <a:lnTo>
                    <a:pt x="1920436" y="0"/>
                  </a:lnTo>
                  <a:lnTo>
                    <a:pt x="2106447" y="178640"/>
                  </a:lnTo>
                  <a:lnTo>
                    <a:pt x="4636232" y="178640"/>
                  </a:lnTo>
                  <a:lnTo>
                    <a:pt x="4888134" y="430641"/>
                  </a:lnTo>
                  <a:lnTo>
                    <a:pt x="4888134" y="1175430"/>
                  </a:lnTo>
                  <a:lnTo>
                    <a:pt x="4888134" y="1528850"/>
                  </a:lnTo>
                  <a:lnTo>
                    <a:pt x="4888134" y="2020734"/>
                  </a:lnTo>
                  <a:lnTo>
                    <a:pt x="4888134" y="2273639"/>
                  </a:lnTo>
                  <a:lnTo>
                    <a:pt x="4888134" y="2758471"/>
                  </a:lnTo>
                  <a:lnTo>
                    <a:pt x="4888134" y="3118943"/>
                  </a:lnTo>
                  <a:lnTo>
                    <a:pt x="4888134" y="3856680"/>
                  </a:lnTo>
                  <a:lnTo>
                    <a:pt x="2587899" y="3856680"/>
                  </a:lnTo>
                  <a:lnTo>
                    <a:pt x="2419466" y="4018439"/>
                  </a:lnTo>
                  <a:lnTo>
                    <a:pt x="251902" y="4018439"/>
                  </a:lnTo>
                  <a:lnTo>
                    <a:pt x="0" y="3766438"/>
                  </a:lnTo>
                  <a:lnTo>
                    <a:pt x="0" y="3028701"/>
                  </a:lnTo>
                  <a:lnTo>
                    <a:pt x="0" y="3028701"/>
                  </a:lnTo>
                  <a:lnTo>
                    <a:pt x="0" y="1768733"/>
                  </a:lnTo>
                  <a:lnTo>
                    <a:pt x="0" y="1768733"/>
                  </a:lnTo>
                  <a:lnTo>
                    <a:pt x="0" y="923429"/>
                  </a:lnTo>
                  <a:lnTo>
                    <a:pt x="0" y="923429"/>
                  </a:lnTo>
                  <a:lnTo>
                    <a:pt x="0" y="178640"/>
                  </a:lnTo>
                  <a:lnTo>
                    <a:pt x="204541" y="178640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solidFill>
                <a:schemeClr val="accent2"/>
              </a:solidFill>
            </a:ln>
            <a:effectLst>
              <a:outerShdw blurRad="342900" sx="102000" sy="1020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86428F9D-6DC8-494D-BFFC-BBFB4729ADB9}"/>
                </a:ext>
              </a:extLst>
            </p:cNvPr>
            <p:cNvSpPr/>
            <p:nvPr/>
          </p:nvSpPr>
          <p:spPr>
            <a:xfrm>
              <a:off x="835898" y="2263480"/>
              <a:ext cx="3698087" cy="187378"/>
            </a:xfrm>
            <a:prstGeom prst="parallelogram">
              <a:avLst>
                <a:gd name="adj" fmla="val 50417"/>
              </a:avLst>
            </a:prstGeom>
            <a:gradFill>
              <a:gsLst>
                <a:gs pos="0">
                  <a:schemeClr val="accent1">
                    <a:lumMod val="45000"/>
                    <a:lumOff val="55000"/>
                    <a:alpha val="2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2D8A2F2-0B35-40C7-801A-5558F41A5C46}"/>
                </a:ext>
              </a:extLst>
            </p:cNvPr>
            <p:cNvSpPr txBox="1"/>
            <p:nvPr/>
          </p:nvSpPr>
          <p:spPr>
            <a:xfrm>
              <a:off x="905947" y="1875652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i="1" dirty="0">
                  <a:solidFill>
                    <a:schemeClr val="bg1"/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B6CAAD2-DC42-4169-9729-04EB7F0B70DE}"/>
                </a:ext>
              </a:extLst>
            </p:cNvPr>
            <p:cNvSpPr txBox="1"/>
            <p:nvPr/>
          </p:nvSpPr>
          <p:spPr>
            <a:xfrm>
              <a:off x="863085" y="2585856"/>
              <a:ext cx="4407416" cy="253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字。请在此处输入文本内容，简要概括话题，建议</a:t>
              </a:r>
              <a:r>
                <a:rPr lang="en-US" altLang="zh-CN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50-80</a:t>
              </a:r>
              <a:r>
                <a:rPr lang="zh-CN" altLang="en-US" b="1" dirty="0">
                  <a:solidFill>
                    <a:schemeClr val="bg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037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剪去对角 40">
            <a:extLst>
              <a:ext uri="{FF2B5EF4-FFF2-40B4-BE49-F238E27FC236}">
                <a16:creationId xmlns:a16="http://schemas.microsoft.com/office/drawing/2014/main" id="{A9453B87-CC1E-439C-92C4-2CF518AB6290}"/>
              </a:ext>
            </a:extLst>
          </p:cNvPr>
          <p:cNvSpPr/>
          <p:nvPr/>
        </p:nvSpPr>
        <p:spPr>
          <a:xfrm>
            <a:off x="771737" y="1780367"/>
            <a:ext cx="7900962" cy="922411"/>
          </a:xfrm>
          <a:prstGeom prst="snip2Diag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1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645C25-2041-4C42-947E-89A610F0513E}"/>
              </a:ext>
            </a:extLst>
          </p:cNvPr>
          <p:cNvSpPr txBox="1"/>
          <p:nvPr/>
        </p:nvSpPr>
        <p:spPr>
          <a:xfrm>
            <a:off x="98062" y="28198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插入文本内容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2D2ED8B1-99E9-43AC-B58E-049C809AA9AE}"/>
              </a:ext>
            </a:extLst>
          </p:cNvPr>
          <p:cNvSpPr/>
          <p:nvPr/>
        </p:nvSpPr>
        <p:spPr>
          <a:xfrm>
            <a:off x="421834" y="3236433"/>
            <a:ext cx="2720936" cy="2620374"/>
          </a:xfrm>
          <a:custGeom>
            <a:avLst/>
            <a:gdLst>
              <a:gd name="connsiteX0" fmla="*/ 266649 w 3337367"/>
              <a:gd name="connsiteY0" fmla="*/ 0 h 3214022"/>
              <a:gd name="connsiteX1" fmla="*/ 1311175 w 3337367"/>
              <a:gd name="connsiteY1" fmla="*/ 0 h 3214022"/>
              <a:gd name="connsiteX2" fmla="*/ 1438174 w 3337367"/>
              <a:gd name="connsiteY2" fmla="*/ 121966 h 3214022"/>
              <a:gd name="connsiteX3" fmla="*/ 3165382 w 3337367"/>
              <a:gd name="connsiteY3" fmla="*/ 121966 h 3214022"/>
              <a:gd name="connsiteX4" fmla="*/ 3337367 w 3337367"/>
              <a:gd name="connsiteY4" fmla="*/ 294019 h 3214022"/>
              <a:gd name="connsiteX5" fmla="*/ 3337367 w 3337367"/>
              <a:gd name="connsiteY5" fmla="*/ 915110 h 3214022"/>
              <a:gd name="connsiteX6" fmla="*/ 3337367 w 3337367"/>
              <a:gd name="connsiteY6" fmla="*/ 1043820 h 3214022"/>
              <a:gd name="connsiteX7" fmla="*/ 3337367 w 3337367"/>
              <a:gd name="connsiteY7" fmla="*/ 2353781 h 3214022"/>
              <a:gd name="connsiteX8" fmla="*/ 3337367 w 3337367"/>
              <a:gd name="connsiteY8" fmla="*/ 2563401 h 3214022"/>
              <a:gd name="connsiteX9" fmla="*/ 3337367 w 3337367"/>
              <a:gd name="connsiteY9" fmla="*/ 3103582 h 3214022"/>
              <a:gd name="connsiteX10" fmla="*/ 1766885 w 3337367"/>
              <a:gd name="connsiteY10" fmla="*/ 3103582 h 3214022"/>
              <a:gd name="connsiteX11" fmla="*/ 1651887 w 3337367"/>
              <a:gd name="connsiteY11" fmla="*/ 3214022 h 3214022"/>
              <a:gd name="connsiteX12" fmla="*/ 171986 w 3337367"/>
              <a:gd name="connsiteY12" fmla="*/ 3214022 h 3214022"/>
              <a:gd name="connsiteX13" fmla="*/ 0 w 3337367"/>
              <a:gd name="connsiteY13" fmla="*/ 3041969 h 3214022"/>
              <a:gd name="connsiteX14" fmla="*/ 0 w 3337367"/>
              <a:gd name="connsiteY14" fmla="*/ 2427958 h 3214022"/>
              <a:gd name="connsiteX15" fmla="*/ 0 w 3337367"/>
              <a:gd name="connsiteY15" fmla="*/ 2427958 h 3214022"/>
              <a:gd name="connsiteX16" fmla="*/ 0 w 3337367"/>
              <a:gd name="connsiteY16" fmla="*/ 536885 h 3214022"/>
              <a:gd name="connsiteX17" fmla="*/ 0 w 3337367"/>
              <a:gd name="connsiteY17" fmla="*/ 536885 h 3214022"/>
              <a:gd name="connsiteX18" fmla="*/ 0 w 3337367"/>
              <a:gd name="connsiteY18" fmla="*/ 121966 h 3214022"/>
              <a:gd name="connsiteX19" fmla="*/ 139650 w 3337367"/>
              <a:gd name="connsiteY19" fmla="*/ 121966 h 321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337367" h="3214022">
                <a:moveTo>
                  <a:pt x="266649" y="0"/>
                </a:moveTo>
                <a:lnTo>
                  <a:pt x="1311175" y="0"/>
                </a:lnTo>
                <a:lnTo>
                  <a:pt x="1438174" y="121966"/>
                </a:lnTo>
                <a:lnTo>
                  <a:pt x="3165382" y="121966"/>
                </a:lnTo>
                <a:lnTo>
                  <a:pt x="3337367" y="294019"/>
                </a:lnTo>
                <a:lnTo>
                  <a:pt x="3337367" y="915110"/>
                </a:lnTo>
                <a:lnTo>
                  <a:pt x="3337367" y="1043820"/>
                </a:lnTo>
                <a:lnTo>
                  <a:pt x="3337367" y="2353781"/>
                </a:lnTo>
                <a:lnTo>
                  <a:pt x="3337367" y="2563401"/>
                </a:lnTo>
                <a:lnTo>
                  <a:pt x="3337367" y="3103582"/>
                </a:lnTo>
                <a:lnTo>
                  <a:pt x="1766885" y="3103582"/>
                </a:lnTo>
                <a:lnTo>
                  <a:pt x="1651887" y="3214022"/>
                </a:lnTo>
                <a:lnTo>
                  <a:pt x="171986" y="3214022"/>
                </a:lnTo>
                <a:lnTo>
                  <a:pt x="0" y="3041969"/>
                </a:lnTo>
                <a:lnTo>
                  <a:pt x="0" y="2427958"/>
                </a:lnTo>
                <a:lnTo>
                  <a:pt x="0" y="2427958"/>
                </a:lnTo>
                <a:lnTo>
                  <a:pt x="0" y="536885"/>
                </a:lnTo>
                <a:lnTo>
                  <a:pt x="0" y="536885"/>
                </a:lnTo>
                <a:lnTo>
                  <a:pt x="0" y="121966"/>
                </a:lnTo>
                <a:lnTo>
                  <a:pt x="139650" y="121966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F8241B1-3508-4745-9835-0E25BE9A6199}"/>
              </a:ext>
            </a:extLst>
          </p:cNvPr>
          <p:cNvSpPr/>
          <p:nvPr/>
        </p:nvSpPr>
        <p:spPr>
          <a:xfrm>
            <a:off x="3304734" y="2865606"/>
            <a:ext cx="2720936" cy="2991201"/>
          </a:xfrm>
          <a:custGeom>
            <a:avLst/>
            <a:gdLst>
              <a:gd name="connsiteX0" fmla="*/ 266649 w 3337367"/>
              <a:gd name="connsiteY0" fmla="*/ 0 h 3668861"/>
              <a:gd name="connsiteX1" fmla="*/ 1311175 w 3337367"/>
              <a:gd name="connsiteY1" fmla="*/ 0 h 3668861"/>
              <a:gd name="connsiteX2" fmla="*/ 1438174 w 3337367"/>
              <a:gd name="connsiteY2" fmla="*/ 121966 h 3668861"/>
              <a:gd name="connsiteX3" fmla="*/ 3165382 w 3337367"/>
              <a:gd name="connsiteY3" fmla="*/ 121966 h 3668861"/>
              <a:gd name="connsiteX4" fmla="*/ 3337367 w 3337367"/>
              <a:gd name="connsiteY4" fmla="*/ 294019 h 3668861"/>
              <a:gd name="connsiteX5" fmla="*/ 3337367 w 3337367"/>
              <a:gd name="connsiteY5" fmla="*/ 925094 h 3668861"/>
              <a:gd name="connsiteX6" fmla="*/ 3337367 w 3337367"/>
              <a:gd name="connsiteY6" fmla="*/ 1043820 h 3668861"/>
              <a:gd name="connsiteX7" fmla="*/ 3337367 w 3337367"/>
              <a:gd name="connsiteY7" fmla="*/ 2808620 h 3668861"/>
              <a:gd name="connsiteX8" fmla="*/ 3337367 w 3337367"/>
              <a:gd name="connsiteY8" fmla="*/ 2961128 h 3668861"/>
              <a:gd name="connsiteX9" fmla="*/ 3337367 w 3337367"/>
              <a:gd name="connsiteY9" fmla="*/ 3558421 h 3668861"/>
              <a:gd name="connsiteX10" fmla="*/ 1766885 w 3337367"/>
              <a:gd name="connsiteY10" fmla="*/ 3558421 h 3668861"/>
              <a:gd name="connsiteX11" fmla="*/ 1651887 w 3337367"/>
              <a:gd name="connsiteY11" fmla="*/ 3668861 h 3668861"/>
              <a:gd name="connsiteX12" fmla="*/ 171986 w 3337367"/>
              <a:gd name="connsiteY12" fmla="*/ 3668861 h 3668861"/>
              <a:gd name="connsiteX13" fmla="*/ 0 w 3337367"/>
              <a:gd name="connsiteY13" fmla="*/ 3496808 h 3668861"/>
              <a:gd name="connsiteX14" fmla="*/ 0 w 3337367"/>
              <a:gd name="connsiteY14" fmla="*/ 2793824 h 3668861"/>
              <a:gd name="connsiteX15" fmla="*/ 0 w 3337367"/>
              <a:gd name="connsiteY15" fmla="*/ 2636566 h 3668861"/>
              <a:gd name="connsiteX16" fmla="*/ 0 w 3337367"/>
              <a:gd name="connsiteY16" fmla="*/ 982208 h 3668861"/>
              <a:gd name="connsiteX17" fmla="*/ 0 w 3337367"/>
              <a:gd name="connsiteY17" fmla="*/ 457896 h 3668861"/>
              <a:gd name="connsiteX18" fmla="*/ 0 w 3337367"/>
              <a:gd name="connsiteY18" fmla="*/ 121966 h 3668861"/>
              <a:gd name="connsiteX19" fmla="*/ 139650 w 3337367"/>
              <a:gd name="connsiteY19" fmla="*/ 121966 h 366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337367" h="3668861">
                <a:moveTo>
                  <a:pt x="266649" y="0"/>
                </a:moveTo>
                <a:lnTo>
                  <a:pt x="1311175" y="0"/>
                </a:lnTo>
                <a:lnTo>
                  <a:pt x="1438174" y="121966"/>
                </a:lnTo>
                <a:lnTo>
                  <a:pt x="3165382" y="121966"/>
                </a:lnTo>
                <a:lnTo>
                  <a:pt x="3337367" y="294019"/>
                </a:lnTo>
                <a:lnTo>
                  <a:pt x="3337367" y="925094"/>
                </a:lnTo>
                <a:lnTo>
                  <a:pt x="3337367" y="1043820"/>
                </a:lnTo>
                <a:lnTo>
                  <a:pt x="3337367" y="2808620"/>
                </a:lnTo>
                <a:lnTo>
                  <a:pt x="3337367" y="2961128"/>
                </a:lnTo>
                <a:lnTo>
                  <a:pt x="3337367" y="3558421"/>
                </a:lnTo>
                <a:lnTo>
                  <a:pt x="1766885" y="3558421"/>
                </a:lnTo>
                <a:lnTo>
                  <a:pt x="1651887" y="3668861"/>
                </a:lnTo>
                <a:lnTo>
                  <a:pt x="171986" y="3668861"/>
                </a:lnTo>
                <a:lnTo>
                  <a:pt x="0" y="3496808"/>
                </a:lnTo>
                <a:lnTo>
                  <a:pt x="0" y="2793824"/>
                </a:lnTo>
                <a:lnTo>
                  <a:pt x="0" y="2636566"/>
                </a:lnTo>
                <a:lnTo>
                  <a:pt x="0" y="982208"/>
                </a:lnTo>
                <a:lnTo>
                  <a:pt x="0" y="457896"/>
                </a:lnTo>
                <a:lnTo>
                  <a:pt x="0" y="121966"/>
                </a:lnTo>
                <a:lnTo>
                  <a:pt x="139650" y="121966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6FB477B-6EEE-445B-9EAD-AC16CA0958C8}"/>
              </a:ext>
            </a:extLst>
          </p:cNvPr>
          <p:cNvSpPr/>
          <p:nvPr/>
        </p:nvSpPr>
        <p:spPr>
          <a:xfrm>
            <a:off x="6187634" y="2498376"/>
            <a:ext cx="2720936" cy="3358431"/>
          </a:xfrm>
          <a:custGeom>
            <a:avLst/>
            <a:gdLst>
              <a:gd name="connsiteX0" fmla="*/ 266649 w 3337367"/>
              <a:gd name="connsiteY0" fmla="*/ 0 h 4119287"/>
              <a:gd name="connsiteX1" fmla="*/ 1311175 w 3337367"/>
              <a:gd name="connsiteY1" fmla="*/ 0 h 4119287"/>
              <a:gd name="connsiteX2" fmla="*/ 1438174 w 3337367"/>
              <a:gd name="connsiteY2" fmla="*/ 121966 h 4119287"/>
              <a:gd name="connsiteX3" fmla="*/ 3165381 w 3337367"/>
              <a:gd name="connsiteY3" fmla="*/ 121966 h 4119287"/>
              <a:gd name="connsiteX4" fmla="*/ 3337367 w 3337367"/>
              <a:gd name="connsiteY4" fmla="*/ 294019 h 4119287"/>
              <a:gd name="connsiteX5" fmla="*/ 3337367 w 3337367"/>
              <a:gd name="connsiteY5" fmla="*/ 744444 h 4119287"/>
              <a:gd name="connsiteX6" fmla="*/ 3337367 w 3337367"/>
              <a:gd name="connsiteY6" fmla="*/ 1043820 h 4119287"/>
              <a:gd name="connsiteX7" fmla="*/ 3337367 w 3337367"/>
              <a:gd name="connsiteY7" fmla="*/ 1375520 h 4119287"/>
              <a:gd name="connsiteX8" fmla="*/ 3337367 w 3337367"/>
              <a:gd name="connsiteY8" fmla="*/ 1494245 h 4119287"/>
              <a:gd name="connsiteX9" fmla="*/ 3337367 w 3337367"/>
              <a:gd name="connsiteY9" fmla="*/ 3259046 h 4119287"/>
              <a:gd name="connsiteX10" fmla="*/ 3337367 w 3337367"/>
              <a:gd name="connsiteY10" fmla="*/ 3411554 h 4119287"/>
              <a:gd name="connsiteX11" fmla="*/ 3337367 w 3337367"/>
              <a:gd name="connsiteY11" fmla="*/ 4008847 h 4119287"/>
              <a:gd name="connsiteX12" fmla="*/ 1766885 w 3337367"/>
              <a:gd name="connsiteY12" fmla="*/ 4008847 h 4119287"/>
              <a:gd name="connsiteX13" fmla="*/ 1651887 w 3337367"/>
              <a:gd name="connsiteY13" fmla="*/ 4119287 h 4119287"/>
              <a:gd name="connsiteX14" fmla="*/ 171986 w 3337367"/>
              <a:gd name="connsiteY14" fmla="*/ 4119287 h 4119287"/>
              <a:gd name="connsiteX15" fmla="*/ 0 w 3337367"/>
              <a:gd name="connsiteY15" fmla="*/ 3947234 h 4119287"/>
              <a:gd name="connsiteX16" fmla="*/ 0 w 3337367"/>
              <a:gd name="connsiteY16" fmla="*/ 3244250 h 4119287"/>
              <a:gd name="connsiteX17" fmla="*/ 0 w 3337367"/>
              <a:gd name="connsiteY17" fmla="*/ 3086992 h 4119287"/>
              <a:gd name="connsiteX18" fmla="*/ 0 w 3337367"/>
              <a:gd name="connsiteY18" fmla="*/ 1432633 h 4119287"/>
              <a:gd name="connsiteX19" fmla="*/ 0 w 3337367"/>
              <a:gd name="connsiteY19" fmla="*/ 982208 h 4119287"/>
              <a:gd name="connsiteX20" fmla="*/ 0 w 3337367"/>
              <a:gd name="connsiteY20" fmla="*/ 908322 h 4119287"/>
              <a:gd name="connsiteX21" fmla="*/ 0 w 3337367"/>
              <a:gd name="connsiteY21" fmla="*/ 572391 h 4119287"/>
              <a:gd name="connsiteX22" fmla="*/ 0 w 3337367"/>
              <a:gd name="connsiteY22" fmla="*/ 121966 h 4119287"/>
              <a:gd name="connsiteX23" fmla="*/ 139650 w 3337367"/>
              <a:gd name="connsiteY23" fmla="*/ 121966 h 411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337367" h="4119287">
                <a:moveTo>
                  <a:pt x="266649" y="0"/>
                </a:moveTo>
                <a:lnTo>
                  <a:pt x="1311175" y="0"/>
                </a:lnTo>
                <a:lnTo>
                  <a:pt x="1438174" y="121966"/>
                </a:lnTo>
                <a:lnTo>
                  <a:pt x="3165381" y="121966"/>
                </a:lnTo>
                <a:lnTo>
                  <a:pt x="3337367" y="294019"/>
                </a:lnTo>
                <a:lnTo>
                  <a:pt x="3337367" y="744444"/>
                </a:lnTo>
                <a:lnTo>
                  <a:pt x="3337367" y="1043820"/>
                </a:lnTo>
                <a:lnTo>
                  <a:pt x="3337367" y="1375520"/>
                </a:lnTo>
                <a:lnTo>
                  <a:pt x="3337367" y="1494245"/>
                </a:lnTo>
                <a:lnTo>
                  <a:pt x="3337367" y="3259046"/>
                </a:lnTo>
                <a:lnTo>
                  <a:pt x="3337367" y="3411554"/>
                </a:lnTo>
                <a:lnTo>
                  <a:pt x="3337367" y="4008847"/>
                </a:lnTo>
                <a:lnTo>
                  <a:pt x="1766885" y="4008847"/>
                </a:lnTo>
                <a:lnTo>
                  <a:pt x="1651887" y="4119287"/>
                </a:lnTo>
                <a:lnTo>
                  <a:pt x="171986" y="4119287"/>
                </a:lnTo>
                <a:lnTo>
                  <a:pt x="0" y="3947234"/>
                </a:lnTo>
                <a:lnTo>
                  <a:pt x="0" y="3244250"/>
                </a:lnTo>
                <a:lnTo>
                  <a:pt x="0" y="3086992"/>
                </a:lnTo>
                <a:lnTo>
                  <a:pt x="0" y="1432633"/>
                </a:lnTo>
                <a:lnTo>
                  <a:pt x="0" y="982208"/>
                </a:lnTo>
                <a:lnTo>
                  <a:pt x="0" y="908322"/>
                </a:lnTo>
                <a:lnTo>
                  <a:pt x="0" y="572391"/>
                </a:lnTo>
                <a:lnTo>
                  <a:pt x="0" y="121966"/>
                </a:lnTo>
                <a:lnTo>
                  <a:pt x="139650" y="121966"/>
                </a:ln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solidFill>
              <a:schemeClr val="accent2"/>
            </a:solidFill>
          </a:ln>
          <a:effectLst>
            <a:outerShdw blurRad="342900" sx="102000" sy="102000" algn="c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BA259D2-C306-4234-9FAD-253BD686C7A5}"/>
              </a:ext>
            </a:extLst>
          </p:cNvPr>
          <p:cNvSpPr txBox="1"/>
          <p:nvPr/>
        </p:nvSpPr>
        <p:spPr>
          <a:xfrm>
            <a:off x="488068" y="3429000"/>
            <a:ext cx="2654702" cy="2264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E5745AF-533E-4562-9542-6DF6C8C104DE}"/>
              </a:ext>
            </a:extLst>
          </p:cNvPr>
          <p:cNvSpPr txBox="1"/>
          <p:nvPr/>
        </p:nvSpPr>
        <p:spPr>
          <a:xfrm>
            <a:off x="6220751" y="2675769"/>
            <a:ext cx="2654702" cy="300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E68B108-AEFD-41E3-895D-8588CAAC0AFD}"/>
              </a:ext>
            </a:extLst>
          </p:cNvPr>
          <p:cNvSpPr txBox="1"/>
          <p:nvPr/>
        </p:nvSpPr>
        <p:spPr>
          <a:xfrm>
            <a:off x="3370968" y="3044798"/>
            <a:ext cx="2654702" cy="2634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字。请在此处输入文本内容，简要概括话题，建议</a:t>
            </a:r>
            <a:r>
              <a:rPr lang="en-US" altLang="zh-CN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50-80</a:t>
            </a:r>
            <a:r>
              <a:rPr lang="zh-CN" altLang="en-US" sz="1600" b="1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字。请在此处输入文本内容</a:t>
            </a:r>
          </a:p>
        </p:txBody>
      </p:sp>
      <p:pic>
        <p:nvPicPr>
          <p:cNvPr id="40" name="图片 39" descr="图片包含 裙子, 桌子, 游戏机, 男人&#10;&#10;描述已自动生成">
            <a:extLst>
              <a:ext uri="{FF2B5EF4-FFF2-40B4-BE49-F238E27FC236}">
                <a16:creationId xmlns:a16="http://schemas.microsoft.com/office/drawing/2014/main" id="{9708A6E2-D1EB-4CE2-87AD-5B3A9F8880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13700" y="543591"/>
            <a:ext cx="5109498" cy="9217636"/>
          </a:xfrm>
          <a:custGeom>
            <a:avLst/>
            <a:gdLst>
              <a:gd name="connsiteX0" fmla="*/ 0 w 2527300"/>
              <a:gd name="connsiteY0" fmla="*/ 0 h 4559300"/>
              <a:gd name="connsiteX1" fmla="*/ 2527300 w 2527300"/>
              <a:gd name="connsiteY1" fmla="*/ 0 h 4559300"/>
              <a:gd name="connsiteX2" fmla="*/ 2527300 w 2527300"/>
              <a:gd name="connsiteY2" fmla="*/ 4559300 h 4559300"/>
              <a:gd name="connsiteX3" fmla="*/ 0 w 2527300"/>
              <a:gd name="connsiteY3" fmla="*/ 4559300 h 455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559300">
                <a:moveTo>
                  <a:pt x="0" y="0"/>
                </a:moveTo>
                <a:lnTo>
                  <a:pt x="2527300" y="0"/>
                </a:lnTo>
                <a:lnTo>
                  <a:pt x="2527300" y="4559300"/>
                </a:lnTo>
                <a:lnTo>
                  <a:pt x="0" y="4559300"/>
                </a:lnTo>
                <a:close/>
              </a:path>
            </a:pathLst>
          </a:cu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78016045-0FE7-4C58-8E62-1F18C7DB0B78}"/>
              </a:ext>
            </a:extLst>
          </p:cNvPr>
          <p:cNvSpPr txBox="1"/>
          <p:nvPr/>
        </p:nvSpPr>
        <p:spPr>
          <a:xfrm>
            <a:off x="1162544" y="1438347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9219321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75">
      <a:dk1>
        <a:sysClr val="windowText" lastClr="000000"/>
      </a:dk1>
      <a:lt1>
        <a:sysClr val="window" lastClr="FFFFFF"/>
      </a:lt1>
      <a:dk2>
        <a:srgbClr val="44546A"/>
      </a:dk2>
      <a:lt2>
        <a:srgbClr val="333F50"/>
      </a:lt2>
      <a:accent1>
        <a:srgbClr val="EAEAEA"/>
      </a:accent1>
      <a:accent2>
        <a:srgbClr val="E7F7FF"/>
      </a:accent2>
      <a:accent3>
        <a:srgbClr val="FFA080"/>
      </a:accent3>
      <a:accent4>
        <a:srgbClr val="CA2F00"/>
      </a:accent4>
      <a:accent5>
        <a:srgbClr val="CC99FF"/>
      </a:accent5>
      <a:accent6>
        <a:srgbClr val="0066F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2133</Words>
  <Application>Microsoft Office PowerPoint</Application>
  <PresentationFormat>宽屏</PresentationFormat>
  <Paragraphs>149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思源宋体 CN</vt:lpstr>
      <vt:lpstr>微软雅黑</vt:lpstr>
      <vt:lpstr>创客贴金刚体</vt:lpstr>
      <vt:lpstr>思源黑体 CN Heavy</vt:lpstr>
      <vt:lpstr>Arial</vt:lpstr>
      <vt:lpstr>等线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科幻电影星球大战主题ppt模板</dc:title>
  <dc:creator>苘苘</dc:creator>
  <cp:keywords>51PPT模板网</cp:keywords>
  <dc:description>www.51pptmoban.com</dc:description>
  <cp:lastModifiedBy>Win user</cp:lastModifiedBy>
  <cp:revision>17</cp:revision>
  <dcterms:created xsi:type="dcterms:W3CDTF">2022-08-22T12:29:28Z</dcterms:created>
  <dcterms:modified xsi:type="dcterms:W3CDTF">2022-09-20T08:39:26Z</dcterms:modified>
</cp:coreProperties>
</file>