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7" r:id="rId2"/>
    <p:sldId id="338" r:id="rId3"/>
    <p:sldId id="325" r:id="rId4"/>
    <p:sldId id="259" r:id="rId5"/>
    <p:sldId id="272" r:id="rId6"/>
    <p:sldId id="341" r:id="rId7"/>
    <p:sldId id="278" r:id="rId8"/>
    <p:sldId id="343" r:id="rId9"/>
    <p:sldId id="340" r:id="rId10"/>
    <p:sldId id="330" r:id="rId11"/>
    <p:sldId id="333" r:id="rId12"/>
    <p:sldId id="339" r:id="rId13"/>
    <p:sldId id="1128" r:id="rId14"/>
    <p:sldId id="1127" r:id="rId15"/>
    <p:sldId id="1129" r:id="rId16"/>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778" userDrawn="1">
          <p15:clr>
            <a:srgbClr val="A4A3A4"/>
          </p15:clr>
        </p15:guide>
        <p15:guide id="2" orient="horz" pos="1684" userDrawn="1">
          <p15:clr>
            <a:srgbClr val="A4A3A4"/>
          </p15:clr>
        </p15:guide>
        <p15:guide id="3" pos="6902" userDrawn="1">
          <p15:clr>
            <a:srgbClr val="A4A3A4"/>
          </p15:clr>
        </p15:guide>
        <p15:guide id="5" pos="26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7FFFF"/>
    <a:srgbClr val="00589B"/>
    <a:srgbClr val="949398"/>
    <a:srgbClr val="E6E6E6"/>
    <a:srgbClr val="F5DF4E"/>
    <a:srgbClr val="000511"/>
    <a:srgbClr val="00E5FF"/>
    <a:srgbClr val="010101"/>
    <a:srgbClr val="020C16"/>
    <a:srgbClr val="066D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3" autoAdjust="0"/>
    <p:restoredTop sz="93602" autoAdjust="0"/>
  </p:normalViewPr>
  <p:slideViewPr>
    <p:cSldViewPr snapToGrid="0" showGuides="1">
      <p:cViewPr>
        <p:scale>
          <a:sx n="50" d="100"/>
          <a:sy n="50" d="100"/>
        </p:scale>
        <p:origin x="1578" y="1104"/>
      </p:cViewPr>
      <p:guideLst>
        <p:guide pos="778"/>
        <p:guide orient="horz" pos="1684"/>
        <p:guide pos="6902"/>
        <p:guide pos="2638"/>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2348CD-8207-488B-A3F6-130EF2F5EFC3}" type="datetimeFigureOut">
              <a:rPr lang="zh-CN" altLang="en-US" smtClean="0"/>
              <a:t>2022/9/21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3D388B-0EC2-46B3-8F39-E9C8F5DF67F0}" type="slidenum">
              <a:rPr lang="zh-CN" altLang="en-US" smtClean="0"/>
              <a:t>‹#›</a:t>
            </a:fld>
            <a:endParaRPr lang="zh-CN" altLang="en-US"/>
          </a:p>
        </p:txBody>
      </p:sp>
    </p:spTree>
    <p:extLst>
      <p:ext uri="{BB962C8B-B14F-4D97-AF65-F5344CB8AC3E}">
        <p14:creationId xmlns:p14="http://schemas.microsoft.com/office/powerpoint/2010/main" val="12810699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A3D388B-0EC2-46B3-8F39-E9C8F5DF67F0}" type="slidenum">
              <a:rPr lang="zh-CN" altLang="en-US" smtClean="0"/>
              <a:t>1</a:t>
            </a:fld>
            <a:endParaRPr lang="zh-CN" altLang="en-US"/>
          </a:p>
        </p:txBody>
      </p:sp>
    </p:spTree>
    <p:extLst>
      <p:ext uri="{BB962C8B-B14F-4D97-AF65-F5344CB8AC3E}">
        <p14:creationId xmlns:p14="http://schemas.microsoft.com/office/powerpoint/2010/main" val="21075793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A3D388B-0EC2-46B3-8F39-E9C8F5DF67F0}" type="slidenum">
              <a:rPr lang="zh-CN" altLang="en-US" smtClean="0"/>
              <a:t>10</a:t>
            </a:fld>
            <a:endParaRPr lang="zh-CN" altLang="en-US"/>
          </a:p>
        </p:txBody>
      </p:sp>
    </p:spTree>
    <p:extLst>
      <p:ext uri="{BB962C8B-B14F-4D97-AF65-F5344CB8AC3E}">
        <p14:creationId xmlns:p14="http://schemas.microsoft.com/office/powerpoint/2010/main" val="13983101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A3D388B-0EC2-46B3-8F39-E9C8F5DF67F0}" type="slidenum">
              <a:rPr lang="zh-CN" altLang="en-US" smtClean="0"/>
              <a:t>11</a:t>
            </a:fld>
            <a:endParaRPr lang="zh-CN" altLang="en-US"/>
          </a:p>
        </p:txBody>
      </p:sp>
    </p:spTree>
    <p:extLst>
      <p:ext uri="{BB962C8B-B14F-4D97-AF65-F5344CB8AC3E}">
        <p14:creationId xmlns:p14="http://schemas.microsoft.com/office/powerpoint/2010/main" val="34114470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A3D388B-0EC2-46B3-8F39-E9C8F5DF67F0}" type="slidenum">
              <a:rPr lang="zh-CN" altLang="en-US" smtClean="0"/>
              <a:t>12</a:t>
            </a:fld>
            <a:endParaRPr lang="zh-CN" altLang="en-US"/>
          </a:p>
        </p:txBody>
      </p:sp>
    </p:spTree>
    <p:extLst>
      <p:ext uri="{BB962C8B-B14F-4D97-AF65-F5344CB8AC3E}">
        <p14:creationId xmlns:p14="http://schemas.microsoft.com/office/powerpoint/2010/main" val="14189936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A3D388B-0EC2-46B3-8F39-E9C8F5DF67F0}" type="slidenum">
              <a:rPr lang="zh-CN" altLang="en-US" smtClean="0"/>
              <a:t>13</a:t>
            </a:fld>
            <a:endParaRPr lang="zh-CN" altLang="en-US"/>
          </a:p>
        </p:txBody>
      </p:sp>
    </p:spTree>
    <p:extLst>
      <p:ext uri="{BB962C8B-B14F-4D97-AF65-F5344CB8AC3E}">
        <p14:creationId xmlns:p14="http://schemas.microsoft.com/office/powerpoint/2010/main" val="6159110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A3D388B-0EC2-46B3-8F39-E9C8F5DF67F0}" type="slidenum">
              <a:rPr lang="zh-CN" altLang="en-US" smtClean="0"/>
              <a:t>14</a:t>
            </a:fld>
            <a:endParaRPr lang="zh-CN" altLang="en-US"/>
          </a:p>
        </p:txBody>
      </p:sp>
    </p:spTree>
    <p:extLst>
      <p:ext uri="{BB962C8B-B14F-4D97-AF65-F5344CB8AC3E}">
        <p14:creationId xmlns:p14="http://schemas.microsoft.com/office/powerpoint/2010/main" val="40003169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A3D388B-0EC2-46B3-8F39-E9C8F5DF67F0}" type="slidenum">
              <a:rPr lang="zh-CN" altLang="en-US" smtClean="0"/>
              <a:t>15</a:t>
            </a:fld>
            <a:endParaRPr lang="zh-CN" altLang="en-US"/>
          </a:p>
        </p:txBody>
      </p:sp>
    </p:spTree>
    <p:extLst>
      <p:ext uri="{BB962C8B-B14F-4D97-AF65-F5344CB8AC3E}">
        <p14:creationId xmlns:p14="http://schemas.microsoft.com/office/powerpoint/2010/main" val="913446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A3D388B-0EC2-46B3-8F39-E9C8F5DF67F0}" type="slidenum">
              <a:rPr lang="zh-CN" altLang="en-US" smtClean="0"/>
              <a:t>2</a:t>
            </a:fld>
            <a:endParaRPr lang="zh-CN" altLang="en-US"/>
          </a:p>
        </p:txBody>
      </p:sp>
    </p:spTree>
    <p:extLst>
      <p:ext uri="{BB962C8B-B14F-4D97-AF65-F5344CB8AC3E}">
        <p14:creationId xmlns:p14="http://schemas.microsoft.com/office/powerpoint/2010/main" val="42537392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A3D388B-0EC2-46B3-8F39-E9C8F5DF67F0}" type="slidenum">
              <a:rPr lang="zh-CN" altLang="en-US" smtClean="0"/>
              <a:t>3</a:t>
            </a:fld>
            <a:endParaRPr lang="zh-CN" altLang="en-US"/>
          </a:p>
        </p:txBody>
      </p:sp>
    </p:spTree>
    <p:extLst>
      <p:ext uri="{BB962C8B-B14F-4D97-AF65-F5344CB8AC3E}">
        <p14:creationId xmlns:p14="http://schemas.microsoft.com/office/powerpoint/2010/main" val="1483247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A3D388B-0EC2-46B3-8F39-E9C8F5DF67F0}" type="slidenum">
              <a:rPr lang="zh-CN" altLang="en-US" smtClean="0"/>
              <a:t>4</a:t>
            </a:fld>
            <a:endParaRPr lang="zh-CN" altLang="en-US"/>
          </a:p>
        </p:txBody>
      </p:sp>
    </p:spTree>
    <p:extLst>
      <p:ext uri="{BB962C8B-B14F-4D97-AF65-F5344CB8AC3E}">
        <p14:creationId xmlns:p14="http://schemas.microsoft.com/office/powerpoint/2010/main" val="42651151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A3D388B-0EC2-46B3-8F39-E9C8F5DF67F0}" type="slidenum">
              <a:rPr lang="zh-CN" altLang="en-US" smtClean="0"/>
              <a:t>5</a:t>
            </a:fld>
            <a:endParaRPr lang="zh-CN" altLang="en-US"/>
          </a:p>
        </p:txBody>
      </p:sp>
    </p:spTree>
    <p:extLst>
      <p:ext uri="{BB962C8B-B14F-4D97-AF65-F5344CB8AC3E}">
        <p14:creationId xmlns:p14="http://schemas.microsoft.com/office/powerpoint/2010/main" val="2488371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A3D388B-0EC2-46B3-8F39-E9C8F5DF67F0}" type="slidenum">
              <a:rPr lang="zh-CN" altLang="en-US" smtClean="0"/>
              <a:t>6</a:t>
            </a:fld>
            <a:endParaRPr lang="zh-CN" altLang="en-US"/>
          </a:p>
        </p:txBody>
      </p:sp>
    </p:spTree>
    <p:extLst>
      <p:ext uri="{BB962C8B-B14F-4D97-AF65-F5344CB8AC3E}">
        <p14:creationId xmlns:p14="http://schemas.microsoft.com/office/powerpoint/2010/main" val="32611974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A3D388B-0EC2-46B3-8F39-E9C8F5DF67F0}" type="slidenum">
              <a:rPr lang="zh-CN" altLang="en-US" smtClean="0"/>
              <a:t>7</a:t>
            </a:fld>
            <a:endParaRPr lang="zh-CN" altLang="en-US"/>
          </a:p>
        </p:txBody>
      </p:sp>
    </p:spTree>
    <p:extLst>
      <p:ext uri="{BB962C8B-B14F-4D97-AF65-F5344CB8AC3E}">
        <p14:creationId xmlns:p14="http://schemas.microsoft.com/office/powerpoint/2010/main" val="32439266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A3D388B-0EC2-46B3-8F39-E9C8F5DF67F0}" type="slidenum">
              <a:rPr lang="zh-CN" altLang="en-US" smtClean="0"/>
              <a:t>8</a:t>
            </a:fld>
            <a:endParaRPr lang="zh-CN" altLang="en-US"/>
          </a:p>
        </p:txBody>
      </p:sp>
    </p:spTree>
    <p:extLst>
      <p:ext uri="{BB962C8B-B14F-4D97-AF65-F5344CB8AC3E}">
        <p14:creationId xmlns:p14="http://schemas.microsoft.com/office/powerpoint/2010/main" val="27474139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A3D388B-0EC2-46B3-8F39-E9C8F5DF67F0}" type="slidenum">
              <a:rPr lang="zh-CN" altLang="en-US" smtClean="0"/>
              <a:t>9</a:t>
            </a:fld>
            <a:endParaRPr lang="zh-CN" altLang="en-US"/>
          </a:p>
        </p:txBody>
      </p:sp>
    </p:spTree>
    <p:extLst>
      <p:ext uri="{BB962C8B-B14F-4D97-AF65-F5344CB8AC3E}">
        <p14:creationId xmlns:p14="http://schemas.microsoft.com/office/powerpoint/2010/main" val="37245080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grpSp>
        <p:nvGrpSpPr>
          <p:cNvPr id="84" name="组合 83">
            <a:extLst>
              <a:ext uri="{FF2B5EF4-FFF2-40B4-BE49-F238E27FC236}">
                <a16:creationId xmlns:a16="http://schemas.microsoft.com/office/drawing/2014/main" id="{127DCFBE-3F5F-236F-1111-76A4FEC33550}"/>
              </a:ext>
            </a:extLst>
          </p:cNvPr>
          <p:cNvGrpSpPr/>
          <p:nvPr userDrawn="1"/>
        </p:nvGrpSpPr>
        <p:grpSpPr>
          <a:xfrm>
            <a:off x="0" y="0"/>
            <a:ext cx="12192000" cy="6858000"/>
            <a:chOff x="0" y="0"/>
            <a:chExt cx="12192000" cy="6858000"/>
          </a:xfrm>
        </p:grpSpPr>
        <p:sp>
          <p:nvSpPr>
            <p:cNvPr id="66" name="矩形 65">
              <a:extLst>
                <a:ext uri="{FF2B5EF4-FFF2-40B4-BE49-F238E27FC236}">
                  <a16:creationId xmlns:a16="http://schemas.microsoft.com/office/drawing/2014/main" id="{425A73D8-989F-1392-BAF9-F4F50C1E6869}"/>
                </a:ext>
              </a:extLst>
            </p:cNvPr>
            <p:cNvSpPr/>
            <p:nvPr/>
          </p:nvSpPr>
          <p:spPr>
            <a:xfrm>
              <a:off x="0" y="1184262"/>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a16="http://schemas.microsoft.com/office/drawing/2014/main" id="{EA553ADA-ADEE-FAE8-1E1E-779D206EB413}"/>
                </a:ext>
              </a:extLst>
            </p:cNvPr>
            <p:cNvSpPr/>
            <p:nvPr/>
          </p:nvSpPr>
          <p:spPr>
            <a:xfrm>
              <a:off x="9032176" y="1184262"/>
              <a:ext cx="901775" cy="944628"/>
            </a:xfrm>
            <a:prstGeom prst="rect">
              <a:avLst/>
            </a:prstGeom>
            <a:solidFill>
              <a:schemeClr val="accent2">
                <a:lumMod val="20000"/>
                <a:lumOff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a:extLst>
                <a:ext uri="{FF2B5EF4-FFF2-40B4-BE49-F238E27FC236}">
                  <a16:creationId xmlns:a16="http://schemas.microsoft.com/office/drawing/2014/main" id="{63153EA8-CC6D-6B47-2295-7F4A9583F0DC}"/>
                </a:ext>
              </a:extLst>
            </p:cNvPr>
            <p:cNvSpPr/>
            <p:nvPr/>
          </p:nvSpPr>
          <p:spPr>
            <a:xfrm>
              <a:off x="10161198" y="1184262"/>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a:extLst>
                <a:ext uri="{FF2B5EF4-FFF2-40B4-BE49-F238E27FC236}">
                  <a16:creationId xmlns:a16="http://schemas.microsoft.com/office/drawing/2014/main" id="{30A7F34B-F807-169D-9DB5-CECCA4A98D10}"/>
                </a:ext>
              </a:extLst>
            </p:cNvPr>
            <p:cNvSpPr/>
            <p:nvPr/>
          </p:nvSpPr>
          <p:spPr>
            <a:xfrm>
              <a:off x="1129022" y="1184262"/>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a:extLst>
                <a:ext uri="{FF2B5EF4-FFF2-40B4-BE49-F238E27FC236}">
                  <a16:creationId xmlns:a16="http://schemas.microsoft.com/office/drawing/2014/main" id="{EDB4BE3B-01F0-8DF3-CF66-B213674C42FB}"/>
                </a:ext>
              </a:extLst>
            </p:cNvPr>
            <p:cNvSpPr/>
            <p:nvPr/>
          </p:nvSpPr>
          <p:spPr>
            <a:xfrm>
              <a:off x="2258044" y="1184262"/>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a:extLst>
                <a:ext uri="{FF2B5EF4-FFF2-40B4-BE49-F238E27FC236}">
                  <a16:creationId xmlns:a16="http://schemas.microsoft.com/office/drawing/2014/main" id="{2173DD64-4E8C-1E00-438A-62F90111EC88}"/>
                </a:ext>
              </a:extLst>
            </p:cNvPr>
            <p:cNvSpPr/>
            <p:nvPr/>
          </p:nvSpPr>
          <p:spPr>
            <a:xfrm>
              <a:off x="3387066" y="1184262"/>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a:extLst>
                <a:ext uri="{FF2B5EF4-FFF2-40B4-BE49-F238E27FC236}">
                  <a16:creationId xmlns:a16="http://schemas.microsoft.com/office/drawing/2014/main" id="{F2B4DDBE-4EE5-31D8-55B3-4B6B474B4C8B}"/>
                </a:ext>
              </a:extLst>
            </p:cNvPr>
            <p:cNvSpPr/>
            <p:nvPr/>
          </p:nvSpPr>
          <p:spPr>
            <a:xfrm>
              <a:off x="4516088" y="1184262"/>
              <a:ext cx="901775" cy="944628"/>
            </a:xfrm>
            <a:prstGeom prst="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a:extLst>
                <a:ext uri="{FF2B5EF4-FFF2-40B4-BE49-F238E27FC236}">
                  <a16:creationId xmlns:a16="http://schemas.microsoft.com/office/drawing/2014/main" id="{1F0B70A9-3D96-59CE-9635-BC43BDC14AB1}"/>
                </a:ext>
              </a:extLst>
            </p:cNvPr>
            <p:cNvSpPr/>
            <p:nvPr/>
          </p:nvSpPr>
          <p:spPr>
            <a:xfrm>
              <a:off x="5645110" y="1184262"/>
              <a:ext cx="901775" cy="944628"/>
            </a:xfrm>
            <a:prstGeom prst="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a:extLst>
                <a:ext uri="{FF2B5EF4-FFF2-40B4-BE49-F238E27FC236}">
                  <a16:creationId xmlns:a16="http://schemas.microsoft.com/office/drawing/2014/main" id="{7C5753B0-6959-B9E9-66EC-CBED0AA31B70}"/>
                </a:ext>
              </a:extLst>
            </p:cNvPr>
            <p:cNvSpPr/>
            <p:nvPr/>
          </p:nvSpPr>
          <p:spPr>
            <a:xfrm>
              <a:off x="6774132" y="1184262"/>
              <a:ext cx="901775" cy="944628"/>
            </a:xfrm>
            <a:prstGeom prst="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a:extLst>
                <a:ext uri="{FF2B5EF4-FFF2-40B4-BE49-F238E27FC236}">
                  <a16:creationId xmlns:a16="http://schemas.microsoft.com/office/drawing/2014/main" id="{BA2E3EF0-3C08-36DE-5B7C-F1EE3288A88F}"/>
                </a:ext>
              </a:extLst>
            </p:cNvPr>
            <p:cNvSpPr/>
            <p:nvPr/>
          </p:nvSpPr>
          <p:spPr>
            <a:xfrm>
              <a:off x="7903154" y="1184262"/>
              <a:ext cx="901775" cy="944628"/>
            </a:xfrm>
            <a:prstGeom prst="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a:extLst>
                <a:ext uri="{FF2B5EF4-FFF2-40B4-BE49-F238E27FC236}">
                  <a16:creationId xmlns:a16="http://schemas.microsoft.com/office/drawing/2014/main" id="{FD60D4BC-9BD6-C868-78F5-E2833BD6847A}"/>
                </a:ext>
              </a:extLst>
            </p:cNvPr>
            <p:cNvSpPr/>
            <p:nvPr/>
          </p:nvSpPr>
          <p:spPr>
            <a:xfrm>
              <a:off x="11290225" y="1184262"/>
              <a:ext cx="901775" cy="944628"/>
            </a:xfrm>
            <a:prstGeom prst="rect">
              <a:avLst/>
            </a:prstGeom>
            <a:solidFill>
              <a:schemeClr val="accent1">
                <a:lumMod val="75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id="{8C173542-12C7-9D3E-00F7-5DEA56DAFA7C}"/>
                </a:ext>
              </a:extLst>
            </p:cNvPr>
            <p:cNvSpPr/>
            <p:nvPr/>
          </p:nvSpPr>
          <p:spPr>
            <a:xfrm>
              <a:off x="0" y="2368524"/>
              <a:ext cx="901775" cy="944628"/>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a16="http://schemas.microsoft.com/office/drawing/2014/main" id="{4E9675C8-C23E-FAC2-D66C-EF991115E073}"/>
                </a:ext>
              </a:extLst>
            </p:cNvPr>
            <p:cNvSpPr/>
            <p:nvPr/>
          </p:nvSpPr>
          <p:spPr>
            <a:xfrm>
              <a:off x="9032176" y="2368524"/>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a:extLst>
                <a:ext uri="{FF2B5EF4-FFF2-40B4-BE49-F238E27FC236}">
                  <a16:creationId xmlns:a16="http://schemas.microsoft.com/office/drawing/2014/main" id="{AE48D500-529B-B0E9-6A51-E1C75ACA6564}"/>
                </a:ext>
              </a:extLst>
            </p:cNvPr>
            <p:cNvSpPr/>
            <p:nvPr/>
          </p:nvSpPr>
          <p:spPr>
            <a:xfrm>
              <a:off x="1129022" y="2368524"/>
              <a:ext cx="901775" cy="944628"/>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F18063D8-4F4B-62C3-1E95-A6585C0C060C}"/>
                </a:ext>
              </a:extLst>
            </p:cNvPr>
            <p:cNvSpPr/>
            <p:nvPr/>
          </p:nvSpPr>
          <p:spPr>
            <a:xfrm>
              <a:off x="3387066" y="2368524"/>
              <a:ext cx="901775" cy="944628"/>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a:extLst>
                <a:ext uri="{FF2B5EF4-FFF2-40B4-BE49-F238E27FC236}">
                  <a16:creationId xmlns:a16="http://schemas.microsoft.com/office/drawing/2014/main" id="{477DD7C1-10ED-703C-A029-0FDE89538DA7}"/>
                </a:ext>
              </a:extLst>
            </p:cNvPr>
            <p:cNvSpPr/>
            <p:nvPr/>
          </p:nvSpPr>
          <p:spPr>
            <a:xfrm>
              <a:off x="4516088" y="2368524"/>
              <a:ext cx="901775" cy="944628"/>
            </a:xfrm>
            <a:prstGeom prst="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a:extLst>
                <a:ext uri="{FF2B5EF4-FFF2-40B4-BE49-F238E27FC236}">
                  <a16:creationId xmlns:a16="http://schemas.microsoft.com/office/drawing/2014/main" id="{C0339112-6923-4D30-84B1-C1F87F0F6495}"/>
                </a:ext>
              </a:extLst>
            </p:cNvPr>
            <p:cNvSpPr/>
            <p:nvPr/>
          </p:nvSpPr>
          <p:spPr>
            <a:xfrm>
              <a:off x="5645110" y="2368524"/>
              <a:ext cx="901775" cy="944628"/>
            </a:xfrm>
            <a:prstGeom prst="rect">
              <a:avLst/>
            </a:prstGeom>
            <a:solidFill>
              <a:schemeClr val="accent2">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a:extLst>
                <a:ext uri="{FF2B5EF4-FFF2-40B4-BE49-F238E27FC236}">
                  <a16:creationId xmlns:a16="http://schemas.microsoft.com/office/drawing/2014/main" id="{67D8BD39-8914-BDC4-D47C-6D1DFFACE1A3}"/>
                </a:ext>
              </a:extLst>
            </p:cNvPr>
            <p:cNvSpPr/>
            <p:nvPr/>
          </p:nvSpPr>
          <p:spPr>
            <a:xfrm>
              <a:off x="6774132" y="2368524"/>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a:extLst>
                <a:ext uri="{FF2B5EF4-FFF2-40B4-BE49-F238E27FC236}">
                  <a16:creationId xmlns:a16="http://schemas.microsoft.com/office/drawing/2014/main" id="{00B5A6D7-DD41-6203-EEDB-361AC833DD57}"/>
                </a:ext>
              </a:extLst>
            </p:cNvPr>
            <p:cNvSpPr/>
            <p:nvPr/>
          </p:nvSpPr>
          <p:spPr>
            <a:xfrm>
              <a:off x="7903154" y="2368524"/>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a16="http://schemas.microsoft.com/office/drawing/2014/main" id="{693C829A-22D4-F0C0-6744-71F0EB2BCD9F}"/>
                </a:ext>
              </a:extLst>
            </p:cNvPr>
            <p:cNvSpPr/>
            <p:nvPr/>
          </p:nvSpPr>
          <p:spPr>
            <a:xfrm>
              <a:off x="10161198" y="2368524"/>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a16="http://schemas.microsoft.com/office/drawing/2014/main" id="{C083F041-41AA-1039-7A77-25EF299CFAA9}"/>
                </a:ext>
              </a:extLst>
            </p:cNvPr>
            <p:cNvSpPr/>
            <p:nvPr/>
          </p:nvSpPr>
          <p:spPr>
            <a:xfrm>
              <a:off x="11290225" y="2368524"/>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a:extLst>
                <a:ext uri="{FF2B5EF4-FFF2-40B4-BE49-F238E27FC236}">
                  <a16:creationId xmlns:a16="http://schemas.microsoft.com/office/drawing/2014/main" id="{0807A3B6-1559-EE3E-8B12-A10F9340D0D5}"/>
                </a:ext>
              </a:extLst>
            </p:cNvPr>
            <p:cNvSpPr/>
            <p:nvPr/>
          </p:nvSpPr>
          <p:spPr>
            <a:xfrm>
              <a:off x="2258044" y="2368524"/>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a16="http://schemas.microsoft.com/office/drawing/2014/main" id="{D2077981-15AB-2FB8-2AB8-0115E727F762}"/>
                </a:ext>
              </a:extLst>
            </p:cNvPr>
            <p:cNvSpPr/>
            <p:nvPr/>
          </p:nvSpPr>
          <p:spPr>
            <a:xfrm>
              <a:off x="0" y="4737048"/>
              <a:ext cx="901775" cy="944628"/>
            </a:xfrm>
            <a:prstGeom prst="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id="{F54B15E7-3F8B-7B62-C0A7-E62F97D33828}"/>
                </a:ext>
              </a:extLst>
            </p:cNvPr>
            <p:cNvSpPr/>
            <p:nvPr/>
          </p:nvSpPr>
          <p:spPr>
            <a:xfrm>
              <a:off x="9032183" y="4737048"/>
              <a:ext cx="901775" cy="944628"/>
            </a:xfrm>
            <a:prstGeom prst="rect">
              <a:avLst/>
            </a:prstGeom>
            <a:solidFill>
              <a:schemeClr val="accent3">
                <a:lumMod val="60000"/>
                <a:lumOff val="4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a16="http://schemas.microsoft.com/office/drawing/2014/main" id="{7DE225BA-034B-AE28-6DAC-B9FE73EBEEA9}"/>
                </a:ext>
              </a:extLst>
            </p:cNvPr>
            <p:cNvSpPr/>
            <p:nvPr/>
          </p:nvSpPr>
          <p:spPr>
            <a:xfrm>
              <a:off x="1129023" y="4737048"/>
              <a:ext cx="901775" cy="944628"/>
            </a:xfrm>
            <a:prstGeom prst="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id="{6CD5F43B-0314-5DDB-CEF9-B72E858AF0EC}"/>
                </a:ext>
              </a:extLst>
            </p:cNvPr>
            <p:cNvSpPr/>
            <p:nvPr/>
          </p:nvSpPr>
          <p:spPr>
            <a:xfrm>
              <a:off x="2258046" y="4737048"/>
              <a:ext cx="901775" cy="944628"/>
            </a:xfrm>
            <a:prstGeom prst="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id="{4ABF2AD3-416F-FA8F-6C9C-4B1E82370FE1}"/>
                </a:ext>
              </a:extLst>
            </p:cNvPr>
            <p:cNvSpPr/>
            <p:nvPr/>
          </p:nvSpPr>
          <p:spPr>
            <a:xfrm>
              <a:off x="3387069" y="4737048"/>
              <a:ext cx="901775" cy="944628"/>
            </a:xfrm>
            <a:prstGeom prst="rect">
              <a:avLst/>
            </a:prstGeom>
            <a:solidFill>
              <a:schemeClr val="accent2">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a16="http://schemas.microsoft.com/office/drawing/2014/main" id="{67051D63-5D8A-4D6E-E062-776E391A6D1F}"/>
                </a:ext>
              </a:extLst>
            </p:cNvPr>
            <p:cNvSpPr/>
            <p:nvPr/>
          </p:nvSpPr>
          <p:spPr>
            <a:xfrm>
              <a:off x="4516092" y="4737048"/>
              <a:ext cx="901775" cy="944628"/>
            </a:xfrm>
            <a:prstGeom prst="rect">
              <a:avLst/>
            </a:prstGeom>
            <a:solidFill>
              <a:schemeClr val="accent2">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a16="http://schemas.microsoft.com/office/drawing/2014/main" id="{C04B4E35-3FC6-6A68-BA6F-9F0F9547A794}"/>
                </a:ext>
              </a:extLst>
            </p:cNvPr>
            <p:cNvSpPr/>
            <p:nvPr/>
          </p:nvSpPr>
          <p:spPr>
            <a:xfrm>
              <a:off x="5645115" y="4737048"/>
              <a:ext cx="901775" cy="944628"/>
            </a:xfrm>
            <a:prstGeom prst="rect">
              <a:avLst/>
            </a:prstGeom>
            <a:solidFill>
              <a:schemeClr val="accent2">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id="{0A79F849-989A-8A3E-F4ED-D7EA59B3B3FE}"/>
                </a:ext>
              </a:extLst>
            </p:cNvPr>
            <p:cNvSpPr/>
            <p:nvPr/>
          </p:nvSpPr>
          <p:spPr>
            <a:xfrm>
              <a:off x="6774138" y="4737048"/>
              <a:ext cx="901775" cy="944628"/>
            </a:xfrm>
            <a:prstGeom prst="rect">
              <a:avLst/>
            </a:prstGeom>
            <a:solidFill>
              <a:schemeClr val="accent2">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a16="http://schemas.microsoft.com/office/drawing/2014/main" id="{51760031-1495-87CE-6E76-4B32CCB7C96B}"/>
                </a:ext>
              </a:extLst>
            </p:cNvPr>
            <p:cNvSpPr/>
            <p:nvPr/>
          </p:nvSpPr>
          <p:spPr>
            <a:xfrm>
              <a:off x="10161206" y="4737048"/>
              <a:ext cx="901775" cy="944628"/>
            </a:xfrm>
            <a:prstGeom prst="rect">
              <a:avLst/>
            </a:prstGeom>
            <a:solidFill>
              <a:schemeClr val="accent3">
                <a:lumMod val="60000"/>
                <a:lumOff val="4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id="{05CD9BD5-5015-2615-929C-52D76F61BAA2}"/>
                </a:ext>
              </a:extLst>
            </p:cNvPr>
            <p:cNvSpPr/>
            <p:nvPr/>
          </p:nvSpPr>
          <p:spPr>
            <a:xfrm>
              <a:off x="11290225" y="4737048"/>
              <a:ext cx="901775" cy="944628"/>
            </a:xfrm>
            <a:prstGeom prst="rect">
              <a:avLst/>
            </a:prstGeom>
            <a:solidFill>
              <a:schemeClr val="accent3">
                <a:lumMod val="60000"/>
                <a:lumOff val="4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a16="http://schemas.microsoft.com/office/drawing/2014/main" id="{FA6404B1-47B3-13FC-F7F3-6FF90F328892}"/>
                </a:ext>
              </a:extLst>
            </p:cNvPr>
            <p:cNvSpPr/>
            <p:nvPr/>
          </p:nvSpPr>
          <p:spPr>
            <a:xfrm>
              <a:off x="7903161" y="4737048"/>
              <a:ext cx="901775" cy="944628"/>
            </a:xfrm>
            <a:prstGeom prst="rect">
              <a:avLst/>
            </a:prstGeom>
            <a:solidFill>
              <a:schemeClr val="accent3">
                <a:lumMod val="60000"/>
                <a:lumOff val="4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9B0D465D-5159-32E0-20AA-8B51383180C1}"/>
                </a:ext>
              </a:extLst>
            </p:cNvPr>
            <p:cNvSpPr/>
            <p:nvPr/>
          </p:nvSpPr>
          <p:spPr>
            <a:xfrm>
              <a:off x="0" y="0"/>
              <a:ext cx="901775" cy="944628"/>
            </a:xfrm>
            <a:prstGeom prst="rect">
              <a:avLst/>
            </a:prstGeom>
            <a:solidFill>
              <a:schemeClr val="accent1">
                <a:lumMod val="75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01199DC2-4CC7-6665-50A7-3E5466B9F6A8}"/>
                </a:ext>
              </a:extLst>
            </p:cNvPr>
            <p:cNvSpPr/>
            <p:nvPr/>
          </p:nvSpPr>
          <p:spPr>
            <a:xfrm>
              <a:off x="9032176" y="0"/>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1104369A-DF27-5E05-B3F6-D8C8B45C1401}"/>
                </a:ext>
              </a:extLst>
            </p:cNvPr>
            <p:cNvSpPr/>
            <p:nvPr/>
          </p:nvSpPr>
          <p:spPr>
            <a:xfrm>
              <a:off x="1129022" y="0"/>
              <a:ext cx="901775" cy="944628"/>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08AC596E-E083-53D3-2D02-DC3CA13F1774}"/>
                </a:ext>
              </a:extLst>
            </p:cNvPr>
            <p:cNvSpPr/>
            <p:nvPr/>
          </p:nvSpPr>
          <p:spPr>
            <a:xfrm>
              <a:off x="2258044" y="0"/>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id="{B3609812-FCEB-4863-8D3B-D02D05BA89D8}"/>
                </a:ext>
              </a:extLst>
            </p:cNvPr>
            <p:cNvSpPr/>
            <p:nvPr/>
          </p:nvSpPr>
          <p:spPr>
            <a:xfrm>
              <a:off x="4516088" y="0"/>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id="{4DF687C7-99DB-EE6B-0C80-9E431061E1FD}"/>
                </a:ext>
              </a:extLst>
            </p:cNvPr>
            <p:cNvSpPr/>
            <p:nvPr/>
          </p:nvSpPr>
          <p:spPr>
            <a:xfrm>
              <a:off x="5645110" y="0"/>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a16="http://schemas.microsoft.com/office/drawing/2014/main" id="{1005F7E7-332F-1FFA-4FF9-B404B1A25DCA}"/>
                </a:ext>
              </a:extLst>
            </p:cNvPr>
            <p:cNvSpPr/>
            <p:nvPr/>
          </p:nvSpPr>
          <p:spPr>
            <a:xfrm>
              <a:off x="6774132" y="0"/>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0E67604D-71F8-8248-8DC7-27E046A6C31D}"/>
                </a:ext>
              </a:extLst>
            </p:cNvPr>
            <p:cNvSpPr/>
            <p:nvPr/>
          </p:nvSpPr>
          <p:spPr>
            <a:xfrm>
              <a:off x="7903154" y="0"/>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12E5E72A-1EBE-1560-A227-F61BD75D88F6}"/>
                </a:ext>
              </a:extLst>
            </p:cNvPr>
            <p:cNvSpPr/>
            <p:nvPr/>
          </p:nvSpPr>
          <p:spPr>
            <a:xfrm>
              <a:off x="11290225" y="0"/>
              <a:ext cx="901775" cy="944628"/>
            </a:xfrm>
            <a:prstGeom prst="rect">
              <a:avLst/>
            </a:prstGeom>
            <a:solidFill>
              <a:schemeClr val="accent2">
                <a:lumMod val="60000"/>
                <a:lumOff val="4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A0198EA2-47A5-5B84-B060-835DF6292013}"/>
                </a:ext>
              </a:extLst>
            </p:cNvPr>
            <p:cNvSpPr/>
            <p:nvPr/>
          </p:nvSpPr>
          <p:spPr>
            <a:xfrm>
              <a:off x="10161198" y="0"/>
              <a:ext cx="901775" cy="944628"/>
            </a:xfrm>
            <a:prstGeom prst="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id="{21561E58-81AB-5F7E-6BB5-25D3E34CA686}"/>
                </a:ext>
              </a:extLst>
            </p:cNvPr>
            <p:cNvSpPr/>
            <p:nvPr/>
          </p:nvSpPr>
          <p:spPr>
            <a:xfrm>
              <a:off x="3387066" y="0"/>
              <a:ext cx="901775" cy="944628"/>
            </a:xfrm>
            <a:prstGeom prst="rect">
              <a:avLst/>
            </a:prstGeom>
            <a:solidFill>
              <a:schemeClr val="accent3">
                <a:lumMod val="20000"/>
                <a:lumOff val="8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6EBB289C-1043-71AA-65BA-F9D8C27CB68F}"/>
                </a:ext>
              </a:extLst>
            </p:cNvPr>
            <p:cNvSpPr/>
            <p:nvPr/>
          </p:nvSpPr>
          <p:spPr>
            <a:xfrm>
              <a:off x="0" y="3552786"/>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7278CECB-8A7E-31ED-C72C-A11935C50A99}"/>
                </a:ext>
              </a:extLst>
            </p:cNvPr>
            <p:cNvSpPr/>
            <p:nvPr/>
          </p:nvSpPr>
          <p:spPr>
            <a:xfrm>
              <a:off x="9032183" y="3552786"/>
              <a:ext cx="901775" cy="944628"/>
            </a:xfrm>
            <a:prstGeom prst="rect">
              <a:avLst/>
            </a:prstGeom>
            <a:solidFill>
              <a:schemeClr val="accent1">
                <a:lumMod val="40000"/>
                <a:lumOff val="6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6733C9F2-2FF2-BD9B-A872-89039EC88F9D}"/>
                </a:ext>
              </a:extLst>
            </p:cNvPr>
            <p:cNvSpPr/>
            <p:nvPr/>
          </p:nvSpPr>
          <p:spPr>
            <a:xfrm>
              <a:off x="2258046" y="3552786"/>
              <a:ext cx="901775" cy="944628"/>
            </a:xfrm>
            <a:prstGeom prst="rect">
              <a:avLst/>
            </a:prstGeom>
            <a:solidFill>
              <a:schemeClr val="accent2">
                <a:lumMod val="20000"/>
                <a:lumOff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BD7137BB-B3E2-5027-F2D8-C9BBA776B0CE}"/>
                </a:ext>
              </a:extLst>
            </p:cNvPr>
            <p:cNvSpPr/>
            <p:nvPr/>
          </p:nvSpPr>
          <p:spPr>
            <a:xfrm>
              <a:off x="1129023" y="3552786"/>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009775CD-F1B3-EB19-C2ED-B44FEF779D97}"/>
                </a:ext>
              </a:extLst>
            </p:cNvPr>
            <p:cNvSpPr/>
            <p:nvPr/>
          </p:nvSpPr>
          <p:spPr>
            <a:xfrm>
              <a:off x="3387069" y="3552786"/>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E30DF5DB-87EB-DBF3-CFA6-C0755FF36E18}"/>
                </a:ext>
              </a:extLst>
            </p:cNvPr>
            <p:cNvSpPr/>
            <p:nvPr/>
          </p:nvSpPr>
          <p:spPr>
            <a:xfrm>
              <a:off x="4516092" y="3552786"/>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89253D0D-C214-B505-AEDD-9C01C224E70A}"/>
                </a:ext>
              </a:extLst>
            </p:cNvPr>
            <p:cNvSpPr/>
            <p:nvPr/>
          </p:nvSpPr>
          <p:spPr>
            <a:xfrm>
              <a:off x="5645115" y="3552786"/>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8081DFA6-64AA-F881-EB91-DAEDEAEDE8D9}"/>
                </a:ext>
              </a:extLst>
            </p:cNvPr>
            <p:cNvSpPr/>
            <p:nvPr/>
          </p:nvSpPr>
          <p:spPr>
            <a:xfrm>
              <a:off x="6774138" y="3552786"/>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93988C61-B6C0-4BED-2BD2-4BB78D7C2ABC}"/>
                </a:ext>
              </a:extLst>
            </p:cNvPr>
            <p:cNvSpPr/>
            <p:nvPr/>
          </p:nvSpPr>
          <p:spPr>
            <a:xfrm>
              <a:off x="10161206" y="3552786"/>
              <a:ext cx="901775" cy="944628"/>
            </a:xfrm>
            <a:prstGeom prst="rect">
              <a:avLst/>
            </a:prstGeom>
            <a:solidFill>
              <a:schemeClr val="accent1">
                <a:lumMod val="40000"/>
                <a:lumOff val="6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DB3496FC-6A02-74BE-E6A8-749B353F5A17}"/>
                </a:ext>
              </a:extLst>
            </p:cNvPr>
            <p:cNvSpPr/>
            <p:nvPr/>
          </p:nvSpPr>
          <p:spPr>
            <a:xfrm>
              <a:off x="11290225" y="3552786"/>
              <a:ext cx="901775" cy="944628"/>
            </a:xfrm>
            <a:prstGeom prst="rect">
              <a:avLst/>
            </a:prstGeom>
            <a:solidFill>
              <a:schemeClr val="accent1">
                <a:lumMod val="40000"/>
                <a:lumOff val="6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E59DE29C-B238-CE41-B730-904CEF2012D3}"/>
                </a:ext>
              </a:extLst>
            </p:cNvPr>
            <p:cNvSpPr/>
            <p:nvPr/>
          </p:nvSpPr>
          <p:spPr>
            <a:xfrm>
              <a:off x="7903161" y="3552786"/>
              <a:ext cx="901775" cy="944628"/>
            </a:xfrm>
            <a:prstGeom prst="rect">
              <a:avLst/>
            </a:prstGeom>
            <a:solidFill>
              <a:schemeClr val="accent3">
                <a:lumMod val="60000"/>
                <a:lumOff val="4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BF147F20-0EC3-8039-8057-2595EFCCC596}"/>
                </a:ext>
              </a:extLst>
            </p:cNvPr>
            <p:cNvSpPr/>
            <p:nvPr/>
          </p:nvSpPr>
          <p:spPr>
            <a:xfrm>
              <a:off x="9032176" y="5913372"/>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38F86E48-DA54-B06A-81B3-7465C83691E3}"/>
                </a:ext>
              </a:extLst>
            </p:cNvPr>
            <p:cNvSpPr/>
            <p:nvPr/>
          </p:nvSpPr>
          <p:spPr>
            <a:xfrm>
              <a:off x="0" y="5913372"/>
              <a:ext cx="901775" cy="944628"/>
            </a:xfrm>
            <a:prstGeom prst="rect">
              <a:avLst/>
            </a:prstGeom>
            <a:solidFill>
              <a:schemeClr val="accent3">
                <a:lumMod val="20000"/>
                <a:lumOff val="8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7BA3C590-BF8F-89D6-DF72-C78349843BF7}"/>
                </a:ext>
              </a:extLst>
            </p:cNvPr>
            <p:cNvSpPr/>
            <p:nvPr/>
          </p:nvSpPr>
          <p:spPr>
            <a:xfrm>
              <a:off x="3387066" y="5913372"/>
              <a:ext cx="901775" cy="944628"/>
            </a:xfrm>
            <a:prstGeom prst="rect">
              <a:avLst/>
            </a:prstGeom>
            <a:solidFill>
              <a:schemeClr val="accent1">
                <a:lumMod val="20000"/>
                <a:lumOff val="8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17A21EF7-B0BC-A8DB-7A2A-BCDA6D83DFF4}"/>
                </a:ext>
              </a:extLst>
            </p:cNvPr>
            <p:cNvSpPr/>
            <p:nvPr/>
          </p:nvSpPr>
          <p:spPr>
            <a:xfrm>
              <a:off x="7903154" y="5913372"/>
              <a:ext cx="901775" cy="944628"/>
            </a:xfrm>
            <a:prstGeom prst="rect">
              <a:avLst/>
            </a:prstGeom>
            <a:solidFill>
              <a:schemeClr val="accent2">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A3656561-1EEC-0714-250C-93777CD4E304}"/>
                </a:ext>
              </a:extLst>
            </p:cNvPr>
            <p:cNvSpPr/>
            <p:nvPr/>
          </p:nvSpPr>
          <p:spPr>
            <a:xfrm>
              <a:off x="1129022" y="5913372"/>
              <a:ext cx="901775" cy="944628"/>
            </a:xfrm>
            <a:prstGeom prst="rect">
              <a:avLst/>
            </a:prstGeom>
            <a:solidFill>
              <a:schemeClr val="accent3">
                <a:lumMod val="20000"/>
                <a:lumOff val="8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63EE2C05-DDBF-F6F1-63D5-8F96A9A87144}"/>
                </a:ext>
              </a:extLst>
            </p:cNvPr>
            <p:cNvSpPr/>
            <p:nvPr/>
          </p:nvSpPr>
          <p:spPr>
            <a:xfrm>
              <a:off x="2258044" y="5913372"/>
              <a:ext cx="901775" cy="944628"/>
            </a:xfrm>
            <a:prstGeom prst="rect">
              <a:avLst/>
            </a:prstGeom>
            <a:solidFill>
              <a:schemeClr val="accent3">
                <a:lumMod val="20000"/>
                <a:lumOff val="8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8256A8A0-143E-9C5C-2459-AAE75C0E199D}"/>
                </a:ext>
              </a:extLst>
            </p:cNvPr>
            <p:cNvSpPr/>
            <p:nvPr/>
          </p:nvSpPr>
          <p:spPr>
            <a:xfrm>
              <a:off x="4516088" y="5913372"/>
              <a:ext cx="901775" cy="944628"/>
            </a:xfrm>
            <a:prstGeom prst="rect">
              <a:avLst/>
            </a:prstGeom>
            <a:solidFill>
              <a:schemeClr val="accent3">
                <a:lumMod val="40000"/>
                <a:lumOff val="6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F21011D5-1306-727B-FF68-317C61CC16C8}"/>
                </a:ext>
              </a:extLst>
            </p:cNvPr>
            <p:cNvSpPr/>
            <p:nvPr/>
          </p:nvSpPr>
          <p:spPr>
            <a:xfrm>
              <a:off x="5645110" y="5913372"/>
              <a:ext cx="901775" cy="944628"/>
            </a:xfrm>
            <a:prstGeom prst="rect">
              <a:avLst/>
            </a:prstGeom>
            <a:solidFill>
              <a:schemeClr val="accent3">
                <a:lumMod val="40000"/>
                <a:lumOff val="6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FEDF5160-8DFF-CABB-EF63-50849E8E192B}"/>
                </a:ext>
              </a:extLst>
            </p:cNvPr>
            <p:cNvSpPr/>
            <p:nvPr/>
          </p:nvSpPr>
          <p:spPr>
            <a:xfrm>
              <a:off x="6774132" y="5913372"/>
              <a:ext cx="901775" cy="944628"/>
            </a:xfrm>
            <a:prstGeom prst="rect">
              <a:avLst/>
            </a:prstGeom>
            <a:solidFill>
              <a:schemeClr val="accent3">
                <a:lumMod val="40000"/>
                <a:lumOff val="6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7B480696-525E-1F7F-5A5F-BBDC0178603E}"/>
                </a:ext>
              </a:extLst>
            </p:cNvPr>
            <p:cNvSpPr/>
            <p:nvPr/>
          </p:nvSpPr>
          <p:spPr>
            <a:xfrm>
              <a:off x="10161198" y="5913372"/>
              <a:ext cx="901775" cy="944628"/>
            </a:xfrm>
            <a:prstGeom prst="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D622EB85-D47F-6A66-4B49-BE26182F2D47}"/>
                </a:ext>
              </a:extLst>
            </p:cNvPr>
            <p:cNvSpPr/>
            <p:nvPr/>
          </p:nvSpPr>
          <p:spPr>
            <a:xfrm>
              <a:off x="11290225" y="5913372"/>
              <a:ext cx="901775" cy="944628"/>
            </a:xfrm>
            <a:prstGeom prst="rect">
              <a:avLst/>
            </a:prstGeom>
            <a:solidFill>
              <a:schemeClr val="accent3">
                <a:lumMod val="60000"/>
                <a:lumOff val="4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 name="矩形 3">
            <a:extLst>
              <a:ext uri="{FF2B5EF4-FFF2-40B4-BE49-F238E27FC236}">
                <a16:creationId xmlns:a16="http://schemas.microsoft.com/office/drawing/2014/main" id="{95455535-15DE-BB70-E89B-08CC181915AD}"/>
              </a:ext>
            </a:extLst>
          </p:cNvPr>
          <p:cNvSpPr/>
          <p:nvPr/>
        </p:nvSpPr>
        <p:spPr>
          <a:xfrm>
            <a:off x="0" y="0"/>
            <a:ext cx="12192000" cy="6858000"/>
          </a:xfrm>
          <a:prstGeom prst="rect">
            <a:avLst/>
          </a:prstGeom>
          <a:solidFill>
            <a:schemeClr val="accent2">
              <a:lumMod val="20000"/>
              <a:lumOff val="80000"/>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a:extLst>
              <a:ext uri="{FF2B5EF4-FFF2-40B4-BE49-F238E27FC236}">
                <a16:creationId xmlns:a16="http://schemas.microsoft.com/office/drawing/2014/main" id="{0637D632-559A-6B8A-A1F7-7B514A18B499}"/>
              </a:ext>
            </a:extLst>
          </p:cNvPr>
          <p:cNvGrpSpPr/>
          <p:nvPr/>
        </p:nvGrpSpPr>
        <p:grpSpPr>
          <a:xfrm>
            <a:off x="2139992" y="-642856"/>
            <a:ext cx="7912015" cy="7912015"/>
            <a:chOff x="15420389" y="-1540654"/>
            <a:chExt cx="8382369" cy="8382369"/>
          </a:xfrm>
        </p:grpSpPr>
        <p:sp>
          <p:nvSpPr>
            <p:cNvPr id="78" name="矩形 77">
              <a:extLst>
                <a:ext uri="{FF2B5EF4-FFF2-40B4-BE49-F238E27FC236}">
                  <a16:creationId xmlns:a16="http://schemas.microsoft.com/office/drawing/2014/main" id="{40A2A9F6-3081-CD9B-FBE2-AA30D70FF846}"/>
                </a:ext>
              </a:extLst>
            </p:cNvPr>
            <p:cNvSpPr/>
            <p:nvPr/>
          </p:nvSpPr>
          <p:spPr>
            <a:xfrm rot="1289622">
              <a:off x="15420389" y="-1540654"/>
              <a:ext cx="8382369" cy="8382369"/>
            </a:xfrm>
            <a:prstGeom prst="rect">
              <a:avLst/>
            </a:prstGeom>
            <a:solidFill>
              <a:schemeClr val="accent2">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79" name="矩形 78">
              <a:extLst>
                <a:ext uri="{FF2B5EF4-FFF2-40B4-BE49-F238E27FC236}">
                  <a16:creationId xmlns:a16="http://schemas.microsoft.com/office/drawing/2014/main" id="{68004221-B903-C064-5A05-3512999FB75D}"/>
                </a:ext>
              </a:extLst>
            </p:cNvPr>
            <p:cNvSpPr/>
            <p:nvPr/>
          </p:nvSpPr>
          <p:spPr>
            <a:xfrm rot="1289622">
              <a:off x="15691721" y="-1269322"/>
              <a:ext cx="7839704" cy="7839704"/>
            </a:xfrm>
            <a:prstGeom prst="rect">
              <a:avLst/>
            </a:prstGeom>
            <a:noFill/>
            <a:ln w="38100" cap="flat" cmpd="sng" algn="ctr">
              <a:gradFill flip="none" rotWithShape="1">
                <a:gsLst>
                  <a:gs pos="50000">
                    <a:schemeClr val="accent4"/>
                  </a:gs>
                  <a:gs pos="0">
                    <a:schemeClr val="accent2">
                      <a:lumMod val="60000"/>
                      <a:lumOff val="40000"/>
                    </a:schemeClr>
                  </a:gs>
                  <a:gs pos="100000">
                    <a:schemeClr val="accent2"/>
                  </a:gs>
                </a:gsLst>
                <a:lin ang="27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0" name="矩形 79">
              <a:extLst>
                <a:ext uri="{FF2B5EF4-FFF2-40B4-BE49-F238E27FC236}">
                  <a16:creationId xmlns:a16="http://schemas.microsoft.com/office/drawing/2014/main" id="{CC4B76E2-836A-E942-366C-10B3B47BCB67}"/>
                </a:ext>
              </a:extLst>
            </p:cNvPr>
            <p:cNvSpPr/>
            <p:nvPr/>
          </p:nvSpPr>
          <p:spPr>
            <a:xfrm rot="1289622">
              <a:off x="16365560" y="-595483"/>
              <a:ext cx="6492027" cy="6492027"/>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81" name="组合 80">
              <a:extLst>
                <a:ext uri="{FF2B5EF4-FFF2-40B4-BE49-F238E27FC236}">
                  <a16:creationId xmlns:a16="http://schemas.microsoft.com/office/drawing/2014/main" id="{16A35AAD-580C-FD16-EB3B-98013412044D}"/>
                </a:ext>
              </a:extLst>
            </p:cNvPr>
            <p:cNvGrpSpPr/>
            <p:nvPr/>
          </p:nvGrpSpPr>
          <p:grpSpPr>
            <a:xfrm>
              <a:off x="16748989" y="-212054"/>
              <a:ext cx="5725168" cy="5725168"/>
              <a:chOff x="14113087" y="2846108"/>
              <a:chExt cx="5725168" cy="5725168"/>
            </a:xfrm>
          </p:grpSpPr>
          <p:sp>
            <p:nvSpPr>
              <p:cNvPr id="82" name="矩形 81">
                <a:extLst>
                  <a:ext uri="{FF2B5EF4-FFF2-40B4-BE49-F238E27FC236}">
                    <a16:creationId xmlns:a16="http://schemas.microsoft.com/office/drawing/2014/main" id="{F4471C8D-B97D-F504-3539-763107FAF3CD}"/>
                  </a:ext>
                </a:extLst>
              </p:cNvPr>
              <p:cNvSpPr/>
              <p:nvPr/>
            </p:nvSpPr>
            <p:spPr>
              <a:xfrm rot="1289622">
                <a:off x="14113087" y="2846108"/>
                <a:ext cx="5725168" cy="5725168"/>
              </a:xfrm>
              <a:prstGeom prst="rect">
                <a:avLst/>
              </a:prstGeom>
              <a:gradFill flip="none" rotWithShape="1">
                <a:gsLst>
                  <a:gs pos="0">
                    <a:schemeClr val="accent2">
                      <a:lumMod val="60000"/>
                      <a:lumOff val="40000"/>
                    </a:schemeClr>
                  </a:gs>
                  <a:gs pos="100000">
                    <a:schemeClr val="accent2">
                      <a:lumMod val="40000"/>
                      <a:lumOff val="60000"/>
                    </a:schemeClr>
                  </a:gs>
                  <a:gs pos="50000">
                    <a:schemeClr val="accent2">
                      <a:lumMod val="20000"/>
                      <a:lumOff val="8000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83" name="矩形 82">
                <a:extLst>
                  <a:ext uri="{FF2B5EF4-FFF2-40B4-BE49-F238E27FC236}">
                    <a16:creationId xmlns:a16="http://schemas.microsoft.com/office/drawing/2014/main" id="{D8C5672C-4EC4-09AA-1DCA-8FD44FF4DF05}"/>
                  </a:ext>
                </a:extLst>
              </p:cNvPr>
              <p:cNvSpPr/>
              <p:nvPr/>
            </p:nvSpPr>
            <p:spPr>
              <a:xfrm rot="1289622">
                <a:off x="14185671" y="2918692"/>
                <a:ext cx="5580000" cy="5580000"/>
              </a:xfrm>
              <a:prstGeom prst="rect">
                <a:avLst/>
              </a:prstGeom>
              <a:gradFill flip="none" rotWithShape="1">
                <a:gsLst>
                  <a:gs pos="0">
                    <a:schemeClr val="bg1"/>
                  </a:gs>
                  <a:gs pos="100000">
                    <a:schemeClr val="bg1"/>
                  </a:gs>
                  <a:gs pos="53000">
                    <a:schemeClr val="bg1">
                      <a:lumMod val="95000"/>
                    </a:schemeClr>
                  </a:gs>
                </a:gsLst>
                <a:lin ang="81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grpSp>
      </p:grpSp>
      <p:sp>
        <p:nvSpPr>
          <p:cNvPr id="86" name="矩形 85">
            <a:extLst>
              <a:ext uri="{FF2B5EF4-FFF2-40B4-BE49-F238E27FC236}">
                <a16:creationId xmlns:a16="http://schemas.microsoft.com/office/drawing/2014/main" id="{3AA12C33-3383-134F-3B22-274117BBD01C}"/>
              </a:ext>
            </a:extLst>
          </p:cNvPr>
          <p:cNvSpPr/>
          <p:nvPr/>
        </p:nvSpPr>
        <p:spPr>
          <a:xfrm rot="1289622">
            <a:off x="2139992" y="-642856"/>
            <a:ext cx="7912015" cy="7912015"/>
          </a:xfrm>
          <a:prstGeom prst="rect">
            <a:avLst/>
          </a:prstGeom>
          <a:solidFill>
            <a:schemeClr val="accent2">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87" name="矩形 86">
            <a:extLst>
              <a:ext uri="{FF2B5EF4-FFF2-40B4-BE49-F238E27FC236}">
                <a16:creationId xmlns:a16="http://schemas.microsoft.com/office/drawing/2014/main" id="{2B8BCD58-994E-DB60-6B83-A2BF3676D1E2}"/>
              </a:ext>
            </a:extLst>
          </p:cNvPr>
          <p:cNvSpPr/>
          <p:nvPr/>
        </p:nvSpPr>
        <p:spPr>
          <a:xfrm rot="1289622">
            <a:off x="2396099" y="-386749"/>
            <a:ext cx="7399800" cy="7399800"/>
          </a:xfrm>
          <a:prstGeom prst="rect">
            <a:avLst/>
          </a:prstGeom>
          <a:noFill/>
          <a:ln w="38100" cap="flat" cmpd="sng" algn="ctr">
            <a:gradFill flip="none" rotWithShape="1">
              <a:gsLst>
                <a:gs pos="50000">
                  <a:schemeClr val="accent4"/>
                </a:gs>
                <a:gs pos="0">
                  <a:schemeClr val="accent2">
                    <a:lumMod val="60000"/>
                    <a:lumOff val="40000"/>
                  </a:schemeClr>
                </a:gs>
                <a:gs pos="100000">
                  <a:schemeClr val="accent2"/>
                </a:gs>
              </a:gsLst>
              <a:lin ang="27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8" name="矩形 87">
            <a:extLst>
              <a:ext uri="{FF2B5EF4-FFF2-40B4-BE49-F238E27FC236}">
                <a16:creationId xmlns:a16="http://schemas.microsoft.com/office/drawing/2014/main" id="{D1033862-CA73-59F0-80D5-E8F07FC7CC3F}"/>
              </a:ext>
            </a:extLst>
          </p:cNvPr>
          <p:cNvSpPr/>
          <p:nvPr/>
        </p:nvSpPr>
        <p:spPr>
          <a:xfrm rot="1289622">
            <a:off x="3032127" y="249279"/>
            <a:ext cx="6127744" cy="6127744"/>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0" name="矩形 89">
            <a:extLst>
              <a:ext uri="{FF2B5EF4-FFF2-40B4-BE49-F238E27FC236}">
                <a16:creationId xmlns:a16="http://schemas.microsoft.com/office/drawing/2014/main" id="{F61DF0CB-3AD2-A105-D47C-DB8B9A7CCD4A}"/>
              </a:ext>
            </a:extLst>
          </p:cNvPr>
          <p:cNvSpPr/>
          <p:nvPr/>
        </p:nvSpPr>
        <p:spPr>
          <a:xfrm rot="1289622">
            <a:off x="3394041" y="611193"/>
            <a:ext cx="5403916" cy="5403916"/>
          </a:xfrm>
          <a:prstGeom prst="rect">
            <a:avLst/>
          </a:prstGeom>
          <a:gradFill flip="none" rotWithShape="1">
            <a:gsLst>
              <a:gs pos="0">
                <a:schemeClr val="accent2">
                  <a:lumMod val="60000"/>
                  <a:lumOff val="40000"/>
                </a:schemeClr>
              </a:gs>
              <a:gs pos="100000">
                <a:schemeClr val="accent2">
                  <a:lumMod val="40000"/>
                  <a:lumOff val="60000"/>
                </a:schemeClr>
              </a:gs>
              <a:gs pos="50000">
                <a:schemeClr val="accent2">
                  <a:lumMod val="20000"/>
                  <a:lumOff val="8000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91" name="矩形 90">
            <a:extLst>
              <a:ext uri="{FF2B5EF4-FFF2-40B4-BE49-F238E27FC236}">
                <a16:creationId xmlns:a16="http://schemas.microsoft.com/office/drawing/2014/main" id="{E3F626A4-91A3-42D2-C7E1-B9DEEC3916D7}"/>
              </a:ext>
            </a:extLst>
          </p:cNvPr>
          <p:cNvSpPr/>
          <p:nvPr/>
        </p:nvSpPr>
        <p:spPr>
          <a:xfrm rot="1289622">
            <a:off x="3462552" y="679704"/>
            <a:ext cx="5266894" cy="5266894"/>
          </a:xfrm>
          <a:prstGeom prst="rect">
            <a:avLst/>
          </a:prstGeom>
          <a:gradFill flip="none" rotWithShape="1">
            <a:gsLst>
              <a:gs pos="0">
                <a:schemeClr val="bg1"/>
              </a:gs>
              <a:gs pos="100000">
                <a:schemeClr val="bg1"/>
              </a:gs>
              <a:gs pos="53000">
                <a:schemeClr val="bg1">
                  <a:lumMod val="95000"/>
                </a:schemeClr>
              </a:gs>
            </a:gsLst>
            <a:lin ang="81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pic>
        <p:nvPicPr>
          <p:cNvPr id="92" name="图片 91">
            <a:extLst>
              <a:ext uri="{FF2B5EF4-FFF2-40B4-BE49-F238E27FC236}">
                <a16:creationId xmlns:a16="http://schemas.microsoft.com/office/drawing/2014/main" id="{0C412B7F-5459-87EF-33B0-DB28842EF3C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320000">
            <a:off x="3046629" y="2946958"/>
            <a:ext cx="5256000" cy="2956604"/>
          </a:xfrm>
          <a:prstGeom prst="rect">
            <a:avLst/>
          </a:prstGeom>
        </p:spPr>
      </p:pic>
      <p:sp>
        <p:nvSpPr>
          <p:cNvPr id="95" name="任意多边形: 形状 94">
            <a:extLst>
              <a:ext uri="{FF2B5EF4-FFF2-40B4-BE49-F238E27FC236}">
                <a16:creationId xmlns:a16="http://schemas.microsoft.com/office/drawing/2014/main" id="{F0C4D937-0F1F-AF44-F6E2-766CE04144E3}"/>
              </a:ext>
            </a:extLst>
          </p:cNvPr>
          <p:cNvSpPr/>
          <p:nvPr userDrawn="1"/>
        </p:nvSpPr>
        <p:spPr>
          <a:xfrm rot="1289622">
            <a:off x="3394041" y="611193"/>
            <a:ext cx="5403917" cy="5403917"/>
          </a:xfrm>
          <a:custGeom>
            <a:avLst/>
            <a:gdLst>
              <a:gd name="connsiteX0" fmla="*/ 0 w 5403917"/>
              <a:gd name="connsiteY0" fmla="*/ 0 h 5403917"/>
              <a:gd name="connsiteX1" fmla="*/ 5403916 w 5403917"/>
              <a:gd name="connsiteY1" fmla="*/ 0 h 5403917"/>
              <a:gd name="connsiteX2" fmla="*/ 5403917 w 5403917"/>
              <a:gd name="connsiteY2" fmla="*/ 5403917 h 5403917"/>
              <a:gd name="connsiteX3" fmla="*/ 1 w 5403917"/>
              <a:gd name="connsiteY3" fmla="*/ 5403917 h 5403917"/>
              <a:gd name="connsiteX4" fmla="*/ 0 w 5403917"/>
              <a:gd name="connsiteY4" fmla="*/ 0 h 5403917"/>
              <a:gd name="connsiteX5" fmla="*/ 68511 w 5403917"/>
              <a:gd name="connsiteY5" fmla="*/ 68512 h 5403917"/>
              <a:gd name="connsiteX6" fmla="*/ 68511 w 5403917"/>
              <a:gd name="connsiteY6" fmla="*/ 5335405 h 5403917"/>
              <a:gd name="connsiteX7" fmla="*/ 5335406 w 5403917"/>
              <a:gd name="connsiteY7" fmla="*/ 5335406 h 5403917"/>
              <a:gd name="connsiteX8" fmla="*/ 5335405 w 5403917"/>
              <a:gd name="connsiteY8" fmla="*/ 68512 h 5403917"/>
              <a:gd name="connsiteX9" fmla="*/ 68511 w 5403917"/>
              <a:gd name="connsiteY9" fmla="*/ 68512 h 5403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3917" h="5403917">
                <a:moveTo>
                  <a:pt x="0" y="0"/>
                </a:moveTo>
                <a:lnTo>
                  <a:pt x="5403916" y="0"/>
                </a:lnTo>
                <a:lnTo>
                  <a:pt x="5403917" y="5403917"/>
                </a:lnTo>
                <a:lnTo>
                  <a:pt x="1" y="5403917"/>
                </a:lnTo>
                <a:lnTo>
                  <a:pt x="0" y="0"/>
                </a:lnTo>
                <a:close/>
                <a:moveTo>
                  <a:pt x="68511" y="68512"/>
                </a:moveTo>
                <a:lnTo>
                  <a:pt x="68511" y="5335405"/>
                </a:lnTo>
                <a:lnTo>
                  <a:pt x="5335406" y="5335406"/>
                </a:lnTo>
                <a:lnTo>
                  <a:pt x="5335405" y="68512"/>
                </a:lnTo>
                <a:lnTo>
                  <a:pt x="68511" y="68512"/>
                </a:lnTo>
                <a:close/>
              </a:path>
            </a:pathLst>
          </a:custGeom>
          <a:gradFill flip="none" rotWithShape="1">
            <a:gsLst>
              <a:gs pos="0">
                <a:schemeClr val="accent2">
                  <a:lumMod val="60000"/>
                  <a:lumOff val="40000"/>
                </a:schemeClr>
              </a:gs>
              <a:gs pos="100000">
                <a:schemeClr val="accent2">
                  <a:lumMod val="40000"/>
                  <a:lumOff val="60000"/>
                </a:schemeClr>
              </a:gs>
              <a:gs pos="50000">
                <a:schemeClr val="accent2">
                  <a:lumMod val="20000"/>
                  <a:lumOff val="8000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p>
        </p:txBody>
      </p:sp>
    </p:spTree>
    <p:extLst>
      <p:ext uri="{BB962C8B-B14F-4D97-AF65-F5344CB8AC3E}">
        <p14:creationId xmlns:p14="http://schemas.microsoft.com/office/powerpoint/2010/main" val="2326459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38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43E091F7-B52C-BCE3-9FF5-37C883C06150}"/>
              </a:ext>
            </a:extLst>
          </p:cNvPr>
          <p:cNvPicPr>
            <a:picLocks noChangeAspect="1"/>
          </p:cNvPicPr>
          <p:nvPr userDrawn="1"/>
        </p:nvPicPr>
        <p:blipFill rotWithShape="1">
          <a:blip r:embed="rId2"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flipH="1" flipV="1">
            <a:off x="0" y="1"/>
            <a:ext cx="12192000" cy="6857999"/>
          </a:xfrm>
          <a:prstGeom prst="rect">
            <a:avLst/>
          </a:prstGeom>
        </p:spPr>
      </p:pic>
      <p:pic>
        <p:nvPicPr>
          <p:cNvPr id="9" name="图片 8">
            <a:extLst>
              <a:ext uri="{FF2B5EF4-FFF2-40B4-BE49-F238E27FC236}">
                <a16:creationId xmlns:a16="http://schemas.microsoft.com/office/drawing/2014/main" id="{CF38417A-E87F-A30B-E603-F7EE184B945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25000" y="1645130"/>
            <a:ext cx="9267000" cy="5212870"/>
          </a:xfrm>
          <a:prstGeom prst="rect">
            <a:avLst/>
          </a:prstGeom>
          <a:ln>
            <a:noFill/>
          </a:ln>
        </p:spPr>
      </p:pic>
      <p:sp>
        <p:nvSpPr>
          <p:cNvPr id="10" name="Rectangle 47">
            <a:extLst>
              <a:ext uri="{FF2B5EF4-FFF2-40B4-BE49-F238E27FC236}">
                <a16:creationId xmlns:a16="http://schemas.microsoft.com/office/drawing/2014/main" id="{7E6B5073-E737-7F35-7E43-34E2FA27BAE9}"/>
              </a:ext>
            </a:extLst>
          </p:cNvPr>
          <p:cNvSpPr/>
          <p:nvPr userDrawn="1"/>
        </p:nvSpPr>
        <p:spPr>
          <a:xfrm>
            <a:off x="6046739" y="0"/>
            <a:ext cx="6145261" cy="6858000"/>
          </a:xfrm>
          <a:prstGeom prst="rect">
            <a:avLst/>
          </a:prstGeom>
          <a:solidFill>
            <a:schemeClr val="accent2">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mn-ea"/>
              <a:cs typeface="+mn-cs"/>
            </a:endParaRPr>
          </a:p>
        </p:txBody>
      </p:sp>
      <p:sp>
        <p:nvSpPr>
          <p:cNvPr id="11" name="平行四边形 4">
            <a:extLst>
              <a:ext uri="{FF2B5EF4-FFF2-40B4-BE49-F238E27FC236}">
                <a16:creationId xmlns:a16="http://schemas.microsoft.com/office/drawing/2014/main" id="{C2D3DFC2-B82B-203B-B06F-EAC579913879}"/>
              </a:ext>
            </a:extLst>
          </p:cNvPr>
          <p:cNvSpPr/>
          <p:nvPr userDrawn="1"/>
        </p:nvSpPr>
        <p:spPr>
          <a:xfrm>
            <a:off x="2395518" y="0"/>
            <a:ext cx="6871482" cy="6876000"/>
          </a:xfrm>
          <a:custGeom>
            <a:avLst/>
            <a:gdLst>
              <a:gd name="connsiteX0" fmla="*/ 0 w 5584874"/>
              <a:gd name="connsiteY0" fmla="*/ 6858000 h 6858000"/>
              <a:gd name="connsiteX1" fmla="*/ 1396219 w 5584874"/>
              <a:gd name="connsiteY1" fmla="*/ 0 h 6858000"/>
              <a:gd name="connsiteX2" fmla="*/ 5584874 w 5584874"/>
              <a:gd name="connsiteY2" fmla="*/ 0 h 6858000"/>
              <a:gd name="connsiteX3" fmla="*/ 4188656 w 5584874"/>
              <a:gd name="connsiteY3" fmla="*/ 6858000 h 6858000"/>
              <a:gd name="connsiteX4" fmla="*/ 0 w 5584874"/>
              <a:gd name="connsiteY4" fmla="*/ 6858000 h 6858000"/>
              <a:gd name="connsiteX0" fmla="*/ 0 w 6288258"/>
              <a:gd name="connsiteY0" fmla="*/ 6858000 h 6858000"/>
              <a:gd name="connsiteX1" fmla="*/ 1396219 w 6288258"/>
              <a:gd name="connsiteY1" fmla="*/ 0 h 6858000"/>
              <a:gd name="connsiteX2" fmla="*/ 6288258 w 6288258"/>
              <a:gd name="connsiteY2" fmla="*/ 0 h 6858000"/>
              <a:gd name="connsiteX3" fmla="*/ 4188656 w 6288258"/>
              <a:gd name="connsiteY3" fmla="*/ 6858000 h 6858000"/>
              <a:gd name="connsiteX4" fmla="*/ 0 w 6288258"/>
              <a:gd name="connsiteY4" fmla="*/ 6858000 h 6858000"/>
              <a:gd name="connsiteX0" fmla="*/ 0 w 7174523"/>
              <a:gd name="connsiteY0" fmla="*/ 6843933 h 6858000"/>
              <a:gd name="connsiteX1" fmla="*/ 2282484 w 7174523"/>
              <a:gd name="connsiteY1" fmla="*/ 0 h 6858000"/>
              <a:gd name="connsiteX2" fmla="*/ 7174523 w 7174523"/>
              <a:gd name="connsiteY2" fmla="*/ 0 h 6858000"/>
              <a:gd name="connsiteX3" fmla="*/ 5074921 w 7174523"/>
              <a:gd name="connsiteY3" fmla="*/ 6858000 h 6858000"/>
              <a:gd name="connsiteX4" fmla="*/ 0 w 7174523"/>
              <a:gd name="connsiteY4" fmla="*/ 6843933 h 6858000"/>
              <a:gd name="connsiteX0" fmla="*/ 0 w 7174523"/>
              <a:gd name="connsiteY0" fmla="*/ 6843933 h 6858000"/>
              <a:gd name="connsiteX1" fmla="*/ 2816127 w 7174523"/>
              <a:gd name="connsiteY1" fmla="*/ 0 h 6858000"/>
              <a:gd name="connsiteX2" fmla="*/ 7174523 w 7174523"/>
              <a:gd name="connsiteY2" fmla="*/ 0 h 6858000"/>
              <a:gd name="connsiteX3" fmla="*/ 5074921 w 7174523"/>
              <a:gd name="connsiteY3" fmla="*/ 6858000 h 6858000"/>
              <a:gd name="connsiteX4" fmla="*/ 0 w 7174523"/>
              <a:gd name="connsiteY4" fmla="*/ 6843933 h 6858000"/>
              <a:gd name="connsiteX0" fmla="*/ 0 w 7174523"/>
              <a:gd name="connsiteY0" fmla="*/ 6843933 h 6858000"/>
              <a:gd name="connsiteX1" fmla="*/ 2816127 w 7174523"/>
              <a:gd name="connsiteY1" fmla="*/ 0 h 6858000"/>
              <a:gd name="connsiteX2" fmla="*/ 7174523 w 7174523"/>
              <a:gd name="connsiteY2" fmla="*/ 0 h 6858000"/>
              <a:gd name="connsiteX3" fmla="*/ 4437515 w 7174523"/>
              <a:gd name="connsiteY3" fmla="*/ 6858000 h 6858000"/>
              <a:gd name="connsiteX4" fmla="*/ 0 w 7174523"/>
              <a:gd name="connsiteY4" fmla="*/ 6843933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4523" h="6858000">
                <a:moveTo>
                  <a:pt x="0" y="6843933"/>
                </a:moveTo>
                <a:lnTo>
                  <a:pt x="2816127" y="0"/>
                </a:lnTo>
                <a:lnTo>
                  <a:pt x="7174523" y="0"/>
                </a:lnTo>
                <a:lnTo>
                  <a:pt x="4437515" y="6858000"/>
                </a:lnTo>
                <a:lnTo>
                  <a:pt x="0" y="684393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Tree>
    <p:extLst>
      <p:ext uri="{BB962C8B-B14F-4D97-AF65-F5344CB8AC3E}">
        <p14:creationId xmlns:p14="http://schemas.microsoft.com/office/powerpoint/2010/main" val="820347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0429741E-D59A-1545-857B-802FECE77D99}"/>
              </a:ext>
            </a:extLst>
          </p:cNvPr>
          <p:cNvPicPr>
            <a:picLocks noChangeAspect="1"/>
          </p:cNvPicPr>
          <p:nvPr userDrawn="1"/>
        </p:nvPicPr>
        <p:blipFill rotWithShape="1">
          <a:blip r:embed="rId2"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flipV="1">
            <a:off x="0" y="1"/>
            <a:ext cx="12192000" cy="6857999"/>
          </a:xfrm>
          <a:prstGeom prst="rect">
            <a:avLst/>
          </a:prstGeom>
        </p:spPr>
      </p:pic>
    </p:spTree>
    <p:extLst>
      <p:ext uri="{BB962C8B-B14F-4D97-AF65-F5344CB8AC3E}">
        <p14:creationId xmlns:p14="http://schemas.microsoft.com/office/powerpoint/2010/main" val="1850591368"/>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E972737-7867-284C-308B-FF5395C44C28}"/>
              </a:ext>
            </a:extLst>
          </p:cNvPr>
          <p:cNvGrpSpPr>
            <a:grpSpLocks noChangeAspect="1"/>
          </p:cNvGrpSpPr>
          <p:nvPr userDrawn="1"/>
        </p:nvGrpSpPr>
        <p:grpSpPr>
          <a:xfrm>
            <a:off x="-600" y="6171818"/>
            <a:ext cx="12193200" cy="704809"/>
            <a:chOff x="-425987" y="7492174"/>
            <a:chExt cx="12579887" cy="720000"/>
          </a:xfrm>
        </p:grpSpPr>
        <p:grpSp>
          <p:nvGrpSpPr>
            <p:cNvPr id="3" name="组合 2">
              <a:extLst>
                <a:ext uri="{FF2B5EF4-FFF2-40B4-BE49-F238E27FC236}">
                  <a16:creationId xmlns:a16="http://schemas.microsoft.com/office/drawing/2014/main" id="{35209804-67B9-D8FE-5E4E-FEE9CE762CF6}"/>
                </a:ext>
              </a:extLst>
            </p:cNvPr>
            <p:cNvGrpSpPr/>
            <p:nvPr/>
          </p:nvGrpSpPr>
          <p:grpSpPr>
            <a:xfrm>
              <a:off x="842351" y="7492174"/>
              <a:ext cx="1257865" cy="720000"/>
              <a:chOff x="1411160" y="8523325"/>
              <a:chExt cx="1257865" cy="720000"/>
            </a:xfrm>
          </p:grpSpPr>
          <p:cxnSp>
            <p:nvCxnSpPr>
              <p:cNvPr id="112" name="直接连接符 111">
                <a:extLst>
                  <a:ext uri="{FF2B5EF4-FFF2-40B4-BE49-F238E27FC236}">
                    <a16:creationId xmlns:a16="http://schemas.microsoft.com/office/drawing/2014/main" id="{A6DAAD98-3F5C-EB1D-5C0D-456BE31FE1C4}"/>
                  </a:ext>
                </a:extLst>
              </p:cNvPr>
              <p:cNvCxnSpPr>
                <a:cxnSpLocks/>
              </p:cNvCxnSpPr>
              <p:nvPr/>
            </p:nvCxnSpPr>
            <p:spPr>
              <a:xfrm>
                <a:off x="1411160"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id="{B7C28183-E034-3CD8-F1F8-152086C02A05}"/>
                  </a:ext>
                </a:extLst>
              </p:cNvPr>
              <p:cNvCxnSpPr>
                <a:cxnSpLocks/>
              </p:cNvCxnSpPr>
              <p:nvPr/>
            </p:nvCxnSpPr>
            <p:spPr>
              <a:xfrm>
                <a:off x="1536947"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id="{15CC3216-E602-6A45-3BDC-B967BE1FBBE5}"/>
                  </a:ext>
                </a:extLst>
              </p:cNvPr>
              <p:cNvCxnSpPr>
                <a:cxnSpLocks/>
              </p:cNvCxnSpPr>
              <p:nvPr/>
            </p:nvCxnSpPr>
            <p:spPr>
              <a:xfrm>
                <a:off x="1662734"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id="{D9BA500D-1529-406F-0E9D-FA5B61FCE72B}"/>
                  </a:ext>
                </a:extLst>
              </p:cNvPr>
              <p:cNvCxnSpPr>
                <a:cxnSpLocks/>
              </p:cNvCxnSpPr>
              <p:nvPr/>
            </p:nvCxnSpPr>
            <p:spPr>
              <a:xfrm>
                <a:off x="1788521"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A202B940-4B3D-8CFB-2D76-AC1DF7128EFD}"/>
                  </a:ext>
                </a:extLst>
              </p:cNvPr>
              <p:cNvCxnSpPr>
                <a:cxnSpLocks/>
              </p:cNvCxnSpPr>
              <p:nvPr/>
            </p:nvCxnSpPr>
            <p:spPr>
              <a:xfrm>
                <a:off x="2040095" y="8703325"/>
                <a:ext cx="0" cy="54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E864C960-0C7B-1BE5-69D6-EBCBE797E922}"/>
                  </a:ext>
                </a:extLst>
              </p:cNvPr>
              <p:cNvCxnSpPr>
                <a:cxnSpLocks/>
              </p:cNvCxnSpPr>
              <p:nvPr/>
            </p:nvCxnSpPr>
            <p:spPr>
              <a:xfrm>
                <a:off x="1914308"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43F24A29-2797-885C-2DA8-DD641D3CDC44}"/>
                  </a:ext>
                </a:extLst>
              </p:cNvPr>
              <p:cNvCxnSpPr>
                <a:cxnSpLocks/>
              </p:cNvCxnSpPr>
              <p:nvPr/>
            </p:nvCxnSpPr>
            <p:spPr>
              <a:xfrm>
                <a:off x="2669025"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id="{03870A30-D1B1-8DBE-984C-539A4D593AFC}"/>
                  </a:ext>
                </a:extLst>
              </p:cNvPr>
              <p:cNvCxnSpPr>
                <a:cxnSpLocks/>
              </p:cNvCxnSpPr>
              <p:nvPr/>
            </p:nvCxnSpPr>
            <p:spPr>
              <a:xfrm>
                <a:off x="2543243"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id="{6CEA118F-2A1F-7B92-3E66-B2BB793BFAF8}"/>
                  </a:ext>
                </a:extLst>
              </p:cNvPr>
              <p:cNvCxnSpPr>
                <a:cxnSpLocks/>
              </p:cNvCxnSpPr>
              <p:nvPr/>
            </p:nvCxnSpPr>
            <p:spPr>
              <a:xfrm>
                <a:off x="2417456"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id="{450C2673-B3F7-2367-E7A4-2FA9C5194BC9}"/>
                  </a:ext>
                </a:extLst>
              </p:cNvPr>
              <p:cNvCxnSpPr>
                <a:cxnSpLocks/>
              </p:cNvCxnSpPr>
              <p:nvPr/>
            </p:nvCxnSpPr>
            <p:spPr>
              <a:xfrm>
                <a:off x="2291669"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id="{7EADF545-BFBC-99E3-D936-92EAE25AC6DA}"/>
                  </a:ext>
                </a:extLst>
              </p:cNvPr>
              <p:cNvCxnSpPr>
                <a:cxnSpLocks/>
              </p:cNvCxnSpPr>
              <p:nvPr/>
            </p:nvCxnSpPr>
            <p:spPr>
              <a:xfrm>
                <a:off x="2165882"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id="{F5CAFA52-E2D8-5959-2867-10946BC6736B}"/>
                </a:ext>
              </a:extLst>
            </p:cNvPr>
            <p:cNvGrpSpPr/>
            <p:nvPr/>
          </p:nvGrpSpPr>
          <p:grpSpPr>
            <a:xfrm>
              <a:off x="2089742" y="7492174"/>
              <a:ext cx="1257865" cy="720000"/>
              <a:chOff x="1411160" y="8523325"/>
              <a:chExt cx="1257865" cy="720000"/>
            </a:xfrm>
          </p:grpSpPr>
          <p:cxnSp>
            <p:nvCxnSpPr>
              <p:cNvPr id="101" name="直接连接符 100">
                <a:extLst>
                  <a:ext uri="{FF2B5EF4-FFF2-40B4-BE49-F238E27FC236}">
                    <a16:creationId xmlns:a16="http://schemas.microsoft.com/office/drawing/2014/main" id="{76EA296A-61F1-5574-9E59-DDC658F34BDE}"/>
                  </a:ext>
                </a:extLst>
              </p:cNvPr>
              <p:cNvCxnSpPr>
                <a:cxnSpLocks/>
              </p:cNvCxnSpPr>
              <p:nvPr/>
            </p:nvCxnSpPr>
            <p:spPr>
              <a:xfrm>
                <a:off x="1411160"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id="{A11B4F44-230C-5665-A638-1C766558951C}"/>
                  </a:ext>
                </a:extLst>
              </p:cNvPr>
              <p:cNvCxnSpPr>
                <a:cxnSpLocks/>
              </p:cNvCxnSpPr>
              <p:nvPr/>
            </p:nvCxnSpPr>
            <p:spPr>
              <a:xfrm>
                <a:off x="1536947"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D230380B-BD79-537F-2F24-B54C96CAE022}"/>
                  </a:ext>
                </a:extLst>
              </p:cNvPr>
              <p:cNvCxnSpPr>
                <a:cxnSpLocks/>
              </p:cNvCxnSpPr>
              <p:nvPr/>
            </p:nvCxnSpPr>
            <p:spPr>
              <a:xfrm>
                <a:off x="1662734"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id="{8A4CD21D-656D-457A-5FAB-227D1907B560}"/>
                  </a:ext>
                </a:extLst>
              </p:cNvPr>
              <p:cNvCxnSpPr>
                <a:cxnSpLocks/>
              </p:cNvCxnSpPr>
              <p:nvPr/>
            </p:nvCxnSpPr>
            <p:spPr>
              <a:xfrm>
                <a:off x="1788521"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2EDC40CC-FE5C-CE72-1363-A73A7627DDDC}"/>
                  </a:ext>
                </a:extLst>
              </p:cNvPr>
              <p:cNvCxnSpPr>
                <a:cxnSpLocks/>
              </p:cNvCxnSpPr>
              <p:nvPr/>
            </p:nvCxnSpPr>
            <p:spPr>
              <a:xfrm>
                <a:off x="2040095" y="8703325"/>
                <a:ext cx="0" cy="54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id="{0CD02DDE-93F4-26F4-F5BD-1FB33A3786D3}"/>
                  </a:ext>
                </a:extLst>
              </p:cNvPr>
              <p:cNvCxnSpPr>
                <a:cxnSpLocks/>
              </p:cNvCxnSpPr>
              <p:nvPr/>
            </p:nvCxnSpPr>
            <p:spPr>
              <a:xfrm>
                <a:off x="1914308"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id="{53F8177D-FEF3-AD84-DE4A-391F80644C5F}"/>
                  </a:ext>
                </a:extLst>
              </p:cNvPr>
              <p:cNvCxnSpPr>
                <a:cxnSpLocks/>
              </p:cNvCxnSpPr>
              <p:nvPr/>
            </p:nvCxnSpPr>
            <p:spPr>
              <a:xfrm>
                <a:off x="2669025"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id="{C91515DD-B331-6205-325B-6A1E0ED03E6F}"/>
                  </a:ext>
                </a:extLst>
              </p:cNvPr>
              <p:cNvCxnSpPr>
                <a:cxnSpLocks/>
              </p:cNvCxnSpPr>
              <p:nvPr/>
            </p:nvCxnSpPr>
            <p:spPr>
              <a:xfrm>
                <a:off x="2543243"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id="{8FC95249-2A7B-7C95-4B8E-7070AAB3CE62}"/>
                  </a:ext>
                </a:extLst>
              </p:cNvPr>
              <p:cNvCxnSpPr>
                <a:cxnSpLocks/>
              </p:cNvCxnSpPr>
              <p:nvPr/>
            </p:nvCxnSpPr>
            <p:spPr>
              <a:xfrm>
                <a:off x="2417456"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2A5F941C-5EC7-CC72-9AB3-D79B43458C7D}"/>
                  </a:ext>
                </a:extLst>
              </p:cNvPr>
              <p:cNvCxnSpPr>
                <a:cxnSpLocks/>
              </p:cNvCxnSpPr>
              <p:nvPr/>
            </p:nvCxnSpPr>
            <p:spPr>
              <a:xfrm>
                <a:off x="2291669"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id="{EDC0D823-7D81-D950-51B4-1F51F9868260}"/>
                  </a:ext>
                </a:extLst>
              </p:cNvPr>
              <p:cNvCxnSpPr>
                <a:cxnSpLocks/>
              </p:cNvCxnSpPr>
              <p:nvPr/>
            </p:nvCxnSpPr>
            <p:spPr>
              <a:xfrm>
                <a:off x="2165882"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4">
              <a:extLst>
                <a:ext uri="{FF2B5EF4-FFF2-40B4-BE49-F238E27FC236}">
                  <a16:creationId xmlns:a16="http://schemas.microsoft.com/office/drawing/2014/main" id="{49BA4588-DD20-7D9D-B098-81C788D2F2D3}"/>
                </a:ext>
              </a:extLst>
            </p:cNvPr>
            <p:cNvGrpSpPr/>
            <p:nvPr/>
          </p:nvGrpSpPr>
          <p:grpSpPr>
            <a:xfrm>
              <a:off x="3349643" y="7492174"/>
              <a:ext cx="1257865" cy="720000"/>
              <a:chOff x="1411160" y="8523325"/>
              <a:chExt cx="1257865" cy="720000"/>
            </a:xfrm>
          </p:grpSpPr>
          <p:cxnSp>
            <p:nvCxnSpPr>
              <p:cNvPr id="90" name="直接连接符 89">
                <a:extLst>
                  <a:ext uri="{FF2B5EF4-FFF2-40B4-BE49-F238E27FC236}">
                    <a16:creationId xmlns:a16="http://schemas.microsoft.com/office/drawing/2014/main" id="{197F6ACC-6341-9197-162C-4B111829534C}"/>
                  </a:ext>
                </a:extLst>
              </p:cNvPr>
              <p:cNvCxnSpPr>
                <a:cxnSpLocks/>
              </p:cNvCxnSpPr>
              <p:nvPr/>
            </p:nvCxnSpPr>
            <p:spPr>
              <a:xfrm>
                <a:off x="1411160"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5F2C87D7-549F-01FE-01BE-FB38D9BFEF19}"/>
                  </a:ext>
                </a:extLst>
              </p:cNvPr>
              <p:cNvCxnSpPr>
                <a:cxnSpLocks/>
              </p:cNvCxnSpPr>
              <p:nvPr/>
            </p:nvCxnSpPr>
            <p:spPr>
              <a:xfrm>
                <a:off x="1536947"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671EE074-A1CA-B06E-1FC7-FE91E9713214}"/>
                  </a:ext>
                </a:extLst>
              </p:cNvPr>
              <p:cNvCxnSpPr>
                <a:cxnSpLocks/>
              </p:cNvCxnSpPr>
              <p:nvPr/>
            </p:nvCxnSpPr>
            <p:spPr>
              <a:xfrm>
                <a:off x="1662734"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0499FADC-D3C8-4267-F369-2DD04DA2E678}"/>
                  </a:ext>
                </a:extLst>
              </p:cNvPr>
              <p:cNvCxnSpPr>
                <a:cxnSpLocks/>
              </p:cNvCxnSpPr>
              <p:nvPr/>
            </p:nvCxnSpPr>
            <p:spPr>
              <a:xfrm>
                <a:off x="1788521"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A2453C47-560B-C190-B0CD-DE918183A279}"/>
                  </a:ext>
                </a:extLst>
              </p:cNvPr>
              <p:cNvCxnSpPr>
                <a:cxnSpLocks/>
              </p:cNvCxnSpPr>
              <p:nvPr/>
            </p:nvCxnSpPr>
            <p:spPr>
              <a:xfrm>
                <a:off x="2040095" y="8703325"/>
                <a:ext cx="0" cy="54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41A011F7-D5A1-FFA9-38AC-C4C61E00B981}"/>
                  </a:ext>
                </a:extLst>
              </p:cNvPr>
              <p:cNvCxnSpPr>
                <a:cxnSpLocks/>
              </p:cNvCxnSpPr>
              <p:nvPr/>
            </p:nvCxnSpPr>
            <p:spPr>
              <a:xfrm>
                <a:off x="1914308"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15366F30-35D3-FF82-9098-CE7C9ED76D79}"/>
                  </a:ext>
                </a:extLst>
              </p:cNvPr>
              <p:cNvCxnSpPr>
                <a:cxnSpLocks/>
              </p:cNvCxnSpPr>
              <p:nvPr/>
            </p:nvCxnSpPr>
            <p:spPr>
              <a:xfrm>
                <a:off x="2669025"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73FBFB11-FB8C-2954-B895-12716267DA3B}"/>
                  </a:ext>
                </a:extLst>
              </p:cNvPr>
              <p:cNvCxnSpPr>
                <a:cxnSpLocks/>
              </p:cNvCxnSpPr>
              <p:nvPr/>
            </p:nvCxnSpPr>
            <p:spPr>
              <a:xfrm>
                <a:off x="2543243"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6FCA1BB0-A7BF-5C2C-E3DA-EAF17CA28E3D}"/>
                  </a:ext>
                </a:extLst>
              </p:cNvPr>
              <p:cNvCxnSpPr>
                <a:cxnSpLocks/>
              </p:cNvCxnSpPr>
              <p:nvPr/>
            </p:nvCxnSpPr>
            <p:spPr>
              <a:xfrm>
                <a:off x="2417456"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id="{975D046E-D709-2555-27F4-CAF34A58F607}"/>
                  </a:ext>
                </a:extLst>
              </p:cNvPr>
              <p:cNvCxnSpPr>
                <a:cxnSpLocks/>
              </p:cNvCxnSpPr>
              <p:nvPr/>
            </p:nvCxnSpPr>
            <p:spPr>
              <a:xfrm>
                <a:off x="2291669"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FADACAC2-6DA8-8B0F-941E-1841F1BA818D}"/>
                  </a:ext>
                </a:extLst>
              </p:cNvPr>
              <p:cNvCxnSpPr>
                <a:cxnSpLocks/>
              </p:cNvCxnSpPr>
              <p:nvPr/>
            </p:nvCxnSpPr>
            <p:spPr>
              <a:xfrm>
                <a:off x="2165882"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id="{2623E788-0BD2-B4AF-8A36-6AC1E4F06764}"/>
                </a:ext>
              </a:extLst>
            </p:cNvPr>
            <p:cNvGrpSpPr/>
            <p:nvPr/>
          </p:nvGrpSpPr>
          <p:grpSpPr>
            <a:xfrm>
              <a:off x="4605205" y="7492174"/>
              <a:ext cx="1257865" cy="720000"/>
              <a:chOff x="1411160" y="8523325"/>
              <a:chExt cx="1257865" cy="720000"/>
            </a:xfrm>
          </p:grpSpPr>
          <p:cxnSp>
            <p:nvCxnSpPr>
              <p:cNvPr id="79" name="直接连接符 78">
                <a:extLst>
                  <a:ext uri="{FF2B5EF4-FFF2-40B4-BE49-F238E27FC236}">
                    <a16:creationId xmlns:a16="http://schemas.microsoft.com/office/drawing/2014/main" id="{32B6B83E-7CF4-5782-04D5-366653AE6957}"/>
                  </a:ext>
                </a:extLst>
              </p:cNvPr>
              <p:cNvCxnSpPr>
                <a:cxnSpLocks/>
              </p:cNvCxnSpPr>
              <p:nvPr/>
            </p:nvCxnSpPr>
            <p:spPr>
              <a:xfrm>
                <a:off x="1411160"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FEAF0CBC-D62A-1CC8-AFD8-5E0DA47379CE}"/>
                  </a:ext>
                </a:extLst>
              </p:cNvPr>
              <p:cNvCxnSpPr>
                <a:cxnSpLocks/>
              </p:cNvCxnSpPr>
              <p:nvPr/>
            </p:nvCxnSpPr>
            <p:spPr>
              <a:xfrm>
                <a:off x="1536947"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348A13B8-666E-5C73-3245-AF9BF2C6349E}"/>
                  </a:ext>
                </a:extLst>
              </p:cNvPr>
              <p:cNvCxnSpPr>
                <a:cxnSpLocks/>
              </p:cNvCxnSpPr>
              <p:nvPr/>
            </p:nvCxnSpPr>
            <p:spPr>
              <a:xfrm>
                <a:off x="1662734"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C5A3014D-F393-F4F8-4188-941BE373824E}"/>
                  </a:ext>
                </a:extLst>
              </p:cNvPr>
              <p:cNvCxnSpPr>
                <a:cxnSpLocks/>
              </p:cNvCxnSpPr>
              <p:nvPr/>
            </p:nvCxnSpPr>
            <p:spPr>
              <a:xfrm>
                <a:off x="1788521"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9030A032-048B-8719-5796-E09B4929AE80}"/>
                  </a:ext>
                </a:extLst>
              </p:cNvPr>
              <p:cNvCxnSpPr>
                <a:cxnSpLocks/>
              </p:cNvCxnSpPr>
              <p:nvPr/>
            </p:nvCxnSpPr>
            <p:spPr>
              <a:xfrm>
                <a:off x="2040095" y="8703325"/>
                <a:ext cx="0" cy="54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7DDD358F-0AB3-B835-5E80-F3C7AE4C2BA4}"/>
                  </a:ext>
                </a:extLst>
              </p:cNvPr>
              <p:cNvCxnSpPr>
                <a:cxnSpLocks/>
              </p:cNvCxnSpPr>
              <p:nvPr/>
            </p:nvCxnSpPr>
            <p:spPr>
              <a:xfrm>
                <a:off x="1914308"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896487FA-CCF1-9085-FED6-2A3516EE6AFC}"/>
                  </a:ext>
                </a:extLst>
              </p:cNvPr>
              <p:cNvCxnSpPr>
                <a:cxnSpLocks/>
              </p:cNvCxnSpPr>
              <p:nvPr/>
            </p:nvCxnSpPr>
            <p:spPr>
              <a:xfrm>
                <a:off x="2669025"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EEC76C9E-10E8-1638-61A2-9603D8291CA0}"/>
                  </a:ext>
                </a:extLst>
              </p:cNvPr>
              <p:cNvCxnSpPr>
                <a:cxnSpLocks/>
              </p:cNvCxnSpPr>
              <p:nvPr/>
            </p:nvCxnSpPr>
            <p:spPr>
              <a:xfrm>
                <a:off x="2543243"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20A3825B-CE0F-A052-3995-8C09EBC024DD}"/>
                  </a:ext>
                </a:extLst>
              </p:cNvPr>
              <p:cNvCxnSpPr>
                <a:cxnSpLocks/>
              </p:cNvCxnSpPr>
              <p:nvPr/>
            </p:nvCxnSpPr>
            <p:spPr>
              <a:xfrm>
                <a:off x="2417456"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05F7C3B4-405D-B6E3-1F0E-85A1ABDA50FF}"/>
                  </a:ext>
                </a:extLst>
              </p:cNvPr>
              <p:cNvCxnSpPr>
                <a:cxnSpLocks/>
              </p:cNvCxnSpPr>
              <p:nvPr/>
            </p:nvCxnSpPr>
            <p:spPr>
              <a:xfrm>
                <a:off x="2291669"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557939DF-6BDF-F170-97EC-1D41C00D5D44}"/>
                  </a:ext>
                </a:extLst>
              </p:cNvPr>
              <p:cNvCxnSpPr>
                <a:cxnSpLocks/>
              </p:cNvCxnSpPr>
              <p:nvPr/>
            </p:nvCxnSpPr>
            <p:spPr>
              <a:xfrm>
                <a:off x="2165882"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id="{F436E5E9-5E62-E2E5-6DEF-9FEAC1767B8C}"/>
                </a:ext>
              </a:extLst>
            </p:cNvPr>
            <p:cNvGrpSpPr/>
            <p:nvPr/>
          </p:nvGrpSpPr>
          <p:grpSpPr>
            <a:xfrm>
              <a:off x="5871318" y="7492174"/>
              <a:ext cx="1257865" cy="720000"/>
              <a:chOff x="1411160" y="8523325"/>
              <a:chExt cx="1257865" cy="720000"/>
            </a:xfrm>
          </p:grpSpPr>
          <p:cxnSp>
            <p:nvCxnSpPr>
              <p:cNvPr id="68" name="直接连接符 67">
                <a:extLst>
                  <a:ext uri="{FF2B5EF4-FFF2-40B4-BE49-F238E27FC236}">
                    <a16:creationId xmlns:a16="http://schemas.microsoft.com/office/drawing/2014/main" id="{F41AE64D-D05E-C525-D936-F4CE110E09C1}"/>
                  </a:ext>
                </a:extLst>
              </p:cNvPr>
              <p:cNvCxnSpPr>
                <a:cxnSpLocks/>
              </p:cNvCxnSpPr>
              <p:nvPr/>
            </p:nvCxnSpPr>
            <p:spPr>
              <a:xfrm>
                <a:off x="1411160"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90C53533-6217-4080-2D3F-5BD4FA61B8FB}"/>
                  </a:ext>
                </a:extLst>
              </p:cNvPr>
              <p:cNvCxnSpPr>
                <a:cxnSpLocks/>
              </p:cNvCxnSpPr>
              <p:nvPr/>
            </p:nvCxnSpPr>
            <p:spPr>
              <a:xfrm>
                <a:off x="1536947"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CD661000-B704-5B4A-C4FC-1CC027403377}"/>
                  </a:ext>
                </a:extLst>
              </p:cNvPr>
              <p:cNvCxnSpPr>
                <a:cxnSpLocks/>
              </p:cNvCxnSpPr>
              <p:nvPr/>
            </p:nvCxnSpPr>
            <p:spPr>
              <a:xfrm>
                <a:off x="1662734"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BEEAC7D6-6460-50E2-39D3-DA474440740B}"/>
                  </a:ext>
                </a:extLst>
              </p:cNvPr>
              <p:cNvCxnSpPr>
                <a:cxnSpLocks/>
              </p:cNvCxnSpPr>
              <p:nvPr/>
            </p:nvCxnSpPr>
            <p:spPr>
              <a:xfrm>
                <a:off x="1788521"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9FCEED4B-8474-CE4B-FCD6-2ED28B933DE3}"/>
                  </a:ext>
                </a:extLst>
              </p:cNvPr>
              <p:cNvCxnSpPr>
                <a:cxnSpLocks/>
              </p:cNvCxnSpPr>
              <p:nvPr/>
            </p:nvCxnSpPr>
            <p:spPr>
              <a:xfrm>
                <a:off x="2040095" y="8703325"/>
                <a:ext cx="0" cy="54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A7A67BAE-C7AC-F30B-1721-C8AC6389099A}"/>
                  </a:ext>
                </a:extLst>
              </p:cNvPr>
              <p:cNvCxnSpPr>
                <a:cxnSpLocks/>
              </p:cNvCxnSpPr>
              <p:nvPr/>
            </p:nvCxnSpPr>
            <p:spPr>
              <a:xfrm>
                <a:off x="1914308"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5FB25FD4-C9FB-4666-3A2C-2D1BA2CE6785}"/>
                  </a:ext>
                </a:extLst>
              </p:cNvPr>
              <p:cNvCxnSpPr>
                <a:cxnSpLocks/>
              </p:cNvCxnSpPr>
              <p:nvPr/>
            </p:nvCxnSpPr>
            <p:spPr>
              <a:xfrm>
                <a:off x="2669025"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AC49D1BA-AD69-8F0D-56F6-242AF8551096}"/>
                  </a:ext>
                </a:extLst>
              </p:cNvPr>
              <p:cNvCxnSpPr>
                <a:cxnSpLocks/>
              </p:cNvCxnSpPr>
              <p:nvPr/>
            </p:nvCxnSpPr>
            <p:spPr>
              <a:xfrm>
                <a:off x="2543243"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0542A551-CE57-6259-3CF4-857D9C5F0DE1}"/>
                  </a:ext>
                </a:extLst>
              </p:cNvPr>
              <p:cNvCxnSpPr>
                <a:cxnSpLocks/>
              </p:cNvCxnSpPr>
              <p:nvPr/>
            </p:nvCxnSpPr>
            <p:spPr>
              <a:xfrm>
                <a:off x="2417456"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4E53D589-1F31-2F11-4618-C554909945C0}"/>
                  </a:ext>
                </a:extLst>
              </p:cNvPr>
              <p:cNvCxnSpPr>
                <a:cxnSpLocks/>
              </p:cNvCxnSpPr>
              <p:nvPr/>
            </p:nvCxnSpPr>
            <p:spPr>
              <a:xfrm>
                <a:off x="2291669"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DCE5C9B5-7B8A-408F-F4E9-52ED6C3154E6}"/>
                  </a:ext>
                </a:extLst>
              </p:cNvPr>
              <p:cNvCxnSpPr>
                <a:cxnSpLocks/>
              </p:cNvCxnSpPr>
              <p:nvPr/>
            </p:nvCxnSpPr>
            <p:spPr>
              <a:xfrm>
                <a:off x="2165882"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4CEDBDAA-22FA-E6BF-4D50-22BE50A06A71}"/>
                </a:ext>
              </a:extLst>
            </p:cNvPr>
            <p:cNvGrpSpPr/>
            <p:nvPr/>
          </p:nvGrpSpPr>
          <p:grpSpPr>
            <a:xfrm>
              <a:off x="7120935" y="7492174"/>
              <a:ext cx="1257865" cy="720000"/>
              <a:chOff x="1411160" y="8523325"/>
              <a:chExt cx="1257865" cy="720000"/>
            </a:xfrm>
          </p:grpSpPr>
          <p:cxnSp>
            <p:nvCxnSpPr>
              <p:cNvPr id="57" name="直接连接符 56">
                <a:extLst>
                  <a:ext uri="{FF2B5EF4-FFF2-40B4-BE49-F238E27FC236}">
                    <a16:creationId xmlns:a16="http://schemas.microsoft.com/office/drawing/2014/main" id="{11428FB0-3D7B-62B1-4C06-7282E558F3CF}"/>
                  </a:ext>
                </a:extLst>
              </p:cNvPr>
              <p:cNvCxnSpPr>
                <a:cxnSpLocks/>
              </p:cNvCxnSpPr>
              <p:nvPr/>
            </p:nvCxnSpPr>
            <p:spPr>
              <a:xfrm>
                <a:off x="1411160"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70925B82-2FA5-1402-1827-62E66B1DB605}"/>
                  </a:ext>
                </a:extLst>
              </p:cNvPr>
              <p:cNvCxnSpPr>
                <a:cxnSpLocks/>
              </p:cNvCxnSpPr>
              <p:nvPr/>
            </p:nvCxnSpPr>
            <p:spPr>
              <a:xfrm>
                <a:off x="1536947"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408DFE3A-912E-06B0-FC85-60898953BF4C}"/>
                  </a:ext>
                </a:extLst>
              </p:cNvPr>
              <p:cNvCxnSpPr>
                <a:cxnSpLocks/>
              </p:cNvCxnSpPr>
              <p:nvPr/>
            </p:nvCxnSpPr>
            <p:spPr>
              <a:xfrm>
                <a:off x="1662734"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FF342E8F-6451-6E09-07E2-751E2A750DB8}"/>
                  </a:ext>
                </a:extLst>
              </p:cNvPr>
              <p:cNvCxnSpPr>
                <a:cxnSpLocks/>
              </p:cNvCxnSpPr>
              <p:nvPr/>
            </p:nvCxnSpPr>
            <p:spPr>
              <a:xfrm>
                <a:off x="1788521"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33B94A8B-43D6-A796-1674-3F85B45035C0}"/>
                  </a:ext>
                </a:extLst>
              </p:cNvPr>
              <p:cNvCxnSpPr>
                <a:cxnSpLocks/>
              </p:cNvCxnSpPr>
              <p:nvPr/>
            </p:nvCxnSpPr>
            <p:spPr>
              <a:xfrm>
                <a:off x="2040095" y="8703325"/>
                <a:ext cx="0" cy="54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5D7DA982-B5EC-2C5E-FD96-10E7EB4DDF08}"/>
                  </a:ext>
                </a:extLst>
              </p:cNvPr>
              <p:cNvCxnSpPr>
                <a:cxnSpLocks/>
              </p:cNvCxnSpPr>
              <p:nvPr/>
            </p:nvCxnSpPr>
            <p:spPr>
              <a:xfrm>
                <a:off x="1914308"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63DCC964-53A3-CBEE-5E5F-19C522C45EAD}"/>
                  </a:ext>
                </a:extLst>
              </p:cNvPr>
              <p:cNvCxnSpPr>
                <a:cxnSpLocks/>
              </p:cNvCxnSpPr>
              <p:nvPr/>
            </p:nvCxnSpPr>
            <p:spPr>
              <a:xfrm>
                <a:off x="2669025"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1E765F2A-3769-4B7F-95B6-41E6F230DFDC}"/>
                  </a:ext>
                </a:extLst>
              </p:cNvPr>
              <p:cNvCxnSpPr>
                <a:cxnSpLocks/>
              </p:cNvCxnSpPr>
              <p:nvPr/>
            </p:nvCxnSpPr>
            <p:spPr>
              <a:xfrm>
                <a:off x="2543243"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5066367E-1909-D25C-4267-E686B1786823}"/>
                  </a:ext>
                </a:extLst>
              </p:cNvPr>
              <p:cNvCxnSpPr>
                <a:cxnSpLocks/>
              </p:cNvCxnSpPr>
              <p:nvPr/>
            </p:nvCxnSpPr>
            <p:spPr>
              <a:xfrm>
                <a:off x="2417456"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99D49332-7086-373B-96D1-80FBAEB982BB}"/>
                  </a:ext>
                </a:extLst>
              </p:cNvPr>
              <p:cNvCxnSpPr>
                <a:cxnSpLocks/>
              </p:cNvCxnSpPr>
              <p:nvPr/>
            </p:nvCxnSpPr>
            <p:spPr>
              <a:xfrm>
                <a:off x="2291669"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FAF380F5-84D1-5E50-814E-7C75A647DCEF}"/>
                  </a:ext>
                </a:extLst>
              </p:cNvPr>
              <p:cNvCxnSpPr>
                <a:cxnSpLocks/>
              </p:cNvCxnSpPr>
              <p:nvPr/>
            </p:nvCxnSpPr>
            <p:spPr>
              <a:xfrm>
                <a:off x="2165882"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0F458261-DD92-9BC8-9992-73265DD61B00}"/>
                </a:ext>
              </a:extLst>
            </p:cNvPr>
            <p:cNvGrpSpPr/>
            <p:nvPr/>
          </p:nvGrpSpPr>
          <p:grpSpPr>
            <a:xfrm>
              <a:off x="8384933" y="7492174"/>
              <a:ext cx="1257865" cy="720000"/>
              <a:chOff x="1411160" y="8523325"/>
              <a:chExt cx="1257865" cy="720000"/>
            </a:xfrm>
          </p:grpSpPr>
          <p:cxnSp>
            <p:nvCxnSpPr>
              <p:cNvPr id="46" name="直接连接符 45">
                <a:extLst>
                  <a:ext uri="{FF2B5EF4-FFF2-40B4-BE49-F238E27FC236}">
                    <a16:creationId xmlns:a16="http://schemas.microsoft.com/office/drawing/2014/main" id="{DFA0143D-1AA8-1FE3-A6DB-E6DA57493928}"/>
                  </a:ext>
                </a:extLst>
              </p:cNvPr>
              <p:cNvCxnSpPr>
                <a:cxnSpLocks/>
              </p:cNvCxnSpPr>
              <p:nvPr/>
            </p:nvCxnSpPr>
            <p:spPr>
              <a:xfrm>
                <a:off x="1411160"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B4D3233A-FA6C-7149-816B-8A3D57314B04}"/>
                  </a:ext>
                </a:extLst>
              </p:cNvPr>
              <p:cNvCxnSpPr>
                <a:cxnSpLocks/>
              </p:cNvCxnSpPr>
              <p:nvPr/>
            </p:nvCxnSpPr>
            <p:spPr>
              <a:xfrm>
                <a:off x="1536947"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63B03FF2-2E5E-5F2B-13C3-53EA30152AEA}"/>
                  </a:ext>
                </a:extLst>
              </p:cNvPr>
              <p:cNvCxnSpPr>
                <a:cxnSpLocks/>
              </p:cNvCxnSpPr>
              <p:nvPr/>
            </p:nvCxnSpPr>
            <p:spPr>
              <a:xfrm>
                <a:off x="1662734"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FEC7A62D-0F1D-72C0-3350-7C5A78C5221A}"/>
                  </a:ext>
                </a:extLst>
              </p:cNvPr>
              <p:cNvCxnSpPr>
                <a:cxnSpLocks/>
              </p:cNvCxnSpPr>
              <p:nvPr/>
            </p:nvCxnSpPr>
            <p:spPr>
              <a:xfrm>
                <a:off x="1788521"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CB2C5F8E-7BA0-0351-7844-3FAF40B4AE4C}"/>
                  </a:ext>
                </a:extLst>
              </p:cNvPr>
              <p:cNvCxnSpPr>
                <a:cxnSpLocks/>
              </p:cNvCxnSpPr>
              <p:nvPr/>
            </p:nvCxnSpPr>
            <p:spPr>
              <a:xfrm>
                <a:off x="2040095" y="8703325"/>
                <a:ext cx="0" cy="54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45B745BA-9E9F-64D4-2387-6CE5D24D5A56}"/>
                  </a:ext>
                </a:extLst>
              </p:cNvPr>
              <p:cNvCxnSpPr>
                <a:cxnSpLocks/>
              </p:cNvCxnSpPr>
              <p:nvPr/>
            </p:nvCxnSpPr>
            <p:spPr>
              <a:xfrm>
                <a:off x="1914308"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390B2344-4568-2FC9-AB5D-1513F32F1D9E}"/>
                  </a:ext>
                </a:extLst>
              </p:cNvPr>
              <p:cNvCxnSpPr>
                <a:cxnSpLocks/>
              </p:cNvCxnSpPr>
              <p:nvPr/>
            </p:nvCxnSpPr>
            <p:spPr>
              <a:xfrm>
                <a:off x="2669025"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677F2F9C-FCF2-4766-79D0-B134E8DA9E55}"/>
                  </a:ext>
                </a:extLst>
              </p:cNvPr>
              <p:cNvCxnSpPr>
                <a:cxnSpLocks/>
              </p:cNvCxnSpPr>
              <p:nvPr/>
            </p:nvCxnSpPr>
            <p:spPr>
              <a:xfrm>
                <a:off x="2543243"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AD80B65F-94D1-95A8-3C55-F2E073C6962E}"/>
                  </a:ext>
                </a:extLst>
              </p:cNvPr>
              <p:cNvCxnSpPr>
                <a:cxnSpLocks/>
              </p:cNvCxnSpPr>
              <p:nvPr/>
            </p:nvCxnSpPr>
            <p:spPr>
              <a:xfrm>
                <a:off x="2417456"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FA73C7AC-93EE-7B85-C748-FFBE07D31D50}"/>
                  </a:ext>
                </a:extLst>
              </p:cNvPr>
              <p:cNvCxnSpPr>
                <a:cxnSpLocks/>
              </p:cNvCxnSpPr>
              <p:nvPr/>
            </p:nvCxnSpPr>
            <p:spPr>
              <a:xfrm>
                <a:off x="2291669"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68B891A8-88C7-28FE-3C94-888953BC6169}"/>
                  </a:ext>
                </a:extLst>
              </p:cNvPr>
              <p:cNvCxnSpPr>
                <a:cxnSpLocks/>
              </p:cNvCxnSpPr>
              <p:nvPr/>
            </p:nvCxnSpPr>
            <p:spPr>
              <a:xfrm>
                <a:off x="2165882"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EFC1DD68-4974-11A5-2A85-85597F2EA8FC}"/>
                </a:ext>
              </a:extLst>
            </p:cNvPr>
            <p:cNvGrpSpPr/>
            <p:nvPr/>
          </p:nvGrpSpPr>
          <p:grpSpPr>
            <a:xfrm>
              <a:off x="9643420" y="7492174"/>
              <a:ext cx="1257865" cy="720000"/>
              <a:chOff x="1411160" y="8523325"/>
              <a:chExt cx="1257865" cy="720000"/>
            </a:xfrm>
          </p:grpSpPr>
          <p:cxnSp>
            <p:nvCxnSpPr>
              <p:cNvPr id="35" name="直接连接符 34">
                <a:extLst>
                  <a:ext uri="{FF2B5EF4-FFF2-40B4-BE49-F238E27FC236}">
                    <a16:creationId xmlns:a16="http://schemas.microsoft.com/office/drawing/2014/main" id="{513C575D-47AA-54B8-49C6-A5EAD3EF4FF1}"/>
                  </a:ext>
                </a:extLst>
              </p:cNvPr>
              <p:cNvCxnSpPr>
                <a:cxnSpLocks/>
              </p:cNvCxnSpPr>
              <p:nvPr/>
            </p:nvCxnSpPr>
            <p:spPr>
              <a:xfrm>
                <a:off x="1411160"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808156CF-09AD-F117-502A-263452C8C049}"/>
                  </a:ext>
                </a:extLst>
              </p:cNvPr>
              <p:cNvCxnSpPr>
                <a:cxnSpLocks/>
              </p:cNvCxnSpPr>
              <p:nvPr/>
            </p:nvCxnSpPr>
            <p:spPr>
              <a:xfrm>
                <a:off x="1536947"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4B840473-B05C-D35C-375C-AF6677DB4C75}"/>
                  </a:ext>
                </a:extLst>
              </p:cNvPr>
              <p:cNvCxnSpPr>
                <a:cxnSpLocks/>
              </p:cNvCxnSpPr>
              <p:nvPr/>
            </p:nvCxnSpPr>
            <p:spPr>
              <a:xfrm>
                <a:off x="1662734"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56FE1120-8FE5-E08F-08F9-D597D85C3860}"/>
                  </a:ext>
                </a:extLst>
              </p:cNvPr>
              <p:cNvCxnSpPr>
                <a:cxnSpLocks/>
              </p:cNvCxnSpPr>
              <p:nvPr/>
            </p:nvCxnSpPr>
            <p:spPr>
              <a:xfrm>
                <a:off x="1788521"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E44F53F4-185C-DA4C-E6E3-5E10D09350D2}"/>
                  </a:ext>
                </a:extLst>
              </p:cNvPr>
              <p:cNvCxnSpPr>
                <a:cxnSpLocks/>
              </p:cNvCxnSpPr>
              <p:nvPr/>
            </p:nvCxnSpPr>
            <p:spPr>
              <a:xfrm>
                <a:off x="2040095" y="8703325"/>
                <a:ext cx="0" cy="54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6601BEF6-512F-996C-458E-25C0200BDEDB}"/>
                  </a:ext>
                </a:extLst>
              </p:cNvPr>
              <p:cNvCxnSpPr>
                <a:cxnSpLocks/>
              </p:cNvCxnSpPr>
              <p:nvPr/>
            </p:nvCxnSpPr>
            <p:spPr>
              <a:xfrm>
                <a:off x="1914308"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8EA51CB6-FA41-369B-9622-C00BFEF25AE9}"/>
                  </a:ext>
                </a:extLst>
              </p:cNvPr>
              <p:cNvCxnSpPr>
                <a:cxnSpLocks/>
              </p:cNvCxnSpPr>
              <p:nvPr/>
            </p:nvCxnSpPr>
            <p:spPr>
              <a:xfrm>
                <a:off x="2669025"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F3A8B7E5-83F2-FFCA-3B90-9AE19C77E613}"/>
                  </a:ext>
                </a:extLst>
              </p:cNvPr>
              <p:cNvCxnSpPr>
                <a:cxnSpLocks/>
              </p:cNvCxnSpPr>
              <p:nvPr/>
            </p:nvCxnSpPr>
            <p:spPr>
              <a:xfrm>
                <a:off x="2543243"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7D06DC8A-374B-8830-8AEB-7180CC729888}"/>
                  </a:ext>
                </a:extLst>
              </p:cNvPr>
              <p:cNvCxnSpPr>
                <a:cxnSpLocks/>
              </p:cNvCxnSpPr>
              <p:nvPr/>
            </p:nvCxnSpPr>
            <p:spPr>
              <a:xfrm>
                <a:off x="2417456"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74AD808A-21B6-7517-74BC-DC0CFD1636B0}"/>
                  </a:ext>
                </a:extLst>
              </p:cNvPr>
              <p:cNvCxnSpPr>
                <a:cxnSpLocks/>
              </p:cNvCxnSpPr>
              <p:nvPr/>
            </p:nvCxnSpPr>
            <p:spPr>
              <a:xfrm>
                <a:off x="2291669"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BD15EA88-FA31-A3B2-750B-B82F67E6E138}"/>
                  </a:ext>
                </a:extLst>
              </p:cNvPr>
              <p:cNvCxnSpPr>
                <a:cxnSpLocks/>
              </p:cNvCxnSpPr>
              <p:nvPr/>
            </p:nvCxnSpPr>
            <p:spPr>
              <a:xfrm>
                <a:off x="2165882"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id="{817FB5FC-7AA6-85DE-D164-AD20500750D0}"/>
                </a:ext>
              </a:extLst>
            </p:cNvPr>
            <p:cNvGrpSpPr/>
            <p:nvPr/>
          </p:nvGrpSpPr>
          <p:grpSpPr>
            <a:xfrm>
              <a:off x="-425987" y="7492174"/>
              <a:ext cx="1257865" cy="720000"/>
              <a:chOff x="1411160" y="8523325"/>
              <a:chExt cx="1257865" cy="720000"/>
            </a:xfrm>
          </p:grpSpPr>
          <p:cxnSp>
            <p:nvCxnSpPr>
              <p:cNvPr id="24" name="直接连接符 23">
                <a:extLst>
                  <a:ext uri="{FF2B5EF4-FFF2-40B4-BE49-F238E27FC236}">
                    <a16:creationId xmlns:a16="http://schemas.microsoft.com/office/drawing/2014/main" id="{983EA629-D3DF-5BAA-B89B-AD117DB07258}"/>
                  </a:ext>
                </a:extLst>
              </p:cNvPr>
              <p:cNvCxnSpPr>
                <a:cxnSpLocks/>
              </p:cNvCxnSpPr>
              <p:nvPr/>
            </p:nvCxnSpPr>
            <p:spPr>
              <a:xfrm>
                <a:off x="1411160"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683E9AAA-55EF-B0F6-C3E1-DA68047BE284}"/>
                  </a:ext>
                </a:extLst>
              </p:cNvPr>
              <p:cNvCxnSpPr>
                <a:cxnSpLocks/>
              </p:cNvCxnSpPr>
              <p:nvPr/>
            </p:nvCxnSpPr>
            <p:spPr>
              <a:xfrm>
                <a:off x="1536947"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1A7B3ED2-B52D-9918-3A9E-FE8AB31CE1C9}"/>
                  </a:ext>
                </a:extLst>
              </p:cNvPr>
              <p:cNvCxnSpPr>
                <a:cxnSpLocks/>
              </p:cNvCxnSpPr>
              <p:nvPr/>
            </p:nvCxnSpPr>
            <p:spPr>
              <a:xfrm>
                <a:off x="1662734"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3B22E1A8-74DB-0663-2EB1-36B1C7670DCE}"/>
                  </a:ext>
                </a:extLst>
              </p:cNvPr>
              <p:cNvCxnSpPr>
                <a:cxnSpLocks/>
              </p:cNvCxnSpPr>
              <p:nvPr/>
            </p:nvCxnSpPr>
            <p:spPr>
              <a:xfrm>
                <a:off x="1788521"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8AB06676-5E92-E62E-D5AE-7F360A4A8CBC}"/>
                  </a:ext>
                </a:extLst>
              </p:cNvPr>
              <p:cNvCxnSpPr>
                <a:cxnSpLocks/>
              </p:cNvCxnSpPr>
              <p:nvPr/>
            </p:nvCxnSpPr>
            <p:spPr>
              <a:xfrm>
                <a:off x="2040095" y="8703325"/>
                <a:ext cx="0" cy="54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011621C4-51D2-2651-5ECC-06081E1BC667}"/>
                  </a:ext>
                </a:extLst>
              </p:cNvPr>
              <p:cNvCxnSpPr>
                <a:cxnSpLocks/>
              </p:cNvCxnSpPr>
              <p:nvPr/>
            </p:nvCxnSpPr>
            <p:spPr>
              <a:xfrm>
                <a:off x="1914308"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168B8B96-00B8-A10A-23F3-B3C2A7220296}"/>
                  </a:ext>
                </a:extLst>
              </p:cNvPr>
              <p:cNvCxnSpPr>
                <a:cxnSpLocks/>
              </p:cNvCxnSpPr>
              <p:nvPr/>
            </p:nvCxnSpPr>
            <p:spPr>
              <a:xfrm>
                <a:off x="2669025"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4FCA77FA-F441-16B3-342D-0AB14DC9B15B}"/>
                  </a:ext>
                </a:extLst>
              </p:cNvPr>
              <p:cNvCxnSpPr>
                <a:cxnSpLocks/>
              </p:cNvCxnSpPr>
              <p:nvPr/>
            </p:nvCxnSpPr>
            <p:spPr>
              <a:xfrm>
                <a:off x="2543243"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83E66EDA-5830-90F2-AEAA-BF7B1C1ECF61}"/>
                  </a:ext>
                </a:extLst>
              </p:cNvPr>
              <p:cNvCxnSpPr>
                <a:cxnSpLocks/>
              </p:cNvCxnSpPr>
              <p:nvPr/>
            </p:nvCxnSpPr>
            <p:spPr>
              <a:xfrm>
                <a:off x="2417456"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7AB18766-ADD2-E3FE-3586-B48E44ED1103}"/>
                  </a:ext>
                </a:extLst>
              </p:cNvPr>
              <p:cNvCxnSpPr>
                <a:cxnSpLocks/>
              </p:cNvCxnSpPr>
              <p:nvPr/>
            </p:nvCxnSpPr>
            <p:spPr>
              <a:xfrm>
                <a:off x="2291669"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B1749553-B638-9C04-14CE-ECD449F0D549}"/>
                  </a:ext>
                </a:extLst>
              </p:cNvPr>
              <p:cNvCxnSpPr>
                <a:cxnSpLocks/>
              </p:cNvCxnSpPr>
              <p:nvPr/>
            </p:nvCxnSpPr>
            <p:spPr>
              <a:xfrm>
                <a:off x="2165882"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9A29EB2D-F569-33C8-B63E-49809E36D241}"/>
                </a:ext>
              </a:extLst>
            </p:cNvPr>
            <p:cNvGrpSpPr/>
            <p:nvPr/>
          </p:nvGrpSpPr>
          <p:grpSpPr>
            <a:xfrm>
              <a:off x="10896035" y="7492174"/>
              <a:ext cx="1257865" cy="720000"/>
              <a:chOff x="1411160" y="8523325"/>
              <a:chExt cx="1257865" cy="720000"/>
            </a:xfrm>
          </p:grpSpPr>
          <p:cxnSp>
            <p:nvCxnSpPr>
              <p:cNvPr id="13" name="直接连接符 12">
                <a:extLst>
                  <a:ext uri="{FF2B5EF4-FFF2-40B4-BE49-F238E27FC236}">
                    <a16:creationId xmlns:a16="http://schemas.microsoft.com/office/drawing/2014/main" id="{599D4BB0-5F07-C784-9EE3-39C05AB0D214}"/>
                  </a:ext>
                </a:extLst>
              </p:cNvPr>
              <p:cNvCxnSpPr>
                <a:cxnSpLocks/>
              </p:cNvCxnSpPr>
              <p:nvPr/>
            </p:nvCxnSpPr>
            <p:spPr>
              <a:xfrm>
                <a:off x="1411160"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81C39A50-7E5A-319E-83C2-D8C36BC88006}"/>
                  </a:ext>
                </a:extLst>
              </p:cNvPr>
              <p:cNvCxnSpPr>
                <a:cxnSpLocks/>
              </p:cNvCxnSpPr>
              <p:nvPr/>
            </p:nvCxnSpPr>
            <p:spPr>
              <a:xfrm>
                <a:off x="1536947"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0ACEFBF3-A71C-5103-D6CD-262E4FED7DF8}"/>
                  </a:ext>
                </a:extLst>
              </p:cNvPr>
              <p:cNvCxnSpPr>
                <a:cxnSpLocks/>
              </p:cNvCxnSpPr>
              <p:nvPr/>
            </p:nvCxnSpPr>
            <p:spPr>
              <a:xfrm>
                <a:off x="1662734"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A1E44026-47BD-062B-1BCE-62B3F7B60A02}"/>
                  </a:ext>
                </a:extLst>
              </p:cNvPr>
              <p:cNvCxnSpPr>
                <a:cxnSpLocks/>
              </p:cNvCxnSpPr>
              <p:nvPr/>
            </p:nvCxnSpPr>
            <p:spPr>
              <a:xfrm>
                <a:off x="1788521"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B2FCE026-6C31-3DD3-AA2A-04FAC0291BB7}"/>
                  </a:ext>
                </a:extLst>
              </p:cNvPr>
              <p:cNvCxnSpPr>
                <a:cxnSpLocks/>
              </p:cNvCxnSpPr>
              <p:nvPr/>
            </p:nvCxnSpPr>
            <p:spPr>
              <a:xfrm>
                <a:off x="2040095" y="8703325"/>
                <a:ext cx="0" cy="54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2EAC74B8-E0B7-2B5D-FDAD-CF5D8926FFB3}"/>
                  </a:ext>
                </a:extLst>
              </p:cNvPr>
              <p:cNvCxnSpPr>
                <a:cxnSpLocks/>
              </p:cNvCxnSpPr>
              <p:nvPr/>
            </p:nvCxnSpPr>
            <p:spPr>
              <a:xfrm>
                <a:off x="1914308"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74908D89-3073-4ACC-D4D5-C37FEAAC95E7}"/>
                  </a:ext>
                </a:extLst>
              </p:cNvPr>
              <p:cNvCxnSpPr>
                <a:cxnSpLocks/>
              </p:cNvCxnSpPr>
              <p:nvPr/>
            </p:nvCxnSpPr>
            <p:spPr>
              <a:xfrm>
                <a:off x="2669025"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05B4E1D6-4675-0D27-F252-4D69A8A4D982}"/>
                  </a:ext>
                </a:extLst>
              </p:cNvPr>
              <p:cNvCxnSpPr>
                <a:cxnSpLocks/>
              </p:cNvCxnSpPr>
              <p:nvPr/>
            </p:nvCxnSpPr>
            <p:spPr>
              <a:xfrm>
                <a:off x="2543243"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D142FBBA-C281-CF9C-21A9-2790A4B930CC}"/>
                  </a:ext>
                </a:extLst>
              </p:cNvPr>
              <p:cNvCxnSpPr>
                <a:cxnSpLocks/>
              </p:cNvCxnSpPr>
              <p:nvPr/>
            </p:nvCxnSpPr>
            <p:spPr>
              <a:xfrm>
                <a:off x="2417456"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BF7CCE12-E159-546C-92D3-3B6FBEFD0488}"/>
                  </a:ext>
                </a:extLst>
              </p:cNvPr>
              <p:cNvCxnSpPr>
                <a:cxnSpLocks/>
              </p:cNvCxnSpPr>
              <p:nvPr/>
            </p:nvCxnSpPr>
            <p:spPr>
              <a:xfrm>
                <a:off x="2291669"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AC8F157B-815B-34E7-6CB2-479B03ECCB69}"/>
                  </a:ext>
                </a:extLst>
              </p:cNvPr>
              <p:cNvCxnSpPr>
                <a:cxnSpLocks/>
              </p:cNvCxnSpPr>
              <p:nvPr/>
            </p:nvCxnSpPr>
            <p:spPr>
              <a:xfrm>
                <a:off x="2165882"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grpSp>
      <p:sp>
        <p:nvSpPr>
          <p:cNvPr id="123" name="矩形 122">
            <a:extLst>
              <a:ext uri="{FF2B5EF4-FFF2-40B4-BE49-F238E27FC236}">
                <a16:creationId xmlns:a16="http://schemas.microsoft.com/office/drawing/2014/main" id="{00839494-CC92-9328-9228-AED64F14D893}"/>
              </a:ext>
            </a:extLst>
          </p:cNvPr>
          <p:cNvSpPr/>
          <p:nvPr userDrawn="1"/>
        </p:nvSpPr>
        <p:spPr>
          <a:xfrm>
            <a:off x="0" y="6678000"/>
            <a:ext cx="12192000" cy="18000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矩形 123">
            <a:extLst>
              <a:ext uri="{FF2B5EF4-FFF2-40B4-BE49-F238E27FC236}">
                <a16:creationId xmlns:a16="http://schemas.microsoft.com/office/drawing/2014/main" id="{06983761-1C75-4240-9C34-F3591D5BAC65}"/>
              </a:ext>
            </a:extLst>
          </p:cNvPr>
          <p:cNvSpPr/>
          <p:nvPr userDrawn="1"/>
        </p:nvSpPr>
        <p:spPr>
          <a:xfrm>
            <a:off x="0" y="0"/>
            <a:ext cx="12192000" cy="549275"/>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6" name="组合 135">
            <a:extLst>
              <a:ext uri="{FF2B5EF4-FFF2-40B4-BE49-F238E27FC236}">
                <a16:creationId xmlns:a16="http://schemas.microsoft.com/office/drawing/2014/main" id="{D1F19D59-317B-DEFF-78E9-21D0E5955723}"/>
              </a:ext>
            </a:extLst>
          </p:cNvPr>
          <p:cNvGrpSpPr/>
          <p:nvPr userDrawn="1"/>
        </p:nvGrpSpPr>
        <p:grpSpPr>
          <a:xfrm>
            <a:off x="4522717" y="474616"/>
            <a:ext cx="3114290" cy="155838"/>
            <a:chOff x="4522717" y="471441"/>
            <a:chExt cx="3114290" cy="155838"/>
          </a:xfrm>
        </p:grpSpPr>
        <p:grpSp>
          <p:nvGrpSpPr>
            <p:cNvPr id="132" name="组合 131">
              <a:extLst>
                <a:ext uri="{FF2B5EF4-FFF2-40B4-BE49-F238E27FC236}">
                  <a16:creationId xmlns:a16="http://schemas.microsoft.com/office/drawing/2014/main" id="{E4B9F296-C846-8361-F0F3-0964DAB9620C}"/>
                </a:ext>
              </a:extLst>
            </p:cNvPr>
            <p:cNvGrpSpPr/>
            <p:nvPr userDrawn="1"/>
          </p:nvGrpSpPr>
          <p:grpSpPr>
            <a:xfrm>
              <a:off x="4522717" y="471441"/>
              <a:ext cx="206516" cy="155838"/>
              <a:chOff x="4522717" y="471441"/>
              <a:chExt cx="206516" cy="155838"/>
            </a:xfrm>
          </p:grpSpPr>
          <p:sp>
            <p:nvSpPr>
              <p:cNvPr id="130" name="矩形 129">
                <a:extLst>
                  <a:ext uri="{FF2B5EF4-FFF2-40B4-BE49-F238E27FC236}">
                    <a16:creationId xmlns:a16="http://schemas.microsoft.com/office/drawing/2014/main" id="{B84FC1FB-998F-B31A-01AE-0E547486581C}"/>
                  </a:ext>
                </a:extLst>
              </p:cNvPr>
              <p:cNvSpPr/>
              <p:nvPr/>
            </p:nvSpPr>
            <p:spPr>
              <a:xfrm rot="2700000">
                <a:off x="4522717" y="471441"/>
                <a:ext cx="155838" cy="155838"/>
              </a:xfrm>
              <a:prstGeom prst="rect">
                <a:avLst/>
              </a:prstGeom>
              <a:gradFill>
                <a:gsLst>
                  <a:gs pos="100000">
                    <a:schemeClr val="accent2"/>
                  </a:gs>
                  <a:gs pos="65000">
                    <a:schemeClr val="accent2">
                      <a:lumMod val="60000"/>
                      <a:lumOff val="40000"/>
                    </a:schemeClr>
                  </a:gs>
                  <a:gs pos="30000">
                    <a:schemeClr val="accent2"/>
                  </a:gs>
                </a:gsLst>
                <a:lin ang="18900000" scaled="1"/>
              </a:gradFill>
            </p:spPr>
            <p:txBody>
              <a:bodyPr wrap="square" rtlCol="0" anchor="ctr">
                <a:spAutoFit/>
              </a:bodyPr>
              <a:lstStyle/>
              <a:p>
                <a:pPr algn="ctr">
                  <a:lnSpc>
                    <a:spcPct val="120000"/>
                  </a:lnSpc>
                </a:pPr>
                <a:endParaRPr lang="zh-CN" altLang="en-US" sz="1600" dirty="0">
                  <a:solidFill>
                    <a:schemeClr val="accent1"/>
                  </a:solidFill>
                  <a:latin typeface="+mn-ea"/>
                </a:endParaRPr>
              </a:p>
            </p:txBody>
          </p:sp>
          <p:sp>
            <p:nvSpPr>
              <p:cNvPr id="131" name="矩形 130">
                <a:extLst>
                  <a:ext uri="{FF2B5EF4-FFF2-40B4-BE49-F238E27FC236}">
                    <a16:creationId xmlns:a16="http://schemas.microsoft.com/office/drawing/2014/main" id="{14E854BE-FCCC-BF63-6A91-8F8550FF969E}"/>
                  </a:ext>
                </a:extLst>
              </p:cNvPr>
              <p:cNvSpPr/>
              <p:nvPr/>
            </p:nvSpPr>
            <p:spPr>
              <a:xfrm rot="2700000">
                <a:off x="4573395" y="471441"/>
                <a:ext cx="155838" cy="155838"/>
              </a:xfrm>
              <a:prstGeom prst="rect">
                <a:avLst/>
              </a:prstGeom>
              <a:gradFill>
                <a:gsLst>
                  <a:gs pos="80000">
                    <a:schemeClr val="accent2">
                      <a:lumMod val="20000"/>
                      <a:lumOff val="80000"/>
                    </a:schemeClr>
                  </a:gs>
                  <a:gs pos="36000">
                    <a:schemeClr val="accent2">
                      <a:lumMod val="60000"/>
                      <a:lumOff val="40000"/>
                    </a:schemeClr>
                  </a:gs>
                </a:gsLst>
                <a:lin ang="18900000" scaled="1"/>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grpSp>
        <p:grpSp>
          <p:nvGrpSpPr>
            <p:cNvPr id="133" name="组合 132">
              <a:extLst>
                <a:ext uri="{FF2B5EF4-FFF2-40B4-BE49-F238E27FC236}">
                  <a16:creationId xmlns:a16="http://schemas.microsoft.com/office/drawing/2014/main" id="{C73AF5B4-331E-CB84-E4C0-555CF312EFC9}"/>
                </a:ext>
              </a:extLst>
            </p:cNvPr>
            <p:cNvGrpSpPr/>
            <p:nvPr userDrawn="1"/>
          </p:nvGrpSpPr>
          <p:grpSpPr>
            <a:xfrm flipH="1">
              <a:off x="7430491" y="471441"/>
              <a:ext cx="206516" cy="155838"/>
              <a:chOff x="4522717" y="471441"/>
              <a:chExt cx="206516" cy="155838"/>
            </a:xfrm>
          </p:grpSpPr>
          <p:sp>
            <p:nvSpPr>
              <p:cNvPr id="134" name="矩形 133">
                <a:extLst>
                  <a:ext uri="{FF2B5EF4-FFF2-40B4-BE49-F238E27FC236}">
                    <a16:creationId xmlns:a16="http://schemas.microsoft.com/office/drawing/2014/main" id="{23CA3DD5-AEE3-EF24-ACB4-400FF9FF307E}"/>
                  </a:ext>
                </a:extLst>
              </p:cNvPr>
              <p:cNvSpPr/>
              <p:nvPr/>
            </p:nvSpPr>
            <p:spPr>
              <a:xfrm rot="2700000">
                <a:off x="4522717" y="471441"/>
                <a:ext cx="155838" cy="155838"/>
              </a:xfrm>
              <a:prstGeom prst="rect">
                <a:avLst/>
              </a:prstGeom>
              <a:gradFill>
                <a:gsLst>
                  <a:gs pos="100000">
                    <a:schemeClr val="accent2"/>
                  </a:gs>
                  <a:gs pos="65000">
                    <a:schemeClr val="accent2">
                      <a:lumMod val="60000"/>
                      <a:lumOff val="40000"/>
                    </a:schemeClr>
                  </a:gs>
                  <a:gs pos="30000">
                    <a:schemeClr val="accent2"/>
                  </a:gs>
                </a:gsLst>
                <a:lin ang="18900000" scaled="1"/>
              </a:gradFill>
            </p:spPr>
            <p:txBody>
              <a:bodyPr wrap="square" rtlCol="0" anchor="ctr">
                <a:spAutoFit/>
              </a:bodyPr>
              <a:lstStyle/>
              <a:p>
                <a:pPr algn="ctr">
                  <a:lnSpc>
                    <a:spcPct val="120000"/>
                  </a:lnSpc>
                </a:pPr>
                <a:endParaRPr lang="zh-CN" altLang="en-US" sz="1600" dirty="0">
                  <a:solidFill>
                    <a:schemeClr val="accent1"/>
                  </a:solidFill>
                  <a:latin typeface="+mn-ea"/>
                </a:endParaRPr>
              </a:p>
            </p:txBody>
          </p:sp>
          <p:sp>
            <p:nvSpPr>
              <p:cNvPr id="135" name="矩形 134">
                <a:extLst>
                  <a:ext uri="{FF2B5EF4-FFF2-40B4-BE49-F238E27FC236}">
                    <a16:creationId xmlns:a16="http://schemas.microsoft.com/office/drawing/2014/main" id="{254DA234-731F-BAEA-E62E-A88AE2A27041}"/>
                  </a:ext>
                </a:extLst>
              </p:cNvPr>
              <p:cNvSpPr/>
              <p:nvPr/>
            </p:nvSpPr>
            <p:spPr>
              <a:xfrm rot="2700000">
                <a:off x="4573395" y="471441"/>
                <a:ext cx="155838" cy="155838"/>
              </a:xfrm>
              <a:prstGeom prst="rect">
                <a:avLst/>
              </a:prstGeom>
              <a:gradFill>
                <a:gsLst>
                  <a:gs pos="80000">
                    <a:schemeClr val="accent2">
                      <a:lumMod val="20000"/>
                      <a:lumOff val="80000"/>
                    </a:schemeClr>
                  </a:gs>
                  <a:gs pos="36000">
                    <a:schemeClr val="accent2">
                      <a:lumMod val="60000"/>
                      <a:lumOff val="40000"/>
                    </a:schemeClr>
                  </a:gs>
                </a:gsLst>
                <a:lin ang="18900000" scaled="1"/>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grpSp>
      </p:grpSp>
    </p:spTree>
    <p:extLst>
      <p:ext uri="{BB962C8B-B14F-4D97-AF65-F5344CB8AC3E}">
        <p14:creationId xmlns:p14="http://schemas.microsoft.com/office/powerpoint/2010/main" val="2115326062"/>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页2">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2804C8EC-6981-B52A-4ABD-C53FAFA42F48}"/>
              </a:ext>
            </a:extLst>
          </p:cNvPr>
          <p:cNvPicPr>
            <a:picLocks noChangeAspect="1"/>
          </p:cNvPicPr>
          <p:nvPr userDrawn="1"/>
        </p:nvPicPr>
        <p:blipFill rotWithShape="1">
          <a:blip r:embed="rId2"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flipH="1" flipV="1">
            <a:off x="0" y="1"/>
            <a:ext cx="12192000" cy="6857999"/>
          </a:xfrm>
          <a:prstGeom prst="rect">
            <a:avLst/>
          </a:prstGeom>
        </p:spPr>
      </p:pic>
      <p:sp>
        <p:nvSpPr>
          <p:cNvPr id="80" name="矩形 253">
            <a:extLst>
              <a:ext uri="{FF2B5EF4-FFF2-40B4-BE49-F238E27FC236}">
                <a16:creationId xmlns:a16="http://schemas.microsoft.com/office/drawing/2014/main" id="{7FC9F591-5B49-5E23-2AC7-29A8D90C89FA}"/>
              </a:ext>
            </a:extLst>
          </p:cNvPr>
          <p:cNvSpPr/>
          <p:nvPr userDrawn="1"/>
        </p:nvSpPr>
        <p:spPr>
          <a:xfrm>
            <a:off x="-961" y="696263"/>
            <a:ext cx="11667762" cy="5663831"/>
          </a:xfrm>
          <a:custGeom>
            <a:avLst/>
            <a:gdLst>
              <a:gd name="connsiteX0" fmla="*/ 0 w 11749594"/>
              <a:gd name="connsiteY0" fmla="*/ 0 h 5663831"/>
              <a:gd name="connsiteX1" fmla="*/ 11749594 w 11749594"/>
              <a:gd name="connsiteY1" fmla="*/ 0 h 5663831"/>
              <a:gd name="connsiteX2" fmla="*/ 11749594 w 11749594"/>
              <a:gd name="connsiteY2" fmla="*/ 5663831 h 5663831"/>
              <a:gd name="connsiteX3" fmla="*/ 0 w 11749594"/>
              <a:gd name="connsiteY3" fmla="*/ 5663831 h 5663831"/>
              <a:gd name="connsiteX4" fmla="*/ 0 w 11749594"/>
              <a:gd name="connsiteY4" fmla="*/ 0 h 5663831"/>
              <a:gd name="connsiteX0" fmla="*/ 0 w 11749594"/>
              <a:gd name="connsiteY0" fmla="*/ 0 h 5663831"/>
              <a:gd name="connsiteX1" fmla="*/ 8629893 w 11749594"/>
              <a:gd name="connsiteY1" fmla="*/ 2807 h 5663831"/>
              <a:gd name="connsiteX2" fmla="*/ 11749594 w 11749594"/>
              <a:gd name="connsiteY2" fmla="*/ 0 h 5663831"/>
              <a:gd name="connsiteX3" fmla="*/ 11749594 w 11749594"/>
              <a:gd name="connsiteY3" fmla="*/ 5663831 h 5663831"/>
              <a:gd name="connsiteX4" fmla="*/ 0 w 11749594"/>
              <a:gd name="connsiteY4" fmla="*/ 5663831 h 5663831"/>
              <a:gd name="connsiteX5" fmla="*/ 0 w 11749594"/>
              <a:gd name="connsiteY5" fmla="*/ 0 h 5663831"/>
              <a:gd name="connsiteX0" fmla="*/ 0 w 11749594"/>
              <a:gd name="connsiteY0" fmla="*/ 0 h 5663831"/>
              <a:gd name="connsiteX1" fmla="*/ 8629893 w 11749594"/>
              <a:gd name="connsiteY1" fmla="*/ 2807 h 5663831"/>
              <a:gd name="connsiteX2" fmla="*/ 11749594 w 11749594"/>
              <a:gd name="connsiteY2" fmla="*/ 0 h 5663831"/>
              <a:gd name="connsiteX3" fmla="*/ 11749594 w 11749594"/>
              <a:gd name="connsiteY3" fmla="*/ 5663831 h 5663831"/>
              <a:gd name="connsiteX4" fmla="*/ 0 w 11749594"/>
              <a:gd name="connsiteY4" fmla="*/ 5663831 h 5663831"/>
              <a:gd name="connsiteX5" fmla="*/ 91440 w 11749594"/>
              <a:gd name="connsiteY5" fmla="*/ 91440 h 5663831"/>
              <a:gd name="connsiteX0" fmla="*/ 848360 w 12597954"/>
              <a:gd name="connsiteY0" fmla="*/ 0 h 5663831"/>
              <a:gd name="connsiteX1" fmla="*/ 9478253 w 12597954"/>
              <a:gd name="connsiteY1" fmla="*/ 2807 h 5663831"/>
              <a:gd name="connsiteX2" fmla="*/ 12597954 w 12597954"/>
              <a:gd name="connsiteY2" fmla="*/ 0 h 5663831"/>
              <a:gd name="connsiteX3" fmla="*/ 12597954 w 12597954"/>
              <a:gd name="connsiteY3" fmla="*/ 5663831 h 5663831"/>
              <a:gd name="connsiteX4" fmla="*/ 848360 w 12597954"/>
              <a:gd name="connsiteY4" fmla="*/ 5663831 h 5663831"/>
              <a:gd name="connsiteX5" fmla="*/ 0 w 12597954"/>
              <a:gd name="connsiteY5" fmla="*/ 231140 h 5663831"/>
              <a:gd name="connsiteX0" fmla="*/ 0 w 11749594"/>
              <a:gd name="connsiteY0" fmla="*/ 0 h 5663831"/>
              <a:gd name="connsiteX1" fmla="*/ 8629893 w 11749594"/>
              <a:gd name="connsiteY1" fmla="*/ 2807 h 5663831"/>
              <a:gd name="connsiteX2" fmla="*/ 11749594 w 11749594"/>
              <a:gd name="connsiteY2" fmla="*/ 0 h 5663831"/>
              <a:gd name="connsiteX3" fmla="*/ 11749594 w 11749594"/>
              <a:gd name="connsiteY3" fmla="*/ 5663831 h 5663831"/>
              <a:gd name="connsiteX4" fmla="*/ 0 w 11749594"/>
              <a:gd name="connsiteY4" fmla="*/ 5663831 h 5663831"/>
              <a:gd name="connsiteX0" fmla="*/ 8629893 w 11749594"/>
              <a:gd name="connsiteY0" fmla="*/ 2807 h 5663831"/>
              <a:gd name="connsiteX1" fmla="*/ 11749594 w 11749594"/>
              <a:gd name="connsiteY1" fmla="*/ 0 h 5663831"/>
              <a:gd name="connsiteX2" fmla="*/ 11749594 w 11749594"/>
              <a:gd name="connsiteY2" fmla="*/ 5663831 h 5663831"/>
              <a:gd name="connsiteX3" fmla="*/ 0 w 11749594"/>
              <a:gd name="connsiteY3" fmla="*/ 5663831 h 5663831"/>
              <a:gd name="connsiteX0" fmla="*/ 8075089 w 11749594"/>
              <a:gd name="connsiteY0" fmla="*/ 2807 h 5663831"/>
              <a:gd name="connsiteX1" fmla="*/ 11749594 w 11749594"/>
              <a:gd name="connsiteY1" fmla="*/ 0 h 5663831"/>
              <a:gd name="connsiteX2" fmla="*/ 11749594 w 11749594"/>
              <a:gd name="connsiteY2" fmla="*/ 5663831 h 5663831"/>
              <a:gd name="connsiteX3" fmla="*/ 0 w 11749594"/>
              <a:gd name="connsiteY3" fmla="*/ 5663831 h 5663831"/>
            </a:gdLst>
            <a:ahLst/>
            <a:cxnLst>
              <a:cxn ang="0">
                <a:pos x="connsiteX0" y="connsiteY0"/>
              </a:cxn>
              <a:cxn ang="0">
                <a:pos x="connsiteX1" y="connsiteY1"/>
              </a:cxn>
              <a:cxn ang="0">
                <a:pos x="connsiteX2" y="connsiteY2"/>
              </a:cxn>
              <a:cxn ang="0">
                <a:pos x="connsiteX3" y="connsiteY3"/>
              </a:cxn>
            </a:cxnLst>
            <a:rect l="l" t="t" r="r" b="b"/>
            <a:pathLst>
              <a:path w="11749594" h="5663831">
                <a:moveTo>
                  <a:pt x="8075089" y="2807"/>
                </a:moveTo>
                <a:lnTo>
                  <a:pt x="11749594" y="0"/>
                </a:lnTo>
                <a:lnTo>
                  <a:pt x="11749594" y="5663831"/>
                </a:lnTo>
                <a:lnTo>
                  <a:pt x="0" y="5663831"/>
                </a:lnTo>
              </a:path>
            </a:pathLst>
          </a:custGeom>
          <a:noFill/>
          <a:ln w="19050" cap="flat" cmpd="sng" algn="ctr">
            <a:solidFill>
              <a:schemeClr val="accent3">
                <a:lumMod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4AC3B673-32EF-69FD-6538-5C14F160CC45}"/>
              </a:ext>
            </a:extLst>
          </p:cNvPr>
          <p:cNvGrpSpPr/>
          <p:nvPr userDrawn="1"/>
        </p:nvGrpSpPr>
        <p:grpSpPr>
          <a:xfrm>
            <a:off x="0" y="6153191"/>
            <a:ext cx="12192961" cy="704809"/>
            <a:chOff x="0" y="6153191"/>
            <a:chExt cx="12192961" cy="704809"/>
          </a:xfrm>
        </p:grpSpPr>
        <p:grpSp>
          <p:nvGrpSpPr>
            <p:cNvPr id="7" name="组合 6">
              <a:extLst>
                <a:ext uri="{FF2B5EF4-FFF2-40B4-BE49-F238E27FC236}">
                  <a16:creationId xmlns:a16="http://schemas.microsoft.com/office/drawing/2014/main" id="{8BE0CB5D-729E-B798-9779-80FC03C8A240}"/>
                </a:ext>
              </a:extLst>
            </p:cNvPr>
            <p:cNvGrpSpPr/>
            <p:nvPr userDrawn="1"/>
          </p:nvGrpSpPr>
          <p:grpSpPr>
            <a:xfrm flipH="1">
              <a:off x="0" y="6153191"/>
              <a:ext cx="7316659" cy="704809"/>
              <a:chOff x="4875941" y="6235460"/>
              <a:chExt cx="7316659" cy="704809"/>
            </a:xfrm>
          </p:grpSpPr>
          <p:grpSp>
            <p:nvGrpSpPr>
              <p:cNvPr id="8" name="组合 7">
                <a:extLst>
                  <a:ext uri="{FF2B5EF4-FFF2-40B4-BE49-F238E27FC236}">
                    <a16:creationId xmlns:a16="http://schemas.microsoft.com/office/drawing/2014/main" id="{0CCC3FF1-02D2-7BF6-8E2E-440393C5B623}"/>
                  </a:ext>
                </a:extLst>
              </p:cNvPr>
              <p:cNvGrpSpPr/>
              <p:nvPr/>
            </p:nvGrpSpPr>
            <p:grpSpPr>
              <a:xfrm>
                <a:off x="4875941" y="6235460"/>
                <a:ext cx="1219200" cy="704809"/>
                <a:chOff x="1411160" y="8523325"/>
                <a:chExt cx="1257865" cy="720000"/>
              </a:xfrm>
            </p:grpSpPr>
            <p:cxnSp>
              <p:nvCxnSpPr>
                <p:cNvPr id="69" name="直接连接符 68">
                  <a:extLst>
                    <a:ext uri="{FF2B5EF4-FFF2-40B4-BE49-F238E27FC236}">
                      <a16:creationId xmlns:a16="http://schemas.microsoft.com/office/drawing/2014/main" id="{FD33E040-CCCB-F1B9-5162-D719940EA390}"/>
                    </a:ext>
                  </a:extLst>
                </p:cNvPr>
                <p:cNvCxnSpPr>
                  <a:cxnSpLocks/>
                </p:cNvCxnSpPr>
                <p:nvPr/>
              </p:nvCxnSpPr>
              <p:spPr>
                <a:xfrm>
                  <a:off x="1411160"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76C6F63F-D488-50F2-3AFB-0162743C1593}"/>
                    </a:ext>
                  </a:extLst>
                </p:cNvPr>
                <p:cNvCxnSpPr>
                  <a:cxnSpLocks/>
                </p:cNvCxnSpPr>
                <p:nvPr/>
              </p:nvCxnSpPr>
              <p:spPr>
                <a:xfrm>
                  <a:off x="1536947"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EB2F243A-467A-79EA-E7A6-C5FB67279E6D}"/>
                    </a:ext>
                  </a:extLst>
                </p:cNvPr>
                <p:cNvCxnSpPr>
                  <a:cxnSpLocks/>
                </p:cNvCxnSpPr>
                <p:nvPr/>
              </p:nvCxnSpPr>
              <p:spPr>
                <a:xfrm>
                  <a:off x="1662734"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6DE89697-33BD-41ED-D6C6-F56FC1C778D2}"/>
                    </a:ext>
                  </a:extLst>
                </p:cNvPr>
                <p:cNvCxnSpPr>
                  <a:cxnSpLocks/>
                </p:cNvCxnSpPr>
                <p:nvPr/>
              </p:nvCxnSpPr>
              <p:spPr>
                <a:xfrm>
                  <a:off x="1788521"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4E9D435B-3F08-F1B7-9381-E2281FE72DEB}"/>
                    </a:ext>
                  </a:extLst>
                </p:cNvPr>
                <p:cNvCxnSpPr>
                  <a:cxnSpLocks/>
                </p:cNvCxnSpPr>
                <p:nvPr/>
              </p:nvCxnSpPr>
              <p:spPr>
                <a:xfrm>
                  <a:off x="2040095" y="8703325"/>
                  <a:ext cx="0" cy="54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50CF0C25-A439-5466-D846-67B3F3F527CE}"/>
                    </a:ext>
                  </a:extLst>
                </p:cNvPr>
                <p:cNvCxnSpPr>
                  <a:cxnSpLocks/>
                </p:cNvCxnSpPr>
                <p:nvPr/>
              </p:nvCxnSpPr>
              <p:spPr>
                <a:xfrm>
                  <a:off x="1914308"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7A4AB763-6F95-8253-56B8-15710F4492E9}"/>
                    </a:ext>
                  </a:extLst>
                </p:cNvPr>
                <p:cNvCxnSpPr>
                  <a:cxnSpLocks/>
                </p:cNvCxnSpPr>
                <p:nvPr/>
              </p:nvCxnSpPr>
              <p:spPr>
                <a:xfrm>
                  <a:off x="2669025"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EAC9DA8F-BFEA-5031-6927-5D526757EFD7}"/>
                    </a:ext>
                  </a:extLst>
                </p:cNvPr>
                <p:cNvCxnSpPr>
                  <a:cxnSpLocks/>
                </p:cNvCxnSpPr>
                <p:nvPr/>
              </p:nvCxnSpPr>
              <p:spPr>
                <a:xfrm>
                  <a:off x="2543243"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0D469B39-AF46-A90D-E9D6-50ACEB83DA6E}"/>
                    </a:ext>
                  </a:extLst>
                </p:cNvPr>
                <p:cNvCxnSpPr>
                  <a:cxnSpLocks/>
                </p:cNvCxnSpPr>
                <p:nvPr/>
              </p:nvCxnSpPr>
              <p:spPr>
                <a:xfrm>
                  <a:off x="2417456"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30B57DBC-56C7-DA68-FB06-A434486FBCF5}"/>
                    </a:ext>
                  </a:extLst>
                </p:cNvPr>
                <p:cNvCxnSpPr>
                  <a:cxnSpLocks/>
                </p:cNvCxnSpPr>
                <p:nvPr/>
              </p:nvCxnSpPr>
              <p:spPr>
                <a:xfrm>
                  <a:off x="2291669"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2CADB8E8-B49C-7175-56A8-CAC9280911C1}"/>
                    </a:ext>
                  </a:extLst>
                </p:cNvPr>
                <p:cNvCxnSpPr>
                  <a:cxnSpLocks/>
                </p:cNvCxnSpPr>
                <p:nvPr/>
              </p:nvCxnSpPr>
              <p:spPr>
                <a:xfrm>
                  <a:off x="2165882"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762092DC-D00D-CEDA-01EB-2DCE0F42D297}"/>
                  </a:ext>
                </a:extLst>
              </p:cNvPr>
              <p:cNvGrpSpPr/>
              <p:nvPr/>
            </p:nvGrpSpPr>
            <p:grpSpPr>
              <a:xfrm>
                <a:off x="6103135" y="6235460"/>
                <a:ext cx="1219200" cy="704809"/>
                <a:chOff x="1411160" y="8523325"/>
                <a:chExt cx="1257865" cy="720000"/>
              </a:xfrm>
            </p:grpSpPr>
            <p:cxnSp>
              <p:nvCxnSpPr>
                <p:cNvPr id="58" name="直接连接符 57">
                  <a:extLst>
                    <a:ext uri="{FF2B5EF4-FFF2-40B4-BE49-F238E27FC236}">
                      <a16:creationId xmlns:a16="http://schemas.microsoft.com/office/drawing/2014/main" id="{0274D8BF-198C-A585-0BDA-69F915AD85C6}"/>
                    </a:ext>
                  </a:extLst>
                </p:cNvPr>
                <p:cNvCxnSpPr>
                  <a:cxnSpLocks/>
                </p:cNvCxnSpPr>
                <p:nvPr/>
              </p:nvCxnSpPr>
              <p:spPr>
                <a:xfrm>
                  <a:off x="1411160"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42D24388-D05F-C6F2-7145-7A68045C0076}"/>
                    </a:ext>
                  </a:extLst>
                </p:cNvPr>
                <p:cNvCxnSpPr>
                  <a:cxnSpLocks/>
                </p:cNvCxnSpPr>
                <p:nvPr/>
              </p:nvCxnSpPr>
              <p:spPr>
                <a:xfrm>
                  <a:off x="1536947"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73CAF1F3-ADFA-ACB5-C2EE-4B0CBCABB2F5}"/>
                    </a:ext>
                  </a:extLst>
                </p:cNvPr>
                <p:cNvCxnSpPr>
                  <a:cxnSpLocks/>
                </p:cNvCxnSpPr>
                <p:nvPr/>
              </p:nvCxnSpPr>
              <p:spPr>
                <a:xfrm>
                  <a:off x="1662734"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DCC63904-B454-7E2A-305E-24FD508394C8}"/>
                    </a:ext>
                  </a:extLst>
                </p:cNvPr>
                <p:cNvCxnSpPr>
                  <a:cxnSpLocks/>
                </p:cNvCxnSpPr>
                <p:nvPr/>
              </p:nvCxnSpPr>
              <p:spPr>
                <a:xfrm>
                  <a:off x="1788521"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5EC24FDC-3C5A-2BDE-3333-E50F0BAD86EE}"/>
                    </a:ext>
                  </a:extLst>
                </p:cNvPr>
                <p:cNvCxnSpPr>
                  <a:cxnSpLocks/>
                </p:cNvCxnSpPr>
                <p:nvPr/>
              </p:nvCxnSpPr>
              <p:spPr>
                <a:xfrm>
                  <a:off x="2040095" y="8703325"/>
                  <a:ext cx="0" cy="54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03854AE2-810A-129C-2769-BBA702639572}"/>
                    </a:ext>
                  </a:extLst>
                </p:cNvPr>
                <p:cNvCxnSpPr>
                  <a:cxnSpLocks/>
                </p:cNvCxnSpPr>
                <p:nvPr/>
              </p:nvCxnSpPr>
              <p:spPr>
                <a:xfrm>
                  <a:off x="1914308"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B94BF936-8A34-C990-A3BC-994EEABAAE10}"/>
                    </a:ext>
                  </a:extLst>
                </p:cNvPr>
                <p:cNvCxnSpPr>
                  <a:cxnSpLocks/>
                </p:cNvCxnSpPr>
                <p:nvPr/>
              </p:nvCxnSpPr>
              <p:spPr>
                <a:xfrm>
                  <a:off x="2669025"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842078D2-B21F-F0E2-8408-75B8990D3BBA}"/>
                    </a:ext>
                  </a:extLst>
                </p:cNvPr>
                <p:cNvCxnSpPr>
                  <a:cxnSpLocks/>
                </p:cNvCxnSpPr>
                <p:nvPr/>
              </p:nvCxnSpPr>
              <p:spPr>
                <a:xfrm>
                  <a:off x="2543243"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8852706E-3C4F-410B-8D0D-1E8F991B13B3}"/>
                    </a:ext>
                  </a:extLst>
                </p:cNvPr>
                <p:cNvCxnSpPr>
                  <a:cxnSpLocks/>
                </p:cNvCxnSpPr>
                <p:nvPr/>
              </p:nvCxnSpPr>
              <p:spPr>
                <a:xfrm>
                  <a:off x="2417456"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3B19CF49-859A-7C7D-B169-3FF6BBE27DE3}"/>
                    </a:ext>
                  </a:extLst>
                </p:cNvPr>
                <p:cNvCxnSpPr>
                  <a:cxnSpLocks/>
                </p:cNvCxnSpPr>
                <p:nvPr/>
              </p:nvCxnSpPr>
              <p:spPr>
                <a:xfrm>
                  <a:off x="2291669"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5F26BC89-2005-F4A5-A1E0-9530CEA36F4F}"/>
                    </a:ext>
                  </a:extLst>
                </p:cNvPr>
                <p:cNvCxnSpPr>
                  <a:cxnSpLocks/>
                </p:cNvCxnSpPr>
                <p:nvPr/>
              </p:nvCxnSpPr>
              <p:spPr>
                <a:xfrm>
                  <a:off x="2165882"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232CCA7C-335B-73F7-4581-DE35EB2E3E62}"/>
                  </a:ext>
                </a:extLst>
              </p:cNvPr>
              <p:cNvGrpSpPr/>
              <p:nvPr/>
            </p:nvGrpSpPr>
            <p:grpSpPr>
              <a:xfrm>
                <a:off x="7314341" y="6235460"/>
                <a:ext cx="1219200" cy="704809"/>
                <a:chOff x="1411160" y="8523325"/>
                <a:chExt cx="1257865" cy="720000"/>
              </a:xfrm>
            </p:grpSpPr>
            <p:cxnSp>
              <p:nvCxnSpPr>
                <p:cNvPr id="47" name="直接连接符 46">
                  <a:extLst>
                    <a:ext uri="{FF2B5EF4-FFF2-40B4-BE49-F238E27FC236}">
                      <a16:creationId xmlns:a16="http://schemas.microsoft.com/office/drawing/2014/main" id="{839DD66E-D93C-DD01-B020-BBCB62B38E01}"/>
                    </a:ext>
                  </a:extLst>
                </p:cNvPr>
                <p:cNvCxnSpPr>
                  <a:cxnSpLocks/>
                </p:cNvCxnSpPr>
                <p:nvPr/>
              </p:nvCxnSpPr>
              <p:spPr>
                <a:xfrm>
                  <a:off x="1411160"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7AE144D7-A99E-6BB4-85D4-F85F1615AC56}"/>
                    </a:ext>
                  </a:extLst>
                </p:cNvPr>
                <p:cNvCxnSpPr>
                  <a:cxnSpLocks/>
                </p:cNvCxnSpPr>
                <p:nvPr/>
              </p:nvCxnSpPr>
              <p:spPr>
                <a:xfrm>
                  <a:off x="1536947"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D355750E-9456-A9E2-D8C2-5727F6664599}"/>
                    </a:ext>
                  </a:extLst>
                </p:cNvPr>
                <p:cNvCxnSpPr>
                  <a:cxnSpLocks/>
                </p:cNvCxnSpPr>
                <p:nvPr/>
              </p:nvCxnSpPr>
              <p:spPr>
                <a:xfrm>
                  <a:off x="1662734"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934548FF-BEFC-B120-E61D-4E73C9F8B15A}"/>
                    </a:ext>
                  </a:extLst>
                </p:cNvPr>
                <p:cNvCxnSpPr>
                  <a:cxnSpLocks/>
                </p:cNvCxnSpPr>
                <p:nvPr/>
              </p:nvCxnSpPr>
              <p:spPr>
                <a:xfrm>
                  <a:off x="1788521"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E4414CFA-2B66-A045-9427-D2B683884AB4}"/>
                    </a:ext>
                  </a:extLst>
                </p:cNvPr>
                <p:cNvCxnSpPr>
                  <a:cxnSpLocks/>
                </p:cNvCxnSpPr>
                <p:nvPr/>
              </p:nvCxnSpPr>
              <p:spPr>
                <a:xfrm>
                  <a:off x="2040095" y="8703325"/>
                  <a:ext cx="0" cy="54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0BA54118-5ED7-3496-D17C-82F8FDAE394A}"/>
                    </a:ext>
                  </a:extLst>
                </p:cNvPr>
                <p:cNvCxnSpPr>
                  <a:cxnSpLocks/>
                </p:cNvCxnSpPr>
                <p:nvPr/>
              </p:nvCxnSpPr>
              <p:spPr>
                <a:xfrm>
                  <a:off x="1914308"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51B53E09-28F7-4940-58B3-4912723C6D82}"/>
                    </a:ext>
                  </a:extLst>
                </p:cNvPr>
                <p:cNvCxnSpPr>
                  <a:cxnSpLocks/>
                </p:cNvCxnSpPr>
                <p:nvPr/>
              </p:nvCxnSpPr>
              <p:spPr>
                <a:xfrm>
                  <a:off x="2669025"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74BF4687-681C-7381-407A-5C477D5D5022}"/>
                    </a:ext>
                  </a:extLst>
                </p:cNvPr>
                <p:cNvCxnSpPr>
                  <a:cxnSpLocks/>
                </p:cNvCxnSpPr>
                <p:nvPr/>
              </p:nvCxnSpPr>
              <p:spPr>
                <a:xfrm>
                  <a:off x="2543243"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A9409A86-10BB-6D7F-1B1A-2C8EA68D2A32}"/>
                    </a:ext>
                  </a:extLst>
                </p:cNvPr>
                <p:cNvCxnSpPr>
                  <a:cxnSpLocks/>
                </p:cNvCxnSpPr>
                <p:nvPr/>
              </p:nvCxnSpPr>
              <p:spPr>
                <a:xfrm>
                  <a:off x="2417456"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43372C39-3918-FEFA-733A-C331F7FF415E}"/>
                    </a:ext>
                  </a:extLst>
                </p:cNvPr>
                <p:cNvCxnSpPr>
                  <a:cxnSpLocks/>
                </p:cNvCxnSpPr>
                <p:nvPr/>
              </p:nvCxnSpPr>
              <p:spPr>
                <a:xfrm>
                  <a:off x="2291669"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1A77A406-8D7E-50EE-D5A1-55F36D952203}"/>
                    </a:ext>
                  </a:extLst>
                </p:cNvPr>
                <p:cNvCxnSpPr>
                  <a:cxnSpLocks/>
                </p:cNvCxnSpPr>
                <p:nvPr/>
              </p:nvCxnSpPr>
              <p:spPr>
                <a:xfrm>
                  <a:off x="2165882"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id="{6E2C18C7-BA03-4252-76AE-B8F4AE6A6FE6}"/>
                  </a:ext>
                </a:extLst>
              </p:cNvPr>
              <p:cNvGrpSpPr/>
              <p:nvPr/>
            </p:nvGrpSpPr>
            <p:grpSpPr>
              <a:xfrm>
                <a:off x="8539485" y="6235460"/>
                <a:ext cx="1219200" cy="704809"/>
                <a:chOff x="1411160" y="8523325"/>
                <a:chExt cx="1257865" cy="720000"/>
              </a:xfrm>
            </p:grpSpPr>
            <p:cxnSp>
              <p:nvCxnSpPr>
                <p:cNvPr id="36" name="直接连接符 35">
                  <a:extLst>
                    <a:ext uri="{FF2B5EF4-FFF2-40B4-BE49-F238E27FC236}">
                      <a16:creationId xmlns:a16="http://schemas.microsoft.com/office/drawing/2014/main" id="{71861D35-5353-D144-1DDC-3B978F64D41D}"/>
                    </a:ext>
                  </a:extLst>
                </p:cNvPr>
                <p:cNvCxnSpPr>
                  <a:cxnSpLocks/>
                </p:cNvCxnSpPr>
                <p:nvPr/>
              </p:nvCxnSpPr>
              <p:spPr>
                <a:xfrm>
                  <a:off x="1411160"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84CCA03D-DF2C-DA4D-3623-087315F3AD0C}"/>
                    </a:ext>
                  </a:extLst>
                </p:cNvPr>
                <p:cNvCxnSpPr>
                  <a:cxnSpLocks/>
                </p:cNvCxnSpPr>
                <p:nvPr/>
              </p:nvCxnSpPr>
              <p:spPr>
                <a:xfrm>
                  <a:off x="1536947"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F458AB68-0D45-446C-A7EA-04B38249DC67}"/>
                    </a:ext>
                  </a:extLst>
                </p:cNvPr>
                <p:cNvCxnSpPr>
                  <a:cxnSpLocks/>
                </p:cNvCxnSpPr>
                <p:nvPr/>
              </p:nvCxnSpPr>
              <p:spPr>
                <a:xfrm>
                  <a:off x="1662734"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F0EB4F53-3B31-C2E1-C944-6EF075159638}"/>
                    </a:ext>
                  </a:extLst>
                </p:cNvPr>
                <p:cNvCxnSpPr>
                  <a:cxnSpLocks/>
                </p:cNvCxnSpPr>
                <p:nvPr/>
              </p:nvCxnSpPr>
              <p:spPr>
                <a:xfrm>
                  <a:off x="1788521"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AEAAC698-11F5-C633-CA0D-2650BFF94638}"/>
                    </a:ext>
                  </a:extLst>
                </p:cNvPr>
                <p:cNvCxnSpPr>
                  <a:cxnSpLocks/>
                </p:cNvCxnSpPr>
                <p:nvPr/>
              </p:nvCxnSpPr>
              <p:spPr>
                <a:xfrm>
                  <a:off x="2040095" y="8703325"/>
                  <a:ext cx="0" cy="54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42955141-F0B8-FBCC-1B43-4B7D234080BE}"/>
                    </a:ext>
                  </a:extLst>
                </p:cNvPr>
                <p:cNvCxnSpPr>
                  <a:cxnSpLocks/>
                </p:cNvCxnSpPr>
                <p:nvPr/>
              </p:nvCxnSpPr>
              <p:spPr>
                <a:xfrm>
                  <a:off x="1914308"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9CAD6B71-E1D7-C291-9318-68BE41F9236C}"/>
                    </a:ext>
                  </a:extLst>
                </p:cNvPr>
                <p:cNvCxnSpPr>
                  <a:cxnSpLocks/>
                </p:cNvCxnSpPr>
                <p:nvPr/>
              </p:nvCxnSpPr>
              <p:spPr>
                <a:xfrm>
                  <a:off x="2669025"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5D8F18B8-3342-1285-F157-66547957187D}"/>
                    </a:ext>
                  </a:extLst>
                </p:cNvPr>
                <p:cNvCxnSpPr>
                  <a:cxnSpLocks/>
                </p:cNvCxnSpPr>
                <p:nvPr/>
              </p:nvCxnSpPr>
              <p:spPr>
                <a:xfrm>
                  <a:off x="2543243"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2FB8F348-DF9B-976B-1FCA-800BBFFA22AB}"/>
                    </a:ext>
                  </a:extLst>
                </p:cNvPr>
                <p:cNvCxnSpPr>
                  <a:cxnSpLocks/>
                </p:cNvCxnSpPr>
                <p:nvPr/>
              </p:nvCxnSpPr>
              <p:spPr>
                <a:xfrm>
                  <a:off x="2417456"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F77F8BD1-F40A-22CA-4373-AF9D0FBD31A2}"/>
                    </a:ext>
                  </a:extLst>
                </p:cNvPr>
                <p:cNvCxnSpPr>
                  <a:cxnSpLocks/>
                </p:cNvCxnSpPr>
                <p:nvPr/>
              </p:nvCxnSpPr>
              <p:spPr>
                <a:xfrm>
                  <a:off x="2291669"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E8354C36-BC32-3F3B-7FB2-CD38E114CBBE}"/>
                    </a:ext>
                  </a:extLst>
                </p:cNvPr>
                <p:cNvCxnSpPr>
                  <a:cxnSpLocks/>
                </p:cNvCxnSpPr>
                <p:nvPr/>
              </p:nvCxnSpPr>
              <p:spPr>
                <a:xfrm>
                  <a:off x="2165882"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2DEF93E5-B6E3-7F02-E411-63D923D24DF1}"/>
                  </a:ext>
                </a:extLst>
              </p:cNvPr>
              <p:cNvGrpSpPr/>
              <p:nvPr/>
            </p:nvGrpSpPr>
            <p:grpSpPr>
              <a:xfrm>
                <a:off x="9759288" y="6235460"/>
                <a:ext cx="1219200" cy="704809"/>
                <a:chOff x="1411160" y="8523325"/>
                <a:chExt cx="1257865" cy="720000"/>
              </a:xfrm>
            </p:grpSpPr>
            <p:cxnSp>
              <p:nvCxnSpPr>
                <p:cNvPr id="25" name="直接连接符 24">
                  <a:extLst>
                    <a:ext uri="{FF2B5EF4-FFF2-40B4-BE49-F238E27FC236}">
                      <a16:creationId xmlns:a16="http://schemas.microsoft.com/office/drawing/2014/main" id="{ADE7DC0B-9E60-A960-83C5-7811427C870F}"/>
                    </a:ext>
                  </a:extLst>
                </p:cNvPr>
                <p:cNvCxnSpPr>
                  <a:cxnSpLocks/>
                </p:cNvCxnSpPr>
                <p:nvPr/>
              </p:nvCxnSpPr>
              <p:spPr>
                <a:xfrm>
                  <a:off x="1411160"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97528415-7AD8-678B-ECC9-794A1A2E490F}"/>
                    </a:ext>
                  </a:extLst>
                </p:cNvPr>
                <p:cNvCxnSpPr>
                  <a:cxnSpLocks/>
                </p:cNvCxnSpPr>
                <p:nvPr/>
              </p:nvCxnSpPr>
              <p:spPr>
                <a:xfrm>
                  <a:off x="1536947"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9882D015-8D44-68F5-0E85-9C5442C1F1BB}"/>
                    </a:ext>
                  </a:extLst>
                </p:cNvPr>
                <p:cNvCxnSpPr>
                  <a:cxnSpLocks/>
                </p:cNvCxnSpPr>
                <p:nvPr/>
              </p:nvCxnSpPr>
              <p:spPr>
                <a:xfrm>
                  <a:off x="1662734"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C0189A9D-F611-267B-099A-6E99503CD466}"/>
                    </a:ext>
                  </a:extLst>
                </p:cNvPr>
                <p:cNvCxnSpPr>
                  <a:cxnSpLocks/>
                </p:cNvCxnSpPr>
                <p:nvPr/>
              </p:nvCxnSpPr>
              <p:spPr>
                <a:xfrm>
                  <a:off x="1788521"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53281AB2-2E94-5F48-B47B-9B8C13B9D1BC}"/>
                    </a:ext>
                  </a:extLst>
                </p:cNvPr>
                <p:cNvCxnSpPr>
                  <a:cxnSpLocks/>
                </p:cNvCxnSpPr>
                <p:nvPr/>
              </p:nvCxnSpPr>
              <p:spPr>
                <a:xfrm>
                  <a:off x="2040095" y="8703325"/>
                  <a:ext cx="0" cy="54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FCF7F2D4-8089-562D-AEA4-C77A62072AD5}"/>
                    </a:ext>
                  </a:extLst>
                </p:cNvPr>
                <p:cNvCxnSpPr>
                  <a:cxnSpLocks/>
                </p:cNvCxnSpPr>
                <p:nvPr/>
              </p:nvCxnSpPr>
              <p:spPr>
                <a:xfrm>
                  <a:off x="1914308"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8DC2DCD7-E47B-B253-90DB-B333E77FD469}"/>
                    </a:ext>
                  </a:extLst>
                </p:cNvPr>
                <p:cNvCxnSpPr>
                  <a:cxnSpLocks/>
                </p:cNvCxnSpPr>
                <p:nvPr/>
              </p:nvCxnSpPr>
              <p:spPr>
                <a:xfrm>
                  <a:off x="2669025"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35062B9F-8AB1-B0D6-BAD9-64DA6D52DEC7}"/>
                    </a:ext>
                  </a:extLst>
                </p:cNvPr>
                <p:cNvCxnSpPr>
                  <a:cxnSpLocks/>
                </p:cNvCxnSpPr>
                <p:nvPr/>
              </p:nvCxnSpPr>
              <p:spPr>
                <a:xfrm>
                  <a:off x="2543243"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B1BC22BB-3A6F-251D-D4A9-56465BABBF88}"/>
                    </a:ext>
                  </a:extLst>
                </p:cNvPr>
                <p:cNvCxnSpPr>
                  <a:cxnSpLocks/>
                </p:cNvCxnSpPr>
                <p:nvPr/>
              </p:nvCxnSpPr>
              <p:spPr>
                <a:xfrm>
                  <a:off x="2417456"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B983C7AA-1ED0-AE38-AAC3-CD5C5FDCDF58}"/>
                    </a:ext>
                  </a:extLst>
                </p:cNvPr>
                <p:cNvCxnSpPr>
                  <a:cxnSpLocks/>
                </p:cNvCxnSpPr>
                <p:nvPr/>
              </p:nvCxnSpPr>
              <p:spPr>
                <a:xfrm>
                  <a:off x="2291669"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81DC1B95-CD06-B747-F329-627F76CCBBB4}"/>
                    </a:ext>
                  </a:extLst>
                </p:cNvPr>
                <p:cNvCxnSpPr>
                  <a:cxnSpLocks/>
                </p:cNvCxnSpPr>
                <p:nvPr/>
              </p:nvCxnSpPr>
              <p:spPr>
                <a:xfrm>
                  <a:off x="2165882"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E75DA860-DC07-6BE9-6B67-17188305697A}"/>
                  </a:ext>
                </a:extLst>
              </p:cNvPr>
              <p:cNvGrpSpPr/>
              <p:nvPr/>
            </p:nvGrpSpPr>
            <p:grpSpPr>
              <a:xfrm>
                <a:off x="10973400" y="6235460"/>
                <a:ext cx="1219200" cy="704809"/>
                <a:chOff x="1411160" y="8523325"/>
                <a:chExt cx="1257865" cy="720000"/>
              </a:xfrm>
            </p:grpSpPr>
            <p:cxnSp>
              <p:nvCxnSpPr>
                <p:cNvPr id="14" name="直接连接符 13">
                  <a:extLst>
                    <a:ext uri="{FF2B5EF4-FFF2-40B4-BE49-F238E27FC236}">
                      <a16:creationId xmlns:a16="http://schemas.microsoft.com/office/drawing/2014/main" id="{D333A1F5-A443-0444-F88D-F5AB071D0B7F}"/>
                    </a:ext>
                  </a:extLst>
                </p:cNvPr>
                <p:cNvCxnSpPr>
                  <a:cxnSpLocks/>
                </p:cNvCxnSpPr>
                <p:nvPr/>
              </p:nvCxnSpPr>
              <p:spPr>
                <a:xfrm>
                  <a:off x="1411160"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E4B96558-ED56-46F7-4961-F36F20D45D2C}"/>
                    </a:ext>
                  </a:extLst>
                </p:cNvPr>
                <p:cNvCxnSpPr>
                  <a:cxnSpLocks/>
                </p:cNvCxnSpPr>
                <p:nvPr/>
              </p:nvCxnSpPr>
              <p:spPr>
                <a:xfrm>
                  <a:off x="1536947"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2930CB76-990B-FF6C-0753-488652E00620}"/>
                    </a:ext>
                  </a:extLst>
                </p:cNvPr>
                <p:cNvCxnSpPr>
                  <a:cxnSpLocks/>
                </p:cNvCxnSpPr>
                <p:nvPr/>
              </p:nvCxnSpPr>
              <p:spPr>
                <a:xfrm>
                  <a:off x="1662734"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BC9D0FB3-E402-34FE-636F-7ABD60787704}"/>
                    </a:ext>
                  </a:extLst>
                </p:cNvPr>
                <p:cNvCxnSpPr>
                  <a:cxnSpLocks/>
                </p:cNvCxnSpPr>
                <p:nvPr/>
              </p:nvCxnSpPr>
              <p:spPr>
                <a:xfrm>
                  <a:off x="1788521"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2181A931-9379-A647-E464-1F685DC536A7}"/>
                    </a:ext>
                  </a:extLst>
                </p:cNvPr>
                <p:cNvCxnSpPr>
                  <a:cxnSpLocks/>
                </p:cNvCxnSpPr>
                <p:nvPr/>
              </p:nvCxnSpPr>
              <p:spPr>
                <a:xfrm>
                  <a:off x="2040095" y="8703325"/>
                  <a:ext cx="0" cy="54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972999F3-34D5-70ED-8311-CD1753425575}"/>
                    </a:ext>
                  </a:extLst>
                </p:cNvPr>
                <p:cNvCxnSpPr>
                  <a:cxnSpLocks/>
                </p:cNvCxnSpPr>
                <p:nvPr/>
              </p:nvCxnSpPr>
              <p:spPr>
                <a:xfrm>
                  <a:off x="1914308"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55989A5B-CA3C-887A-3092-713936C32A93}"/>
                    </a:ext>
                  </a:extLst>
                </p:cNvPr>
                <p:cNvCxnSpPr>
                  <a:cxnSpLocks/>
                </p:cNvCxnSpPr>
                <p:nvPr/>
              </p:nvCxnSpPr>
              <p:spPr>
                <a:xfrm>
                  <a:off x="2669025"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A32499D6-B9F9-0C35-CABD-3B05BD9A4908}"/>
                    </a:ext>
                  </a:extLst>
                </p:cNvPr>
                <p:cNvCxnSpPr>
                  <a:cxnSpLocks/>
                </p:cNvCxnSpPr>
                <p:nvPr/>
              </p:nvCxnSpPr>
              <p:spPr>
                <a:xfrm>
                  <a:off x="2543243"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3B43A049-F8EB-BC70-DA15-D965B7FC9655}"/>
                    </a:ext>
                  </a:extLst>
                </p:cNvPr>
                <p:cNvCxnSpPr>
                  <a:cxnSpLocks/>
                </p:cNvCxnSpPr>
                <p:nvPr/>
              </p:nvCxnSpPr>
              <p:spPr>
                <a:xfrm>
                  <a:off x="2417456"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757C63F4-70DF-86B5-C26F-76D487948C23}"/>
                    </a:ext>
                  </a:extLst>
                </p:cNvPr>
                <p:cNvCxnSpPr>
                  <a:cxnSpLocks/>
                </p:cNvCxnSpPr>
                <p:nvPr/>
              </p:nvCxnSpPr>
              <p:spPr>
                <a:xfrm>
                  <a:off x="2291669"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79462133-5E48-2636-575B-8CE3BEE796E8}"/>
                    </a:ext>
                  </a:extLst>
                </p:cNvPr>
                <p:cNvCxnSpPr>
                  <a:cxnSpLocks/>
                </p:cNvCxnSpPr>
                <p:nvPr/>
              </p:nvCxnSpPr>
              <p:spPr>
                <a:xfrm>
                  <a:off x="2165882"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88" name="组合 87">
              <a:extLst>
                <a:ext uri="{FF2B5EF4-FFF2-40B4-BE49-F238E27FC236}">
                  <a16:creationId xmlns:a16="http://schemas.microsoft.com/office/drawing/2014/main" id="{E71D8ADD-D347-8B79-7DB0-079C13DA2C5C}"/>
                </a:ext>
              </a:extLst>
            </p:cNvPr>
            <p:cNvGrpSpPr/>
            <p:nvPr/>
          </p:nvGrpSpPr>
          <p:grpSpPr>
            <a:xfrm flipH="1">
              <a:off x="10973761" y="6153191"/>
              <a:ext cx="1219200" cy="704809"/>
              <a:chOff x="1411160" y="8523325"/>
              <a:chExt cx="1257865" cy="720000"/>
            </a:xfrm>
          </p:grpSpPr>
          <p:cxnSp>
            <p:nvCxnSpPr>
              <p:cNvPr id="125" name="直接连接符 124">
                <a:extLst>
                  <a:ext uri="{FF2B5EF4-FFF2-40B4-BE49-F238E27FC236}">
                    <a16:creationId xmlns:a16="http://schemas.microsoft.com/office/drawing/2014/main" id="{B18E9929-3F65-2158-F35E-0249E5054E3E}"/>
                  </a:ext>
                </a:extLst>
              </p:cNvPr>
              <p:cNvCxnSpPr>
                <a:cxnSpLocks/>
              </p:cNvCxnSpPr>
              <p:nvPr/>
            </p:nvCxnSpPr>
            <p:spPr>
              <a:xfrm>
                <a:off x="1411160"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id="{3B5AC6B2-65C3-016E-2279-7141FCFC767C}"/>
                  </a:ext>
                </a:extLst>
              </p:cNvPr>
              <p:cNvCxnSpPr>
                <a:cxnSpLocks/>
              </p:cNvCxnSpPr>
              <p:nvPr/>
            </p:nvCxnSpPr>
            <p:spPr>
              <a:xfrm>
                <a:off x="1536947"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id="{CD12C504-0B10-108C-C2F8-D1E46B6C0683}"/>
                  </a:ext>
                </a:extLst>
              </p:cNvPr>
              <p:cNvCxnSpPr>
                <a:cxnSpLocks/>
              </p:cNvCxnSpPr>
              <p:nvPr/>
            </p:nvCxnSpPr>
            <p:spPr>
              <a:xfrm>
                <a:off x="1662734"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id="{94F11B48-CFF1-35B4-05AB-24EC982294DC}"/>
                  </a:ext>
                </a:extLst>
              </p:cNvPr>
              <p:cNvCxnSpPr>
                <a:cxnSpLocks/>
              </p:cNvCxnSpPr>
              <p:nvPr/>
            </p:nvCxnSpPr>
            <p:spPr>
              <a:xfrm>
                <a:off x="1788521"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id="{40C448BA-0A3A-F89B-D374-D57C23E1B8CD}"/>
                  </a:ext>
                </a:extLst>
              </p:cNvPr>
              <p:cNvCxnSpPr>
                <a:cxnSpLocks/>
              </p:cNvCxnSpPr>
              <p:nvPr/>
            </p:nvCxnSpPr>
            <p:spPr>
              <a:xfrm>
                <a:off x="2040095" y="8703325"/>
                <a:ext cx="0" cy="54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id="{686DE09B-8FA1-FDFB-ADE4-26DB537716E6}"/>
                  </a:ext>
                </a:extLst>
              </p:cNvPr>
              <p:cNvCxnSpPr>
                <a:cxnSpLocks/>
              </p:cNvCxnSpPr>
              <p:nvPr/>
            </p:nvCxnSpPr>
            <p:spPr>
              <a:xfrm>
                <a:off x="1914308"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id="{F9915CDF-B25C-ADFD-0202-DA7D16FC8DD0}"/>
                  </a:ext>
                </a:extLst>
              </p:cNvPr>
              <p:cNvCxnSpPr>
                <a:cxnSpLocks/>
              </p:cNvCxnSpPr>
              <p:nvPr/>
            </p:nvCxnSpPr>
            <p:spPr>
              <a:xfrm>
                <a:off x="2669025"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id="{E1C03A27-7E1E-3F6E-52FC-3C319D808914}"/>
                  </a:ext>
                </a:extLst>
              </p:cNvPr>
              <p:cNvCxnSpPr>
                <a:cxnSpLocks/>
              </p:cNvCxnSpPr>
              <p:nvPr/>
            </p:nvCxnSpPr>
            <p:spPr>
              <a:xfrm>
                <a:off x="2543243"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2DF32C35-3C7F-B5D0-31D7-C66E74D28F31}"/>
                  </a:ext>
                </a:extLst>
              </p:cNvPr>
              <p:cNvCxnSpPr>
                <a:cxnSpLocks/>
              </p:cNvCxnSpPr>
              <p:nvPr/>
            </p:nvCxnSpPr>
            <p:spPr>
              <a:xfrm>
                <a:off x="2417456"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id="{CD5B5178-5644-02C0-D827-5EFE1938C888}"/>
                  </a:ext>
                </a:extLst>
              </p:cNvPr>
              <p:cNvCxnSpPr>
                <a:cxnSpLocks/>
              </p:cNvCxnSpPr>
              <p:nvPr/>
            </p:nvCxnSpPr>
            <p:spPr>
              <a:xfrm>
                <a:off x="2291669"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id="{57FDB492-A71E-04CB-E6C6-6506363A9837}"/>
                  </a:ext>
                </a:extLst>
              </p:cNvPr>
              <p:cNvCxnSpPr>
                <a:cxnSpLocks/>
              </p:cNvCxnSpPr>
              <p:nvPr/>
            </p:nvCxnSpPr>
            <p:spPr>
              <a:xfrm>
                <a:off x="2165882"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89" name="组合 88">
              <a:extLst>
                <a:ext uri="{FF2B5EF4-FFF2-40B4-BE49-F238E27FC236}">
                  <a16:creationId xmlns:a16="http://schemas.microsoft.com/office/drawing/2014/main" id="{6AB248ED-9F3A-5DD2-0C05-171AB8E995B8}"/>
                </a:ext>
              </a:extLst>
            </p:cNvPr>
            <p:cNvGrpSpPr/>
            <p:nvPr/>
          </p:nvGrpSpPr>
          <p:grpSpPr>
            <a:xfrm flipH="1">
              <a:off x="9748617" y="6153191"/>
              <a:ext cx="1219200" cy="704809"/>
              <a:chOff x="1411160" y="8523325"/>
              <a:chExt cx="1257865" cy="720000"/>
            </a:xfrm>
          </p:grpSpPr>
          <p:cxnSp>
            <p:nvCxnSpPr>
              <p:cNvPr id="114" name="直接连接符 113">
                <a:extLst>
                  <a:ext uri="{FF2B5EF4-FFF2-40B4-BE49-F238E27FC236}">
                    <a16:creationId xmlns:a16="http://schemas.microsoft.com/office/drawing/2014/main" id="{3152187E-8FDB-163F-B85A-DA5DB0B524B4}"/>
                  </a:ext>
                </a:extLst>
              </p:cNvPr>
              <p:cNvCxnSpPr>
                <a:cxnSpLocks/>
              </p:cNvCxnSpPr>
              <p:nvPr/>
            </p:nvCxnSpPr>
            <p:spPr>
              <a:xfrm>
                <a:off x="1411160"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id="{1C145CC8-1D1F-2510-8E78-8DCD2001759C}"/>
                  </a:ext>
                </a:extLst>
              </p:cNvPr>
              <p:cNvCxnSpPr>
                <a:cxnSpLocks/>
              </p:cNvCxnSpPr>
              <p:nvPr/>
            </p:nvCxnSpPr>
            <p:spPr>
              <a:xfrm>
                <a:off x="1536947"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4F679A63-6FA4-AB12-F0B4-F35B08676B9D}"/>
                  </a:ext>
                </a:extLst>
              </p:cNvPr>
              <p:cNvCxnSpPr>
                <a:cxnSpLocks/>
              </p:cNvCxnSpPr>
              <p:nvPr/>
            </p:nvCxnSpPr>
            <p:spPr>
              <a:xfrm>
                <a:off x="1662734"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A8093534-4F89-BF3E-AC52-DC44B48B31F3}"/>
                  </a:ext>
                </a:extLst>
              </p:cNvPr>
              <p:cNvCxnSpPr>
                <a:cxnSpLocks/>
              </p:cNvCxnSpPr>
              <p:nvPr/>
            </p:nvCxnSpPr>
            <p:spPr>
              <a:xfrm>
                <a:off x="1788521"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0EAB296A-ACB4-AFC9-3AE5-54BC7C60C4AE}"/>
                  </a:ext>
                </a:extLst>
              </p:cNvPr>
              <p:cNvCxnSpPr>
                <a:cxnSpLocks/>
              </p:cNvCxnSpPr>
              <p:nvPr/>
            </p:nvCxnSpPr>
            <p:spPr>
              <a:xfrm>
                <a:off x="2040095" y="8703325"/>
                <a:ext cx="0" cy="54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id="{8EAAC41C-0C05-B7D1-B373-53309750F3FB}"/>
                  </a:ext>
                </a:extLst>
              </p:cNvPr>
              <p:cNvCxnSpPr>
                <a:cxnSpLocks/>
              </p:cNvCxnSpPr>
              <p:nvPr/>
            </p:nvCxnSpPr>
            <p:spPr>
              <a:xfrm>
                <a:off x="1914308"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id="{E8889443-5DCD-64A6-B76D-3313A482E7A7}"/>
                  </a:ext>
                </a:extLst>
              </p:cNvPr>
              <p:cNvCxnSpPr>
                <a:cxnSpLocks/>
              </p:cNvCxnSpPr>
              <p:nvPr/>
            </p:nvCxnSpPr>
            <p:spPr>
              <a:xfrm>
                <a:off x="2669025"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id="{7F772309-6994-7884-0689-53F1E3DB6343}"/>
                  </a:ext>
                </a:extLst>
              </p:cNvPr>
              <p:cNvCxnSpPr>
                <a:cxnSpLocks/>
              </p:cNvCxnSpPr>
              <p:nvPr/>
            </p:nvCxnSpPr>
            <p:spPr>
              <a:xfrm>
                <a:off x="2543243"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id="{355F3896-40BD-916A-3A3B-35D519CA76F4}"/>
                  </a:ext>
                </a:extLst>
              </p:cNvPr>
              <p:cNvCxnSpPr>
                <a:cxnSpLocks/>
              </p:cNvCxnSpPr>
              <p:nvPr/>
            </p:nvCxnSpPr>
            <p:spPr>
              <a:xfrm>
                <a:off x="2417456"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id="{2E937818-9514-52EE-C5F5-F60D1BC6A306}"/>
                  </a:ext>
                </a:extLst>
              </p:cNvPr>
              <p:cNvCxnSpPr>
                <a:cxnSpLocks/>
              </p:cNvCxnSpPr>
              <p:nvPr/>
            </p:nvCxnSpPr>
            <p:spPr>
              <a:xfrm>
                <a:off x="2291669"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id="{4EDA09A5-35C3-5440-54B5-68435CD5296C}"/>
                  </a:ext>
                </a:extLst>
              </p:cNvPr>
              <p:cNvCxnSpPr>
                <a:cxnSpLocks/>
              </p:cNvCxnSpPr>
              <p:nvPr/>
            </p:nvCxnSpPr>
            <p:spPr>
              <a:xfrm>
                <a:off x="2165882"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90" name="组合 89">
              <a:extLst>
                <a:ext uri="{FF2B5EF4-FFF2-40B4-BE49-F238E27FC236}">
                  <a16:creationId xmlns:a16="http://schemas.microsoft.com/office/drawing/2014/main" id="{7DD7BE7C-4578-00E6-D1AA-75655295BC51}"/>
                </a:ext>
              </a:extLst>
            </p:cNvPr>
            <p:cNvGrpSpPr/>
            <p:nvPr/>
          </p:nvGrpSpPr>
          <p:grpSpPr>
            <a:xfrm flipH="1">
              <a:off x="8528814" y="6153191"/>
              <a:ext cx="1219200" cy="704809"/>
              <a:chOff x="1411160" y="8523325"/>
              <a:chExt cx="1257865" cy="720000"/>
            </a:xfrm>
          </p:grpSpPr>
          <p:cxnSp>
            <p:nvCxnSpPr>
              <p:cNvPr id="103" name="直接连接符 102">
                <a:extLst>
                  <a:ext uri="{FF2B5EF4-FFF2-40B4-BE49-F238E27FC236}">
                    <a16:creationId xmlns:a16="http://schemas.microsoft.com/office/drawing/2014/main" id="{9A8B3F5B-2025-C02C-457B-6A9E6477C713}"/>
                  </a:ext>
                </a:extLst>
              </p:cNvPr>
              <p:cNvCxnSpPr>
                <a:cxnSpLocks/>
              </p:cNvCxnSpPr>
              <p:nvPr/>
            </p:nvCxnSpPr>
            <p:spPr>
              <a:xfrm>
                <a:off x="1411160"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id="{05EB9C4F-7EE9-BF25-5557-6F3F560C8E2B}"/>
                  </a:ext>
                </a:extLst>
              </p:cNvPr>
              <p:cNvCxnSpPr>
                <a:cxnSpLocks/>
              </p:cNvCxnSpPr>
              <p:nvPr/>
            </p:nvCxnSpPr>
            <p:spPr>
              <a:xfrm>
                <a:off x="1536947"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B8788F9D-CB2C-70A5-77F4-45E8C262C33B}"/>
                  </a:ext>
                </a:extLst>
              </p:cNvPr>
              <p:cNvCxnSpPr>
                <a:cxnSpLocks/>
              </p:cNvCxnSpPr>
              <p:nvPr/>
            </p:nvCxnSpPr>
            <p:spPr>
              <a:xfrm>
                <a:off x="1662734"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id="{314DE253-CD58-DA0C-136F-2CF544DFFCFA}"/>
                  </a:ext>
                </a:extLst>
              </p:cNvPr>
              <p:cNvCxnSpPr>
                <a:cxnSpLocks/>
              </p:cNvCxnSpPr>
              <p:nvPr/>
            </p:nvCxnSpPr>
            <p:spPr>
              <a:xfrm>
                <a:off x="1788521"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id="{B97A2301-0E7B-3C91-C07B-E3601C1D85F7}"/>
                  </a:ext>
                </a:extLst>
              </p:cNvPr>
              <p:cNvCxnSpPr>
                <a:cxnSpLocks/>
              </p:cNvCxnSpPr>
              <p:nvPr/>
            </p:nvCxnSpPr>
            <p:spPr>
              <a:xfrm>
                <a:off x="2040095" y="8703325"/>
                <a:ext cx="0" cy="54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id="{67763E99-2DAA-9A33-1358-4C8DB0BC67C3}"/>
                  </a:ext>
                </a:extLst>
              </p:cNvPr>
              <p:cNvCxnSpPr>
                <a:cxnSpLocks/>
              </p:cNvCxnSpPr>
              <p:nvPr/>
            </p:nvCxnSpPr>
            <p:spPr>
              <a:xfrm>
                <a:off x="1914308"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id="{21A0A863-7B1A-5870-16E1-14CDAAFC2090}"/>
                  </a:ext>
                </a:extLst>
              </p:cNvPr>
              <p:cNvCxnSpPr>
                <a:cxnSpLocks/>
              </p:cNvCxnSpPr>
              <p:nvPr/>
            </p:nvCxnSpPr>
            <p:spPr>
              <a:xfrm>
                <a:off x="2669025"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CD0B408C-BF19-EB05-A45E-4A57CD6ED813}"/>
                  </a:ext>
                </a:extLst>
              </p:cNvPr>
              <p:cNvCxnSpPr>
                <a:cxnSpLocks/>
              </p:cNvCxnSpPr>
              <p:nvPr/>
            </p:nvCxnSpPr>
            <p:spPr>
              <a:xfrm>
                <a:off x="2543243"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id="{D1A41E43-12BA-CBD7-7047-6C43804D80CE}"/>
                  </a:ext>
                </a:extLst>
              </p:cNvPr>
              <p:cNvCxnSpPr>
                <a:cxnSpLocks/>
              </p:cNvCxnSpPr>
              <p:nvPr/>
            </p:nvCxnSpPr>
            <p:spPr>
              <a:xfrm>
                <a:off x="2417456"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7ED8A094-DF88-3063-2A16-3CAD29B130B7}"/>
                  </a:ext>
                </a:extLst>
              </p:cNvPr>
              <p:cNvCxnSpPr>
                <a:cxnSpLocks/>
              </p:cNvCxnSpPr>
              <p:nvPr/>
            </p:nvCxnSpPr>
            <p:spPr>
              <a:xfrm>
                <a:off x="2291669"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id="{2F3F44F1-078E-6F32-8C0D-2CA4A7446E7C}"/>
                  </a:ext>
                </a:extLst>
              </p:cNvPr>
              <p:cNvCxnSpPr>
                <a:cxnSpLocks/>
              </p:cNvCxnSpPr>
              <p:nvPr/>
            </p:nvCxnSpPr>
            <p:spPr>
              <a:xfrm>
                <a:off x="2165882"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91" name="组合 90">
              <a:extLst>
                <a:ext uri="{FF2B5EF4-FFF2-40B4-BE49-F238E27FC236}">
                  <a16:creationId xmlns:a16="http://schemas.microsoft.com/office/drawing/2014/main" id="{BC317DFE-93A3-D6AF-A32B-7C64EB8DD4EB}"/>
                </a:ext>
              </a:extLst>
            </p:cNvPr>
            <p:cNvGrpSpPr/>
            <p:nvPr/>
          </p:nvGrpSpPr>
          <p:grpSpPr>
            <a:xfrm flipH="1">
              <a:off x="7314702" y="6153191"/>
              <a:ext cx="1219200" cy="704809"/>
              <a:chOff x="1411160" y="8523325"/>
              <a:chExt cx="1257865" cy="720000"/>
            </a:xfrm>
          </p:grpSpPr>
          <p:cxnSp>
            <p:nvCxnSpPr>
              <p:cNvPr id="92" name="直接连接符 91">
                <a:extLst>
                  <a:ext uri="{FF2B5EF4-FFF2-40B4-BE49-F238E27FC236}">
                    <a16:creationId xmlns:a16="http://schemas.microsoft.com/office/drawing/2014/main" id="{C5A2B71D-AC67-1440-614F-6C3D696F9E27}"/>
                  </a:ext>
                </a:extLst>
              </p:cNvPr>
              <p:cNvCxnSpPr>
                <a:cxnSpLocks/>
              </p:cNvCxnSpPr>
              <p:nvPr/>
            </p:nvCxnSpPr>
            <p:spPr>
              <a:xfrm>
                <a:off x="1411160"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692FD1B6-478A-704B-D8CE-E2C9018F59A1}"/>
                  </a:ext>
                </a:extLst>
              </p:cNvPr>
              <p:cNvCxnSpPr>
                <a:cxnSpLocks/>
              </p:cNvCxnSpPr>
              <p:nvPr/>
            </p:nvCxnSpPr>
            <p:spPr>
              <a:xfrm>
                <a:off x="1536947"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58FFD0DE-1892-1525-A390-C9A88968FC48}"/>
                  </a:ext>
                </a:extLst>
              </p:cNvPr>
              <p:cNvCxnSpPr>
                <a:cxnSpLocks/>
              </p:cNvCxnSpPr>
              <p:nvPr/>
            </p:nvCxnSpPr>
            <p:spPr>
              <a:xfrm>
                <a:off x="1662734"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A62D4AD1-A1F3-E6E8-4FC3-8AF1FFDCDC1D}"/>
                  </a:ext>
                </a:extLst>
              </p:cNvPr>
              <p:cNvCxnSpPr>
                <a:cxnSpLocks/>
              </p:cNvCxnSpPr>
              <p:nvPr/>
            </p:nvCxnSpPr>
            <p:spPr>
              <a:xfrm>
                <a:off x="1788521"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A7130A65-0C49-4BCA-9C6D-50879BE40DFB}"/>
                  </a:ext>
                </a:extLst>
              </p:cNvPr>
              <p:cNvCxnSpPr>
                <a:cxnSpLocks/>
              </p:cNvCxnSpPr>
              <p:nvPr/>
            </p:nvCxnSpPr>
            <p:spPr>
              <a:xfrm>
                <a:off x="2040095" y="8703325"/>
                <a:ext cx="0" cy="54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049E9C29-0E7D-BCE5-1790-E1F4EED3314E}"/>
                  </a:ext>
                </a:extLst>
              </p:cNvPr>
              <p:cNvCxnSpPr>
                <a:cxnSpLocks/>
              </p:cNvCxnSpPr>
              <p:nvPr/>
            </p:nvCxnSpPr>
            <p:spPr>
              <a:xfrm>
                <a:off x="1914308"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4EE8498D-9E22-9B56-131A-52B6D4F9F9FC}"/>
                  </a:ext>
                </a:extLst>
              </p:cNvPr>
              <p:cNvCxnSpPr>
                <a:cxnSpLocks/>
              </p:cNvCxnSpPr>
              <p:nvPr/>
            </p:nvCxnSpPr>
            <p:spPr>
              <a:xfrm>
                <a:off x="2669025" y="8523325"/>
                <a:ext cx="0" cy="720000"/>
              </a:xfrm>
              <a:prstGeom prst="line">
                <a:avLst/>
              </a:prstGeom>
              <a:ln w="190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id="{16E3FDE7-7666-EFA8-809E-90A104112328}"/>
                  </a:ext>
                </a:extLst>
              </p:cNvPr>
              <p:cNvCxnSpPr>
                <a:cxnSpLocks/>
              </p:cNvCxnSpPr>
              <p:nvPr/>
            </p:nvCxnSpPr>
            <p:spPr>
              <a:xfrm>
                <a:off x="2543243"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5D06A8A4-1792-1E4E-3E74-B5371E5AE4AA}"/>
                  </a:ext>
                </a:extLst>
              </p:cNvPr>
              <p:cNvCxnSpPr>
                <a:cxnSpLocks/>
              </p:cNvCxnSpPr>
              <p:nvPr/>
            </p:nvCxnSpPr>
            <p:spPr>
              <a:xfrm>
                <a:off x="2417456"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id="{8E57AC3E-6792-6932-94E1-A7BDF12AF78F}"/>
                  </a:ext>
                </a:extLst>
              </p:cNvPr>
              <p:cNvCxnSpPr>
                <a:cxnSpLocks/>
              </p:cNvCxnSpPr>
              <p:nvPr/>
            </p:nvCxnSpPr>
            <p:spPr>
              <a:xfrm>
                <a:off x="2291669"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id="{7801AAD5-E9F7-D1FC-53EF-2CA9C97D6E46}"/>
                  </a:ext>
                </a:extLst>
              </p:cNvPr>
              <p:cNvCxnSpPr>
                <a:cxnSpLocks/>
              </p:cNvCxnSpPr>
              <p:nvPr/>
            </p:nvCxnSpPr>
            <p:spPr>
              <a:xfrm>
                <a:off x="2165882" y="8883325"/>
                <a:ext cx="0" cy="360000"/>
              </a:xfrm>
              <a:prstGeom prst="line">
                <a:avLst/>
              </a:prstGeom>
              <a:ln w="6350">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grpSp>
      <p:sp>
        <p:nvSpPr>
          <p:cNvPr id="136" name="矩形 135">
            <a:extLst>
              <a:ext uri="{FF2B5EF4-FFF2-40B4-BE49-F238E27FC236}">
                <a16:creationId xmlns:a16="http://schemas.microsoft.com/office/drawing/2014/main" id="{6F09BA00-7B28-AF51-B286-92C708E8F722}"/>
              </a:ext>
            </a:extLst>
          </p:cNvPr>
          <p:cNvSpPr/>
          <p:nvPr userDrawn="1"/>
        </p:nvSpPr>
        <p:spPr>
          <a:xfrm>
            <a:off x="0" y="6678000"/>
            <a:ext cx="12192000" cy="18000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65703721"/>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结尾">
    <p:spTree>
      <p:nvGrpSpPr>
        <p:cNvPr id="1" name=""/>
        <p:cNvGrpSpPr/>
        <p:nvPr/>
      </p:nvGrpSpPr>
      <p:grpSpPr>
        <a:xfrm>
          <a:off x="0" y="0"/>
          <a:ext cx="0" cy="0"/>
          <a:chOff x="0" y="0"/>
          <a:chExt cx="0" cy="0"/>
        </a:xfrm>
      </p:grpSpPr>
      <p:grpSp>
        <p:nvGrpSpPr>
          <p:cNvPr id="111" name="组合 110">
            <a:extLst>
              <a:ext uri="{FF2B5EF4-FFF2-40B4-BE49-F238E27FC236}">
                <a16:creationId xmlns:a16="http://schemas.microsoft.com/office/drawing/2014/main" id="{38619196-AB1D-3223-4A2C-134495F1DAF9}"/>
              </a:ext>
            </a:extLst>
          </p:cNvPr>
          <p:cNvGrpSpPr/>
          <p:nvPr userDrawn="1"/>
        </p:nvGrpSpPr>
        <p:grpSpPr>
          <a:xfrm>
            <a:off x="0" y="0"/>
            <a:ext cx="12192000" cy="6858000"/>
            <a:chOff x="0" y="0"/>
            <a:chExt cx="12192000" cy="6858000"/>
          </a:xfrm>
        </p:grpSpPr>
        <p:sp>
          <p:nvSpPr>
            <p:cNvPr id="112" name="矩形 111">
              <a:extLst>
                <a:ext uri="{FF2B5EF4-FFF2-40B4-BE49-F238E27FC236}">
                  <a16:creationId xmlns:a16="http://schemas.microsoft.com/office/drawing/2014/main" id="{4A2F045B-4A27-1F09-F7D7-48757F6F1F5F}"/>
                </a:ext>
              </a:extLst>
            </p:cNvPr>
            <p:cNvSpPr/>
            <p:nvPr/>
          </p:nvSpPr>
          <p:spPr>
            <a:xfrm>
              <a:off x="0" y="1184262"/>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a:extLst>
                <a:ext uri="{FF2B5EF4-FFF2-40B4-BE49-F238E27FC236}">
                  <a16:creationId xmlns:a16="http://schemas.microsoft.com/office/drawing/2014/main" id="{24AC87CA-243A-4F7E-F1F5-794EEDBA8344}"/>
                </a:ext>
              </a:extLst>
            </p:cNvPr>
            <p:cNvSpPr/>
            <p:nvPr/>
          </p:nvSpPr>
          <p:spPr>
            <a:xfrm>
              <a:off x="9032176" y="1184262"/>
              <a:ext cx="901775" cy="944628"/>
            </a:xfrm>
            <a:prstGeom prst="rect">
              <a:avLst/>
            </a:prstGeom>
            <a:solidFill>
              <a:schemeClr val="accent2">
                <a:lumMod val="20000"/>
                <a:lumOff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矩形 113">
              <a:extLst>
                <a:ext uri="{FF2B5EF4-FFF2-40B4-BE49-F238E27FC236}">
                  <a16:creationId xmlns:a16="http://schemas.microsoft.com/office/drawing/2014/main" id="{A2F14090-3C9E-7507-1CDF-E2191CECB889}"/>
                </a:ext>
              </a:extLst>
            </p:cNvPr>
            <p:cNvSpPr/>
            <p:nvPr/>
          </p:nvSpPr>
          <p:spPr>
            <a:xfrm>
              <a:off x="10161198" y="1184262"/>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矩形 114">
              <a:extLst>
                <a:ext uri="{FF2B5EF4-FFF2-40B4-BE49-F238E27FC236}">
                  <a16:creationId xmlns:a16="http://schemas.microsoft.com/office/drawing/2014/main" id="{AB8E65E3-760D-655D-6762-6964D2B0C4C1}"/>
                </a:ext>
              </a:extLst>
            </p:cNvPr>
            <p:cNvSpPr/>
            <p:nvPr/>
          </p:nvSpPr>
          <p:spPr>
            <a:xfrm>
              <a:off x="1129022" y="1184262"/>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矩形 115">
              <a:extLst>
                <a:ext uri="{FF2B5EF4-FFF2-40B4-BE49-F238E27FC236}">
                  <a16:creationId xmlns:a16="http://schemas.microsoft.com/office/drawing/2014/main" id="{8DAC66C6-04A9-AA67-D03D-EBEB37DF0904}"/>
                </a:ext>
              </a:extLst>
            </p:cNvPr>
            <p:cNvSpPr/>
            <p:nvPr/>
          </p:nvSpPr>
          <p:spPr>
            <a:xfrm>
              <a:off x="2258044" y="1184262"/>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116">
              <a:extLst>
                <a:ext uri="{FF2B5EF4-FFF2-40B4-BE49-F238E27FC236}">
                  <a16:creationId xmlns:a16="http://schemas.microsoft.com/office/drawing/2014/main" id="{679A97A2-D2E2-5838-B956-771B9C4FBAA3}"/>
                </a:ext>
              </a:extLst>
            </p:cNvPr>
            <p:cNvSpPr/>
            <p:nvPr/>
          </p:nvSpPr>
          <p:spPr>
            <a:xfrm>
              <a:off x="3387066" y="1184262"/>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矩形 117">
              <a:extLst>
                <a:ext uri="{FF2B5EF4-FFF2-40B4-BE49-F238E27FC236}">
                  <a16:creationId xmlns:a16="http://schemas.microsoft.com/office/drawing/2014/main" id="{1298F610-ED7F-02D2-27A5-62C1C32F7AEC}"/>
                </a:ext>
              </a:extLst>
            </p:cNvPr>
            <p:cNvSpPr/>
            <p:nvPr/>
          </p:nvSpPr>
          <p:spPr>
            <a:xfrm>
              <a:off x="4516088" y="1184262"/>
              <a:ext cx="901775" cy="944628"/>
            </a:xfrm>
            <a:prstGeom prst="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a16="http://schemas.microsoft.com/office/drawing/2014/main" id="{1217F22E-43A4-306A-7FAF-2BF8ED64C973}"/>
                </a:ext>
              </a:extLst>
            </p:cNvPr>
            <p:cNvSpPr/>
            <p:nvPr/>
          </p:nvSpPr>
          <p:spPr>
            <a:xfrm>
              <a:off x="5645110" y="1184262"/>
              <a:ext cx="901775" cy="944628"/>
            </a:xfrm>
            <a:prstGeom prst="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矩形 119">
              <a:extLst>
                <a:ext uri="{FF2B5EF4-FFF2-40B4-BE49-F238E27FC236}">
                  <a16:creationId xmlns:a16="http://schemas.microsoft.com/office/drawing/2014/main" id="{7A528084-2D34-FCAB-578B-F5178E2D6DBF}"/>
                </a:ext>
              </a:extLst>
            </p:cNvPr>
            <p:cNvSpPr/>
            <p:nvPr/>
          </p:nvSpPr>
          <p:spPr>
            <a:xfrm>
              <a:off x="6774132" y="1184262"/>
              <a:ext cx="901775" cy="944628"/>
            </a:xfrm>
            <a:prstGeom prst="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矩形 120">
              <a:extLst>
                <a:ext uri="{FF2B5EF4-FFF2-40B4-BE49-F238E27FC236}">
                  <a16:creationId xmlns:a16="http://schemas.microsoft.com/office/drawing/2014/main" id="{F7B6779F-6AA8-1C2C-B6C9-AFD4A3BC83F0}"/>
                </a:ext>
              </a:extLst>
            </p:cNvPr>
            <p:cNvSpPr/>
            <p:nvPr/>
          </p:nvSpPr>
          <p:spPr>
            <a:xfrm>
              <a:off x="7903154" y="1184262"/>
              <a:ext cx="901775" cy="944628"/>
            </a:xfrm>
            <a:prstGeom prst="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矩形 121">
              <a:extLst>
                <a:ext uri="{FF2B5EF4-FFF2-40B4-BE49-F238E27FC236}">
                  <a16:creationId xmlns:a16="http://schemas.microsoft.com/office/drawing/2014/main" id="{6BD4D6D1-F55A-863B-1400-5654751FE485}"/>
                </a:ext>
              </a:extLst>
            </p:cNvPr>
            <p:cNvSpPr/>
            <p:nvPr/>
          </p:nvSpPr>
          <p:spPr>
            <a:xfrm>
              <a:off x="11290225" y="1184262"/>
              <a:ext cx="901775" cy="944628"/>
            </a:xfrm>
            <a:prstGeom prst="rect">
              <a:avLst/>
            </a:prstGeom>
            <a:solidFill>
              <a:schemeClr val="accent1">
                <a:lumMod val="75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矩形 122">
              <a:extLst>
                <a:ext uri="{FF2B5EF4-FFF2-40B4-BE49-F238E27FC236}">
                  <a16:creationId xmlns:a16="http://schemas.microsoft.com/office/drawing/2014/main" id="{0AB6E060-6FC0-EE64-1DA8-E8CDE5A2DBCD}"/>
                </a:ext>
              </a:extLst>
            </p:cNvPr>
            <p:cNvSpPr/>
            <p:nvPr/>
          </p:nvSpPr>
          <p:spPr>
            <a:xfrm>
              <a:off x="0" y="2368524"/>
              <a:ext cx="901775" cy="944628"/>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矩形 123">
              <a:extLst>
                <a:ext uri="{FF2B5EF4-FFF2-40B4-BE49-F238E27FC236}">
                  <a16:creationId xmlns:a16="http://schemas.microsoft.com/office/drawing/2014/main" id="{E5831713-5C3A-C1EF-BD24-93FB6F2B95EC}"/>
                </a:ext>
              </a:extLst>
            </p:cNvPr>
            <p:cNvSpPr/>
            <p:nvPr/>
          </p:nvSpPr>
          <p:spPr>
            <a:xfrm>
              <a:off x="9032176" y="2368524"/>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矩形 124">
              <a:extLst>
                <a:ext uri="{FF2B5EF4-FFF2-40B4-BE49-F238E27FC236}">
                  <a16:creationId xmlns:a16="http://schemas.microsoft.com/office/drawing/2014/main" id="{EFD77B72-3095-6DAE-5EE8-E5EE3C4F00A1}"/>
                </a:ext>
              </a:extLst>
            </p:cNvPr>
            <p:cNvSpPr/>
            <p:nvPr/>
          </p:nvSpPr>
          <p:spPr>
            <a:xfrm>
              <a:off x="1129022" y="2368524"/>
              <a:ext cx="901775" cy="944628"/>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矩形 125">
              <a:extLst>
                <a:ext uri="{FF2B5EF4-FFF2-40B4-BE49-F238E27FC236}">
                  <a16:creationId xmlns:a16="http://schemas.microsoft.com/office/drawing/2014/main" id="{DFBD4E42-F282-62A5-DFFD-17D0E9D411FC}"/>
                </a:ext>
              </a:extLst>
            </p:cNvPr>
            <p:cNvSpPr/>
            <p:nvPr/>
          </p:nvSpPr>
          <p:spPr>
            <a:xfrm>
              <a:off x="3387066" y="2368524"/>
              <a:ext cx="901775" cy="944628"/>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矩形 126">
              <a:extLst>
                <a:ext uri="{FF2B5EF4-FFF2-40B4-BE49-F238E27FC236}">
                  <a16:creationId xmlns:a16="http://schemas.microsoft.com/office/drawing/2014/main" id="{E951315E-20C9-F123-1D67-8AE402B262FD}"/>
                </a:ext>
              </a:extLst>
            </p:cNvPr>
            <p:cNvSpPr/>
            <p:nvPr/>
          </p:nvSpPr>
          <p:spPr>
            <a:xfrm>
              <a:off x="4516088" y="2368524"/>
              <a:ext cx="901775" cy="944628"/>
            </a:xfrm>
            <a:prstGeom prst="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矩形 127">
              <a:extLst>
                <a:ext uri="{FF2B5EF4-FFF2-40B4-BE49-F238E27FC236}">
                  <a16:creationId xmlns:a16="http://schemas.microsoft.com/office/drawing/2014/main" id="{2A33C142-091E-57E6-0FA7-5BD9BB1C1FC9}"/>
                </a:ext>
              </a:extLst>
            </p:cNvPr>
            <p:cNvSpPr/>
            <p:nvPr/>
          </p:nvSpPr>
          <p:spPr>
            <a:xfrm>
              <a:off x="5645110" y="2368524"/>
              <a:ext cx="901775" cy="944628"/>
            </a:xfrm>
            <a:prstGeom prst="rect">
              <a:avLst/>
            </a:prstGeom>
            <a:solidFill>
              <a:schemeClr val="accent2">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矩形 128">
              <a:extLst>
                <a:ext uri="{FF2B5EF4-FFF2-40B4-BE49-F238E27FC236}">
                  <a16:creationId xmlns:a16="http://schemas.microsoft.com/office/drawing/2014/main" id="{C42436DA-2C6A-BBF0-9AFC-457400225E9A}"/>
                </a:ext>
              </a:extLst>
            </p:cNvPr>
            <p:cNvSpPr/>
            <p:nvPr/>
          </p:nvSpPr>
          <p:spPr>
            <a:xfrm>
              <a:off x="6774132" y="2368524"/>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矩形 129">
              <a:extLst>
                <a:ext uri="{FF2B5EF4-FFF2-40B4-BE49-F238E27FC236}">
                  <a16:creationId xmlns:a16="http://schemas.microsoft.com/office/drawing/2014/main" id="{E82474A8-E5CB-B288-B3ED-BA9978541E1F}"/>
                </a:ext>
              </a:extLst>
            </p:cNvPr>
            <p:cNvSpPr/>
            <p:nvPr/>
          </p:nvSpPr>
          <p:spPr>
            <a:xfrm>
              <a:off x="7903154" y="2368524"/>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矩形 130">
              <a:extLst>
                <a:ext uri="{FF2B5EF4-FFF2-40B4-BE49-F238E27FC236}">
                  <a16:creationId xmlns:a16="http://schemas.microsoft.com/office/drawing/2014/main" id="{B7C3552C-636F-1920-665A-DB456B23BB2E}"/>
                </a:ext>
              </a:extLst>
            </p:cNvPr>
            <p:cNvSpPr/>
            <p:nvPr/>
          </p:nvSpPr>
          <p:spPr>
            <a:xfrm>
              <a:off x="10161198" y="2368524"/>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矩形 131">
              <a:extLst>
                <a:ext uri="{FF2B5EF4-FFF2-40B4-BE49-F238E27FC236}">
                  <a16:creationId xmlns:a16="http://schemas.microsoft.com/office/drawing/2014/main" id="{950C939B-482F-675F-6BF6-1A1899B6D09D}"/>
                </a:ext>
              </a:extLst>
            </p:cNvPr>
            <p:cNvSpPr/>
            <p:nvPr/>
          </p:nvSpPr>
          <p:spPr>
            <a:xfrm>
              <a:off x="11290225" y="2368524"/>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矩形 132">
              <a:extLst>
                <a:ext uri="{FF2B5EF4-FFF2-40B4-BE49-F238E27FC236}">
                  <a16:creationId xmlns:a16="http://schemas.microsoft.com/office/drawing/2014/main" id="{EAAE68C4-1692-E34C-C6B8-22E0F79B11A3}"/>
                </a:ext>
              </a:extLst>
            </p:cNvPr>
            <p:cNvSpPr/>
            <p:nvPr/>
          </p:nvSpPr>
          <p:spPr>
            <a:xfrm>
              <a:off x="2258044" y="2368524"/>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a:extLst>
                <a:ext uri="{FF2B5EF4-FFF2-40B4-BE49-F238E27FC236}">
                  <a16:creationId xmlns:a16="http://schemas.microsoft.com/office/drawing/2014/main" id="{C398F99F-25D2-7536-E7AA-73283155C030}"/>
                </a:ext>
              </a:extLst>
            </p:cNvPr>
            <p:cNvSpPr/>
            <p:nvPr/>
          </p:nvSpPr>
          <p:spPr>
            <a:xfrm>
              <a:off x="0" y="4737048"/>
              <a:ext cx="901775" cy="944628"/>
            </a:xfrm>
            <a:prstGeom prst="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矩形 134">
              <a:extLst>
                <a:ext uri="{FF2B5EF4-FFF2-40B4-BE49-F238E27FC236}">
                  <a16:creationId xmlns:a16="http://schemas.microsoft.com/office/drawing/2014/main" id="{0C69A416-420A-D55C-5368-46CBFBCDB8CC}"/>
                </a:ext>
              </a:extLst>
            </p:cNvPr>
            <p:cNvSpPr/>
            <p:nvPr/>
          </p:nvSpPr>
          <p:spPr>
            <a:xfrm>
              <a:off x="9032183" y="4737048"/>
              <a:ext cx="901775" cy="944628"/>
            </a:xfrm>
            <a:prstGeom prst="rect">
              <a:avLst/>
            </a:prstGeom>
            <a:solidFill>
              <a:schemeClr val="accent3">
                <a:lumMod val="60000"/>
                <a:lumOff val="4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矩形 135">
              <a:extLst>
                <a:ext uri="{FF2B5EF4-FFF2-40B4-BE49-F238E27FC236}">
                  <a16:creationId xmlns:a16="http://schemas.microsoft.com/office/drawing/2014/main" id="{DA47A271-349C-0C71-F125-622D843F959F}"/>
                </a:ext>
              </a:extLst>
            </p:cNvPr>
            <p:cNvSpPr/>
            <p:nvPr/>
          </p:nvSpPr>
          <p:spPr>
            <a:xfrm>
              <a:off x="1129023" y="4737048"/>
              <a:ext cx="901775" cy="944628"/>
            </a:xfrm>
            <a:prstGeom prst="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矩形 136">
              <a:extLst>
                <a:ext uri="{FF2B5EF4-FFF2-40B4-BE49-F238E27FC236}">
                  <a16:creationId xmlns:a16="http://schemas.microsoft.com/office/drawing/2014/main" id="{68BAC298-1F8C-1FF1-A47D-1AD3CD746693}"/>
                </a:ext>
              </a:extLst>
            </p:cNvPr>
            <p:cNvSpPr/>
            <p:nvPr/>
          </p:nvSpPr>
          <p:spPr>
            <a:xfrm>
              <a:off x="2258046" y="4737048"/>
              <a:ext cx="901775" cy="944628"/>
            </a:xfrm>
            <a:prstGeom prst="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a:extLst>
                <a:ext uri="{FF2B5EF4-FFF2-40B4-BE49-F238E27FC236}">
                  <a16:creationId xmlns:a16="http://schemas.microsoft.com/office/drawing/2014/main" id="{9411AB7C-BFB3-1496-37A7-778D6E5EA137}"/>
                </a:ext>
              </a:extLst>
            </p:cNvPr>
            <p:cNvSpPr/>
            <p:nvPr/>
          </p:nvSpPr>
          <p:spPr>
            <a:xfrm>
              <a:off x="3387069" y="4737048"/>
              <a:ext cx="901775" cy="944628"/>
            </a:xfrm>
            <a:prstGeom prst="rect">
              <a:avLst/>
            </a:prstGeom>
            <a:solidFill>
              <a:schemeClr val="accent2">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矩形 138">
              <a:extLst>
                <a:ext uri="{FF2B5EF4-FFF2-40B4-BE49-F238E27FC236}">
                  <a16:creationId xmlns:a16="http://schemas.microsoft.com/office/drawing/2014/main" id="{16803256-EED5-4A63-7C04-2CE6EBEF6A94}"/>
                </a:ext>
              </a:extLst>
            </p:cNvPr>
            <p:cNvSpPr/>
            <p:nvPr/>
          </p:nvSpPr>
          <p:spPr>
            <a:xfrm>
              <a:off x="4516092" y="4737048"/>
              <a:ext cx="901775" cy="944628"/>
            </a:xfrm>
            <a:prstGeom prst="rect">
              <a:avLst/>
            </a:prstGeom>
            <a:solidFill>
              <a:schemeClr val="accent2">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矩形 139">
              <a:extLst>
                <a:ext uri="{FF2B5EF4-FFF2-40B4-BE49-F238E27FC236}">
                  <a16:creationId xmlns:a16="http://schemas.microsoft.com/office/drawing/2014/main" id="{2A746C70-7221-40D5-8837-C735B3B2CF5B}"/>
                </a:ext>
              </a:extLst>
            </p:cNvPr>
            <p:cNvSpPr/>
            <p:nvPr/>
          </p:nvSpPr>
          <p:spPr>
            <a:xfrm>
              <a:off x="5645115" y="4737048"/>
              <a:ext cx="901775" cy="944628"/>
            </a:xfrm>
            <a:prstGeom prst="rect">
              <a:avLst/>
            </a:prstGeom>
            <a:solidFill>
              <a:schemeClr val="accent2">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矩形 140">
              <a:extLst>
                <a:ext uri="{FF2B5EF4-FFF2-40B4-BE49-F238E27FC236}">
                  <a16:creationId xmlns:a16="http://schemas.microsoft.com/office/drawing/2014/main" id="{3243116F-E07B-D0AD-214A-14583767E5B4}"/>
                </a:ext>
              </a:extLst>
            </p:cNvPr>
            <p:cNvSpPr/>
            <p:nvPr/>
          </p:nvSpPr>
          <p:spPr>
            <a:xfrm>
              <a:off x="6774138" y="4737048"/>
              <a:ext cx="901775" cy="944628"/>
            </a:xfrm>
            <a:prstGeom prst="rect">
              <a:avLst/>
            </a:prstGeom>
            <a:solidFill>
              <a:schemeClr val="accent2">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矩形 141">
              <a:extLst>
                <a:ext uri="{FF2B5EF4-FFF2-40B4-BE49-F238E27FC236}">
                  <a16:creationId xmlns:a16="http://schemas.microsoft.com/office/drawing/2014/main" id="{B992A7FE-CB17-8591-E3CF-989E2ABC2DA0}"/>
                </a:ext>
              </a:extLst>
            </p:cNvPr>
            <p:cNvSpPr/>
            <p:nvPr/>
          </p:nvSpPr>
          <p:spPr>
            <a:xfrm>
              <a:off x="10161206" y="4737048"/>
              <a:ext cx="901775" cy="944628"/>
            </a:xfrm>
            <a:prstGeom prst="rect">
              <a:avLst/>
            </a:prstGeom>
            <a:solidFill>
              <a:schemeClr val="accent3">
                <a:lumMod val="60000"/>
                <a:lumOff val="4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矩形 142">
              <a:extLst>
                <a:ext uri="{FF2B5EF4-FFF2-40B4-BE49-F238E27FC236}">
                  <a16:creationId xmlns:a16="http://schemas.microsoft.com/office/drawing/2014/main" id="{CB98297D-B202-CB52-EC69-58DC19458D84}"/>
                </a:ext>
              </a:extLst>
            </p:cNvPr>
            <p:cNvSpPr/>
            <p:nvPr/>
          </p:nvSpPr>
          <p:spPr>
            <a:xfrm>
              <a:off x="11290225" y="4737048"/>
              <a:ext cx="901775" cy="944628"/>
            </a:xfrm>
            <a:prstGeom prst="rect">
              <a:avLst/>
            </a:prstGeom>
            <a:solidFill>
              <a:schemeClr val="accent3">
                <a:lumMod val="60000"/>
                <a:lumOff val="4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矩形 143">
              <a:extLst>
                <a:ext uri="{FF2B5EF4-FFF2-40B4-BE49-F238E27FC236}">
                  <a16:creationId xmlns:a16="http://schemas.microsoft.com/office/drawing/2014/main" id="{C4019500-4035-E8A8-E175-4A7187F372CF}"/>
                </a:ext>
              </a:extLst>
            </p:cNvPr>
            <p:cNvSpPr/>
            <p:nvPr/>
          </p:nvSpPr>
          <p:spPr>
            <a:xfrm>
              <a:off x="7903161" y="4737048"/>
              <a:ext cx="901775" cy="944628"/>
            </a:xfrm>
            <a:prstGeom prst="rect">
              <a:avLst/>
            </a:prstGeom>
            <a:solidFill>
              <a:schemeClr val="accent3">
                <a:lumMod val="60000"/>
                <a:lumOff val="4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矩形 144">
              <a:extLst>
                <a:ext uri="{FF2B5EF4-FFF2-40B4-BE49-F238E27FC236}">
                  <a16:creationId xmlns:a16="http://schemas.microsoft.com/office/drawing/2014/main" id="{3DB34EC4-1EE8-95D2-28E0-DC3BB8A9EBB4}"/>
                </a:ext>
              </a:extLst>
            </p:cNvPr>
            <p:cNvSpPr/>
            <p:nvPr/>
          </p:nvSpPr>
          <p:spPr>
            <a:xfrm>
              <a:off x="0" y="0"/>
              <a:ext cx="901775" cy="944628"/>
            </a:xfrm>
            <a:prstGeom prst="rect">
              <a:avLst/>
            </a:prstGeom>
            <a:solidFill>
              <a:schemeClr val="accent1">
                <a:lumMod val="75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a:extLst>
                <a:ext uri="{FF2B5EF4-FFF2-40B4-BE49-F238E27FC236}">
                  <a16:creationId xmlns:a16="http://schemas.microsoft.com/office/drawing/2014/main" id="{BD43B6FB-D82A-49BB-0BD2-D7E6D2DF5A9C}"/>
                </a:ext>
              </a:extLst>
            </p:cNvPr>
            <p:cNvSpPr/>
            <p:nvPr/>
          </p:nvSpPr>
          <p:spPr>
            <a:xfrm>
              <a:off x="9032176" y="0"/>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矩形 146">
              <a:extLst>
                <a:ext uri="{FF2B5EF4-FFF2-40B4-BE49-F238E27FC236}">
                  <a16:creationId xmlns:a16="http://schemas.microsoft.com/office/drawing/2014/main" id="{B46AAA2A-8CE9-DD50-1A28-780D55077AD5}"/>
                </a:ext>
              </a:extLst>
            </p:cNvPr>
            <p:cNvSpPr/>
            <p:nvPr/>
          </p:nvSpPr>
          <p:spPr>
            <a:xfrm>
              <a:off x="1129022" y="0"/>
              <a:ext cx="901775" cy="944628"/>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矩形 147">
              <a:extLst>
                <a:ext uri="{FF2B5EF4-FFF2-40B4-BE49-F238E27FC236}">
                  <a16:creationId xmlns:a16="http://schemas.microsoft.com/office/drawing/2014/main" id="{E1A68A3C-5694-CC07-3DAF-2F46CE924905}"/>
                </a:ext>
              </a:extLst>
            </p:cNvPr>
            <p:cNvSpPr/>
            <p:nvPr/>
          </p:nvSpPr>
          <p:spPr>
            <a:xfrm>
              <a:off x="2258044" y="0"/>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矩形 148">
              <a:extLst>
                <a:ext uri="{FF2B5EF4-FFF2-40B4-BE49-F238E27FC236}">
                  <a16:creationId xmlns:a16="http://schemas.microsoft.com/office/drawing/2014/main" id="{B3454DBB-B7A1-81A5-74E1-46D63258B543}"/>
                </a:ext>
              </a:extLst>
            </p:cNvPr>
            <p:cNvSpPr/>
            <p:nvPr/>
          </p:nvSpPr>
          <p:spPr>
            <a:xfrm>
              <a:off x="4516088" y="0"/>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矩形 149">
              <a:extLst>
                <a:ext uri="{FF2B5EF4-FFF2-40B4-BE49-F238E27FC236}">
                  <a16:creationId xmlns:a16="http://schemas.microsoft.com/office/drawing/2014/main" id="{6B6859BA-01DD-E76F-E520-68FFF8C432B2}"/>
                </a:ext>
              </a:extLst>
            </p:cNvPr>
            <p:cNvSpPr/>
            <p:nvPr/>
          </p:nvSpPr>
          <p:spPr>
            <a:xfrm>
              <a:off x="5645110" y="0"/>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矩形 150">
              <a:extLst>
                <a:ext uri="{FF2B5EF4-FFF2-40B4-BE49-F238E27FC236}">
                  <a16:creationId xmlns:a16="http://schemas.microsoft.com/office/drawing/2014/main" id="{0DA94177-FA80-F87C-E6AD-9C7A369F2C5F}"/>
                </a:ext>
              </a:extLst>
            </p:cNvPr>
            <p:cNvSpPr/>
            <p:nvPr/>
          </p:nvSpPr>
          <p:spPr>
            <a:xfrm>
              <a:off x="6774132" y="0"/>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矩形 151">
              <a:extLst>
                <a:ext uri="{FF2B5EF4-FFF2-40B4-BE49-F238E27FC236}">
                  <a16:creationId xmlns:a16="http://schemas.microsoft.com/office/drawing/2014/main" id="{BA4325FB-F6BF-12D2-D83C-C6E2AF5E4BDB}"/>
                </a:ext>
              </a:extLst>
            </p:cNvPr>
            <p:cNvSpPr/>
            <p:nvPr/>
          </p:nvSpPr>
          <p:spPr>
            <a:xfrm>
              <a:off x="7903154" y="0"/>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矩形 152">
              <a:extLst>
                <a:ext uri="{FF2B5EF4-FFF2-40B4-BE49-F238E27FC236}">
                  <a16:creationId xmlns:a16="http://schemas.microsoft.com/office/drawing/2014/main" id="{770C59EE-15B2-688A-8FA6-5D3AF8429E22}"/>
                </a:ext>
              </a:extLst>
            </p:cNvPr>
            <p:cNvSpPr/>
            <p:nvPr/>
          </p:nvSpPr>
          <p:spPr>
            <a:xfrm>
              <a:off x="11290225" y="0"/>
              <a:ext cx="901775" cy="944628"/>
            </a:xfrm>
            <a:prstGeom prst="rect">
              <a:avLst/>
            </a:prstGeom>
            <a:solidFill>
              <a:schemeClr val="accent2">
                <a:lumMod val="60000"/>
                <a:lumOff val="4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矩形 153">
              <a:extLst>
                <a:ext uri="{FF2B5EF4-FFF2-40B4-BE49-F238E27FC236}">
                  <a16:creationId xmlns:a16="http://schemas.microsoft.com/office/drawing/2014/main" id="{7945F577-9E1B-D3D1-F826-F67722EE9B05}"/>
                </a:ext>
              </a:extLst>
            </p:cNvPr>
            <p:cNvSpPr/>
            <p:nvPr/>
          </p:nvSpPr>
          <p:spPr>
            <a:xfrm>
              <a:off x="10161198" y="0"/>
              <a:ext cx="901775" cy="944628"/>
            </a:xfrm>
            <a:prstGeom prst="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矩形 154">
              <a:extLst>
                <a:ext uri="{FF2B5EF4-FFF2-40B4-BE49-F238E27FC236}">
                  <a16:creationId xmlns:a16="http://schemas.microsoft.com/office/drawing/2014/main" id="{FE40113C-0D81-0689-BA0D-20F2C30CACBC}"/>
                </a:ext>
              </a:extLst>
            </p:cNvPr>
            <p:cNvSpPr/>
            <p:nvPr/>
          </p:nvSpPr>
          <p:spPr>
            <a:xfrm>
              <a:off x="3387066" y="0"/>
              <a:ext cx="901775" cy="944628"/>
            </a:xfrm>
            <a:prstGeom prst="rect">
              <a:avLst/>
            </a:prstGeom>
            <a:solidFill>
              <a:schemeClr val="accent3">
                <a:lumMod val="20000"/>
                <a:lumOff val="8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矩形 155">
              <a:extLst>
                <a:ext uri="{FF2B5EF4-FFF2-40B4-BE49-F238E27FC236}">
                  <a16:creationId xmlns:a16="http://schemas.microsoft.com/office/drawing/2014/main" id="{5DFD0881-1E70-3838-B9A2-6EC94C8E0153}"/>
                </a:ext>
              </a:extLst>
            </p:cNvPr>
            <p:cNvSpPr/>
            <p:nvPr/>
          </p:nvSpPr>
          <p:spPr>
            <a:xfrm>
              <a:off x="0" y="3552786"/>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矩形 156">
              <a:extLst>
                <a:ext uri="{FF2B5EF4-FFF2-40B4-BE49-F238E27FC236}">
                  <a16:creationId xmlns:a16="http://schemas.microsoft.com/office/drawing/2014/main" id="{2C14CD9E-393A-3E15-8216-F1800BFFEAEA}"/>
                </a:ext>
              </a:extLst>
            </p:cNvPr>
            <p:cNvSpPr/>
            <p:nvPr/>
          </p:nvSpPr>
          <p:spPr>
            <a:xfrm>
              <a:off x="9032183" y="3552786"/>
              <a:ext cx="901775" cy="944628"/>
            </a:xfrm>
            <a:prstGeom prst="rect">
              <a:avLst/>
            </a:prstGeom>
            <a:solidFill>
              <a:schemeClr val="accent1">
                <a:lumMod val="40000"/>
                <a:lumOff val="6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矩形 157">
              <a:extLst>
                <a:ext uri="{FF2B5EF4-FFF2-40B4-BE49-F238E27FC236}">
                  <a16:creationId xmlns:a16="http://schemas.microsoft.com/office/drawing/2014/main" id="{91EC3728-851F-025E-EFCD-CD6666E32298}"/>
                </a:ext>
              </a:extLst>
            </p:cNvPr>
            <p:cNvSpPr/>
            <p:nvPr/>
          </p:nvSpPr>
          <p:spPr>
            <a:xfrm>
              <a:off x="2258046" y="3552786"/>
              <a:ext cx="901775" cy="944628"/>
            </a:xfrm>
            <a:prstGeom prst="rect">
              <a:avLst/>
            </a:prstGeom>
            <a:solidFill>
              <a:schemeClr val="accent2">
                <a:lumMod val="20000"/>
                <a:lumOff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矩形 158">
              <a:extLst>
                <a:ext uri="{FF2B5EF4-FFF2-40B4-BE49-F238E27FC236}">
                  <a16:creationId xmlns:a16="http://schemas.microsoft.com/office/drawing/2014/main" id="{10F80A68-0F0D-775F-754A-A96103B70BC8}"/>
                </a:ext>
              </a:extLst>
            </p:cNvPr>
            <p:cNvSpPr/>
            <p:nvPr/>
          </p:nvSpPr>
          <p:spPr>
            <a:xfrm>
              <a:off x="1129023" y="3552786"/>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矩形 159">
              <a:extLst>
                <a:ext uri="{FF2B5EF4-FFF2-40B4-BE49-F238E27FC236}">
                  <a16:creationId xmlns:a16="http://schemas.microsoft.com/office/drawing/2014/main" id="{7C06C555-E927-1191-C5E9-A3EF2B641F0F}"/>
                </a:ext>
              </a:extLst>
            </p:cNvPr>
            <p:cNvSpPr/>
            <p:nvPr/>
          </p:nvSpPr>
          <p:spPr>
            <a:xfrm>
              <a:off x="3387069" y="3552786"/>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矩形 160">
              <a:extLst>
                <a:ext uri="{FF2B5EF4-FFF2-40B4-BE49-F238E27FC236}">
                  <a16:creationId xmlns:a16="http://schemas.microsoft.com/office/drawing/2014/main" id="{9956ABC9-5290-709F-5398-A1EF91C8F950}"/>
                </a:ext>
              </a:extLst>
            </p:cNvPr>
            <p:cNvSpPr/>
            <p:nvPr/>
          </p:nvSpPr>
          <p:spPr>
            <a:xfrm>
              <a:off x="4516092" y="3552786"/>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矩形 161">
              <a:extLst>
                <a:ext uri="{FF2B5EF4-FFF2-40B4-BE49-F238E27FC236}">
                  <a16:creationId xmlns:a16="http://schemas.microsoft.com/office/drawing/2014/main" id="{2F1F8CA7-07C8-8E80-D6BF-D29A34ED22DD}"/>
                </a:ext>
              </a:extLst>
            </p:cNvPr>
            <p:cNvSpPr/>
            <p:nvPr/>
          </p:nvSpPr>
          <p:spPr>
            <a:xfrm>
              <a:off x="5645115" y="3552786"/>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矩形 162">
              <a:extLst>
                <a:ext uri="{FF2B5EF4-FFF2-40B4-BE49-F238E27FC236}">
                  <a16:creationId xmlns:a16="http://schemas.microsoft.com/office/drawing/2014/main" id="{65608178-A770-C176-AFFB-E0085AA52BC1}"/>
                </a:ext>
              </a:extLst>
            </p:cNvPr>
            <p:cNvSpPr/>
            <p:nvPr/>
          </p:nvSpPr>
          <p:spPr>
            <a:xfrm>
              <a:off x="6774138" y="3552786"/>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矩形 163">
              <a:extLst>
                <a:ext uri="{FF2B5EF4-FFF2-40B4-BE49-F238E27FC236}">
                  <a16:creationId xmlns:a16="http://schemas.microsoft.com/office/drawing/2014/main" id="{F107397D-A4D6-F24D-6FB0-B4DC0C9D8FE0}"/>
                </a:ext>
              </a:extLst>
            </p:cNvPr>
            <p:cNvSpPr/>
            <p:nvPr/>
          </p:nvSpPr>
          <p:spPr>
            <a:xfrm>
              <a:off x="10161206" y="3552786"/>
              <a:ext cx="901775" cy="944628"/>
            </a:xfrm>
            <a:prstGeom prst="rect">
              <a:avLst/>
            </a:prstGeom>
            <a:solidFill>
              <a:schemeClr val="accent1">
                <a:lumMod val="40000"/>
                <a:lumOff val="6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矩形 164">
              <a:extLst>
                <a:ext uri="{FF2B5EF4-FFF2-40B4-BE49-F238E27FC236}">
                  <a16:creationId xmlns:a16="http://schemas.microsoft.com/office/drawing/2014/main" id="{7A7D768F-2068-FC66-8FEF-53C6AFDD5945}"/>
                </a:ext>
              </a:extLst>
            </p:cNvPr>
            <p:cNvSpPr/>
            <p:nvPr/>
          </p:nvSpPr>
          <p:spPr>
            <a:xfrm>
              <a:off x="11290225" y="3552786"/>
              <a:ext cx="901775" cy="944628"/>
            </a:xfrm>
            <a:prstGeom prst="rect">
              <a:avLst/>
            </a:prstGeom>
            <a:solidFill>
              <a:schemeClr val="accent1">
                <a:lumMod val="40000"/>
                <a:lumOff val="6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矩形 165">
              <a:extLst>
                <a:ext uri="{FF2B5EF4-FFF2-40B4-BE49-F238E27FC236}">
                  <a16:creationId xmlns:a16="http://schemas.microsoft.com/office/drawing/2014/main" id="{A31DAE11-0D80-50D6-807F-015232C9D410}"/>
                </a:ext>
              </a:extLst>
            </p:cNvPr>
            <p:cNvSpPr/>
            <p:nvPr/>
          </p:nvSpPr>
          <p:spPr>
            <a:xfrm>
              <a:off x="7903161" y="3552786"/>
              <a:ext cx="901775" cy="944628"/>
            </a:xfrm>
            <a:prstGeom prst="rect">
              <a:avLst/>
            </a:prstGeom>
            <a:solidFill>
              <a:schemeClr val="accent3">
                <a:lumMod val="60000"/>
                <a:lumOff val="4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矩形 166">
              <a:extLst>
                <a:ext uri="{FF2B5EF4-FFF2-40B4-BE49-F238E27FC236}">
                  <a16:creationId xmlns:a16="http://schemas.microsoft.com/office/drawing/2014/main" id="{10B27135-77DA-F0EF-A975-D1A2D76D4EAD}"/>
                </a:ext>
              </a:extLst>
            </p:cNvPr>
            <p:cNvSpPr/>
            <p:nvPr/>
          </p:nvSpPr>
          <p:spPr>
            <a:xfrm>
              <a:off x="9032176" y="5913372"/>
              <a:ext cx="901775" cy="944628"/>
            </a:xfrm>
            <a:prstGeom prst="rect">
              <a:avLst/>
            </a:prstGeom>
            <a:solidFill>
              <a:schemeClr val="accent3"/>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矩形 167">
              <a:extLst>
                <a:ext uri="{FF2B5EF4-FFF2-40B4-BE49-F238E27FC236}">
                  <a16:creationId xmlns:a16="http://schemas.microsoft.com/office/drawing/2014/main" id="{68DBBA40-96A9-C1F2-CD3B-3FA3A178C44E}"/>
                </a:ext>
              </a:extLst>
            </p:cNvPr>
            <p:cNvSpPr/>
            <p:nvPr/>
          </p:nvSpPr>
          <p:spPr>
            <a:xfrm>
              <a:off x="0" y="5913372"/>
              <a:ext cx="901775" cy="944628"/>
            </a:xfrm>
            <a:prstGeom prst="rect">
              <a:avLst/>
            </a:prstGeom>
            <a:solidFill>
              <a:schemeClr val="accent3">
                <a:lumMod val="20000"/>
                <a:lumOff val="8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矩形 168">
              <a:extLst>
                <a:ext uri="{FF2B5EF4-FFF2-40B4-BE49-F238E27FC236}">
                  <a16:creationId xmlns:a16="http://schemas.microsoft.com/office/drawing/2014/main" id="{212E3D37-4D7E-DD04-E804-9E87C6B1620B}"/>
                </a:ext>
              </a:extLst>
            </p:cNvPr>
            <p:cNvSpPr/>
            <p:nvPr/>
          </p:nvSpPr>
          <p:spPr>
            <a:xfrm>
              <a:off x="3387066" y="5913372"/>
              <a:ext cx="901775" cy="944628"/>
            </a:xfrm>
            <a:prstGeom prst="rect">
              <a:avLst/>
            </a:prstGeom>
            <a:solidFill>
              <a:schemeClr val="accent1">
                <a:lumMod val="20000"/>
                <a:lumOff val="8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矩形 169">
              <a:extLst>
                <a:ext uri="{FF2B5EF4-FFF2-40B4-BE49-F238E27FC236}">
                  <a16:creationId xmlns:a16="http://schemas.microsoft.com/office/drawing/2014/main" id="{9252212D-F4E8-2CBA-5962-6C3495A9BEBF}"/>
                </a:ext>
              </a:extLst>
            </p:cNvPr>
            <p:cNvSpPr/>
            <p:nvPr/>
          </p:nvSpPr>
          <p:spPr>
            <a:xfrm>
              <a:off x="7903154" y="5913372"/>
              <a:ext cx="901775" cy="944628"/>
            </a:xfrm>
            <a:prstGeom prst="rect">
              <a:avLst/>
            </a:prstGeom>
            <a:solidFill>
              <a:schemeClr val="accent2">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矩形 170">
              <a:extLst>
                <a:ext uri="{FF2B5EF4-FFF2-40B4-BE49-F238E27FC236}">
                  <a16:creationId xmlns:a16="http://schemas.microsoft.com/office/drawing/2014/main" id="{B23EDFC6-B14D-466A-806A-FC286DD77576}"/>
                </a:ext>
              </a:extLst>
            </p:cNvPr>
            <p:cNvSpPr/>
            <p:nvPr/>
          </p:nvSpPr>
          <p:spPr>
            <a:xfrm>
              <a:off x="1129022" y="5913372"/>
              <a:ext cx="901775" cy="944628"/>
            </a:xfrm>
            <a:prstGeom prst="rect">
              <a:avLst/>
            </a:prstGeom>
            <a:solidFill>
              <a:schemeClr val="accent3">
                <a:lumMod val="20000"/>
                <a:lumOff val="8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矩形 171">
              <a:extLst>
                <a:ext uri="{FF2B5EF4-FFF2-40B4-BE49-F238E27FC236}">
                  <a16:creationId xmlns:a16="http://schemas.microsoft.com/office/drawing/2014/main" id="{099E2CDB-19BD-B3C1-D99C-36F23A1157FC}"/>
                </a:ext>
              </a:extLst>
            </p:cNvPr>
            <p:cNvSpPr/>
            <p:nvPr/>
          </p:nvSpPr>
          <p:spPr>
            <a:xfrm>
              <a:off x="2258044" y="5913372"/>
              <a:ext cx="901775" cy="944628"/>
            </a:xfrm>
            <a:prstGeom prst="rect">
              <a:avLst/>
            </a:prstGeom>
            <a:solidFill>
              <a:schemeClr val="accent3">
                <a:lumMod val="20000"/>
                <a:lumOff val="8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矩形 172">
              <a:extLst>
                <a:ext uri="{FF2B5EF4-FFF2-40B4-BE49-F238E27FC236}">
                  <a16:creationId xmlns:a16="http://schemas.microsoft.com/office/drawing/2014/main" id="{42A0BBA3-3C2C-1609-35B0-2CF4408A2CF2}"/>
                </a:ext>
              </a:extLst>
            </p:cNvPr>
            <p:cNvSpPr/>
            <p:nvPr/>
          </p:nvSpPr>
          <p:spPr>
            <a:xfrm>
              <a:off x="4516088" y="5913372"/>
              <a:ext cx="901775" cy="944628"/>
            </a:xfrm>
            <a:prstGeom prst="rect">
              <a:avLst/>
            </a:prstGeom>
            <a:solidFill>
              <a:schemeClr val="accent3">
                <a:lumMod val="40000"/>
                <a:lumOff val="6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矩形 173">
              <a:extLst>
                <a:ext uri="{FF2B5EF4-FFF2-40B4-BE49-F238E27FC236}">
                  <a16:creationId xmlns:a16="http://schemas.microsoft.com/office/drawing/2014/main" id="{F2CD0B30-B3C6-6FF7-9C0C-0BB091B71758}"/>
                </a:ext>
              </a:extLst>
            </p:cNvPr>
            <p:cNvSpPr/>
            <p:nvPr/>
          </p:nvSpPr>
          <p:spPr>
            <a:xfrm>
              <a:off x="5645110" y="5913372"/>
              <a:ext cx="901775" cy="944628"/>
            </a:xfrm>
            <a:prstGeom prst="rect">
              <a:avLst/>
            </a:prstGeom>
            <a:solidFill>
              <a:schemeClr val="accent3">
                <a:lumMod val="40000"/>
                <a:lumOff val="6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矩形 174">
              <a:extLst>
                <a:ext uri="{FF2B5EF4-FFF2-40B4-BE49-F238E27FC236}">
                  <a16:creationId xmlns:a16="http://schemas.microsoft.com/office/drawing/2014/main" id="{F78832FC-0EAE-4A39-B975-66B09E4109FD}"/>
                </a:ext>
              </a:extLst>
            </p:cNvPr>
            <p:cNvSpPr/>
            <p:nvPr/>
          </p:nvSpPr>
          <p:spPr>
            <a:xfrm>
              <a:off x="6774132" y="5913372"/>
              <a:ext cx="901775" cy="944628"/>
            </a:xfrm>
            <a:prstGeom prst="rect">
              <a:avLst/>
            </a:prstGeom>
            <a:solidFill>
              <a:schemeClr val="accent3">
                <a:lumMod val="40000"/>
                <a:lumOff val="6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矩形 175">
              <a:extLst>
                <a:ext uri="{FF2B5EF4-FFF2-40B4-BE49-F238E27FC236}">
                  <a16:creationId xmlns:a16="http://schemas.microsoft.com/office/drawing/2014/main" id="{F72FFB42-2435-5178-0F84-D79ED8E45BA8}"/>
                </a:ext>
              </a:extLst>
            </p:cNvPr>
            <p:cNvSpPr/>
            <p:nvPr/>
          </p:nvSpPr>
          <p:spPr>
            <a:xfrm>
              <a:off x="10161198" y="5913372"/>
              <a:ext cx="901775" cy="944628"/>
            </a:xfrm>
            <a:prstGeom prst="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矩形 176">
              <a:extLst>
                <a:ext uri="{FF2B5EF4-FFF2-40B4-BE49-F238E27FC236}">
                  <a16:creationId xmlns:a16="http://schemas.microsoft.com/office/drawing/2014/main" id="{EDB3782C-E999-59FD-5CF8-EA5EC9B4CDAF}"/>
                </a:ext>
              </a:extLst>
            </p:cNvPr>
            <p:cNvSpPr/>
            <p:nvPr/>
          </p:nvSpPr>
          <p:spPr>
            <a:xfrm>
              <a:off x="11290225" y="5913372"/>
              <a:ext cx="901775" cy="944628"/>
            </a:xfrm>
            <a:prstGeom prst="rect">
              <a:avLst/>
            </a:prstGeom>
            <a:solidFill>
              <a:schemeClr val="accent3">
                <a:lumMod val="60000"/>
                <a:lumOff val="4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78" name="矩形 177">
            <a:extLst>
              <a:ext uri="{FF2B5EF4-FFF2-40B4-BE49-F238E27FC236}">
                <a16:creationId xmlns:a16="http://schemas.microsoft.com/office/drawing/2014/main" id="{9474C63F-6DB4-A881-2253-0B0D4DF983E1}"/>
              </a:ext>
            </a:extLst>
          </p:cNvPr>
          <p:cNvSpPr/>
          <p:nvPr userDrawn="1"/>
        </p:nvSpPr>
        <p:spPr>
          <a:xfrm>
            <a:off x="0" y="0"/>
            <a:ext cx="12192000" cy="6858000"/>
          </a:xfrm>
          <a:prstGeom prst="rect">
            <a:avLst/>
          </a:prstGeom>
          <a:solidFill>
            <a:schemeClr val="accent2">
              <a:lumMod val="20000"/>
              <a:lumOff val="80000"/>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9" name="组合 178">
            <a:extLst>
              <a:ext uri="{FF2B5EF4-FFF2-40B4-BE49-F238E27FC236}">
                <a16:creationId xmlns:a16="http://schemas.microsoft.com/office/drawing/2014/main" id="{8555E18A-E9D7-19CE-9631-74F9D2B01642}"/>
              </a:ext>
            </a:extLst>
          </p:cNvPr>
          <p:cNvGrpSpPr/>
          <p:nvPr userDrawn="1"/>
        </p:nvGrpSpPr>
        <p:grpSpPr>
          <a:xfrm>
            <a:off x="2139992" y="-642856"/>
            <a:ext cx="7912015" cy="7912015"/>
            <a:chOff x="15420389" y="-1540654"/>
            <a:chExt cx="8382369" cy="8382369"/>
          </a:xfrm>
        </p:grpSpPr>
        <p:sp>
          <p:nvSpPr>
            <p:cNvPr id="180" name="矩形 179">
              <a:extLst>
                <a:ext uri="{FF2B5EF4-FFF2-40B4-BE49-F238E27FC236}">
                  <a16:creationId xmlns:a16="http://schemas.microsoft.com/office/drawing/2014/main" id="{EAEBC90E-3E4F-61FC-B8B2-589B80896F81}"/>
                </a:ext>
              </a:extLst>
            </p:cNvPr>
            <p:cNvSpPr/>
            <p:nvPr/>
          </p:nvSpPr>
          <p:spPr>
            <a:xfrm rot="1289622">
              <a:off x="15420389" y="-1540654"/>
              <a:ext cx="8382369" cy="8382369"/>
            </a:xfrm>
            <a:prstGeom prst="rect">
              <a:avLst/>
            </a:prstGeom>
            <a:solidFill>
              <a:schemeClr val="accent2">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81" name="矩形 180">
              <a:extLst>
                <a:ext uri="{FF2B5EF4-FFF2-40B4-BE49-F238E27FC236}">
                  <a16:creationId xmlns:a16="http://schemas.microsoft.com/office/drawing/2014/main" id="{B56E9497-6EE2-5A79-D2C5-14949BA40614}"/>
                </a:ext>
              </a:extLst>
            </p:cNvPr>
            <p:cNvSpPr/>
            <p:nvPr/>
          </p:nvSpPr>
          <p:spPr>
            <a:xfrm rot="1289622">
              <a:off x="15691721" y="-1269322"/>
              <a:ext cx="7839704" cy="7839704"/>
            </a:xfrm>
            <a:prstGeom prst="rect">
              <a:avLst/>
            </a:prstGeom>
            <a:noFill/>
            <a:ln w="38100" cap="flat" cmpd="sng" algn="ctr">
              <a:gradFill flip="none" rotWithShape="1">
                <a:gsLst>
                  <a:gs pos="50000">
                    <a:schemeClr val="accent4"/>
                  </a:gs>
                  <a:gs pos="0">
                    <a:schemeClr val="accent2">
                      <a:lumMod val="60000"/>
                      <a:lumOff val="40000"/>
                    </a:schemeClr>
                  </a:gs>
                  <a:gs pos="100000">
                    <a:schemeClr val="accent2"/>
                  </a:gs>
                </a:gsLst>
                <a:lin ang="27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82" name="矩形 181">
              <a:extLst>
                <a:ext uri="{FF2B5EF4-FFF2-40B4-BE49-F238E27FC236}">
                  <a16:creationId xmlns:a16="http://schemas.microsoft.com/office/drawing/2014/main" id="{9D0C106A-C667-4640-95B3-622D52736A1D}"/>
                </a:ext>
              </a:extLst>
            </p:cNvPr>
            <p:cNvSpPr/>
            <p:nvPr/>
          </p:nvSpPr>
          <p:spPr>
            <a:xfrm rot="1289622">
              <a:off x="16365560" y="-595483"/>
              <a:ext cx="6492027" cy="6492027"/>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183" name="组合 182">
              <a:extLst>
                <a:ext uri="{FF2B5EF4-FFF2-40B4-BE49-F238E27FC236}">
                  <a16:creationId xmlns:a16="http://schemas.microsoft.com/office/drawing/2014/main" id="{63F0F567-5E0E-7991-BE2B-19048D34CBE9}"/>
                </a:ext>
              </a:extLst>
            </p:cNvPr>
            <p:cNvGrpSpPr/>
            <p:nvPr/>
          </p:nvGrpSpPr>
          <p:grpSpPr>
            <a:xfrm>
              <a:off x="16748989" y="-212054"/>
              <a:ext cx="5725168" cy="5725168"/>
              <a:chOff x="14113087" y="2846108"/>
              <a:chExt cx="5725168" cy="5725168"/>
            </a:xfrm>
          </p:grpSpPr>
          <p:sp>
            <p:nvSpPr>
              <p:cNvPr id="184" name="矩形 183">
                <a:extLst>
                  <a:ext uri="{FF2B5EF4-FFF2-40B4-BE49-F238E27FC236}">
                    <a16:creationId xmlns:a16="http://schemas.microsoft.com/office/drawing/2014/main" id="{9B8DE754-3F5F-8EB5-54AD-2AA51825C740}"/>
                  </a:ext>
                </a:extLst>
              </p:cNvPr>
              <p:cNvSpPr/>
              <p:nvPr/>
            </p:nvSpPr>
            <p:spPr>
              <a:xfrm rot="1289622">
                <a:off x="14113087" y="2846108"/>
                <a:ext cx="5725168" cy="5725168"/>
              </a:xfrm>
              <a:prstGeom prst="rect">
                <a:avLst/>
              </a:prstGeom>
              <a:gradFill flip="none" rotWithShape="1">
                <a:gsLst>
                  <a:gs pos="0">
                    <a:schemeClr val="accent2">
                      <a:lumMod val="60000"/>
                      <a:lumOff val="40000"/>
                    </a:schemeClr>
                  </a:gs>
                  <a:gs pos="100000">
                    <a:schemeClr val="accent2">
                      <a:lumMod val="40000"/>
                      <a:lumOff val="60000"/>
                    </a:schemeClr>
                  </a:gs>
                  <a:gs pos="50000">
                    <a:schemeClr val="accent2">
                      <a:lumMod val="20000"/>
                      <a:lumOff val="8000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85" name="矩形 184">
                <a:extLst>
                  <a:ext uri="{FF2B5EF4-FFF2-40B4-BE49-F238E27FC236}">
                    <a16:creationId xmlns:a16="http://schemas.microsoft.com/office/drawing/2014/main" id="{0AAA8E09-7941-835B-CF67-1D169DA7669D}"/>
                  </a:ext>
                </a:extLst>
              </p:cNvPr>
              <p:cNvSpPr/>
              <p:nvPr/>
            </p:nvSpPr>
            <p:spPr>
              <a:xfrm rot="1289622">
                <a:off x="14185671" y="2918692"/>
                <a:ext cx="5580000" cy="5580000"/>
              </a:xfrm>
              <a:prstGeom prst="rect">
                <a:avLst/>
              </a:prstGeom>
              <a:gradFill flip="none" rotWithShape="1">
                <a:gsLst>
                  <a:gs pos="0">
                    <a:schemeClr val="bg1"/>
                  </a:gs>
                  <a:gs pos="100000">
                    <a:schemeClr val="bg1"/>
                  </a:gs>
                  <a:gs pos="53000">
                    <a:schemeClr val="bg1">
                      <a:lumMod val="95000"/>
                    </a:schemeClr>
                  </a:gs>
                </a:gsLst>
                <a:lin ang="81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grpSp>
      </p:grpSp>
      <p:sp>
        <p:nvSpPr>
          <p:cNvPr id="186" name="矩形 185">
            <a:extLst>
              <a:ext uri="{FF2B5EF4-FFF2-40B4-BE49-F238E27FC236}">
                <a16:creationId xmlns:a16="http://schemas.microsoft.com/office/drawing/2014/main" id="{51AB818C-2136-DAB5-CE0E-EFCFB91400E1}"/>
              </a:ext>
            </a:extLst>
          </p:cNvPr>
          <p:cNvSpPr/>
          <p:nvPr userDrawn="1"/>
        </p:nvSpPr>
        <p:spPr>
          <a:xfrm rot="1289622">
            <a:off x="2139992" y="-642856"/>
            <a:ext cx="7912015" cy="7912015"/>
          </a:xfrm>
          <a:prstGeom prst="rect">
            <a:avLst/>
          </a:prstGeom>
          <a:solidFill>
            <a:schemeClr val="accent2">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87" name="矩形 186">
            <a:extLst>
              <a:ext uri="{FF2B5EF4-FFF2-40B4-BE49-F238E27FC236}">
                <a16:creationId xmlns:a16="http://schemas.microsoft.com/office/drawing/2014/main" id="{7538B6FB-E98A-935E-2C10-3E8C73F4180C}"/>
              </a:ext>
            </a:extLst>
          </p:cNvPr>
          <p:cNvSpPr/>
          <p:nvPr userDrawn="1"/>
        </p:nvSpPr>
        <p:spPr>
          <a:xfrm rot="1289622">
            <a:off x="2396099" y="-386749"/>
            <a:ext cx="7399800" cy="7399800"/>
          </a:xfrm>
          <a:prstGeom prst="rect">
            <a:avLst/>
          </a:prstGeom>
          <a:noFill/>
          <a:ln w="38100" cap="flat" cmpd="sng" algn="ctr">
            <a:gradFill flip="none" rotWithShape="1">
              <a:gsLst>
                <a:gs pos="50000">
                  <a:schemeClr val="accent4"/>
                </a:gs>
                <a:gs pos="0">
                  <a:schemeClr val="accent2">
                    <a:lumMod val="60000"/>
                    <a:lumOff val="40000"/>
                  </a:schemeClr>
                </a:gs>
                <a:gs pos="100000">
                  <a:schemeClr val="accent2"/>
                </a:gs>
              </a:gsLst>
              <a:lin ang="27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88" name="矩形 187">
            <a:extLst>
              <a:ext uri="{FF2B5EF4-FFF2-40B4-BE49-F238E27FC236}">
                <a16:creationId xmlns:a16="http://schemas.microsoft.com/office/drawing/2014/main" id="{7A0769B5-2D51-63C6-8F93-87EF96E51ACD}"/>
              </a:ext>
            </a:extLst>
          </p:cNvPr>
          <p:cNvSpPr/>
          <p:nvPr userDrawn="1"/>
        </p:nvSpPr>
        <p:spPr>
          <a:xfrm rot="1289622">
            <a:off x="3032127" y="249279"/>
            <a:ext cx="6127744" cy="6127744"/>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89" name="矩形 188">
            <a:extLst>
              <a:ext uri="{FF2B5EF4-FFF2-40B4-BE49-F238E27FC236}">
                <a16:creationId xmlns:a16="http://schemas.microsoft.com/office/drawing/2014/main" id="{69469F75-D8B0-922B-CC39-6883C0341236}"/>
              </a:ext>
            </a:extLst>
          </p:cNvPr>
          <p:cNvSpPr/>
          <p:nvPr userDrawn="1"/>
        </p:nvSpPr>
        <p:spPr>
          <a:xfrm rot="1289622">
            <a:off x="3394041" y="611193"/>
            <a:ext cx="5403916" cy="5403916"/>
          </a:xfrm>
          <a:prstGeom prst="rect">
            <a:avLst/>
          </a:prstGeom>
          <a:gradFill flip="none" rotWithShape="1">
            <a:gsLst>
              <a:gs pos="0">
                <a:schemeClr val="accent2">
                  <a:lumMod val="60000"/>
                  <a:lumOff val="40000"/>
                </a:schemeClr>
              </a:gs>
              <a:gs pos="100000">
                <a:schemeClr val="accent2">
                  <a:lumMod val="40000"/>
                  <a:lumOff val="60000"/>
                </a:schemeClr>
              </a:gs>
              <a:gs pos="50000">
                <a:schemeClr val="accent2">
                  <a:lumMod val="20000"/>
                  <a:lumOff val="8000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90" name="矩形 189">
            <a:extLst>
              <a:ext uri="{FF2B5EF4-FFF2-40B4-BE49-F238E27FC236}">
                <a16:creationId xmlns:a16="http://schemas.microsoft.com/office/drawing/2014/main" id="{887AD104-0C0F-610F-B782-E44BA4D5CA55}"/>
              </a:ext>
            </a:extLst>
          </p:cNvPr>
          <p:cNvSpPr/>
          <p:nvPr userDrawn="1"/>
        </p:nvSpPr>
        <p:spPr>
          <a:xfrm rot="1289622">
            <a:off x="3462552" y="679704"/>
            <a:ext cx="5266894" cy="5266894"/>
          </a:xfrm>
          <a:prstGeom prst="rect">
            <a:avLst/>
          </a:prstGeom>
          <a:gradFill flip="none" rotWithShape="1">
            <a:gsLst>
              <a:gs pos="0">
                <a:schemeClr val="bg1"/>
              </a:gs>
              <a:gs pos="100000">
                <a:schemeClr val="bg1"/>
              </a:gs>
              <a:gs pos="53000">
                <a:schemeClr val="bg1">
                  <a:lumMod val="95000"/>
                </a:schemeClr>
              </a:gs>
            </a:gsLst>
            <a:lin ang="81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92" name="任意多边形: 形状 191">
            <a:extLst>
              <a:ext uri="{FF2B5EF4-FFF2-40B4-BE49-F238E27FC236}">
                <a16:creationId xmlns:a16="http://schemas.microsoft.com/office/drawing/2014/main" id="{13592CCD-E1A6-2CCB-BE71-ADC424FA95D1}"/>
              </a:ext>
            </a:extLst>
          </p:cNvPr>
          <p:cNvSpPr/>
          <p:nvPr userDrawn="1"/>
        </p:nvSpPr>
        <p:spPr>
          <a:xfrm rot="1289622">
            <a:off x="3394041" y="611193"/>
            <a:ext cx="5403917" cy="5403917"/>
          </a:xfrm>
          <a:custGeom>
            <a:avLst/>
            <a:gdLst>
              <a:gd name="connsiteX0" fmla="*/ 0 w 5403917"/>
              <a:gd name="connsiteY0" fmla="*/ 0 h 5403917"/>
              <a:gd name="connsiteX1" fmla="*/ 5403916 w 5403917"/>
              <a:gd name="connsiteY1" fmla="*/ 0 h 5403917"/>
              <a:gd name="connsiteX2" fmla="*/ 5403917 w 5403917"/>
              <a:gd name="connsiteY2" fmla="*/ 5403917 h 5403917"/>
              <a:gd name="connsiteX3" fmla="*/ 1 w 5403917"/>
              <a:gd name="connsiteY3" fmla="*/ 5403917 h 5403917"/>
              <a:gd name="connsiteX4" fmla="*/ 0 w 5403917"/>
              <a:gd name="connsiteY4" fmla="*/ 0 h 5403917"/>
              <a:gd name="connsiteX5" fmla="*/ 68511 w 5403917"/>
              <a:gd name="connsiteY5" fmla="*/ 68512 h 5403917"/>
              <a:gd name="connsiteX6" fmla="*/ 68511 w 5403917"/>
              <a:gd name="connsiteY6" fmla="*/ 5335405 h 5403917"/>
              <a:gd name="connsiteX7" fmla="*/ 5335406 w 5403917"/>
              <a:gd name="connsiteY7" fmla="*/ 5335406 h 5403917"/>
              <a:gd name="connsiteX8" fmla="*/ 5335405 w 5403917"/>
              <a:gd name="connsiteY8" fmla="*/ 68512 h 5403917"/>
              <a:gd name="connsiteX9" fmla="*/ 68511 w 5403917"/>
              <a:gd name="connsiteY9" fmla="*/ 68512 h 5403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3917" h="5403917">
                <a:moveTo>
                  <a:pt x="0" y="0"/>
                </a:moveTo>
                <a:lnTo>
                  <a:pt x="5403916" y="0"/>
                </a:lnTo>
                <a:lnTo>
                  <a:pt x="5403917" y="5403917"/>
                </a:lnTo>
                <a:lnTo>
                  <a:pt x="1" y="5403917"/>
                </a:lnTo>
                <a:lnTo>
                  <a:pt x="0" y="0"/>
                </a:lnTo>
                <a:close/>
                <a:moveTo>
                  <a:pt x="68511" y="68512"/>
                </a:moveTo>
                <a:lnTo>
                  <a:pt x="68511" y="5335405"/>
                </a:lnTo>
                <a:lnTo>
                  <a:pt x="5335406" y="5335406"/>
                </a:lnTo>
                <a:lnTo>
                  <a:pt x="5335405" y="68512"/>
                </a:lnTo>
                <a:lnTo>
                  <a:pt x="68511" y="68512"/>
                </a:lnTo>
                <a:close/>
              </a:path>
            </a:pathLst>
          </a:custGeom>
          <a:gradFill flip="none" rotWithShape="1">
            <a:gsLst>
              <a:gs pos="0">
                <a:schemeClr val="accent2">
                  <a:lumMod val="60000"/>
                  <a:lumOff val="40000"/>
                </a:schemeClr>
              </a:gs>
              <a:gs pos="100000">
                <a:schemeClr val="accent2">
                  <a:lumMod val="40000"/>
                  <a:lumOff val="60000"/>
                </a:schemeClr>
              </a:gs>
              <a:gs pos="50000">
                <a:schemeClr val="accent2">
                  <a:lumMod val="20000"/>
                  <a:lumOff val="8000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p>
        </p:txBody>
      </p:sp>
    </p:spTree>
    <p:extLst>
      <p:ext uri="{BB962C8B-B14F-4D97-AF65-F5344CB8AC3E}">
        <p14:creationId xmlns:p14="http://schemas.microsoft.com/office/powerpoint/2010/main" val="36806628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面-上">
            <a:extLst>
              <a:ext uri="{FF2B5EF4-FFF2-40B4-BE49-F238E27FC236}">
                <a16:creationId xmlns:a16="http://schemas.microsoft.com/office/drawing/2014/main" id="{E4E83A4A-222C-B165-145F-367E49B845E6}"/>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页面-下">
            <a:extLst>
              <a:ext uri="{FF2B5EF4-FFF2-40B4-BE49-F238E27FC236}">
                <a16:creationId xmlns:a16="http://schemas.microsoft.com/office/drawing/2014/main" id="{0894EF9D-7058-EACB-EE22-FB9A59648BA2}"/>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页面-上">
            <a:extLst>
              <a:ext uri="{FF2B5EF4-FFF2-40B4-BE49-F238E27FC236}">
                <a16:creationId xmlns:a16="http://schemas.microsoft.com/office/drawing/2014/main" id="{A9B5552C-DC69-8CBE-B6C0-7797F8C87B56}"/>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页面-下">
            <a:extLst>
              <a:ext uri="{FF2B5EF4-FFF2-40B4-BE49-F238E27FC236}">
                <a16:creationId xmlns:a16="http://schemas.microsoft.com/office/drawing/2014/main" id="{10634602-E871-6AE1-F6A0-923559EB04DF}"/>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页面-上">
            <a:extLst>
              <a:ext uri="{FF2B5EF4-FFF2-40B4-BE49-F238E27FC236}">
                <a16:creationId xmlns:a16="http://schemas.microsoft.com/office/drawing/2014/main" id="{0E5C26CF-2703-6E97-4A5E-A8A7BF6F2FB1}"/>
              </a:ext>
            </a:extLst>
          </p:cNvPr>
          <p:cNvSpPr/>
          <p:nvPr userDrawn="1"/>
        </p:nvSpPr>
        <p:spPr>
          <a:xfrm>
            <a:off x="5778500" y="-22860000"/>
            <a:ext cx="635000" cy="635000"/>
          </a:xfrm>
          <a:prstGeom prst="ellipse">
            <a:avLst/>
          </a:prstGeom>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7" name="页面-下">
            <a:extLst>
              <a:ext uri="{FF2B5EF4-FFF2-40B4-BE49-F238E27FC236}">
                <a16:creationId xmlns:a16="http://schemas.microsoft.com/office/drawing/2014/main" id="{6532D984-5BCE-A6B6-3D19-706EA5DA8653}"/>
              </a:ext>
            </a:extLst>
          </p:cNvPr>
          <p:cNvSpPr/>
          <p:nvPr userDrawn="1"/>
        </p:nvSpPr>
        <p:spPr>
          <a:xfrm>
            <a:off x="5778500" y="22860000"/>
            <a:ext cx="635000" cy="635000"/>
          </a:xfrm>
          <a:prstGeom prst="ellipse">
            <a:avLst/>
          </a:prstGeom>
          <a:noFill/>
          <a:extLst>
            <a:ext uri="{909E8E84-426E-40DD-AFC4-6F175D3DCCD1}">
              <a14:hiddenFill xmlns:a14="http://schemas.microsoft.com/office/drawing/2010/main">
                <a:solidFill>
                  <a:srgbClr val="FF0000"/>
                </a:solidFill>
              </a14:hiddenFill>
            </a:ext>
          </a:extLst>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8" name="页面-上">
            <a:extLst>
              <a:ext uri="{FF2B5EF4-FFF2-40B4-BE49-F238E27FC236}">
                <a16:creationId xmlns:a16="http://schemas.microsoft.com/office/drawing/2014/main" id="{5900C596-F6A5-D33C-107A-065759A57951}"/>
              </a:ext>
            </a:extLst>
          </p:cNvPr>
          <p:cNvSpPr/>
          <p:nvPr userDrawn="1"/>
        </p:nvSpPr>
        <p:spPr>
          <a:xfrm>
            <a:off x="5778500" y="-22860000"/>
            <a:ext cx="635000" cy="635000"/>
          </a:xfrm>
          <a:prstGeom prst="ellipse">
            <a:avLst/>
          </a:prstGeom>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9" name="页面-下">
            <a:extLst>
              <a:ext uri="{FF2B5EF4-FFF2-40B4-BE49-F238E27FC236}">
                <a16:creationId xmlns:a16="http://schemas.microsoft.com/office/drawing/2014/main" id="{8D7773F7-5089-AE07-95C5-98F18656A0C9}"/>
              </a:ext>
            </a:extLst>
          </p:cNvPr>
          <p:cNvSpPr/>
          <p:nvPr userDrawn="1"/>
        </p:nvSpPr>
        <p:spPr>
          <a:xfrm>
            <a:off x="5778500" y="22860000"/>
            <a:ext cx="635000" cy="635000"/>
          </a:xfrm>
          <a:prstGeom prst="ellipse">
            <a:avLst/>
          </a:prstGeom>
          <a:noFill/>
          <a:extLst>
            <a:ext uri="{909E8E84-426E-40DD-AFC4-6F175D3DCCD1}">
              <a14:hiddenFill xmlns:a14="http://schemas.microsoft.com/office/drawing/2010/main">
                <a:solidFill>
                  <a:srgbClr val="FF0000"/>
                </a:solidFill>
              </a14:hiddenFill>
            </a:ext>
          </a:extLst>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2" name="页面-上">
            <a:extLst>
              <a:ext uri="{FF2B5EF4-FFF2-40B4-BE49-F238E27FC236}">
                <a16:creationId xmlns:a16="http://schemas.microsoft.com/office/drawing/2014/main" id="{9406AC7A-7049-5DDA-1BC7-FB62C6F1B06F}"/>
              </a:ext>
            </a:extLst>
          </p:cNvPr>
          <p:cNvSpPr/>
          <p:nvPr userDrawn="1"/>
        </p:nvSpPr>
        <p:spPr>
          <a:xfrm>
            <a:off x="5778500" y="-22860000"/>
            <a:ext cx="635000" cy="635000"/>
          </a:xfrm>
          <a:prstGeom prst="ellipse">
            <a:avLst/>
          </a:prstGeom>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3" name="页面-下">
            <a:extLst>
              <a:ext uri="{FF2B5EF4-FFF2-40B4-BE49-F238E27FC236}">
                <a16:creationId xmlns:a16="http://schemas.microsoft.com/office/drawing/2014/main" id="{91720DE9-49D0-5EA2-8D33-239DB16F73C0}"/>
              </a:ext>
            </a:extLst>
          </p:cNvPr>
          <p:cNvSpPr/>
          <p:nvPr userDrawn="1"/>
        </p:nvSpPr>
        <p:spPr>
          <a:xfrm>
            <a:off x="5778500" y="22860000"/>
            <a:ext cx="635000" cy="635000"/>
          </a:xfrm>
          <a:prstGeom prst="ellipse">
            <a:avLst/>
          </a:prstGeom>
          <a:noFill/>
          <a:extLst>
            <a:ext uri="{909E8E84-426E-40DD-AFC4-6F175D3DCCD1}">
              <a14:hiddenFill xmlns:a14="http://schemas.microsoft.com/office/drawing/2010/main">
                <a:solidFill>
                  <a:srgbClr val="FF0000"/>
                </a:solidFill>
              </a14:hiddenFill>
            </a:ext>
          </a:extLst>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0" name="矩形 9">
            <a:extLst>
              <a:ext uri="{FF2B5EF4-FFF2-40B4-BE49-F238E27FC236}">
                <a16:creationId xmlns:a16="http://schemas.microsoft.com/office/drawing/2014/main" id="{6C45E841-3BC6-48F2-CD2E-FB4520E1302A}"/>
              </a:ext>
            </a:extLst>
          </p:cNvPr>
          <p:cNvSpPr/>
          <p:nvPr userDrawn="1"/>
        </p:nvSpPr>
        <p:spPr>
          <a:xfrm>
            <a:off x="-44936229" y="-18679886"/>
            <a:ext cx="3200400" cy="2547257"/>
          </a:xfrm>
          <a:prstGeom prst="rect">
            <a:avLst/>
          </a:prstGeom>
          <a:solidFill>
            <a:schemeClr val="accent3"/>
          </a:soli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4" name="矩形 13">
            <a:extLst>
              <a:ext uri="{FF2B5EF4-FFF2-40B4-BE49-F238E27FC236}">
                <a16:creationId xmlns:a16="http://schemas.microsoft.com/office/drawing/2014/main" id="{DE607450-5475-9EBB-F6CD-ED0FE2D9C023}"/>
              </a:ext>
            </a:extLst>
          </p:cNvPr>
          <p:cNvSpPr/>
          <p:nvPr userDrawn="1"/>
        </p:nvSpPr>
        <p:spPr>
          <a:xfrm>
            <a:off x="54537428" y="31789915"/>
            <a:ext cx="3200400" cy="2547257"/>
          </a:xfrm>
          <a:prstGeom prst="rect">
            <a:avLst/>
          </a:prstGeom>
          <a:solidFill>
            <a:schemeClr val="accent3"/>
          </a:soli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1" name="页面-上">
            <a:extLst>
              <a:ext uri="{FF2B5EF4-FFF2-40B4-BE49-F238E27FC236}">
                <a16:creationId xmlns:a16="http://schemas.microsoft.com/office/drawing/2014/main" id="{E1F2B1C8-D1EA-4E43-CD59-02026EB1792E}"/>
              </a:ext>
            </a:extLst>
          </p:cNvPr>
          <p:cNvSpPr/>
          <p:nvPr userDrawn="1"/>
        </p:nvSpPr>
        <p:spPr>
          <a:xfrm>
            <a:off x="5778500" y="-22860000"/>
            <a:ext cx="635000" cy="635000"/>
          </a:xfrm>
          <a:prstGeom prst="ellipse">
            <a:avLst/>
          </a:prstGeom>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5" name="页面-下">
            <a:extLst>
              <a:ext uri="{FF2B5EF4-FFF2-40B4-BE49-F238E27FC236}">
                <a16:creationId xmlns:a16="http://schemas.microsoft.com/office/drawing/2014/main" id="{088BDE23-9313-C07A-39BD-354A042E6AE9}"/>
              </a:ext>
            </a:extLst>
          </p:cNvPr>
          <p:cNvSpPr/>
          <p:nvPr userDrawn="1"/>
        </p:nvSpPr>
        <p:spPr>
          <a:xfrm>
            <a:off x="5778500" y="22860000"/>
            <a:ext cx="635000" cy="635000"/>
          </a:xfrm>
          <a:prstGeom prst="ellipse">
            <a:avLst/>
          </a:prstGeom>
          <a:noFill/>
          <a:extLst>
            <a:ext uri="{909E8E84-426E-40DD-AFC4-6F175D3DCCD1}">
              <a14:hiddenFill xmlns:a14="http://schemas.microsoft.com/office/drawing/2010/main">
                <a:solidFill>
                  <a:srgbClr val="FF0000"/>
                </a:solidFill>
              </a14:hiddenFill>
            </a:ext>
          </a:extLst>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Tree>
    <p:extLst>
      <p:ext uri="{BB962C8B-B14F-4D97-AF65-F5344CB8AC3E}">
        <p14:creationId xmlns:p14="http://schemas.microsoft.com/office/powerpoint/2010/main" val="2517852474"/>
      </p:ext>
    </p:extLst>
  </p:cSld>
  <p:clrMap bg1="lt1" tx1="dk1" bg2="lt2" tx2="dk2" accent1="accent1" accent2="accent2" accent3="accent3" accent4="accent4" accent5="accent5" accent6="accent6" hlink="hlink" folHlink="folHlink"/>
  <p:sldLayoutIdLst>
    <p:sldLayoutId id="2147483664" r:id="rId1"/>
    <p:sldLayoutId id="2147483649" r:id="rId2"/>
    <p:sldLayoutId id="2147483662" r:id="rId3"/>
    <p:sldLayoutId id="2147483660" r:id="rId4"/>
    <p:sldLayoutId id="2147483652" r:id="rId5"/>
    <p:sldLayoutId id="2147483663" r:id="rId6"/>
    <p:sldLayoutId id="2147483669"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76">
          <p15:clr>
            <a:srgbClr val="F26B43"/>
          </p15:clr>
        </p15:guide>
        <p15:guide id="2" pos="3840">
          <p15:clr>
            <a:srgbClr val="F26B43"/>
          </p15:clr>
        </p15:guide>
        <p15:guide id="3" orient="horz" pos="432">
          <p15:clr>
            <a:srgbClr val="F26B43"/>
          </p15:clr>
        </p15:guide>
        <p15:guide id="4" pos="456">
          <p15:clr>
            <a:srgbClr val="F26B43"/>
          </p15:clr>
        </p15:guide>
        <p15:guide id="5" pos="7216">
          <p15:clr>
            <a:srgbClr val="F26B43"/>
          </p15:clr>
        </p15:guide>
        <p15:guide id="6" orient="horz" pos="864">
          <p15:clr>
            <a:srgbClr val="F26B43"/>
          </p15:clr>
        </p15:guide>
        <p15:guide id="7" orient="horz" pos="388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6.png"/><Relationship Id="rId7" Type="http://schemas.openxmlformats.org/officeDocument/2006/relationships/image" Target="../media/image9.sv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image" Target="../media/image7.png"/><Relationship Id="rId10" Type="http://schemas.openxmlformats.org/officeDocument/2006/relationships/image" Target="../media/image12.png"/><Relationship Id="rId4" Type="http://schemas.microsoft.com/office/2007/relationships/hdphoto" Target="../media/hdphoto1.wdp"/><Relationship Id="rId9" Type="http://schemas.openxmlformats.org/officeDocument/2006/relationships/image" Target="../media/image11.sv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15.sv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 name="文本框 296">
            <a:extLst>
              <a:ext uri="{FF2B5EF4-FFF2-40B4-BE49-F238E27FC236}">
                <a16:creationId xmlns:a16="http://schemas.microsoft.com/office/drawing/2014/main" id="{B1D3ACB5-5940-1CCD-B531-D37FDA63BE2A}"/>
              </a:ext>
            </a:extLst>
          </p:cNvPr>
          <p:cNvSpPr txBox="1"/>
          <p:nvPr/>
        </p:nvSpPr>
        <p:spPr>
          <a:xfrm>
            <a:off x="3576000" y="2289216"/>
            <a:ext cx="5040000" cy="1477328"/>
          </a:xfrm>
          <a:prstGeom prst="rect">
            <a:avLst/>
          </a:prstGeom>
          <a:noFill/>
          <a:effectLst/>
        </p:spPr>
        <p:txBody>
          <a:bodyPr wrap="square" lIns="0" tIns="0" rIns="0" bIns="0" rtlCol="0" anchor="t">
            <a:spAutoFit/>
          </a:bodyPr>
          <a:lstStyle/>
          <a:p>
            <a:pPr algn="ctr"/>
            <a:r>
              <a:rPr lang="zh-CN" altLang="en-US" sz="6000" spc="600" dirty="0">
                <a:gradFill flip="none" rotWithShape="1">
                  <a:gsLst>
                    <a:gs pos="100000">
                      <a:schemeClr val="accent2">
                        <a:lumMod val="60000"/>
                        <a:lumOff val="40000"/>
                      </a:schemeClr>
                    </a:gs>
                    <a:gs pos="0">
                      <a:schemeClr val="accent2">
                        <a:lumMod val="50000"/>
                      </a:schemeClr>
                    </a:gs>
                    <a:gs pos="50000">
                      <a:schemeClr val="accent2"/>
                    </a:gs>
                  </a:gsLst>
                  <a:lin ang="13500000" scaled="1"/>
                  <a:tileRect/>
                </a:gradFill>
                <a:latin typeface="+mj-ea"/>
                <a:ea typeface="+mj-ea"/>
                <a:cs typeface="Dubai" panose="020B0604020202020204" pitchFamily="34" charset="-78"/>
              </a:rPr>
              <a:t>灰黄简约风</a:t>
            </a:r>
            <a:endParaRPr lang="en-US" altLang="zh-CN" sz="6000" spc="600" dirty="0">
              <a:gradFill flip="none" rotWithShape="1">
                <a:gsLst>
                  <a:gs pos="100000">
                    <a:schemeClr val="accent2">
                      <a:lumMod val="60000"/>
                      <a:lumOff val="40000"/>
                    </a:schemeClr>
                  </a:gs>
                  <a:gs pos="0">
                    <a:schemeClr val="accent2">
                      <a:lumMod val="50000"/>
                    </a:schemeClr>
                  </a:gs>
                  <a:gs pos="50000">
                    <a:schemeClr val="accent2"/>
                  </a:gs>
                </a:gsLst>
                <a:lin ang="13500000" scaled="1"/>
                <a:tileRect/>
              </a:gradFill>
              <a:latin typeface="+mj-ea"/>
              <a:ea typeface="+mj-ea"/>
              <a:cs typeface="Dubai" panose="020B0604020202020204" pitchFamily="34" charset="-78"/>
            </a:endParaRPr>
          </a:p>
          <a:p>
            <a:pPr algn="ctr"/>
            <a:r>
              <a:rPr lang="zh-CN" altLang="en-US" sz="3600" spc="600" dirty="0">
                <a:gradFill flip="none" rotWithShape="1">
                  <a:gsLst>
                    <a:gs pos="100000">
                      <a:schemeClr val="accent2">
                        <a:lumMod val="60000"/>
                        <a:lumOff val="40000"/>
                      </a:schemeClr>
                    </a:gs>
                    <a:gs pos="0">
                      <a:schemeClr val="accent2">
                        <a:lumMod val="50000"/>
                      </a:schemeClr>
                    </a:gs>
                    <a:gs pos="50000">
                      <a:schemeClr val="accent2"/>
                    </a:gs>
                  </a:gsLst>
                  <a:lin ang="13500000" scaled="1"/>
                  <a:tileRect/>
                </a:gradFill>
                <a:latin typeface="+mj-ea"/>
                <a:ea typeface="+mj-ea"/>
                <a:cs typeface="Dubai" panose="020B0604020202020204" pitchFamily="34" charset="-78"/>
              </a:rPr>
              <a:t>工作汇报</a:t>
            </a:r>
          </a:p>
        </p:txBody>
      </p:sp>
      <p:sp>
        <p:nvSpPr>
          <p:cNvPr id="17" name="矩形 16">
            <a:extLst>
              <a:ext uri="{FF2B5EF4-FFF2-40B4-BE49-F238E27FC236}">
                <a16:creationId xmlns:a16="http://schemas.microsoft.com/office/drawing/2014/main" id="{BD5F23B6-7F59-5173-F2DD-0274741BA705}"/>
              </a:ext>
            </a:extLst>
          </p:cNvPr>
          <p:cNvSpPr/>
          <p:nvPr/>
        </p:nvSpPr>
        <p:spPr>
          <a:xfrm>
            <a:off x="4067176" y="1108348"/>
            <a:ext cx="2324100" cy="553998"/>
          </a:xfrm>
          <a:prstGeom prst="rect">
            <a:avLst/>
          </a:prstGeom>
          <a:noFill/>
          <a:effectLst/>
        </p:spPr>
        <p:txBody>
          <a:bodyPr wrap="square" lIns="0" tIns="0" rIns="0" bIns="0" rtlCol="0" anchor="t">
            <a:spAutoFit/>
          </a:bodyPr>
          <a:lstStyle/>
          <a:p>
            <a:pPr algn="ctr"/>
            <a:r>
              <a:rPr lang="en-US" altLang="zh-CN" sz="3600" spc="600" dirty="0">
                <a:gradFill flip="none" rotWithShape="1">
                  <a:gsLst>
                    <a:gs pos="100000">
                      <a:schemeClr val="accent2">
                        <a:lumMod val="60000"/>
                        <a:lumOff val="40000"/>
                      </a:schemeClr>
                    </a:gs>
                    <a:gs pos="0">
                      <a:schemeClr val="accent2">
                        <a:lumMod val="50000"/>
                      </a:schemeClr>
                    </a:gs>
                    <a:gs pos="50000">
                      <a:schemeClr val="accent2"/>
                    </a:gs>
                  </a:gsLst>
                  <a:lin ang="13500000" scaled="1"/>
                  <a:tileRect/>
                </a:gradFill>
                <a:latin typeface="+mj-ea"/>
                <a:ea typeface="+mj-ea"/>
                <a:cs typeface="Dubai" panose="020B0604020202020204" pitchFamily="34" charset="-78"/>
              </a:rPr>
              <a:t>LOGO</a:t>
            </a:r>
            <a:endParaRPr lang="zh-CN" altLang="en-US" sz="3600" spc="600" dirty="0">
              <a:gradFill flip="none" rotWithShape="1">
                <a:gsLst>
                  <a:gs pos="100000">
                    <a:schemeClr val="accent2">
                      <a:lumMod val="60000"/>
                      <a:lumOff val="40000"/>
                    </a:schemeClr>
                  </a:gs>
                  <a:gs pos="0">
                    <a:schemeClr val="accent2">
                      <a:lumMod val="50000"/>
                    </a:schemeClr>
                  </a:gs>
                  <a:gs pos="50000">
                    <a:schemeClr val="accent2"/>
                  </a:gs>
                </a:gsLst>
                <a:lin ang="13500000" scaled="1"/>
                <a:tileRect/>
              </a:gradFill>
              <a:latin typeface="+mj-ea"/>
              <a:ea typeface="+mj-ea"/>
              <a:cs typeface="Dubai" panose="020B0604020202020204" pitchFamily="34" charset="-78"/>
            </a:endParaRPr>
          </a:p>
        </p:txBody>
      </p:sp>
    </p:spTree>
    <p:extLst>
      <p:ext uri="{BB962C8B-B14F-4D97-AF65-F5344CB8AC3E}">
        <p14:creationId xmlns:p14="http://schemas.microsoft.com/office/powerpoint/2010/main" val="7185927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89E8806-CD99-2DE0-CFE1-E708574174BD}"/>
              </a:ext>
            </a:extLst>
          </p:cNvPr>
          <p:cNvSpPr txBox="1"/>
          <p:nvPr/>
        </p:nvSpPr>
        <p:spPr>
          <a:xfrm>
            <a:off x="6096000" y="0"/>
            <a:ext cx="6096000" cy="50167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0" b="0" u="none" strike="noStrike" kern="1200" cap="none" spc="0" normalizeH="0" baseline="0" noProof="0" dirty="0">
                <a:ln>
                  <a:noFill/>
                </a:ln>
                <a:solidFill>
                  <a:schemeClr val="accent1">
                    <a:lumMod val="75000"/>
                    <a:alpha val="20000"/>
                  </a:schemeClr>
                </a:solidFill>
                <a:effectLst/>
                <a:uLnTx/>
                <a:uFillTx/>
                <a:latin typeface="+mj-ea"/>
                <a:ea typeface="+mj-ea"/>
                <a:cs typeface="+mn-cs"/>
              </a:rPr>
              <a:t>04</a:t>
            </a:r>
            <a:endParaRPr kumimoji="0" lang="zh-CN" altLang="en-US" sz="32000" b="0" u="none" strike="noStrike" kern="1200" cap="none" spc="0" normalizeH="0" baseline="0" noProof="0" dirty="0">
              <a:ln>
                <a:noFill/>
              </a:ln>
              <a:solidFill>
                <a:schemeClr val="accent1">
                  <a:lumMod val="75000"/>
                  <a:alpha val="20000"/>
                </a:schemeClr>
              </a:solidFill>
              <a:effectLst/>
              <a:uLnTx/>
              <a:uFillTx/>
              <a:latin typeface="+mj-ea"/>
              <a:ea typeface="+mj-ea"/>
              <a:cs typeface="+mn-cs"/>
            </a:endParaRPr>
          </a:p>
        </p:txBody>
      </p:sp>
      <p:pic>
        <p:nvPicPr>
          <p:cNvPr id="5" name="图片 4">
            <a:extLst>
              <a:ext uri="{FF2B5EF4-FFF2-40B4-BE49-F238E27FC236}">
                <a16:creationId xmlns:a16="http://schemas.microsoft.com/office/drawing/2014/main" id="{7B2EEF7B-C13A-DB82-4B51-136A76556F17}"/>
              </a:ext>
            </a:extLst>
          </p:cNvPr>
          <p:cNvPicPr>
            <a:picLocks noChangeAspect="1"/>
          </p:cNvPicPr>
          <p:nvPr/>
        </p:nvPicPr>
        <p:blipFill rotWithShape="1">
          <a:blip r:embed="rId3" cstate="screen">
            <a:duotone>
              <a:schemeClr val="accent2">
                <a:shade val="45000"/>
                <a:satMod val="135000"/>
              </a:schemeClr>
              <a:prstClr val="white"/>
            </a:duotone>
            <a:extLst>
              <a:ext uri="{28A0092B-C50C-407E-A947-70E740481C1C}">
                <a14:useLocalDpi xmlns:a14="http://schemas.microsoft.com/office/drawing/2010/main"/>
              </a:ext>
            </a:extLst>
          </a:blip>
          <a:srcRect/>
          <a:stretch/>
        </p:blipFill>
        <p:spPr>
          <a:xfrm flipH="1">
            <a:off x="0" y="0"/>
            <a:ext cx="12192000" cy="6858000"/>
          </a:xfrm>
          <a:prstGeom prst="rect">
            <a:avLst/>
          </a:prstGeom>
          <a:noFill/>
          <a:effectLst/>
        </p:spPr>
      </p:pic>
      <p:cxnSp>
        <p:nvCxnSpPr>
          <p:cNvPr id="6" name="直接连接符 5">
            <a:extLst>
              <a:ext uri="{FF2B5EF4-FFF2-40B4-BE49-F238E27FC236}">
                <a16:creationId xmlns:a16="http://schemas.microsoft.com/office/drawing/2014/main" id="{AAE0A0E6-FC2D-5864-F308-EB5D0814B916}"/>
              </a:ext>
            </a:extLst>
          </p:cNvPr>
          <p:cNvCxnSpPr>
            <a:cxnSpLocks/>
          </p:cNvCxnSpPr>
          <p:nvPr/>
        </p:nvCxnSpPr>
        <p:spPr>
          <a:xfrm>
            <a:off x="2596055" y="-73748"/>
            <a:ext cx="9659007" cy="65160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4" name="文本框 63">
            <a:extLst>
              <a:ext uri="{FF2B5EF4-FFF2-40B4-BE49-F238E27FC236}">
                <a16:creationId xmlns:a16="http://schemas.microsoft.com/office/drawing/2014/main" id="{1F912382-7A91-5956-11DF-806B17BCB264}"/>
              </a:ext>
            </a:extLst>
          </p:cNvPr>
          <p:cNvSpPr txBox="1"/>
          <p:nvPr/>
        </p:nvSpPr>
        <p:spPr>
          <a:xfrm>
            <a:off x="7845466" y="2849593"/>
            <a:ext cx="4086691" cy="923330"/>
          </a:xfrm>
          <a:prstGeom prst="rect">
            <a:avLst/>
          </a:prstGeom>
          <a:noFill/>
          <a:effectLst/>
        </p:spPr>
        <p:txBody>
          <a:bodyPr wrap="square" lIns="0" tIns="0" rIns="0" bIns="0" rtlCol="0" anchor="t">
            <a:spAutoFit/>
          </a:bodyPr>
          <a:lstStyle>
            <a:defPPr>
              <a:defRPr lang="zh-CN"/>
            </a:defPPr>
            <a:lvl1pPr algn="ctr">
              <a:defRPr sz="6000" spc="600">
                <a:solidFill>
                  <a:schemeClr val="accent2"/>
                </a:solidFill>
                <a:effectLst>
                  <a:outerShdw blurRad="190500" dist="50800" algn="l" rotWithShape="0">
                    <a:schemeClr val="accent2">
                      <a:lumMod val="50000"/>
                      <a:alpha val="45000"/>
                    </a:schemeClr>
                  </a:outerShdw>
                </a:effectLst>
                <a:latin typeface="+mj-ea"/>
                <a:ea typeface="+mj-ea"/>
                <a:cs typeface="Dubai" panose="020B0604020202020204" pitchFamily="34" charset="-78"/>
              </a:defRPr>
            </a:lvl1pPr>
          </a:lstStyle>
          <a:p>
            <a:r>
              <a:rPr lang="zh-CN" altLang="en-US" dirty="0">
                <a:effectLst/>
              </a:rPr>
              <a:t>未来计划</a:t>
            </a:r>
          </a:p>
        </p:txBody>
      </p:sp>
    </p:spTree>
    <p:extLst>
      <p:ext uri="{BB962C8B-B14F-4D97-AF65-F5344CB8AC3E}">
        <p14:creationId xmlns:p14="http://schemas.microsoft.com/office/powerpoint/2010/main" val="29976065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形状 16">
            <a:extLst>
              <a:ext uri="{FF2B5EF4-FFF2-40B4-BE49-F238E27FC236}">
                <a16:creationId xmlns:a16="http://schemas.microsoft.com/office/drawing/2014/main" id="{2D1E8974-C01F-B91D-E4A1-3F006E633A31}"/>
              </a:ext>
            </a:extLst>
          </p:cNvPr>
          <p:cNvSpPr/>
          <p:nvPr/>
        </p:nvSpPr>
        <p:spPr>
          <a:xfrm>
            <a:off x="696000" y="962525"/>
            <a:ext cx="10800000" cy="2812421"/>
          </a:xfrm>
          <a:custGeom>
            <a:avLst/>
            <a:gdLst>
              <a:gd name="connsiteX0" fmla="*/ 5850000 w 8262000"/>
              <a:gd name="connsiteY0" fmla="*/ 0 h 2425700"/>
              <a:gd name="connsiteX1" fmla="*/ 8262000 w 8262000"/>
              <a:gd name="connsiteY1" fmla="*/ 2412000 h 2425700"/>
              <a:gd name="connsiteX2" fmla="*/ 8248300 w 8262000"/>
              <a:gd name="connsiteY2" fmla="*/ 2425700 h 2425700"/>
              <a:gd name="connsiteX3" fmla="*/ 0 w 8262000"/>
              <a:gd name="connsiteY3" fmla="*/ 2425700 h 2425700"/>
              <a:gd name="connsiteX4" fmla="*/ 0 w 8262000"/>
              <a:gd name="connsiteY4" fmla="*/ 1206000 h 2425700"/>
              <a:gd name="connsiteX5" fmla="*/ 5850000 w 8262000"/>
              <a:gd name="connsiteY5" fmla="*/ 1206000 h 242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62000" h="2425700">
                <a:moveTo>
                  <a:pt x="5850000" y="0"/>
                </a:moveTo>
                <a:lnTo>
                  <a:pt x="8262000" y="2412000"/>
                </a:lnTo>
                <a:lnTo>
                  <a:pt x="8248300" y="2425700"/>
                </a:lnTo>
                <a:lnTo>
                  <a:pt x="0" y="2425700"/>
                </a:lnTo>
                <a:lnTo>
                  <a:pt x="0" y="1206000"/>
                </a:lnTo>
                <a:lnTo>
                  <a:pt x="5850000" y="1206000"/>
                </a:lnTo>
                <a:close/>
              </a:path>
            </a:pathLst>
          </a:custGeom>
          <a:solidFill>
            <a:schemeClr val="accent1">
              <a:lumMod val="20000"/>
              <a:lumOff val="80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28" name="文本框 27">
            <a:extLst>
              <a:ext uri="{FF2B5EF4-FFF2-40B4-BE49-F238E27FC236}">
                <a16:creationId xmlns:a16="http://schemas.microsoft.com/office/drawing/2014/main" id="{05253E55-89BA-93FC-DB90-88DA1AD90419}"/>
              </a:ext>
            </a:extLst>
          </p:cNvPr>
          <p:cNvSpPr txBox="1"/>
          <p:nvPr/>
        </p:nvSpPr>
        <p:spPr>
          <a:xfrm>
            <a:off x="4741630" y="256989"/>
            <a:ext cx="2708740" cy="553998"/>
          </a:xfrm>
          <a:prstGeom prst="rect">
            <a:avLst/>
          </a:prstGeom>
          <a:noFill/>
          <a:effectLst/>
        </p:spPr>
        <p:txBody>
          <a:bodyPr wrap="square" lIns="0" tIns="0" rIns="0" bIns="0" rtlCol="0" anchor="t">
            <a:spAutoFit/>
          </a:bodyPr>
          <a:lstStyle>
            <a:defPPr>
              <a:defRPr lang="zh-CN"/>
            </a:defPPr>
            <a:lvl1pPr algn="ctr">
              <a:defRPr sz="3600" spc="600">
                <a:gradFill>
                  <a:gsLst>
                    <a:gs pos="100000">
                      <a:schemeClr val="accent2">
                        <a:lumMod val="60000"/>
                        <a:lumOff val="40000"/>
                      </a:schemeClr>
                    </a:gs>
                    <a:gs pos="0">
                      <a:schemeClr val="accent2">
                        <a:lumMod val="50000"/>
                      </a:schemeClr>
                    </a:gs>
                    <a:gs pos="50000">
                      <a:schemeClr val="accent2"/>
                    </a:gs>
                  </a:gsLst>
                  <a:lin ang="13500000" scaled="1"/>
                </a:gradFill>
                <a:latin typeface="+mj-ea"/>
                <a:ea typeface="+mj-ea"/>
                <a:cs typeface="Dubai" panose="020B0604020202020204" pitchFamily="34" charset="-78"/>
              </a:defRPr>
            </a:lvl1pPr>
          </a:lstStyle>
          <a:p>
            <a:r>
              <a:rPr lang="zh-CN" altLang="en-US" dirty="0"/>
              <a:t>工作计划</a:t>
            </a:r>
          </a:p>
        </p:txBody>
      </p:sp>
      <p:sp>
        <p:nvSpPr>
          <p:cNvPr id="5" name="矩形 4">
            <a:extLst>
              <a:ext uri="{FF2B5EF4-FFF2-40B4-BE49-F238E27FC236}">
                <a16:creationId xmlns:a16="http://schemas.microsoft.com/office/drawing/2014/main" id="{7DEF8850-590D-E9E1-E1E3-311013483581}"/>
              </a:ext>
            </a:extLst>
          </p:cNvPr>
          <p:cNvSpPr/>
          <p:nvPr/>
        </p:nvSpPr>
        <p:spPr>
          <a:xfrm>
            <a:off x="898655" y="3149534"/>
            <a:ext cx="3060000" cy="2340000"/>
          </a:xfrm>
          <a:prstGeom prst="rect">
            <a:avLst/>
          </a:prstGeom>
          <a:solidFill>
            <a:schemeClr val="accent2">
              <a:lumMod val="20000"/>
              <a:lumOff val="80000"/>
            </a:schemeClr>
          </a:solidFill>
          <a:ln w="19050">
            <a:noFill/>
          </a:ln>
          <a:effectLst>
            <a:outerShdw blurRad="381000" dist="127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fontAlgn="ctr">
              <a:lnSpc>
                <a:spcPct val="130000"/>
              </a:lnSpc>
            </a:pPr>
            <a:endParaRPr lang="zh-CN" altLang="en-US">
              <a:solidFill>
                <a:prstClr val="black"/>
              </a:solidFill>
              <a:latin typeface="思源黑体 CN Regular" panose="020B0500000000000000" pitchFamily="34" charset="-122"/>
              <a:ea typeface="思源黑体 CN Regular" panose="020B0500000000000000" pitchFamily="34" charset="-122"/>
            </a:endParaRPr>
          </a:p>
        </p:txBody>
      </p:sp>
      <p:sp>
        <p:nvSpPr>
          <p:cNvPr id="11" name="矩形 10">
            <a:extLst>
              <a:ext uri="{FF2B5EF4-FFF2-40B4-BE49-F238E27FC236}">
                <a16:creationId xmlns:a16="http://schemas.microsoft.com/office/drawing/2014/main" id="{2BB739FE-D1DC-B2A5-0138-18F24F42A46F}"/>
              </a:ext>
            </a:extLst>
          </p:cNvPr>
          <p:cNvSpPr/>
          <p:nvPr/>
        </p:nvSpPr>
        <p:spPr>
          <a:xfrm>
            <a:off x="4229117" y="3149534"/>
            <a:ext cx="3060000" cy="2340000"/>
          </a:xfrm>
          <a:prstGeom prst="rect">
            <a:avLst/>
          </a:prstGeom>
          <a:solidFill>
            <a:schemeClr val="accent2">
              <a:lumMod val="20000"/>
              <a:lumOff val="80000"/>
              <a:alpha val="99000"/>
            </a:schemeClr>
          </a:solidFill>
          <a:ln w="19050">
            <a:noFill/>
          </a:ln>
          <a:effectLst>
            <a:outerShdw blurRad="381000" dist="127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fontAlgn="ctr">
              <a:lnSpc>
                <a:spcPct val="130000"/>
              </a:lnSpc>
            </a:pPr>
            <a:endParaRPr lang="zh-CN" altLang="en-US">
              <a:solidFill>
                <a:prstClr val="black"/>
              </a:solidFill>
              <a:latin typeface="思源黑体 CN Regular" panose="020B0500000000000000" pitchFamily="34" charset="-122"/>
              <a:ea typeface="思源黑体 CN Regular" panose="020B0500000000000000" pitchFamily="34" charset="-122"/>
            </a:endParaRPr>
          </a:p>
        </p:txBody>
      </p:sp>
      <p:sp>
        <p:nvSpPr>
          <p:cNvPr id="12" name="矩形 11">
            <a:extLst>
              <a:ext uri="{FF2B5EF4-FFF2-40B4-BE49-F238E27FC236}">
                <a16:creationId xmlns:a16="http://schemas.microsoft.com/office/drawing/2014/main" id="{F3927C88-74E2-09F1-2C77-FA14CB705F0B}"/>
              </a:ext>
            </a:extLst>
          </p:cNvPr>
          <p:cNvSpPr/>
          <p:nvPr/>
        </p:nvSpPr>
        <p:spPr>
          <a:xfrm>
            <a:off x="7559580" y="3149534"/>
            <a:ext cx="3060000" cy="2340000"/>
          </a:xfrm>
          <a:prstGeom prst="rect">
            <a:avLst/>
          </a:prstGeom>
          <a:solidFill>
            <a:schemeClr val="accent2">
              <a:lumMod val="20000"/>
              <a:lumOff val="80000"/>
            </a:schemeClr>
          </a:solidFill>
          <a:ln w="19050">
            <a:noFill/>
          </a:ln>
          <a:effectLst>
            <a:outerShdw blurRad="381000" dist="127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fontAlgn="ctr">
              <a:lnSpc>
                <a:spcPct val="130000"/>
              </a:lnSpc>
            </a:pPr>
            <a:endParaRPr lang="zh-CN" altLang="en-US" dirty="0">
              <a:solidFill>
                <a:prstClr val="black"/>
              </a:solidFill>
              <a:latin typeface="思源黑体 CN Regular" panose="020B0500000000000000" pitchFamily="34" charset="-122"/>
              <a:ea typeface="思源黑体 CN Regular" panose="020B0500000000000000" pitchFamily="34" charset="-122"/>
            </a:endParaRPr>
          </a:p>
        </p:txBody>
      </p:sp>
      <p:sp>
        <p:nvSpPr>
          <p:cNvPr id="20" name="文本框 19">
            <a:extLst>
              <a:ext uri="{FF2B5EF4-FFF2-40B4-BE49-F238E27FC236}">
                <a16:creationId xmlns:a16="http://schemas.microsoft.com/office/drawing/2014/main" id="{7A2AC656-8E34-7F04-39C0-CED48A99BDB6}"/>
              </a:ext>
            </a:extLst>
          </p:cNvPr>
          <p:cNvSpPr txBox="1"/>
          <p:nvPr/>
        </p:nvSpPr>
        <p:spPr>
          <a:xfrm>
            <a:off x="1409058" y="3273880"/>
            <a:ext cx="2039194" cy="572464"/>
          </a:xfrm>
          <a:prstGeom prst="rect">
            <a:avLst/>
          </a:prstGeom>
          <a:noFill/>
        </p:spPr>
        <p:txBody>
          <a:bodyPr wrap="square">
            <a:spAutoFit/>
          </a:body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2">
                    <a:lumMod val="75000"/>
                  </a:schemeClr>
                </a:solidFill>
                <a:effectLst/>
                <a:uLnTx/>
                <a:uFillTx/>
                <a:latin typeface="+mj-ea"/>
                <a:ea typeface="+mj-ea"/>
                <a:cs typeface="+mn-cs"/>
              </a:rPr>
              <a:t>小标题一</a:t>
            </a:r>
            <a:endParaRPr kumimoji="0" lang="en-US" altLang="zh-CN" sz="2400" b="0" i="0" u="none" strike="noStrike" kern="1200" cap="none" spc="0" normalizeH="0" baseline="0" noProof="0" dirty="0">
              <a:ln>
                <a:noFill/>
              </a:ln>
              <a:solidFill>
                <a:schemeClr val="accent2">
                  <a:lumMod val="75000"/>
                </a:schemeClr>
              </a:solidFill>
              <a:effectLst/>
              <a:uLnTx/>
              <a:uFillTx/>
              <a:latin typeface="+mj-ea"/>
              <a:ea typeface="+mj-ea"/>
              <a:cs typeface="+mn-cs"/>
            </a:endParaRPr>
          </a:p>
        </p:txBody>
      </p:sp>
      <p:sp>
        <p:nvSpPr>
          <p:cNvPr id="21" name="文本框 20">
            <a:extLst>
              <a:ext uri="{FF2B5EF4-FFF2-40B4-BE49-F238E27FC236}">
                <a16:creationId xmlns:a16="http://schemas.microsoft.com/office/drawing/2014/main" id="{8F58A98A-9E84-942C-EA22-0397EBDCEE3E}"/>
              </a:ext>
            </a:extLst>
          </p:cNvPr>
          <p:cNvSpPr txBox="1"/>
          <p:nvPr/>
        </p:nvSpPr>
        <p:spPr>
          <a:xfrm>
            <a:off x="1168655" y="3868734"/>
            <a:ext cx="2520000" cy="1372683"/>
          </a:xfrm>
          <a:prstGeom prst="rect">
            <a:avLst/>
          </a:prstGeom>
          <a:noFill/>
        </p:spPr>
        <p:txBody>
          <a:bodyPr wrap="square">
            <a:spAutoFit/>
          </a:bodyPr>
          <a:lstStyle/>
          <a:p>
            <a:pPr algn="just" fontAlgn="ctr">
              <a:lnSpc>
                <a:spcPct val="130000"/>
              </a:lnSpc>
              <a:defRPr/>
            </a:pPr>
            <a:r>
              <a:rPr kumimoji="0" lang="zh-CN" altLang="en-US" sz="1600" b="0" i="0" u="none" strike="noStrike" kern="1200" cap="none" spc="0" normalizeH="0" baseline="0" noProof="0" dirty="0">
                <a:ln>
                  <a:noFill/>
                </a:ln>
                <a:solidFill>
                  <a:schemeClr val="accent2"/>
                </a:solidFill>
                <a:effectLst/>
                <a:uLnTx/>
                <a:uFillTx/>
                <a:latin typeface="+mn-ea"/>
                <a:cs typeface="+mn-cs"/>
              </a:rPr>
              <a:t>这里输入正文这里输入正文这里输入正文</a:t>
            </a:r>
            <a:endParaRPr kumimoji="0" lang="en-US" altLang="zh-CN" sz="1600" b="0" i="0" u="none" strike="noStrike" kern="1200" cap="none" spc="0" normalizeH="0" baseline="0" noProof="0" dirty="0">
              <a:ln>
                <a:noFill/>
              </a:ln>
              <a:solidFill>
                <a:schemeClr val="accent2"/>
              </a:solidFill>
              <a:effectLst/>
              <a:uLnTx/>
              <a:uFillTx/>
              <a:latin typeface="+mn-ea"/>
              <a:cs typeface="+mn-cs"/>
            </a:endParaRPr>
          </a:p>
          <a:p>
            <a:pPr algn="just" fontAlgn="ctr">
              <a:lnSpc>
                <a:spcPct val="130000"/>
              </a:lnSpc>
              <a:defRPr/>
            </a:pPr>
            <a:r>
              <a:rPr kumimoji="0" lang="zh-CN" altLang="en-US" sz="1600" b="0" i="0" u="none" strike="noStrike" kern="1200" cap="none" spc="0" normalizeH="0" baseline="0" noProof="0" dirty="0">
                <a:ln>
                  <a:noFill/>
                </a:ln>
                <a:solidFill>
                  <a:schemeClr val="accent2"/>
                </a:solidFill>
                <a:effectLst/>
                <a:uLnTx/>
                <a:uFillTx/>
                <a:latin typeface="+mn-ea"/>
                <a:cs typeface="+mn-cs"/>
              </a:rPr>
              <a:t>这里输入正文这里输入正文这里输入正文</a:t>
            </a:r>
            <a:endParaRPr kumimoji="0" lang="en-US" altLang="zh-CN" sz="1600" b="0" i="0" u="none" strike="noStrike" kern="1200" cap="none" spc="0" normalizeH="0" baseline="0" noProof="0" dirty="0">
              <a:ln>
                <a:noFill/>
              </a:ln>
              <a:solidFill>
                <a:schemeClr val="accent2"/>
              </a:solidFill>
              <a:effectLst/>
              <a:uLnTx/>
              <a:uFillTx/>
              <a:latin typeface="+mn-ea"/>
              <a:cs typeface="+mn-cs"/>
            </a:endParaRPr>
          </a:p>
        </p:txBody>
      </p:sp>
      <p:sp>
        <p:nvSpPr>
          <p:cNvPr id="22" name="椭圆 21">
            <a:extLst>
              <a:ext uri="{FF2B5EF4-FFF2-40B4-BE49-F238E27FC236}">
                <a16:creationId xmlns:a16="http://schemas.microsoft.com/office/drawing/2014/main" id="{F7ECBB17-3144-D991-3D6D-E23E27941990}"/>
              </a:ext>
            </a:extLst>
          </p:cNvPr>
          <p:cNvSpPr/>
          <p:nvPr/>
        </p:nvSpPr>
        <p:spPr>
          <a:xfrm>
            <a:off x="1068530" y="2806848"/>
            <a:ext cx="680193" cy="680193"/>
          </a:xfrm>
          <a:prstGeom prst="ellipse">
            <a:avLst/>
          </a:prstGeom>
          <a:gradFill flip="none" rotWithShape="1">
            <a:gsLst>
              <a:gs pos="0">
                <a:schemeClr val="accent1">
                  <a:lumMod val="40000"/>
                  <a:lumOff val="60000"/>
                </a:schemeClr>
              </a:gs>
              <a:gs pos="100000">
                <a:schemeClr val="accent1">
                  <a:lumMod val="20000"/>
                  <a:lumOff val="80000"/>
                </a:schemeClr>
              </a:gs>
            </a:gsLst>
            <a:lin ang="16200000" scaled="1"/>
            <a:tileRect/>
          </a:gradFill>
          <a:ln w="19050">
            <a:gradFill>
              <a:gsLst>
                <a:gs pos="65000">
                  <a:schemeClr val="accent4">
                    <a:alpha val="0"/>
                  </a:schemeClr>
                </a:gs>
                <a:gs pos="100000">
                  <a:schemeClr val="accent4"/>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srgbClr val="0468BF"/>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3" name="文本框 22">
            <a:extLst>
              <a:ext uri="{FF2B5EF4-FFF2-40B4-BE49-F238E27FC236}">
                <a16:creationId xmlns:a16="http://schemas.microsoft.com/office/drawing/2014/main" id="{7523BAD8-9D9E-61B7-C61A-85D44603A50D}"/>
              </a:ext>
            </a:extLst>
          </p:cNvPr>
          <p:cNvSpPr txBox="1"/>
          <p:nvPr/>
        </p:nvSpPr>
        <p:spPr>
          <a:xfrm>
            <a:off x="1099621" y="2916112"/>
            <a:ext cx="618011"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i="0" u="none" strike="noStrike" kern="1200" cap="none" spc="0" normalizeH="0" baseline="0" noProof="0" dirty="0">
                <a:ln>
                  <a:noFill/>
                </a:ln>
                <a:solidFill>
                  <a:schemeClr val="accent1"/>
                </a:solidFill>
                <a:effectLst/>
                <a:uLnTx/>
                <a:uFillTx/>
                <a:latin typeface="+mj-ea"/>
                <a:ea typeface="+mj-ea"/>
                <a:cs typeface="+mn-cs"/>
              </a:rPr>
              <a:t>01</a:t>
            </a:r>
            <a:endParaRPr kumimoji="0" lang="zh-CN" altLang="en-US" sz="2400" i="0" u="none" strike="noStrike" kern="1200" cap="none" spc="0" normalizeH="0" baseline="0" noProof="0" dirty="0">
              <a:ln>
                <a:noFill/>
              </a:ln>
              <a:solidFill>
                <a:schemeClr val="accent1"/>
              </a:solidFill>
              <a:effectLst/>
              <a:uLnTx/>
              <a:uFillTx/>
              <a:latin typeface="+mj-ea"/>
              <a:ea typeface="+mj-ea"/>
              <a:cs typeface="+mn-cs"/>
            </a:endParaRPr>
          </a:p>
        </p:txBody>
      </p:sp>
      <p:sp>
        <p:nvSpPr>
          <p:cNvPr id="24" name="椭圆 23">
            <a:extLst>
              <a:ext uri="{FF2B5EF4-FFF2-40B4-BE49-F238E27FC236}">
                <a16:creationId xmlns:a16="http://schemas.microsoft.com/office/drawing/2014/main" id="{8A0D10E2-1380-1E6D-C8B8-E7FA861DD4E7}"/>
              </a:ext>
            </a:extLst>
          </p:cNvPr>
          <p:cNvSpPr/>
          <p:nvPr/>
        </p:nvSpPr>
        <p:spPr>
          <a:xfrm>
            <a:off x="4401533" y="2806848"/>
            <a:ext cx="680193" cy="680193"/>
          </a:xfrm>
          <a:prstGeom prst="ellipse">
            <a:avLst/>
          </a:prstGeom>
          <a:gradFill flip="none" rotWithShape="1">
            <a:gsLst>
              <a:gs pos="0">
                <a:schemeClr val="accent1">
                  <a:lumMod val="40000"/>
                  <a:lumOff val="60000"/>
                </a:schemeClr>
              </a:gs>
              <a:gs pos="100000">
                <a:schemeClr val="accent1">
                  <a:lumMod val="20000"/>
                  <a:lumOff val="80000"/>
                </a:schemeClr>
              </a:gs>
            </a:gsLst>
            <a:lin ang="16200000" scaled="1"/>
            <a:tileRect/>
          </a:gradFill>
          <a:ln w="19050">
            <a:gradFill>
              <a:gsLst>
                <a:gs pos="65000">
                  <a:schemeClr val="accent4">
                    <a:alpha val="0"/>
                  </a:schemeClr>
                </a:gs>
                <a:gs pos="100000">
                  <a:schemeClr val="accent4"/>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srgbClr val="0468BF"/>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5" name="文本框 24">
            <a:extLst>
              <a:ext uri="{FF2B5EF4-FFF2-40B4-BE49-F238E27FC236}">
                <a16:creationId xmlns:a16="http://schemas.microsoft.com/office/drawing/2014/main" id="{F164F194-3F11-8FD5-97C1-A3E4EB51E1D9}"/>
              </a:ext>
            </a:extLst>
          </p:cNvPr>
          <p:cNvSpPr txBox="1"/>
          <p:nvPr/>
        </p:nvSpPr>
        <p:spPr>
          <a:xfrm>
            <a:off x="4432624" y="2916112"/>
            <a:ext cx="618011"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i="0" u="none" strike="noStrike" kern="1200" cap="none" spc="0" normalizeH="0" baseline="0" noProof="0" dirty="0">
                <a:ln>
                  <a:noFill/>
                </a:ln>
                <a:solidFill>
                  <a:schemeClr val="accent1"/>
                </a:solidFill>
                <a:effectLst/>
                <a:uLnTx/>
                <a:uFillTx/>
                <a:latin typeface="+mj-ea"/>
                <a:ea typeface="+mj-ea"/>
                <a:cs typeface="+mn-cs"/>
              </a:rPr>
              <a:t>02</a:t>
            </a:r>
            <a:endParaRPr kumimoji="0" lang="zh-CN" altLang="en-US" sz="2400" i="0" u="none" strike="noStrike" kern="1200" cap="none" spc="0" normalizeH="0" baseline="0" noProof="0" dirty="0">
              <a:ln>
                <a:noFill/>
              </a:ln>
              <a:solidFill>
                <a:schemeClr val="accent1"/>
              </a:solidFill>
              <a:effectLst/>
              <a:uLnTx/>
              <a:uFillTx/>
              <a:latin typeface="+mj-ea"/>
              <a:ea typeface="+mj-ea"/>
              <a:cs typeface="+mn-cs"/>
            </a:endParaRPr>
          </a:p>
        </p:txBody>
      </p:sp>
      <p:sp>
        <p:nvSpPr>
          <p:cNvPr id="26" name="椭圆 25">
            <a:extLst>
              <a:ext uri="{FF2B5EF4-FFF2-40B4-BE49-F238E27FC236}">
                <a16:creationId xmlns:a16="http://schemas.microsoft.com/office/drawing/2014/main" id="{58E3372F-2935-0B5D-3796-3515C83CF9BF}"/>
              </a:ext>
            </a:extLst>
          </p:cNvPr>
          <p:cNvSpPr/>
          <p:nvPr/>
        </p:nvSpPr>
        <p:spPr>
          <a:xfrm>
            <a:off x="7700904" y="2806848"/>
            <a:ext cx="680193" cy="680193"/>
          </a:xfrm>
          <a:prstGeom prst="ellipse">
            <a:avLst/>
          </a:prstGeom>
          <a:gradFill flip="none" rotWithShape="1">
            <a:gsLst>
              <a:gs pos="0">
                <a:schemeClr val="accent1">
                  <a:lumMod val="40000"/>
                  <a:lumOff val="60000"/>
                </a:schemeClr>
              </a:gs>
              <a:gs pos="100000">
                <a:schemeClr val="accent1">
                  <a:lumMod val="20000"/>
                  <a:lumOff val="80000"/>
                </a:schemeClr>
              </a:gs>
            </a:gsLst>
            <a:lin ang="16200000" scaled="1"/>
            <a:tileRect/>
          </a:gradFill>
          <a:ln w="19050">
            <a:gradFill>
              <a:gsLst>
                <a:gs pos="65000">
                  <a:schemeClr val="accent4">
                    <a:alpha val="0"/>
                  </a:schemeClr>
                </a:gs>
                <a:gs pos="100000">
                  <a:schemeClr val="accent4"/>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srgbClr val="0468BF"/>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7" name="文本框 26">
            <a:extLst>
              <a:ext uri="{FF2B5EF4-FFF2-40B4-BE49-F238E27FC236}">
                <a16:creationId xmlns:a16="http://schemas.microsoft.com/office/drawing/2014/main" id="{76DBB975-01FD-2B1A-2EDA-026699E9DE0D}"/>
              </a:ext>
            </a:extLst>
          </p:cNvPr>
          <p:cNvSpPr txBox="1"/>
          <p:nvPr/>
        </p:nvSpPr>
        <p:spPr>
          <a:xfrm>
            <a:off x="7731995" y="2916112"/>
            <a:ext cx="618011"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i="0" u="none" strike="noStrike" kern="1200" cap="none" spc="0" normalizeH="0" baseline="0" noProof="0" dirty="0">
                <a:ln>
                  <a:noFill/>
                </a:ln>
                <a:solidFill>
                  <a:schemeClr val="accent1"/>
                </a:solidFill>
                <a:effectLst/>
                <a:uLnTx/>
                <a:uFillTx/>
                <a:latin typeface="+mj-ea"/>
                <a:ea typeface="+mj-ea"/>
                <a:cs typeface="+mn-cs"/>
              </a:rPr>
              <a:t>03</a:t>
            </a:r>
            <a:endParaRPr kumimoji="0" lang="zh-CN" altLang="en-US" sz="2400" i="0" u="none" strike="noStrike" kern="1200" cap="none" spc="0" normalizeH="0" baseline="0" noProof="0" dirty="0">
              <a:ln>
                <a:noFill/>
              </a:ln>
              <a:solidFill>
                <a:schemeClr val="accent1"/>
              </a:solidFill>
              <a:effectLst/>
              <a:uLnTx/>
              <a:uFillTx/>
              <a:latin typeface="+mj-ea"/>
              <a:ea typeface="+mj-ea"/>
              <a:cs typeface="+mn-cs"/>
            </a:endParaRPr>
          </a:p>
        </p:txBody>
      </p:sp>
      <p:sp>
        <p:nvSpPr>
          <p:cNvPr id="29" name="文本框 28">
            <a:extLst>
              <a:ext uri="{FF2B5EF4-FFF2-40B4-BE49-F238E27FC236}">
                <a16:creationId xmlns:a16="http://schemas.microsoft.com/office/drawing/2014/main" id="{732E9795-8DD3-F7D8-04BE-33AC292A9A9A}"/>
              </a:ext>
            </a:extLst>
          </p:cNvPr>
          <p:cNvSpPr txBox="1"/>
          <p:nvPr/>
        </p:nvSpPr>
        <p:spPr>
          <a:xfrm>
            <a:off x="4739520" y="3273880"/>
            <a:ext cx="2039194" cy="572464"/>
          </a:xfrm>
          <a:prstGeom prst="rect">
            <a:avLst/>
          </a:prstGeom>
          <a:noFill/>
        </p:spPr>
        <p:txBody>
          <a:bodyPr wrap="square">
            <a:spAutoFit/>
          </a:body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2">
                    <a:lumMod val="75000"/>
                  </a:schemeClr>
                </a:solidFill>
                <a:effectLst/>
                <a:uLnTx/>
                <a:uFillTx/>
                <a:latin typeface="+mj-ea"/>
                <a:ea typeface="+mj-ea"/>
                <a:cs typeface="+mn-cs"/>
              </a:rPr>
              <a:t>小标题</a:t>
            </a:r>
            <a:r>
              <a:rPr lang="zh-CN" altLang="en-US" sz="2400" dirty="0">
                <a:solidFill>
                  <a:schemeClr val="accent2">
                    <a:lumMod val="75000"/>
                  </a:schemeClr>
                </a:solidFill>
                <a:latin typeface="+mj-ea"/>
                <a:ea typeface="+mj-ea"/>
              </a:rPr>
              <a:t>二</a:t>
            </a:r>
            <a:endParaRPr kumimoji="0" lang="en-US" altLang="zh-CN" sz="2400" b="0" i="0" u="none" strike="noStrike" kern="1200" cap="none" spc="0" normalizeH="0" baseline="0" noProof="0" dirty="0">
              <a:ln>
                <a:noFill/>
              </a:ln>
              <a:solidFill>
                <a:schemeClr val="accent2">
                  <a:lumMod val="75000"/>
                </a:schemeClr>
              </a:solidFill>
              <a:effectLst/>
              <a:uLnTx/>
              <a:uFillTx/>
              <a:latin typeface="+mj-ea"/>
              <a:ea typeface="+mj-ea"/>
              <a:cs typeface="+mn-cs"/>
            </a:endParaRPr>
          </a:p>
        </p:txBody>
      </p:sp>
      <p:sp>
        <p:nvSpPr>
          <p:cNvPr id="30" name="文本框 29">
            <a:extLst>
              <a:ext uri="{FF2B5EF4-FFF2-40B4-BE49-F238E27FC236}">
                <a16:creationId xmlns:a16="http://schemas.microsoft.com/office/drawing/2014/main" id="{99E8C7FF-C8FA-12B4-6395-80FEE42E42F3}"/>
              </a:ext>
            </a:extLst>
          </p:cNvPr>
          <p:cNvSpPr txBox="1"/>
          <p:nvPr/>
        </p:nvSpPr>
        <p:spPr>
          <a:xfrm>
            <a:off x="4499117" y="3868734"/>
            <a:ext cx="2520000" cy="1372683"/>
          </a:xfrm>
          <a:prstGeom prst="rect">
            <a:avLst/>
          </a:prstGeom>
          <a:noFill/>
        </p:spPr>
        <p:txBody>
          <a:bodyPr wrap="square">
            <a:spAutoFit/>
          </a:bodyPr>
          <a:lstStyle/>
          <a:p>
            <a:pPr algn="just" fontAlgn="ctr">
              <a:lnSpc>
                <a:spcPct val="130000"/>
              </a:lnSpc>
              <a:defRPr/>
            </a:pPr>
            <a:r>
              <a:rPr kumimoji="0" lang="zh-CN" altLang="en-US" sz="1600" b="0" i="0" u="none" strike="noStrike" kern="1200" cap="none" spc="0" normalizeH="0" baseline="0" noProof="0" dirty="0">
                <a:ln>
                  <a:noFill/>
                </a:ln>
                <a:solidFill>
                  <a:schemeClr val="accent2"/>
                </a:solidFill>
                <a:effectLst/>
                <a:uLnTx/>
                <a:uFillTx/>
                <a:latin typeface="+mn-ea"/>
                <a:cs typeface="+mn-cs"/>
              </a:rPr>
              <a:t>这里输入正文这里输入正文这里输入正文</a:t>
            </a:r>
            <a:endParaRPr kumimoji="0" lang="en-US" altLang="zh-CN" sz="1600" b="0" i="0" u="none" strike="noStrike" kern="1200" cap="none" spc="0" normalizeH="0" baseline="0" noProof="0" dirty="0">
              <a:ln>
                <a:noFill/>
              </a:ln>
              <a:solidFill>
                <a:schemeClr val="accent2"/>
              </a:solidFill>
              <a:effectLst/>
              <a:uLnTx/>
              <a:uFillTx/>
              <a:latin typeface="+mn-ea"/>
              <a:cs typeface="+mn-cs"/>
            </a:endParaRPr>
          </a:p>
          <a:p>
            <a:pPr algn="just" fontAlgn="ctr">
              <a:lnSpc>
                <a:spcPct val="130000"/>
              </a:lnSpc>
              <a:defRPr/>
            </a:pPr>
            <a:r>
              <a:rPr kumimoji="0" lang="zh-CN" altLang="en-US" sz="1600" b="0" i="0" u="none" strike="noStrike" kern="1200" cap="none" spc="0" normalizeH="0" baseline="0" noProof="0" dirty="0">
                <a:ln>
                  <a:noFill/>
                </a:ln>
                <a:solidFill>
                  <a:schemeClr val="accent2"/>
                </a:solidFill>
                <a:effectLst/>
                <a:uLnTx/>
                <a:uFillTx/>
                <a:latin typeface="+mn-ea"/>
                <a:cs typeface="+mn-cs"/>
              </a:rPr>
              <a:t>这里输入正文这里输入正文这里输入正文</a:t>
            </a:r>
            <a:endParaRPr kumimoji="0" lang="en-US" altLang="zh-CN" sz="1600" b="0" i="0" u="none" strike="noStrike" kern="1200" cap="none" spc="0" normalizeH="0" baseline="0" noProof="0" dirty="0">
              <a:ln>
                <a:noFill/>
              </a:ln>
              <a:solidFill>
                <a:schemeClr val="accent2"/>
              </a:solidFill>
              <a:effectLst/>
              <a:uLnTx/>
              <a:uFillTx/>
              <a:latin typeface="+mn-ea"/>
              <a:cs typeface="+mn-cs"/>
            </a:endParaRPr>
          </a:p>
        </p:txBody>
      </p:sp>
      <p:sp>
        <p:nvSpPr>
          <p:cNvPr id="31" name="文本框 30">
            <a:extLst>
              <a:ext uri="{FF2B5EF4-FFF2-40B4-BE49-F238E27FC236}">
                <a16:creationId xmlns:a16="http://schemas.microsoft.com/office/drawing/2014/main" id="{31C85973-3629-A5DB-7CAC-A2C3D9B29BE5}"/>
              </a:ext>
            </a:extLst>
          </p:cNvPr>
          <p:cNvSpPr txBox="1"/>
          <p:nvPr/>
        </p:nvSpPr>
        <p:spPr>
          <a:xfrm>
            <a:off x="8069983" y="3273880"/>
            <a:ext cx="2039194" cy="572464"/>
          </a:xfrm>
          <a:prstGeom prst="rect">
            <a:avLst/>
          </a:prstGeom>
          <a:noFill/>
        </p:spPr>
        <p:txBody>
          <a:bodyPr wrap="square">
            <a:spAutoFit/>
          </a:body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2">
                    <a:lumMod val="75000"/>
                  </a:schemeClr>
                </a:solidFill>
                <a:effectLst/>
                <a:uLnTx/>
                <a:uFillTx/>
                <a:latin typeface="+mj-ea"/>
                <a:ea typeface="+mj-ea"/>
                <a:cs typeface="+mn-cs"/>
              </a:rPr>
              <a:t>小标题三</a:t>
            </a:r>
            <a:endParaRPr kumimoji="0" lang="en-US" altLang="zh-CN" sz="2400" b="0" i="0" u="none" strike="noStrike" kern="1200" cap="none" spc="0" normalizeH="0" baseline="0" noProof="0" dirty="0">
              <a:ln>
                <a:noFill/>
              </a:ln>
              <a:solidFill>
                <a:schemeClr val="accent2">
                  <a:lumMod val="75000"/>
                </a:schemeClr>
              </a:solidFill>
              <a:effectLst/>
              <a:uLnTx/>
              <a:uFillTx/>
              <a:latin typeface="+mj-ea"/>
              <a:ea typeface="+mj-ea"/>
              <a:cs typeface="+mn-cs"/>
            </a:endParaRPr>
          </a:p>
        </p:txBody>
      </p:sp>
      <p:sp>
        <p:nvSpPr>
          <p:cNvPr id="32" name="文本框 31">
            <a:extLst>
              <a:ext uri="{FF2B5EF4-FFF2-40B4-BE49-F238E27FC236}">
                <a16:creationId xmlns:a16="http://schemas.microsoft.com/office/drawing/2014/main" id="{DD351BB3-3B25-35A7-3DE1-AEA775E98AA1}"/>
              </a:ext>
            </a:extLst>
          </p:cNvPr>
          <p:cNvSpPr txBox="1"/>
          <p:nvPr/>
        </p:nvSpPr>
        <p:spPr>
          <a:xfrm>
            <a:off x="7829580" y="3868734"/>
            <a:ext cx="2520000" cy="1372683"/>
          </a:xfrm>
          <a:prstGeom prst="rect">
            <a:avLst/>
          </a:prstGeom>
          <a:noFill/>
        </p:spPr>
        <p:txBody>
          <a:bodyPr wrap="square">
            <a:spAutoFit/>
          </a:bodyPr>
          <a:lstStyle/>
          <a:p>
            <a:pPr algn="just" fontAlgn="ctr">
              <a:lnSpc>
                <a:spcPct val="130000"/>
              </a:lnSpc>
              <a:defRPr/>
            </a:pPr>
            <a:r>
              <a:rPr kumimoji="0" lang="zh-CN" altLang="en-US" sz="1600" b="0" i="0" u="none" strike="noStrike" kern="1200" cap="none" spc="0" normalizeH="0" baseline="0" noProof="0" dirty="0">
                <a:ln>
                  <a:noFill/>
                </a:ln>
                <a:solidFill>
                  <a:schemeClr val="accent2"/>
                </a:solidFill>
                <a:effectLst/>
                <a:uLnTx/>
                <a:uFillTx/>
                <a:latin typeface="+mn-ea"/>
                <a:cs typeface="+mn-cs"/>
              </a:rPr>
              <a:t>这里输入正文这里输入正文这里输入正文</a:t>
            </a:r>
            <a:endParaRPr kumimoji="0" lang="en-US" altLang="zh-CN" sz="1600" b="0" i="0" u="none" strike="noStrike" kern="1200" cap="none" spc="0" normalizeH="0" baseline="0" noProof="0" dirty="0">
              <a:ln>
                <a:noFill/>
              </a:ln>
              <a:solidFill>
                <a:schemeClr val="accent2"/>
              </a:solidFill>
              <a:effectLst/>
              <a:uLnTx/>
              <a:uFillTx/>
              <a:latin typeface="+mn-ea"/>
              <a:cs typeface="+mn-cs"/>
            </a:endParaRPr>
          </a:p>
          <a:p>
            <a:pPr algn="just" fontAlgn="ctr">
              <a:lnSpc>
                <a:spcPct val="130000"/>
              </a:lnSpc>
              <a:defRPr/>
            </a:pPr>
            <a:r>
              <a:rPr kumimoji="0" lang="zh-CN" altLang="en-US" sz="1600" b="0" i="0" u="none" strike="noStrike" kern="1200" cap="none" spc="0" normalizeH="0" baseline="0" noProof="0" dirty="0">
                <a:ln>
                  <a:noFill/>
                </a:ln>
                <a:solidFill>
                  <a:schemeClr val="accent2"/>
                </a:solidFill>
                <a:effectLst/>
                <a:uLnTx/>
                <a:uFillTx/>
                <a:latin typeface="+mn-ea"/>
                <a:cs typeface="+mn-cs"/>
              </a:rPr>
              <a:t>这里输入正文这里输入正文这里输入正文</a:t>
            </a:r>
            <a:endParaRPr kumimoji="0" lang="en-US" altLang="zh-CN" sz="1600" b="0" i="0" u="none" strike="noStrike" kern="1200" cap="none" spc="0" normalizeH="0" baseline="0" noProof="0" dirty="0">
              <a:ln>
                <a:noFill/>
              </a:ln>
              <a:solidFill>
                <a:schemeClr val="accent2"/>
              </a:solidFill>
              <a:effectLst/>
              <a:uLnTx/>
              <a:uFillTx/>
              <a:latin typeface="+mn-ea"/>
              <a:cs typeface="+mn-cs"/>
            </a:endParaRPr>
          </a:p>
        </p:txBody>
      </p:sp>
    </p:spTree>
    <p:extLst>
      <p:ext uri="{BB962C8B-B14F-4D97-AF65-F5344CB8AC3E}">
        <p14:creationId xmlns:p14="http://schemas.microsoft.com/office/powerpoint/2010/main" val="31554799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 name="矩形 194">
            <a:extLst>
              <a:ext uri="{FF2B5EF4-FFF2-40B4-BE49-F238E27FC236}">
                <a16:creationId xmlns:a16="http://schemas.microsoft.com/office/drawing/2014/main" id="{F3DA76E4-B59C-9C14-4A94-6AB6CC76FBAF}"/>
              </a:ext>
            </a:extLst>
          </p:cNvPr>
          <p:cNvSpPr/>
          <p:nvPr/>
        </p:nvSpPr>
        <p:spPr>
          <a:xfrm>
            <a:off x="1741714" y="1741714"/>
            <a:ext cx="1741714" cy="1741714"/>
          </a:xfrm>
          <a:prstGeom prst="rect">
            <a:avLst/>
          </a:prstGeom>
          <a:gradFill>
            <a:gsLst>
              <a:gs pos="0">
                <a:schemeClr val="accent2"/>
              </a:gs>
              <a:gs pos="100000">
                <a:schemeClr val="accent2">
                  <a:lumMod val="20000"/>
                  <a:lumOff val="80000"/>
                </a:schemeClr>
              </a:gs>
            </a:gsLst>
            <a:lin ang="18900000" scaled="1"/>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60" name="矩形 159">
            <a:extLst>
              <a:ext uri="{FF2B5EF4-FFF2-40B4-BE49-F238E27FC236}">
                <a16:creationId xmlns:a16="http://schemas.microsoft.com/office/drawing/2014/main" id="{75DEF09F-BA96-E1F2-9CF2-5F0E0EDDF585}"/>
              </a:ext>
            </a:extLst>
          </p:cNvPr>
          <p:cNvSpPr/>
          <p:nvPr/>
        </p:nvSpPr>
        <p:spPr>
          <a:xfrm>
            <a:off x="0" y="5225142"/>
            <a:ext cx="1741714" cy="1741714"/>
          </a:xfrm>
          <a:prstGeom prst="rect">
            <a:avLst/>
          </a:prstGeom>
          <a:gradFill flip="none" rotWithShape="1">
            <a:gsLst>
              <a:gs pos="99000">
                <a:schemeClr val="accent1">
                  <a:lumMod val="50000"/>
                </a:schemeClr>
              </a:gs>
              <a:gs pos="0">
                <a:schemeClr val="accent1">
                  <a:lumMod val="20000"/>
                  <a:lumOff val="80000"/>
                </a:schemeClr>
              </a:gs>
            </a:gsLst>
            <a:lin ang="18900000" scaled="1"/>
            <a:tileRect/>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61" name="矩形 160">
            <a:extLst>
              <a:ext uri="{FF2B5EF4-FFF2-40B4-BE49-F238E27FC236}">
                <a16:creationId xmlns:a16="http://schemas.microsoft.com/office/drawing/2014/main" id="{B0D045F3-5BBF-5740-C1EC-B5F5D4E59C13}"/>
              </a:ext>
            </a:extLst>
          </p:cNvPr>
          <p:cNvSpPr/>
          <p:nvPr/>
        </p:nvSpPr>
        <p:spPr>
          <a:xfrm>
            <a:off x="1741714" y="5225142"/>
            <a:ext cx="1741714" cy="1741714"/>
          </a:xfrm>
          <a:prstGeom prst="rect">
            <a:avLst/>
          </a:prstGeom>
          <a:gradFill>
            <a:gsLst>
              <a:gs pos="0">
                <a:schemeClr val="accent2"/>
              </a:gs>
              <a:gs pos="100000">
                <a:schemeClr val="accent2">
                  <a:lumMod val="20000"/>
                  <a:lumOff val="80000"/>
                </a:schemeClr>
              </a:gs>
            </a:gsLst>
            <a:lin ang="18900000" scaled="1"/>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62" name="矩形 161">
            <a:extLst>
              <a:ext uri="{FF2B5EF4-FFF2-40B4-BE49-F238E27FC236}">
                <a16:creationId xmlns:a16="http://schemas.microsoft.com/office/drawing/2014/main" id="{792B7F76-4F9C-E833-EB5E-34502372E8A5}"/>
              </a:ext>
            </a:extLst>
          </p:cNvPr>
          <p:cNvSpPr/>
          <p:nvPr/>
        </p:nvSpPr>
        <p:spPr>
          <a:xfrm>
            <a:off x="3483429" y="5225142"/>
            <a:ext cx="1741714" cy="1741714"/>
          </a:xfrm>
          <a:prstGeom prst="rect">
            <a:avLst/>
          </a:prstGeom>
          <a:gradFill flip="none" rotWithShape="1">
            <a:gsLst>
              <a:gs pos="99000">
                <a:schemeClr val="accent1">
                  <a:lumMod val="50000"/>
                </a:schemeClr>
              </a:gs>
              <a:gs pos="0">
                <a:schemeClr val="accent1">
                  <a:lumMod val="75000"/>
                </a:schemeClr>
              </a:gs>
            </a:gsLst>
            <a:lin ang="8100000" scaled="0"/>
            <a:tileRect/>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63" name="矩形 162">
            <a:extLst>
              <a:ext uri="{FF2B5EF4-FFF2-40B4-BE49-F238E27FC236}">
                <a16:creationId xmlns:a16="http://schemas.microsoft.com/office/drawing/2014/main" id="{FB077F76-F839-B688-0801-E0753487DDD8}"/>
              </a:ext>
            </a:extLst>
          </p:cNvPr>
          <p:cNvSpPr/>
          <p:nvPr/>
        </p:nvSpPr>
        <p:spPr>
          <a:xfrm>
            <a:off x="5225143" y="5225142"/>
            <a:ext cx="1741714" cy="1741714"/>
          </a:xfrm>
          <a:prstGeom prst="rect">
            <a:avLst/>
          </a:prstGeom>
          <a:gradFill>
            <a:gsLst>
              <a:gs pos="0">
                <a:schemeClr val="accent2"/>
              </a:gs>
              <a:gs pos="100000">
                <a:schemeClr val="accent2">
                  <a:lumMod val="20000"/>
                  <a:lumOff val="80000"/>
                </a:schemeClr>
              </a:gs>
            </a:gsLst>
            <a:lin ang="18900000" scaled="1"/>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64" name="矩形 163">
            <a:extLst>
              <a:ext uri="{FF2B5EF4-FFF2-40B4-BE49-F238E27FC236}">
                <a16:creationId xmlns:a16="http://schemas.microsoft.com/office/drawing/2014/main" id="{5CFF62E1-C48F-B096-1279-8496032E209B}"/>
              </a:ext>
            </a:extLst>
          </p:cNvPr>
          <p:cNvSpPr/>
          <p:nvPr/>
        </p:nvSpPr>
        <p:spPr>
          <a:xfrm>
            <a:off x="6966857" y="5225142"/>
            <a:ext cx="1741714" cy="1741714"/>
          </a:xfrm>
          <a:prstGeom prst="rect">
            <a:avLst/>
          </a:prstGeom>
          <a:gradFill flip="none" rotWithShape="1">
            <a:gsLst>
              <a:gs pos="99000">
                <a:schemeClr val="accent1">
                  <a:lumMod val="50000"/>
                </a:schemeClr>
              </a:gs>
              <a:gs pos="0">
                <a:schemeClr val="accent1">
                  <a:lumMod val="20000"/>
                  <a:lumOff val="80000"/>
                </a:schemeClr>
              </a:gs>
            </a:gsLst>
            <a:lin ang="18900000" scaled="1"/>
            <a:tileRect/>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65" name="矩形 164">
            <a:extLst>
              <a:ext uri="{FF2B5EF4-FFF2-40B4-BE49-F238E27FC236}">
                <a16:creationId xmlns:a16="http://schemas.microsoft.com/office/drawing/2014/main" id="{766814AF-C78C-D36A-1550-F9FA9F91A57F}"/>
              </a:ext>
            </a:extLst>
          </p:cNvPr>
          <p:cNvSpPr/>
          <p:nvPr/>
        </p:nvSpPr>
        <p:spPr>
          <a:xfrm>
            <a:off x="8706921" y="5225142"/>
            <a:ext cx="1741714" cy="1741714"/>
          </a:xfrm>
          <a:prstGeom prst="rect">
            <a:avLst/>
          </a:prstGeom>
          <a:gradFill>
            <a:gsLst>
              <a:gs pos="0">
                <a:schemeClr val="accent2"/>
              </a:gs>
              <a:gs pos="100000">
                <a:schemeClr val="accent2">
                  <a:lumMod val="20000"/>
                  <a:lumOff val="80000"/>
                </a:schemeClr>
              </a:gs>
            </a:gsLst>
            <a:lin ang="18900000" scaled="1"/>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66" name="矩形 165">
            <a:extLst>
              <a:ext uri="{FF2B5EF4-FFF2-40B4-BE49-F238E27FC236}">
                <a16:creationId xmlns:a16="http://schemas.microsoft.com/office/drawing/2014/main" id="{B2093FF1-5686-3A0A-B563-2DC18D3BD7F1}"/>
              </a:ext>
            </a:extLst>
          </p:cNvPr>
          <p:cNvSpPr/>
          <p:nvPr/>
        </p:nvSpPr>
        <p:spPr>
          <a:xfrm>
            <a:off x="10450286" y="5225142"/>
            <a:ext cx="1741714" cy="1741714"/>
          </a:xfrm>
          <a:prstGeom prst="rect">
            <a:avLst/>
          </a:prstGeom>
          <a:gradFill flip="none" rotWithShape="1">
            <a:gsLst>
              <a:gs pos="99000">
                <a:schemeClr val="accent1">
                  <a:lumMod val="50000"/>
                </a:schemeClr>
              </a:gs>
              <a:gs pos="0">
                <a:schemeClr val="accent1">
                  <a:lumMod val="20000"/>
                  <a:lumOff val="80000"/>
                </a:schemeClr>
              </a:gs>
            </a:gsLst>
            <a:lin ang="18900000" scaled="1"/>
            <a:tileRect/>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67" name="矩形 166">
            <a:extLst>
              <a:ext uri="{FF2B5EF4-FFF2-40B4-BE49-F238E27FC236}">
                <a16:creationId xmlns:a16="http://schemas.microsoft.com/office/drawing/2014/main" id="{840BD89D-EE59-DBB3-7A05-107CC0FB8447}"/>
              </a:ext>
            </a:extLst>
          </p:cNvPr>
          <p:cNvSpPr/>
          <p:nvPr/>
        </p:nvSpPr>
        <p:spPr>
          <a:xfrm>
            <a:off x="-1" y="0"/>
            <a:ext cx="1741714" cy="1741714"/>
          </a:xfrm>
          <a:prstGeom prst="rect">
            <a:avLst/>
          </a:prstGeom>
          <a:gradFill>
            <a:gsLst>
              <a:gs pos="0">
                <a:schemeClr val="accent2"/>
              </a:gs>
              <a:gs pos="100000">
                <a:schemeClr val="accent2">
                  <a:lumMod val="20000"/>
                  <a:lumOff val="80000"/>
                </a:schemeClr>
              </a:gs>
            </a:gsLst>
            <a:lin ang="18900000" scaled="1"/>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68" name="矩形 167">
            <a:extLst>
              <a:ext uri="{FF2B5EF4-FFF2-40B4-BE49-F238E27FC236}">
                <a16:creationId xmlns:a16="http://schemas.microsoft.com/office/drawing/2014/main" id="{706C46B6-E0EA-E99D-832F-E70F081CE474}"/>
              </a:ext>
            </a:extLst>
          </p:cNvPr>
          <p:cNvSpPr/>
          <p:nvPr/>
        </p:nvSpPr>
        <p:spPr>
          <a:xfrm>
            <a:off x="1741714" y="0"/>
            <a:ext cx="1741714" cy="1741714"/>
          </a:xfrm>
          <a:prstGeom prst="rect">
            <a:avLst/>
          </a:prstGeom>
          <a:gradFill flip="none" rotWithShape="1">
            <a:gsLst>
              <a:gs pos="99000">
                <a:schemeClr val="accent1">
                  <a:lumMod val="50000"/>
                </a:schemeClr>
              </a:gs>
              <a:gs pos="0">
                <a:schemeClr val="accent1">
                  <a:lumMod val="20000"/>
                  <a:lumOff val="80000"/>
                </a:schemeClr>
              </a:gs>
            </a:gsLst>
            <a:lin ang="18900000" scaled="1"/>
            <a:tileRect/>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69" name="矩形 168">
            <a:extLst>
              <a:ext uri="{FF2B5EF4-FFF2-40B4-BE49-F238E27FC236}">
                <a16:creationId xmlns:a16="http://schemas.microsoft.com/office/drawing/2014/main" id="{979A1DBB-B718-7853-7040-41FAE504A0DF}"/>
              </a:ext>
            </a:extLst>
          </p:cNvPr>
          <p:cNvSpPr/>
          <p:nvPr/>
        </p:nvSpPr>
        <p:spPr>
          <a:xfrm>
            <a:off x="3483428" y="0"/>
            <a:ext cx="1741714" cy="1741714"/>
          </a:xfrm>
          <a:prstGeom prst="rect">
            <a:avLst/>
          </a:prstGeom>
          <a:gradFill>
            <a:gsLst>
              <a:gs pos="0">
                <a:schemeClr val="accent2"/>
              </a:gs>
              <a:gs pos="100000">
                <a:schemeClr val="accent2">
                  <a:lumMod val="20000"/>
                  <a:lumOff val="80000"/>
                </a:schemeClr>
              </a:gs>
            </a:gsLst>
            <a:lin ang="18900000" scaled="1"/>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70" name="矩形 169">
            <a:extLst>
              <a:ext uri="{FF2B5EF4-FFF2-40B4-BE49-F238E27FC236}">
                <a16:creationId xmlns:a16="http://schemas.microsoft.com/office/drawing/2014/main" id="{A42A2E28-4C8A-E4B5-9BB9-B344506F1CA5}"/>
              </a:ext>
            </a:extLst>
          </p:cNvPr>
          <p:cNvSpPr/>
          <p:nvPr/>
        </p:nvSpPr>
        <p:spPr>
          <a:xfrm>
            <a:off x="5225143" y="0"/>
            <a:ext cx="1741714" cy="1741714"/>
          </a:xfrm>
          <a:prstGeom prst="rect">
            <a:avLst/>
          </a:prstGeom>
          <a:gradFill flip="none" rotWithShape="1">
            <a:gsLst>
              <a:gs pos="99000">
                <a:schemeClr val="accent1">
                  <a:lumMod val="50000"/>
                </a:schemeClr>
              </a:gs>
              <a:gs pos="0">
                <a:schemeClr val="accent1">
                  <a:lumMod val="20000"/>
                  <a:lumOff val="80000"/>
                </a:schemeClr>
              </a:gs>
            </a:gsLst>
            <a:lin ang="18900000" scaled="1"/>
            <a:tileRect/>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71" name="矩形 170">
            <a:extLst>
              <a:ext uri="{FF2B5EF4-FFF2-40B4-BE49-F238E27FC236}">
                <a16:creationId xmlns:a16="http://schemas.microsoft.com/office/drawing/2014/main" id="{12277252-7F6C-FC9F-2348-278B03DFD2A9}"/>
              </a:ext>
            </a:extLst>
          </p:cNvPr>
          <p:cNvSpPr/>
          <p:nvPr/>
        </p:nvSpPr>
        <p:spPr>
          <a:xfrm>
            <a:off x="6966857" y="0"/>
            <a:ext cx="1741714" cy="1741714"/>
          </a:xfrm>
          <a:prstGeom prst="rect">
            <a:avLst/>
          </a:prstGeom>
          <a:gradFill>
            <a:gsLst>
              <a:gs pos="0">
                <a:schemeClr val="accent2"/>
              </a:gs>
              <a:gs pos="100000">
                <a:schemeClr val="accent2">
                  <a:lumMod val="20000"/>
                  <a:lumOff val="80000"/>
                </a:schemeClr>
              </a:gs>
            </a:gsLst>
            <a:lin ang="18900000" scaled="1"/>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72" name="矩形 171">
            <a:extLst>
              <a:ext uri="{FF2B5EF4-FFF2-40B4-BE49-F238E27FC236}">
                <a16:creationId xmlns:a16="http://schemas.microsoft.com/office/drawing/2014/main" id="{C488BC5C-7F1B-3698-9313-FFE1E2856E17}"/>
              </a:ext>
            </a:extLst>
          </p:cNvPr>
          <p:cNvSpPr/>
          <p:nvPr/>
        </p:nvSpPr>
        <p:spPr>
          <a:xfrm>
            <a:off x="8708571" y="0"/>
            <a:ext cx="1741714" cy="1741714"/>
          </a:xfrm>
          <a:prstGeom prst="rect">
            <a:avLst/>
          </a:prstGeom>
          <a:gradFill flip="none" rotWithShape="1">
            <a:gsLst>
              <a:gs pos="99000">
                <a:schemeClr val="accent1">
                  <a:lumMod val="50000"/>
                </a:schemeClr>
              </a:gs>
              <a:gs pos="0">
                <a:schemeClr val="accent1">
                  <a:lumMod val="20000"/>
                  <a:lumOff val="80000"/>
                </a:schemeClr>
              </a:gs>
            </a:gsLst>
            <a:lin ang="18900000" scaled="1"/>
            <a:tileRect/>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73" name="矩形 172">
            <a:extLst>
              <a:ext uri="{FF2B5EF4-FFF2-40B4-BE49-F238E27FC236}">
                <a16:creationId xmlns:a16="http://schemas.microsoft.com/office/drawing/2014/main" id="{0D5E6A30-F12D-A490-061E-879130804367}"/>
              </a:ext>
            </a:extLst>
          </p:cNvPr>
          <p:cNvSpPr/>
          <p:nvPr/>
        </p:nvSpPr>
        <p:spPr>
          <a:xfrm>
            <a:off x="10450286" y="0"/>
            <a:ext cx="1741714" cy="1741714"/>
          </a:xfrm>
          <a:prstGeom prst="rect">
            <a:avLst/>
          </a:prstGeom>
          <a:gradFill>
            <a:gsLst>
              <a:gs pos="0">
                <a:schemeClr val="accent2"/>
              </a:gs>
              <a:gs pos="100000">
                <a:schemeClr val="accent2">
                  <a:lumMod val="20000"/>
                  <a:lumOff val="80000"/>
                </a:schemeClr>
              </a:gs>
            </a:gsLst>
            <a:lin ang="18900000" scaled="1"/>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74" name="矩形 173">
            <a:extLst>
              <a:ext uri="{FF2B5EF4-FFF2-40B4-BE49-F238E27FC236}">
                <a16:creationId xmlns:a16="http://schemas.microsoft.com/office/drawing/2014/main" id="{9F641852-F963-9892-B0BD-20D27ACD9923}"/>
              </a:ext>
            </a:extLst>
          </p:cNvPr>
          <p:cNvSpPr/>
          <p:nvPr/>
        </p:nvSpPr>
        <p:spPr>
          <a:xfrm>
            <a:off x="0" y="1741714"/>
            <a:ext cx="1741714" cy="1741714"/>
          </a:xfrm>
          <a:prstGeom prst="rect">
            <a:avLst/>
          </a:prstGeom>
          <a:gradFill flip="none" rotWithShape="1">
            <a:gsLst>
              <a:gs pos="99000">
                <a:schemeClr val="accent1">
                  <a:lumMod val="50000"/>
                </a:schemeClr>
              </a:gs>
              <a:gs pos="0">
                <a:schemeClr val="accent1">
                  <a:lumMod val="20000"/>
                  <a:lumOff val="80000"/>
                </a:schemeClr>
              </a:gs>
            </a:gsLst>
            <a:lin ang="18900000" scaled="1"/>
            <a:tileRect/>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75" name="矩形 174">
            <a:extLst>
              <a:ext uri="{FF2B5EF4-FFF2-40B4-BE49-F238E27FC236}">
                <a16:creationId xmlns:a16="http://schemas.microsoft.com/office/drawing/2014/main" id="{B1AA7058-B62A-439B-EE22-45B04E808091}"/>
              </a:ext>
            </a:extLst>
          </p:cNvPr>
          <p:cNvSpPr/>
          <p:nvPr/>
        </p:nvSpPr>
        <p:spPr>
          <a:xfrm>
            <a:off x="1741714" y="2285238"/>
            <a:ext cx="1741714" cy="654666"/>
          </a:xfrm>
          <a:prstGeom prst="rect">
            <a:avLst/>
          </a:prstGeom>
          <a:noFill/>
        </p:spPr>
        <p:txBody>
          <a:bodyPr wrap="square" rtlCol="0" anchor="ctr">
            <a:spAutoFit/>
          </a:bodyPr>
          <a:lstStyle/>
          <a:p>
            <a:pPr algn="ctr">
              <a:lnSpc>
                <a:spcPct val="120000"/>
              </a:lnSpc>
            </a:pPr>
            <a:r>
              <a:rPr lang="en-US" altLang="zh-CN" sz="3200" dirty="0">
                <a:solidFill>
                  <a:schemeClr val="accent1">
                    <a:lumMod val="50000"/>
                  </a:schemeClr>
                </a:solidFill>
                <a:effectLst/>
                <a:latin typeface="+mj-ea"/>
                <a:ea typeface="+mj-ea"/>
              </a:rPr>
              <a:t>LOGO</a:t>
            </a:r>
            <a:endParaRPr lang="zh-CN" altLang="en-US" sz="3200" dirty="0">
              <a:solidFill>
                <a:schemeClr val="accent1">
                  <a:lumMod val="50000"/>
                </a:schemeClr>
              </a:solidFill>
              <a:effectLst/>
              <a:latin typeface="+mj-ea"/>
              <a:ea typeface="+mj-ea"/>
            </a:endParaRPr>
          </a:p>
        </p:txBody>
      </p:sp>
      <p:sp>
        <p:nvSpPr>
          <p:cNvPr id="176" name="矩形 175">
            <a:extLst>
              <a:ext uri="{FF2B5EF4-FFF2-40B4-BE49-F238E27FC236}">
                <a16:creationId xmlns:a16="http://schemas.microsoft.com/office/drawing/2014/main" id="{43BE51A2-FDB7-9AAF-2998-A6F41EF430D7}"/>
              </a:ext>
            </a:extLst>
          </p:cNvPr>
          <p:cNvSpPr/>
          <p:nvPr/>
        </p:nvSpPr>
        <p:spPr>
          <a:xfrm>
            <a:off x="3483429" y="1741714"/>
            <a:ext cx="1741714" cy="1741714"/>
          </a:xfrm>
          <a:prstGeom prst="rect">
            <a:avLst/>
          </a:prstGeom>
          <a:gradFill flip="none" rotWithShape="1">
            <a:gsLst>
              <a:gs pos="99000">
                <a:schemeClr val="accent1">
                  <a:lumMod val="50000"/>
                </a:schemeClr>
              </a:gs>
              <a:gs pos="0">
                <a:schemeClr val="accent1">
                  <a:lumMod val="20000"/>
                  <a:lumOff val="80000"/>
                </a:schemeClr>
              </a:gs>
            </a:gsLst>
            <a:lin ang="18900000" scaled="1"/>
            <a:tileRect/>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77" name="矩形 176">
            <a:extLst>
              <a:ext uri="{FF2B5EF4-FFF2-40B4-BE49-F238E27FC236}">
                <a16:creationId xmlns:a16="http://schemas.microsoft.com/office/drawing/2014/main" id="{5F6AB83C-A55A-A0B9-7FD3-697C83D370EE}"/>
              </a:ext>
            </a:extLst>
          </p:cNvPr>
          <p:cNvSpPr/>
          <p:nvPr/>
        </p:nvSpPr>
        <p:spPr>
          <a:xfrm>
            <a:off x="5225142" y="1741714"/>
            <a:ext cx="1741714" cy="1741714"/>
          </a:xfrm>
          <a:prstGeom prst="rect">
            <a:avLst/>
          </a:prstGeom>
          <a:gradFill>
            <a:gsLst>
              <a:gs pos="0">
                <a:schemeClr val="accent2"/>
              </a:gs>
              <a:gs pos="100000">
                <a:schemeClr val="accent2">
                  <a:lumMod val="20000"/>
                  <a:lumOff val="80000"/>
                </a:schemeClr>
              </a:gs>
            </a:gsLst>
            <a:lin ang="18900000" scaled="1"/>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78" name="矩形 177">
            <a:extLst>
              <a:ext uri="{FF2B5EF4-FFF2-40B4-BE49-F238E27FC236}">
                <a16:creationId xmlns:a16="http://schemas.microsoft.com/office/drawing/2014/main" id="{E8F5392B-A110-31F7-0AAA-2A94347A3FE3}"/>
              </a:ext>
            </a:extLst>
          </p:cNvPr>
          <p:cNvSpPr/>
          <p:nvPr/>
        </p:nvSpPr>
        <p:spPr>
          <a:xfrm>
            <a:off x="6966857" y="1741714"/>
            <a:ext cx="1741714" cy="1741714"/>
          </a:xfrm>
          <a:prstGeom prst="rect">
            <a:avLst/>
          </a:prstGeom>
          <a:gradFill flip="none" rotWithShape="1">
            <a:gsLst>
              <a:gs pos="99000">
                <a:schemeClr val="accent1">
                  <a:lumMod val="50000"/>
                </a:schemeClr>
              </a:gs>
              <a:gs pos="0">
                <a:schemeClr val="accent1">
                  <a:lumMod val="20000"/>
                  <a:lumOff val="80000"/>
                </a:schemeClr>
              </a:gs>
            </a:gsLst>
            <a:lin ang="18900000" scaled="1"/>
            <a:tileRect/>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79" name="矩形 178">
            <a:extLst>
              <a:ext uri="{FF2B5EF4-FFF2-40B4-BE49-F238E27FC236}">
                <a16:creationId xmlns:a16="http://schemas.microsoft.com/office/drawing/2014/main" id="{723334D4-F87E-7581-7660-DFFB99649916}"/>
              </a:ext>
            </a:extLst>
          </p:cNvPr>
          <p:cNvSpPr/>
          <p:nvPr/>
        </p:nvSpPr>
        <p:spPr>
          <a:xfrm>
            <a:off x="8708571" y="1741714"/>
            <a:ext cx="1741714" cy="1741714"/>
          </a:xfrm>
          <a:prstGeom prst="rect">
            <a:avLst/>
          </a:prstGeom>
          <a:gradFill>
            <a:gsLst>
              <a:gs pos="0">
                <a:schemeClr val="accent2"/>
              </a:gs>
              <a:gs pos="100000">
                <a:schemeClr val="accent2">
                  <a:lumMod val="20000"/>
                  <a:lumOff val="80000"/>
                </a:schemeClr>
              </a:gs>
            </a:gsLst>
            <a:lin ang="18900000" scaled="1"/>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80" name="矩形 179">
            <a:extLst>
              <a:ext uri="{FF2B5EF4-FFF2-40B4-BE49-F238E27FC236}">
                <a16:creationId xmlns:a16="http://schemas.microsoft.com/office/drawing/2014/main" id="{4C22EC3D-4F22-020A-E8C9-93E04739AB03}"/>
              </a:ext>
            </a:extLst>
          </p:cNvPr>
          <p:cNvSpPr/>
          <p:nvPr/>
        </p:nvSpPr>
        <p:spPr>
          <a:xfrm>
            <a:off x="10450286" y="1741714"/>
            <a:ext cx="1741714" cy="1741714"/>
          </a:xfrm>
          <a:prstGeom prst="rect">
            <a:avLst/>
          </a:prstGeom>
          <a:gradFill flip="none" rotWithShape="1">
            <a:gsLst>
              <a:gs pos="99000">
                <a:schemeClr val="accent1">
                  <a:lumMod val="50000"/>
                </a:schemeClr>
              </a:gs>
              <a:gs pos="0">
                <a:schemeClr val="accent1">
                  <a:lumMod val="20000"/>
                  <a:lumOff val="80000"/>
                </a:schemeClr>
              </a:gs>
            </a:gsLst>
            <a:lin ang="18900000" scaled="1"/>
            <a:tileRect/>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81" name="矩形 180">
            <a:extLst>
              <a:ext uri="{FF2B5EF4-FFF2-40B4-BE49-F238E27FC236}">
                <a16:creationId xmlns:a16="http://schemas.microsoft.com/office/drawing/2014/main" id="{3CF131E9-A2CA-0A0A-20F5-993A432E46D1}"/>
              </a:ext>
            </a:extLst>
          </p:cNvPr>
          <p:cNvSpPr/>
          <p:nvPr/>
        </p:nvSpPr>
        <p:spPr>
          <a:xfrm>
            <a:off x="0" y="3483428"/>
            <a:ext cx="1741714" cy="1741714"/>
          </a:xfrm>
          <a:prstGeom prst="rect">
            <a:avLst/>
          </a:prstGeom>
          <a:gradFill>
            <a:gsLst>
              <a:gs pos="0">
                <a:schemeClr val="accent2"/>
              </a:gs>
              <a:gs pos="100000">
                <a:schemeClr val="accent2">
                  <a:lumMod val="20000"/>
                  <a:lumOff val="80000"/>
                </a:schemeClr>
              </a:gs>
            </a:gsLst>
            <a:lin ang="18900000" scaled="1"/>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82" name="矩形 181">
            <a:extLst>
              <a:ext uri="{FF2B5EF4-FFF2-40B4-BE49-F238E27FC236}">
                <a16:creationId xmlns:a16="http://schemas.microsoft.com/office/drawing/2014/main" id="{181C1943-D922-DBCF-F9F3-0AD7F9158214}"/>
              </a:ext>
            </a:extLst>
          </p:cNvPr>
          <p:cNvSpPr/>
          <p:nvPr/>
        </p:nvSpPr>
        <p:spPr>
          <a:xfrm>
            <a:off x="1741714" y="3483428"/>
            <a:ext cx="1741714" cy="1741714"/>
          </a:xfrm>
          <a:prstGeom prst="rect">
            <a:avLst/>
          </a:prstGeom>
          <a:gradFill flip="none" rotWithShape="1">
            <a:gsLst>
              <a:gs pos="99000">
                <a:schemeClr val="accent1">
                  <a:lumMod val="50000"/>
                </a:schemeClr>
              </a:gs>
              <a:gs pos="0">
                <a:schemeClr val="accent1">
                  <a:lumMod val="20000"/>
                  <a:lumOff val="80000"/>
                </a:schemeClr>
              </a:gs>
            </a:gsLst>
            <a:lin ang="18900000" scaled="1"/>
            <a:tileRect/>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83" name="矩形 182">
            <a:extLst>
              <a:ext uri="{FF2B5EF4-FFF2-40B4-BE49-F238E27FC236}">
                <a16:creationId xmlns:a16="http://schemas.microsoft.com/office/drawing/2014/main" id="{76E3E784-8DB9-FFE5-B684-F212285F2338}"/>
              </a:ext>
            </a:extLst>
          </p:cNvPr>
          <p:cNvSpPr/>
          <p:nvPr/>
        </p:nvSpPr>
        <p:spPr>
          <a:xfrm>
            <a:off x="3483016" y="3483428"/>
            <a:ext cx="1741714" cy="1741714"/>
          </a:xfrm>
          <a:prstGeom prst="rect">
            <a:avLst/>
          </a:prstGeom>
          <a:gradFill>
            <a:gsLst>
              <a:gs pos="0">
                <a:schemeClr val="accent2"/>
              </a:gs>
              <a:gs pos="100000">
                <a:schemeClr val="accent2">
                  <a:lumMod val="20000"/>
                  <a:lumOff val="80000"/>
                </a:schemeClr>
              </a:gs>
            </a:gsLst>
            <a:lin ang="18900000" scaled="1"/>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84" name="矩形 183">
            <a:extLst>
              <a:ext uri="{FF2B5EF4-FFF2-40B4-BE49-F238E27FC236}">
                <a16:creationId xmlns:a16="http://schemas.microsoft.com/office/drawing/2014/main" id="{ED089EBD-AAB3-9488-CAE0-64A5786C92DF}"/>
              </a:ext>
            </a:extLst>
          </p:cNvPr>
          <p:cNvSpPr/>
          <p:nvPr/>
        </p:nvSpPr>
        <p:spPr>
          <a:xfrm>
            <a:off x="5225143" y="3483428"/>
            <a:ext cx="1741714" cy="1741714"/>
          </a:xfrm>
          <a:prstGeom prst="rect">
            <a:avLst/>
          </a:prstGeom>
          <a:gradFill flip="none" rotWithShape="1">
            <a:gsLst>
              <a:gs pos="99000">
                <a:schemeClr val="accent1">
                  <a:lumMod val="50000"/>
                </a:schemeClr>
              </a:gs>
              <a:gs pos="0">
                <a:schemeClr val="accent1">
                  <a:lumMod val="20000"/>
                  <a:lumOff val="80000"/>
                </a:schemeClr>
              </a:gs>
            </a:gsLst>
            <a:lin ang="18900000" scaled="1"/>
            <a:tileRect/>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85" name="矩形 184">
            <a:extLst>
              <a:ext uri="{FF2B5EF4-FFF2-40B4-BE49-F238E27FC236}">
                <a16:creationId xmlns:a16="http://schemas.microsoft.com/office/drawing/2014/main" id="{AB162368-1D62-E379-C4D7-4D1049B529E4}"/>
              </a:ext>
            </a:extLst>
          </p:cNvPr>
          <p:cNvSpPr/>
          <p:nvPr/>
        </p:nvSpPr>
        <p:spPr>
          <a:xfrm>
            <a:off x="6966857" y="3483428"/>
            <a:ext cx="1741714" cy="1741714"/>
          </a:xfrm>
          <a:prstGeom prst="rect">
            <a:avLst/>
          </a:prstGeom>
          <a:gradFill>
            <a:gsLst>
              <a:gs pos="0">
                <a:schemeClr val="accent2"/>
              </a:gs>
              <a:gs pos="100000">
                <a:schemeClr val="accent2">
                  <a:lumMod val="20000"/>
                  <a:lumOff val="80000"/>
                </a:schemeClr>
              </a:gs>
            </a:gsLst>
            <a:lin ang="18900000" scaled="1"/>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86" name="矩形 185">
            <a:extLst>
              <a:ext uri="{FF2B5EF4-FFF2-40B4-BE49-F238E27FC236}">
                <a16:creationId xmlns:a16="http://schemas.microsoft.com/office/drawing/2014/main" id="{890FCCC5-4FCE-CA36-6541-253522FD0F84}"/>
              </a:ext>
            </a:extLst>
          </p:cNvPr>
          <p:cNvSpPr/>
          <p:nvPr/>
        </p:nvSpPr>
        <p:spPr>
          <a:xfrm>
            <a:off x="8708571" y="3483428"/>
            <a:ext cx="1741714" cy="1741714"/>
          </a:xfrm>
          <a:prstGeom prst="rect">
            <a:avLst/>
          </a:prstGeom>
          <a:gradFill flip="none" rotWithShape="1">
            <a:gsLst>
              <a:gs pos="99000">
                <a:schemeClr val="accent1">
                  <a:lumMod val="50000"/>
                </a:schemeClr>
              </a:gs>
              <a:gs pos="0">
                <a:schemeClr val="accent1">
                  <a:lumMod val="20000"/>
                  <a:lumOff val="80000"/>
                </a:schemeClr>
              </a:gs>
            </a:gsLst>
            <a:lin ang="18900000" scaled="1"/>
            <a:tileRect/>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87" name="矩形 186">
            <a:extLst>
              <a:ext uri="{FF2B5EF4-FFF2-40B4-BE49-F238E27FC236}">
                <a16:creationId xmlns:a16="http://schemas.microsoft.com/office/drawing/2014/main" id="{D9BDF8E0-5D88-404E-57F6-C6118C8471FC}"/>
              </a:ext>
            </a:extLst>
          </p:cNvPr>
          <p:cNvSpPr/>
          <p:nvPr/>
        </p:nvSpPr>
        <p:spPr>
          <a:xfrm>
            <a:off x="10450286" y="3483428"/>
            <a:ext cx="1741714" cy="1741714"/>
          </a:xfrm>
          <a:prstGeom prst="rect">
            <a:avLst/>
          </a:prstGeom>
          <a:gradFill>
            <a:gsLst>
              <a:gs pos="0">
                <a:schemeClr val="accent2"/>
              </a:gs>
              <a:gs pos="100000">
                <a:schemeClr val="accent2">
                  <a:lumMod val="20000"/>
                  <a:lumOff val="80000"/>
                </a:schemeClr>
              </a:gs>
            </a:gsLst>
            <a:lin ang="18900000" scaled="1"/>
          </a:gradFill>
        </p:spPr>
        <p:txBody>
          <a:bodyPr wrap="square" rtlCol="0" anchor="ctr">
            <a:spAutoFit/>
          </a:bodyPr>
          <a:lstStyle/>
          <a:p>
            <a:pPr algn="ctr">
              <a:lnSpc>
                <a:spcPct val="120000"/>
              </a:lnSpc>
            </a:pPr>
            <a:endParaRPr lang="zh-CN" altLang="en-US" sz="1600" dirty="0">
              <a:solidFill>
                <a:schemeClr val="accent1"/>
              </a:solidFill>
              <a:effectLst/>
              <a:latin typeface="+mn-ea"/>
            </a:endParaRPr>
          </a:p>
        </p:txBody>
      </p:sp>
      <p:sp>
        <p:nvSpPr>
          <p:cNvPr id="193" name="矩形 192">
            <a:extLst>
              <a:ext uri="{FF2B5EF4-FFF2-40B4-BE49-F238E27FC236}">
                <a16:creationId xmlns:a16="http://schemas.microsoft.com/office/drawing/2014/main" id="{4E738C9D-31D7-4570-F33C-CE7D1C9FCAAB}"/>
              </a:ext>
            </a:extLst>
          </p:cNvPr>
          <p:cNvSpPr/>
          <p:nvPr/>
        </p:nvSpPr>
        <p:spPr>
          <a:xfrm>
            <a:off x="5225142" y="2285238"/>
            <a:ext cx="1741714" cy="654666"/>
          </a:xfrm>
          <a:prstGeom prst="rect">
            <a:avLst/>
          </a:prstGeom>
          <a:noFill/>
        </p:spPr>
        <p:txBody>
          <a:bodyPr wrap="square" rtlCol="0" anchor="ctr">
            <a:spAutoFit/>
          </a:bodyPr>
          <a:lstStyle/>
          <a:p>
            <a:pPr algn="ctr">
              <a:lnSpc>
                <a:spcPct val="120000"/>
              </a:lnSpc>
            </a:pPr>
            <a:r>
              <a:rPr lang="en-US" altLang="zh-CN" sz="3200" dirty="0">
                <a:solidFill>
                  <a:schemeClr val="accent1">
                    <a:lumMod val="50000"/>
                  </a:schemeClr>
                </a:solidFill>
                <a:effectLst/>
                <a:latin typeface="+mj-ea"/>
                <a:ea typeface="+mj-ea"/>
              </a:rPr>
              <a:t>LOGO</a:t>
            </a:r>
            <a:endParaRPr lang="zh-CN" altLang="en-US" sz="3200" dirty="0">
              <a:solidFill>
                <a:schemeClr val="accent1">
                  <a:lumMod val="50000"/>
                </a:schemeClr>
              </a:solidFill>
              <a:effectLst/>
              <a:latin typeface="+mj-ea"/>
              <a:ea typeface="+mj-ea"/>
            </a:endParaRPr>
          </a:p>
        </p:txBody>
      </p:sp>
      <p:sp>
        <p:nvSpPr>
          <p:cNvPr id="194" name="矩形 193">
            <a:extLst>
              <a:ext uri="{FF2B5EF4-FFF2-40B4-BE49-F238E27FC236}">
                <a16:creationId xmlns:a16="http://schemas.microsoft.com/office/drawing/2014/main" id="{0EACA156-8481-B4B4-9314-66904ACFE622}"/>
              </a:ext>
            </a:extLst>
          </p:cNvPr>
          <p:cNvSpPr/>
          <p:nvPr/>
        </p:nvSpPr>
        <p:spPr>
          <a:xfrm>
            <a:off x="8708571" y="2285238"/>
            <a:ext cx="1741714" cy="654666"/>
          </a:xfrm>
          <a:prstGeom prst="rect">
            <a:avLst/>
          </a:prstGeom>
          <a:noFill/>
        </p:spPr>
        <p:txBody>
          <a:bodyPr wrap="square" rtlCol="0" anchor="ctr">
            <a:spAutoFit/>
          </a:bodyPr>
          <a:lstStyle/>
          <a:p>
            <a:pPr algn="ctr">
              <a:lnSpc>
                <a:spcPct val="120000"/>
              </a:lnSpc>
            </a:pPr>
            <a:r>
              <a:rPr lang="en-US" altLang="zh-CN" sz="3200" dirty="0">
                <a:solidFill>
                  <a:schemeClr val="accent1">
                    <a:lumMod val="50000"/>
                  </a:schemeClr>
                </a:solidFill>
                <a:effectLst/>
                <a:latin typeface="+mj-ea"/>
                <a:ea typeface="+mj-ea"/>
              </a:rPr>
              <a:t>LOGO</a:t>
            </a:r>
            <a:endParaRPr lang="zh-CN" altLang="en-US" sz="3200" dirty="0">
              <a:solidFill>
                <a:schemeClr val="accent1">
                  <a:lumMod val="50000"/>
                </a:schemeClr>
              </a:solidFill>
              <a:effectLst/>
              <a:latin typeface="+mj-ea"/>
              <a:ea typeface="+mj-ea"/>
            </a:endParaRPr>
          </a:p>
        </p:txBody>
      </p:sp>
      <p:sp>
        <p:nvSpPr>
          <p:cNvPr id="196" name="矩形 195">
            <a:extLst>
              <a:ext uri="{FF2B5EF4-FFF2-40B4-BE49-F238E27FC236}">
                <a16:creationId xmlns:a16="http://schemas.microsoft.com/office/drawing/2014/main" id="{B79F4FF2-303C-0F08-32CD-23EE86E85DD6}"/>
              </a:ext>
            </a:extLst>
          </p:cNvPr>
          <p:cNvSpPr/>
          <p:nvPr/>
        </p:nvSpPr>
        <p:spPr>
          <a:xfrm>
            <a:off x="3483428" y="543524"/>
            <a:ext cx="1741714" cy="654666"/>
          </a:xfrm>
          <a:prstGeom prst="rect">
            <a:avLst/>
          </a:prstGeom>
          <a:noFill/>
        </p:spPr>
        <p:txBody>
          <a:bodyPr wrap="square" rtlCol="0" anchor="ctr">
            <a:spAutoFit/>
          </a:bodyPr>
          <a:lstStyle/>
          <a:p>
            <a:pPr algn="ctr">
              <a:lnSpc>
                <a:spcPct val="120000"/>
              </a:lnSpc>
            </a:pPr>
            <a:r>
              <a:rPr lang="en-US" altLang="zh-CN" sz="3200" dirty="0">
                <a:solidFill>
                  <a:schemeClr val="accent1">
                    <a:lumMod val="50000"/>
                  </a:schemeClr>
                </a:solidFill>
                <a:effectLst/>
                <a:latin typeface="+mj-ea"/>
                <a:ea typeface="+mj-ea"/>
              </a:rPr>
              <a:t>LOGO</a:t>
            </a:r>
            <a:endParaRPr lang="zh-CN" altLang="en-US" sz="3200" dirty="0">
              <a:solidFill>
                <a:schemeClr val="accent1">
                  <a:lumMod val="50000"/>
                </a:schemeClr>
              </a:solidFill>
              <a:effectLst/>
              <a:latin typeface="+mj-ea"/>
              <a:ea typeface="+mj-ea"/>
            </a:endParaRPr>
          </a:p>
        </p:txBody>
      </p:sp>
      <p:sp>
        <p:nvSpPr>
          <p:cNvPr id="197" name="矩形 196">
            <a:extLst>
              <a:ext uri="{FF2B5EF4-FFF2-40B4-BE49-F238E27FC236}">
                <a16:creationId xmlns:a16="http://schemas.microsoft.com/office/drawing/2014/main" id="{6A70686F-99FD-3BE0-8FFD-DD78C219EC15}"/>
              </a:ext>
            </a:extLst>
          </p:cNvPr>
          <p:cNvSpPr/>
          <p:nvPr/>
        </p:nvSpPr>
        <p:spPr>
          <a:xfrm>
            <a:off x="3483016" y="4026952"/>
            <a:ext cx="1741714" cy="654666"/>
          </a:xfrm>
          <a:prstGeom prst="rect">
            <a:avLst/>
          </a:prstGeom>
          <a:noFill/>
        </p:spPr>
        <p:txBody>
          <a:bodyPr wrap="square" rtlCol="0" anchor="ctr">
            <a:spAutoFit/>
          </a:bodyPr>
          <a:lstStyle/>
          <a:p>
            <a:pPr algn="ctr">
              <a:lnSpc>
                <a:spcPct val="120000"/>
              </a:lnSpc>
            </a:pPr>
            <a:r>
              <a:rPr lang="en-US" altLang="zh-CN" sz="3200" dirty="0">
                <a:solidFill>
                  <a:schemeClr val="accent1">
                    <a:lumMod val="50000"/>
                  </a:schemeClr>
                </a:solidFill>
                <a:effectLst/>
                <a:latin typeface="+mj-ea"/>
                <a:ea typeface="+mj-ea"/>
              </a:rPr>
              <a:t>LOGO</a:t>
            </a:r>
            <a:endParaRPr lang="zh-CN" altLang="en-US" sz="3200" dirty="0">
              <a:solidFill>
                <a:schemeClr val="accent1">
                  <a:lumMod val="50000"/>
                </a:schemeClr>
              </a:solidFill>
              <a:effectLst/>
              <a:latin typeface="+mj-ea"/>
              <a:ea typeface="+mj-ea"/>
            </a:endParaRPr>
          </a:p>
        </p:txBody>
      </p:sp>
      <p:pic>
        <p:nvPicPr>
          <p:cNvPr id="199" name="图片 198">
            <a:extLst>
              <a:ext uri="{FF2B5EF4-FFF2-40B4-BE49-F238E27FC236}">
                <a16:creationId xmlns:a16="http://schemas.microsoft.com/office/drawing/2014/main" id="{FE024548-25D0-D7A7-3C53-548C37185F7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93094" y="5136856"/>
            <a:ext cx="1322384" cy="1829999"/>
          </a:xfrm>
          <a:prstGeom prst="rect">
            <a:avLst/>
          </a:prstGeom>
          <a:noFill/>
          <a:effectLst>
            <a:outerShdw blurRad="254000" dist="63500" dir="10800000" algn="r" rotWithShape="0">
              <a:schemeClr val="accent2">
                <a:lumMod val="50000"/>
                <a:alpha val="25000"/>
              </a:schemeClr>
            </a:outerShdw>
          </a:effectLst>
        </p:spPr>
      </p:pic>
      <p:pic>
        <p:nvPicPr>
          <p:cNvPr id="205" name="图片 204">
            <a:extLst>
              <a:ext uri="{FF2B5EF4-FFF2-40B4-BE49-F238E27FC236}">
                <a16:creationId xmlns:a16="http://schemas.microsoft.com/office/drawing/2014/main" id="{7CD9C499-2BC2-4B4D-6B62-2EDA5EF5D73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662414" y="2546351"/>
            <a:ext cx="1365922" cy="2678791"/>
          </a:xfrm>
          <a:prstGeom prst="rect">
            <a:avLst/>
          </a:prstGeom>
          <a:effectLst>
            <a:outerShdw blurRad="254000" dist="63500" dir="10800000" algn="r" rotWithShape="0">
              <a:schemeClr val="accent2">
                <a:lumMod val="50000"/>
                <a:alpha val="25000"/>
              </a:schemeClr>
            </a:outerShdw>
          </a:effectLst>
        </p:spPr>
      </p:pic>
      <p:pic>
        <p:nvPicPr>
          <p:cNvPr id="209" name="图片 208">
            <a:extLst>
              <a:ext uri="{FF2B5EF4-FFF2-40B4-BE49-F238E27FC236}">
                <a16:creationId xmlns:a16="http://schemas.microsoft.com/office/drawing/2014/main" id="{CE1C6C10-763D-E668-5304-85F9E288D41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7023569" y="1104914"/>
            <a:ext cx="1628291" cy="2378514"/>
          </a:xfrm>
          <a:prstGeom prst="rect">
            <a:avLst/>
          </a:prstGeom>
          <a:effectLst>
            <a:outerShdw blurRad="254000" dist="63500" algn="l" rotWithShape="0">
              <a:schemeClr val="accent2">
                <a:lumMod val="50000"/>
                <a:alpha val="25000"/>
              </a:schemeClr>
            </a:outerShdw>
          </a:effectLst>
        </p:spPr>
      </p:pic>
      <p:sp>
        <p:nvSpPr>
          <p:cNvPr id="206" name="文本框 205">
            <a:extLst>
              <a:ext uri="{FF2B5EF4-FFF2-40B4-BE49-F238E27FC236}">
                <a16:creationId xmlns:a16="http://schemas.microsoft.com/office/drawing/2014/main" id="{70476A9C-3801-486E-ED5D-64C0D7ABEB44}"/>
              </a:ext>
            </a:extLst>
          </p:cNvPr>
          <p:cNvSpPr txBox="1"/>
          <p:nvPr/>
        </p:nvSpPr>
        <p:spPr>
          <a:xfrm>
            <a:off x="5343150" y="4015731"/>
            <a:ext cx="1505701" cy="677108"/>
          </a:xfrm>
          <a:prstGeom prst="rect">
            <a:avLst/>
          </a:prstGeom>
          <a:noFill/>
          <a:effectLst/>
        </p:spPr>
        <p:txBody>
          <a:bodyPr wrap="square" lIns="0" tIns="0" rIns="0" bIns="0" rtlCol="0" anchor="t">
            <a:spAutoFit/>
          </a:bodyPr>
          <a:lstStyle>
            <a:defPPr>
              <a:defRPr lang="zh-CN"/>
            </a:defPPr>
            <a:lvl1pPr algn="ctr">
              <a:defRPr sz="3600" spc="600">
                <a:gradFill>
                  <a:gsLst>
                    <a:gs pos="100000">
                      <a:schemeClr val="accent2">
                        <a:lumMod val="60000"/>
                        <a:lumOff val="40000"/>
                      </a:schemeClr>
                    </a:gs>
                    <a:gs pos="0">
                      <a:schemeClr val="accent2">
                        <a:lumMod val="50000"/>
                      </a:schemeClr>
                    </a:gs>
                    <a:gs pos="50000">
                      <a:schemeClr val="accent2"/>
                    </a:gs>
                  </a:gsLst>
                  <a:lin ang="13500000" scaled="1"/>
                </a:gradFill>
                <a:latin typeface="+mj-ea"/>
                <a:ea typeface="+mj-ea"/>
                <a:cs typeface="Dubai" panose="020B0604020202020204" pitchFamily="34" charset="-78"/>
              </a:defRPr>
            </a:lvl1pPr>
          </a:lstStyle>
          <a:p>
            <a:r>
              <a:rPr lang="zh-CN" altLang="en-US" sz="4400" dirty="0"/>
              <a:t>合作</a:t>
            </a:r>
          </a:p>
        </p:txBody>
      </p:sp>
      <p:sp>
        <p:nvSpPr>
          <p:cNvPr id="207" name="文本框 206">
            <a:extLst>
              <a:ext uri="{FF2B5EF4-FFF2-40B4-BE49-F238E27FC236}">
                <a16:creationId xmlns:a16="http://schemas.microsoft.com/office/drawing/2014/main" id="{210DCC81-66FB-5287-5A49-E1A893B09B66}"/>
              </a:ext>
            </a:extLst>
          </p:cNvPr>
          <p:cNvSpPr txBox="1"/>
          <p:nvPr/>
        </p:nvSpPr>
        <p:spPr>
          <a:xfrm>
            <a:off x="7084864" y="4015731"/>
            <a:ext cx="1505701" cy="677108"/>
          </a:xfrm>
          <a:prstGeom prst="rect">
            <a:avLst/>
          </a:prstGeom>
          <a:noFill/>
          <a:effectLst/>
        </p:spPr>
        <p:txBody>
          <a:bodyPr wrap="square" lIns="0" tIns="0" rIns="0" bIns="0" rtlCol="0" anchor="t">
            <a:spAutoFit/>
          </a:bodyPr>
          <a:lstStyle>
            <a:defPPr>
              <a:defRPr lang="zh-CN"/>
            </a:defPPr>
            <a:lvl1pPr algn="ctr">
              <a:defRPr sz="3600" spc="600">
                <a:gradFill>
                  <a:gsLst>
                    <a:gs pos="100000">
                      <a:schemeClr val="accent2">
                        <a:lumMod val="60000"/>
                        <a:lumOff val="40000"/>
                      </a:schemeClr>
                    </a:gs>
                    <a:gs pos="0">
                      <a:schemeClr val="accent2">
                        <a:lumMod val="50000"/>
                      </a:schemeClr>
                    </a:gs>
                    <a:gs pos="50000">
                      <a:schemeClr val="accent2"/>
                    </a:gs>
                  </a:gsLst>
                  <a:lin ang="13500000" scaled="1"/>
                </a:gradFill>
                <a:latin typeface="+mj-ea"/>
                <a:ea typeface="+mj-ea"/>
                <a:cs typeface="Dubai" panose="020B0604020202020204" pitchFamily="34" charset="-78"/>
              </a:defRPr>
            </a:lvl1pPr>
          </a:lstStyle>
          <a:p>
            <a:r>
              <a:rPr lang="zh-CN" altLang="en-US" sz="4400" dirty="0"/>
              <a:t>伙伴</a:t>
            </a:r>
          </a:p>
        </p:txBody>
      </p:sp>
      <p:pic>
        <p:nvPicPr>
          <p:cNvPr id="203" name="图片 202">
            <a:extLst>
              <a:ext uri="{FF2B5EF4-FFF2-40B4-BE49-F238E27FC236}">
                <a16:creationId xmlns:a16="http://schemas.microsoft.com/office/drawing/2014/main" id="{B100FD76-B766-F81D-1F65-21DAD9F0E86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158563" y="3771899"/>
            <a:ext cx="2794677" cy="3194957"/>
          </a:xfrm>
          <a:prstGeom prst="rect">
            <a:avLst/>
          </a:prstGeom>
          <a:effectLst>
            <a:outerShdw blurRad="254000" dist="63500" algn="l" rotWithShape="0">
              <a:schemeClr val="accent2">
                <a:lumMod val="50000"/>
                <a:alpha val="25000"/>
              </a:schemeClr>
            </a:outerShdw>
          </a:effectLst>
        </p:spPr>
      </p:pic>
      <p:sp>
        <p:nvSpPr>
          <p:cNvPr id="43" name="矩形 42">
            <a:extLst>
              <a:ext uri="{FF2B5EF4-FFF2-40B4-BE49-F238E27FC236}">
                <a16:creationId xmlns:a16="http://schemas.microsoft.com/office/drawing/2014/main" id="{987CE6C1-E1CE-38D3-4E7F-6E5270E3FAAF}"/>
              </a:ext>
            </a:extLst>
          </p:cNvPr>
          <p:cNvSpPr/>
          <p:nvPr/>
        </p:nvSpPr>
        <p:spPr>
          <a:xfrm>
            <a:off x="-1" y="543524"/>
            <a:ext cx="1741714" cy="654666"/>
          </a:xfrm>
          <a:prstGeom prst="rect">
            <a:avLst/>
          </a:prstGeom>
          <a:noFill/>
        </p:spPr>
        <p:txBody>
          <a:bodyPr wrap="square" rtlCol="0" anchor="ctr">
            <a:spAutoFit/>
          </a:bodyPr>
          <a:lstStyle/>
          <a:p>
            <a:pPr algn="ctr">
              <a:lnSpc>
                <a:spcPct val="120000"/>
              </a:lnSpc>
            </a:pPr>
            <a:r>
              <a:rPr lang="en-US" altLang="zh-CN" sz="3200" dirty="0">
                <a:solidFill>
                  <a:schemeClr val="accent1">
                    <a:lumMod val="50000"/>
                  </a:schemeClr>
                </a:solidFill>
                <a:effectLst/>
                <a:latin typeface="+mj-ea"/>
                <a:ea typeface="+mj-ea"/>
              </a:rPr>
              <a:t>LOGO</a:t>
            </a:r>
            <a:endParaRPr lang="zh-CN" altLang="en-US" sz="3200" dirty="0">
              <a:solidFill>
                <a:schemeClr val="accent1">
                  <a:lumMod val="50000"/>
                </a:schemeClr>
              </a:solidFill>
              <a:effectLst/>
              <a:latin typeface="+mj-ea"/>
              <a:ea typeface="+mj-ea"/>
            </a:endParaRPr>
          </a:p>
        </p:txBody>
      </p:sp>
      <p:sp>
        <p:nvSpPr>
          <p:cNvPr id="45" name="矩形 44">
            <a:extLst>
              <a:ext uri="{FF2B5EF4-FFF2-40B4-BE49-F238E27FC236}">
                <a16:creationId xmlns:a16="http://schemas.microsoft.com/office/drawing/2014/main" id="{838B7ABA-9AF5-E3E1-9AA0-FC1F38E92EA2}"/>
              </a:ext>
            </a:extLst>
          </p:cNvPr>
          <p:cNvSpPr/>
          <p:nvPr/>
        </p:nvSpPr>
        <p:spPr>
          <a:xfrm>
            <a:off x="1742467" y="5768666"/>
            <a:ext cx="1741714" cy="654666"/>
          </a:xfrm>
          <a:prstGeom prst="rect">
            <a:avLst/>
          </a:prstGeom>
          <a:noFill/>
        </p:spPr>
        <p:txBody>
          <a:bodyPr wrap="square" rtlCol="0" anchor="ctr">
            <a:spAutoFit/>
          </a:bodyPr>
          <a:lstStyle/>
          <a:p>
            <a:pPr algn="ctr">
              <a:lnSpc>
                <a:spcPct val="120000"/>
              </a:lnSpc>
            </a:pPr>
            <a:r>
              <a:rPr lang="en-US" altLang="zh-CN" sz="3200" dirty="0">
                <a:solidFill>
                  <a:schemeClr val="accent1">
                    <a:lumMod val="50000"/>
                  </a:schemeClr>
                </a:solidFill>
                <a:effectLst/>
                <a:latin typeface="+mj-ea"/>
                <a:ea typeface="+mj-ea"/>
              </a:rPr>
              <a:t>LOGO</a:t>
            </a:r>
            <a:endParaRPr lang="zh-CN" altLang="en-US" sz="3200" dirty="0">
              <a:solidFill>
                <a:schemeClr val="accent1">
                  <a:lumMod val="50000"/>
                </a:schemeClr>
              </a:solidFill>
              <a:effectLst/>
              <a:latin typeface="+mj-ea"/>
              <a:ea typeface="+mj-ea"/>
            </a:endParaRPr>
          </a:p>
        </p:txBody>
      </p:sp>
    </p:spTree>
    <p:extLst>
      <p:ext uri="{BB962C8B-B14F-4D97-AF65-F5344CB8AC3E}">
        <p14:creationId xmlns:p14="http://schemas.microsoft.com/office/powerpoint/2010/main" val="40738500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1B28D40B-761C-69EE-AF9B-448611E978A2}"/>
              </a:ext>
            </a:extLst>
          </p:cNvPr>
          <p:cNvSpPr txBox="1"/>
          <p:nvPr/>
        </p:nvSpPr>
        <p:spPr>
          <a:xfrm>
            <a:off x="3592933" y="2696454"/>
            <a:ext cx="5040000" cy="1354217"/>
          </a:xfrm>
          <a:prstGeom prst="rect">
            <a:avLst/>
          </a:prstGeom>
          <a:noFill/>
          <a:ln>
            <a:noFill/>
          </a:ln>
          <a:effectLst/>
        </p:spPr>
        <p:txBody>
          <a:bodyPr wrap="square" lIns="0" tIns="0" rIns="0" bIns="0" rtlCol="0" anchor="t">
            <a:spAutoFit/>
          </a:bodyPr>
          <a:lstStyle/>
          <a:p>
            <a:pPr algn="ctr"/>
            <a:r>
              <a:rPr lang="en-US" altLang="zh-CN" sz="3600" spc="600" dirty="0">
                <a:ln>
                  <a:gradFill flip="none" rotWithShape="1">
                    <a:gsLst>
                      <a:gs pos="0">
                        <a:schemeClr val="accent3"/>
                      </a:gs>
                      <a:gs pos="70000">
                        <a:schemeClr val="accent3">
                          <a:alpha val="0"/>
                        </a:schemeClr>
                      </a:gs>
                    </a:gsLst>
                    <a:lin ang="5400000" scaled="1"/>
                    <a:tileRect/>
                  </a:gradFill>
                </a:ln>
                <a:noFill/>
                <a:latin typeface="+mj-ea"/>
                <a:ea typeface="+mj-ea"/>
                <a:cs typeface="Dubai" panose="020B0604020202020204" pitchFamily="34" charset="-78"/>
              </a:rPr>
              <a:t>THE</a:t>
            </a:r>
            <a:r>
              <a:rPr lang="zh-CN" altLang="en-US" sz="3600" spc="600" dirty="0">
                <a:ln>
                  <a:gradFill flip="none" rotWithShape="1">
                    <a:gsLst>
                      <a:gs pos="0">
                        <a:schemeClr val="accent3"/>
                      </a:gs>
                      <a:gs pos="70000">
                        <a:schemeClr val="accent3">
                          <a:alpha val="0"/>
                        </a:schemeClr>
                      </a:gs>
                    </a:gsLst>
                    <a:lin ang="5400000" scaled="1"/>
                    <a:tileRect/>
                  </a:gradFill>
                </a:ln>
                <a:noFill/>
                <a:latin typeface="+mj-ea"/>
                <a:ea typeface="+mj-ea"/>
                <a:cs typeface="Dubai" panose="020B0604020202020204" pitchFamily="34" charset="-78"/>
              </a:rPr>
              <a:t> </a:t>
            </a:r>
            <a:r>
              <a:rPr lang="en-US" altLang="zh-CN" sz="8800" spc="600" dirty="0">
                <a:ln>
                  <a:gradFill flip="none" rotWithShape="1">
                    <a:gsLst>
                      <a:gs pos="0">
                        <a:schemeClr val="accent3"/>
                      </a:gs>
                      <a:gs pos="70000">
                        <a:schemeClr val="accent3">
                          <a:alpha val="0"/>
                        </a:schemeClr>
                      </a:gs>
                    </a:gsLst>
                    <a:lin ang="5400000" scaled="1"/>
                    <a:tileRect/>
                  </a:gradFill>
                </a:ln>
                <a:noFill/>
                <a:latin typeface="+mj-ea"/>
                <a:ea typeface="+mj-ea"/>
                <a:cs typeface="Dubai" panose="020B0604020202020204" pitchFamily="34" charset="-78"/>
              </a:rPr>
              <a:t>END</a:t>
            </a:r>
            <a:endParaRPr lang="zh-CN" altLang="en-US" sz="6000" spc="600" dirty="0">
              <a:ln>
                <a:gradFill flip="none" rotWithShape="1">
                  <a:gsLst>
                    <a:gs pos="0">
                      <a:schemeClr val="accent3"/>
                    </a:gs>
                    <a:gs pos="70000">
                      <a:schemeClr val="accent3">
                        <a:alpha val="0"/>
                      </a:schemeClr>
                    </a:gs>
                  </a:gsLst>
                  <a:lin ang="5400000" scaled="1"/>
                  <a:tileRect/>
                </a:gradFill>
              </a:ln>
              <a:noFill/>
              <a:latin typeface="+mj-ea"/>
              <a:ea typeface="+mj-ea"/>
              <a:cs typeface="Dubai" panose="020B0604020202020204" pitchFamily="34" charset="-78"/>
            </a:endParaRPr>
          </a:p>
        </p:txBody>
      </p:sp>
      <p:sp>
        <p:nvSpPr>
          <p:cNvPr id="2" name="文本框 1">
            <a:extLst>
              <a:ext uri="{FF2B5EF4-FFF2-40B4-BE49-F238E27FC236}">
                <a16:creationId xmlns:a16="http://schemas.microsoft.com/office/drawing/2014/main" id="{2C8F06D4-7BE6-CB48-8B82-B8A4A467A736}"/>
              </a:ext>
            </a:extLst>
          </p:cNvPr>
          <p:cNvSpPr txBox="1"/>
          <p:nvPr/>
        </p:nvSpPr>
        <p:spPr>
          <a:xfrm>
            <a:off x="3576000" y="2713392"/>
            <a:ext cx="5040000" cy="1354217"/>
          </a:xfrm>
          <a:prstGeom prst="rect">
            <a:avLst/>
          </a:prstGeom>
          <a:noFill/>
          <a:effectLst/>
        </p:spPr>
        <p:txBody>
          <a:bodyPr wrap="square" lIns="0" tIns="0" rIns="0" bIns="0" rtlCol="0" anchor="t">
            <a:spAutoFit/>
          </a:bodyPr>
          <a:lstStyle/>
          <a:p>
            <a:pPr algn="ctr"/>
            <a:r>
              <a:rPr lang="en-US" altLang="zh-CN" sz="3600" spc="600" dirty="0">
                <a:gradFill flip="none" rotWithShape="1">
                  <a:gsLst>
                    <a:gs pos="100000">
                      <a:schemeClr val="accent2">
                        <a:lumMod val="60000"/>
                        <a:lumOff val="40000"/>
                      </a:schemeClr>
                    </a:gs>
                    <a:gs pos="0">
                      <a:schemeClr val="accent2">
                        <a:lumMod val="50000"/>
                      </a:schemeClr>
                    </a:gs>
                    <a:gs pos="50000">
                      <a:schemeClr val="accent2"/>
                    </a:gs>
                  </a:gsLst>
                  <a:lin ang="13500000" scaled="1"/>
                  <a:tileRect/>
                </a:gradFill>
                <a:latin typeface="+mj-ea"/>
                <a:ea typeface="+mj-ea"/>
                <a:cs typeface="Dubai" panose="020B0604020202020204" pitchFamily="34" charset="-78"/>
              </a:rPr>
              <a:t>THE</a:t>
            </a:r>
            <a:r>
              <a:rPr lang="zh-CN" altLang="en-US" sz="3600" spc="600" dirty="0">
                <a:gradFill flip="none" rotWithShape="1">
                  <a:gsLst>
                    <a:gs pos="100000">
                      <a:schemeClr val="accent2">
                        <a:lumMod val="60000"/>
                        <a:lumOff val="40000"/>
                      </a:schemeClr>
                    </a:gs>
                    <a:gs pos="0">
                      <a:schemeClr val="accent2">
                        <a:lumMod val="50000"/>
                      </a:schemeClr>
                    </a:gs>
                    <a:gs pos="50000">
                      <a:schemeClr val="accent2"/>
                    </a:gs>
                  </a:gsLst>
                  <a:lin ang="13500000" scaled="1"/>
                  <a:tileRect/>
                </a:gradFill>
                <a:latin typeface="+mj-ea"/>
                <a:ea typeface="+mj-ea"/>
                <a:cs typeface="Dubai" panose="020B0604020202020204" pitchFamily="34" charset="-78"/>
              </a:rPr>
              <a:t> </a:t>
            </a:r>
            <a:r>
              <a:rPr lang="en-US" altLang="zh-CN" sz="8800" spc="600" dirty="0">
                <a:gradFill flip="none" rotWithShape="1">
                  <a:gsLst>
                    <a:gs pos="100000">
                      <a:schemeClr val="accent2">
                        <a:lumMod val="60000"/>
                        <a:lumOff val="40000"/>
                      </a:schemeClr>
                    </a:gs>
                    <a:gs pos="0">
                      <a:schemeClr val="accent2">
                        <a:lumMod val="50000"/>
                      </a:schemeClr>
                    </a:gs>
                    <a:gs pos="50000">
                      <a:schemeClr val="accent2"/>
                    </a:gs>
                  </a:gsLst>
                  <a:lin ang="13500000" scaled="1"/>
                  <a:tileRect/>
                </a:gradFill>
                <a:latin typeface="+mj-ea"/>
                <a:ea typeface="+mj-ea"/>
                <a:cs typeface="Dubai" panose="020B0604020202020204" pitchFamily="34" charset="-78"/>
              </a:rPr>
              <a:t>END</a:t>
            </a:r>
            <a:endParaRPr lang="zh-CN" altLang="en-US" sz="6000" spc="600" dirty="0">
              <a:gradFill flip="none" rotWithShape="1">
                <a:gsLst>
                  <a:gs pos="100000">
                    <a:schemeClr val="accent2">
                      <a:lumMod val="60000"/>
                      <a:lumOff val="40000"/>
                    </a:schemeClr>
                  </a:gs>
                  <a:gs pos="0">
                    <a:schemeClr val="accent2">
                      <a:lumMod val="50000"/>
                    </a:schemeClr>
                  </a:gs>
                  <a:gs pos="50000">
                    <a:schemeClr val="accent2"/>
                  </a:gs>
                </a:gsLst>
                <a:lin ang="13500000" scaled="1"/>
                <a:tileRect/>
              </a:gradFill>
              <a:latin typeface="+mj-ea"/>
              <a:ea typeface="+mj-ea"/>
              <a:cs typeface="Dubai" panose="020B0604020202020204" pitchFamily="34" charset="-78"/>
            </a:endParaRPr>
          </a:p>
        </p:txBody>
      </p:sp>
      <p:sp>
        <p:nvSpPr>
          <p:cNvPr id="4" name="文本框 3">
            <a:extLst>
              <a:ext uri="{FF2B5EF4-FFF2-40B4-BE49-F238E27FC236}">
                <a16:creationId xmlns:a16="http://schemas.microsoft.com/office/drawing/2014/main" id="{ADA2541A-A563-E57B-05D8-DFA6FE90533B}"/>
              </a:ext>
            </a:extLst>
          </p:cNvPr>
          <p:cNvSpPr txBox="1"/>
          <p:nvPr/>
        </p:nvSpPr>
        <p:spPr>
          <a:xfrm>
            <a:off x="4194400" y="4847456"/>
            <a:ext cx="3600000" cy="369332"/>
          </a:xfrm>
          <a:prstGeom prst="rect">
            <a:avLst/>
          </a:prstGeom>
          <a:noFill/>
          <a:effectLst/>
        </p:spPr>
        <p:txBody>
          <a:bodyPr wrap="square" lIns="0" tIns="0" rIns="0" bIns="0" rtlCol="0" anchor="t">
            <a:spAutoFit/>
          </a:bodyPr>
          <a:lstStyle/>
          <a:p>
            <a:r>
              <a:rPr lang="zh-CN" altLang="en-US" sz="2400" dirty="0">
                <a:solidFill>
                  <a:schemeClr val="accent2"/>
                </a:solidFill>
                <a:latin typeface="+mn-ea"/>
                <a:cs typeface="Dubai" panose="020B0604020202020204" pitchFamily="34" charset="-78"/>
              </a:rPr>
              <a:t>汇报日期：</a:t>
            </a:r>
            <a:r>
              <a:rPr lang="en-US" altLang="zh-CN" sz="2400" dirty="0">
                <a:solidFill>
                  <a:schemeClr val="accent2"/>
                </a:solidFill>
                <a:latin typeface="+mn-ea"/>
                <a:cs typeface="Dubai" panose="020B0604020202020204" pitchFamily="34" charset="-78"/>
              </a:rPr>
              <a:t>20xx.xx.xx</a:t>
            </a:r>
            <a:endParaRPr lang="zh-CN" altLang="en-US" sz="2400" dirty="0">
              <a:solidFill>
                <a:schemeClr val="accent2"/>
              </a:solidFill>
              <a:latin typeface="+mn-ea"/>
              <a:cs typeface="Dubai" panose="020B0604020202020204" pitchFamily="34" charset="-78"/>
            </a:endParaRPr>
          </a:p>
        </p:txBody>
      </p:sp>
      <p:sp>
        <p:nvSpPr>
          <p:cNvPr id="5" name="文本框 4">
            <a:extLst>
              <a:ext uri="{FF2B5EF4-FFF2-40B4-BE49-F238E27FC236}">
                <a16:creationId xmlns:a16="http://schemas.microsoft.com/office/drawing/2014/main" id="{E2E364C4-3110-CA33-C722-7A6153883FDE}"/>
              </a:ext>
            </a:extLst>
          </p:cNvPr>
          <p:cNvSpPr txBox="1"/>
          <p:nvPr/>
        </p:nvSpPr>
        <p:spPr>
          <a:xfrm>
            <a:off x="4194400" y="4420374"/>
            <a:ext cx="3600000" cy="369332"/>
          </a:xfrm>
          <a:prstGeom prst="rect">
            <a:avLst/>
          </a:prstGeom>
          <a:noFill/>
          <a:effectLst/>
        </p:spPr>
        <p:txBody>
          <a:bodyPr wrap="square" lIns="0" tIns="0" rIns="0" bIns="0" rtlCol="0" anchor="t">
            <a:spAutoFit/>
          </a:bodyPr>
          <a:lstStyle/>
          <a:p>
            <a:r>
              <a:rPr lang="zh-CN" altLang="en-US" sz="2400" dirty="0">
                <a:solidFill>
                  <a:schemeClr val="accent2"/>
                </a:solidFill>
                <a:latin typeface="+mn-ea"/>
                <a:cs typeface="Dubai" panose="020B0604020202020204" pitchFamily="34" charset="-78"/>
              </a:rPr>
              <a:t>汇报人：月半君</a:t>
            </a:r>
          </a:p>
        </p:txBody>
      </p:sp>
      <p:sp>
        <p:nvSpPr>
          <p:cNvPr id="3" name="矩形 2">
            <a:extLst>
              <a:ext uri="{FF2B5EF4-FFF2-40B4-BE49-F238E27FC236}">
                <a16:creationId xmlns:a16="http://schemas.microsoft.com/office/drawing/2014/main" id="{FE0F5A8A-302D-DF5A-3798-75DB44CC234F}"/>
              </a:ext>
            </a:extLst>
          </p:cNvPr>
          <p:cNvSpPr/>
          <p:nvPr/>
        </p:nvSpPr>
        <p:spPr>
          <a:xfrm>
            <a:off x="5219225" y="1839553"/>
            <a:ext cx="2052000" cy="553998"/>
          </a:xfrm>
          <a:prstGeom prst="rect">
            <a:avLst/>
          </a:prstGeom>
          <a:noFill/>
          <a:effectLst/>
        </p:spPr>
        <p:txBody>
          <a:bodyPr wrap="square" lIns="0" tIns="0" rIns="0" bIns="0" rtlCol="0" anchor="t">
            <a:spAutoFit/>
          </a:bodyPr>
          <a:lstStyle/>
          <a:p>
            <a:pPr algn="ctr"/>
            <a:r>
              <a:rPr lang="en-US" altLang="zh-CN" sz="3600" spc="600" dirty="0">
                <a:gradFill flip="none" rotWithShape="1">
                  <a:gsLst>
                    <a:gs pos="100000">
                      <a:schemeClr val="accent2">
                        <a:lumMod val="60000"/>
                        <a:lumOff val="40000"/>
                      </a:schemeClr>
                    </a:gs>
                    <a:gs pos="0">
                      <a:schemeClr val="accent2">
                        <a:lumMod val="50000"/>
                      </a:schemeClr>
                    </a:gs>
                    <a:gs pos="50000">
                      <a:schemeClr val="accent2"/>
                    </a:gs>
                  </a:gsLst>
                  <a:lin ang="13500000" scaled="1"/>
                  <a:tileRect/>
                </a:gradFill>
                <a:latin typeface="+mj-ea"/>
                <a:ea typeface="+mj-ea"/>
                <a:cs typeface="Dubai" panose="020B0604020202020204" pitchFamily="34" charset="-78"/>
              </a:rPr>
              <a:t>LOGO</a:t>
            </a:r>
            <a:endParaRPr lang="zh-CN" altLang="en-US" sz="3600" spc="600" dirty="0">
              <a:gradFill flip="none" rotWithShape="1">
                <a:gsLst>
                  <a:gs pos="100000">
                    <a:schemeClr val="accent2">
                      <a:lumMod val="60000"/>
                      <a:lumOff val="40000"/>
                    </a:schemeClr>
                  </a:gs>
                  <a:gs pos="0">
                    <a:schemeClr val="accent2">
                      <a:lumMod val="50000"/>
                    </a:schemeClr>
                  </a:gs>
                  <a:gs pos="50000">
                    <a:schemeClr val="accent2"/>
                  </a:gs>
                </a:gsLst>
                <a:lin ang="13500000" scaled="1"/>
                <a:tileRect/>
              </a:gradFill>
              <a:latin typeface="+mj-ea"/>
              <a:ea typeface="+mj-ea"/>
              <a:cs typeface="Dubai" panose="020B0604020202020204" pitchFamily="34" charset="-78"/>
            </a:endParaRPr>
          </a:p>
        </p:txBody>
      </p:sp>
      <p:grpSp>
        <p:nvGrpSpPr>
          <p:cNvPr id="11" name="组合 10">
            <a:extLst>
              <a:ext uri="{FF2B5EF4-FFF2-40B4-BE49-F238E27FC236}">
                <a16:creationId xmlns:a16="http://schemas.microsoft.com/office/drawing/2014/main" id="{8F7A57E5-B12B-561A-4525-C5A1A39D0857}"/>
              </a:ext>
            </a:extLst>
          </p:cNvPr>
          <p:cNvGrpSpPr/>
          <p:nvPr/>
        </p:nvGrpSpPr>
        <p:grpSpPr>
          <a:xfrm>
            <a:off x="3842763" y="2116552"/>
            <a:ext cx="4804925" cy="0"/>
            <a:chOff x="3576000" y="4114552"/>
            <a:chExt cx="4804925" cy="0"/>
          </a:xfrm>
        </p:grpSpPr>
        <p:cxnSp>
          <p:nvCxnSpPr>
            <p:cNvPr id="8" name="直接连接符 7">
              <a:extLst>
                <a:ext uri="{FF2B5EF4-FFF2-40B4-BE49-F238E27FC236}">
                  <a16:creationId xmlns:a16="http://schemas.microsoft.com/office/drawing/2014/main" id="{ACE6E248-9212-D6F9-52A0-5ADC3EC7F5C0}"/>
                </a:ext>
              </a:extLst>
            </p:cNvPr>
            <p:cNvCxnSpPr>
              <a:cxnSpLocks/>
            </p:cNvCxnSpPr>
            <p:nvPr/>
          </p:nvCxnSpPr>
          <p:spPr>
            <a:xfrm>
              <a:off x="7048482" y="4114552"/>
              <a:ext cx="1332443" cy="0"/>
            </a:xfrm>
            <a:prstGeom prst="line">
              <a:avLst/>
            </a:prstGeom>
            <a:ln w="25400">
              <a:gradFill flip="none" rotWithShape="1">
                <a:gsLst>
                  <a:gs pos="0">
                    <a:schemeClr val="accent3"/>
                  </a:gs>
                  <a:gs pos="100000">
                    <a:schemeClr val="accent3">
                      <a:alpha val="0"/>
                    </a:schemeClr>
                  </a:gs>
                </a:gsLst>
                <a:lin ang="0" scaled="1"/>
                <a:tileRect/>
              </a:gradFill>
              <a:headEnd type="diamond" w="med" len="med"/>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AA9720A9-69A1-77CD-6822-B87D87432CB1}"/>
                </a:ext>
              </a:extLst>
            </p:cNvPr>
            <p:cNvCxnSpPr>
              <a:cxnSpLocks/>
            </p:cNvCxnSpPr>
            <p:nvPr/>
          </p:nvCxnSpPr>
          <p:spPr>
            <a:xfrm flipH="1">
              <a:off x="3576000" y="4114552"/>
              <a:ext cx="1332443" cy="0"/>
            </a:xfrm>
            <a:prstGeom prst="line">
              <a:avLst/>
            </a:prstGeom>
            <a:ln w="25400">
              <a:gradFill flip="none" rotWithShape="1">
                <a:gsLst>
                  <a:gs pos="0">
                    <a:schemeClr val="accent3"/>
                  </a:gs>
                  <a:gs pos="100000">
                    <a:schemeClr val="accent3">
                      <a:alpha val="0"/>
                    </a:schemeClr>
                  </a:gs>
                </a:gsLst>
                <a:lin ang="0" scaled="1"/>
                <a:tileRect/>
              </a:gradFill>
              <a:headEnd type="diamond"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004198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D20221D9-E2B1-AC9A-3D25-CD4D67FD095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219429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6E00F28-1FDB-5305-9E47-9C76E96B7FAC}"/>
              </a:ext>
            </a:extLst>
          </p:cNvPr>
          <p:cNvSpPr/>
          <p:nvPr/>
        </p:nvSpPr>
        <p:spPr>
          <a:xfrm>
            <a:off x="695325" y="5110052"/>
            <a:ext cx="4000519"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月半君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3FBACB40-63DD-A422-C5FD-7A5C377FEC9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33180784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a:extLst>
              <a:ext uri="{FF2B5EF4-FFF2-40B4-BE49-F238E27FC236}">
                <a16:creationId xmlns:a16="http://schemas.microsoft.com/office/drawing/2014/main" id="{ABDC723E-73E9-4C39-C255-2E69170F4521}"/>
              </a:ext>
            </a:extLst>
          </p:cNvPr>
          <p:cNvSpPr txBox="1"/>
          <p:nvPr/>
        </p:nvSpPr>
        <p:spPr>
          <a:xfrm>
            <a:off x="4399757" y="2491172"/>
            <a:ext cx="2212710" cy="646331"/>
          </a:xfrm>
          <a:prstGeom prst="rect">
            <a:avLst/>
          </a:prstGeom>
          <a:noFill/>
          <a:effectLst/>
        </p:spPr>
        <p:txBody>
          <a:bodyPr wrap="square" lIns="0" tIns="0" rIns="0" bIns="0" rtlCol="0" anchor="t">
            <a:spAutoFit/>
          </a:bodyPr>
          <a:lstStyle>
            <a:defPPr>
              <a:defRPr lang="zh-CN"/>
            </a:defPPr>
            <a:lvl1pPr algn="ctr">
              <a:defRPr sz="3600" spc="600">
                <a:gradFill flip="none" rotWithShape="1">
                  <a:gsLst>
                    <a:gs pos="100000">
                      <a:schemeClr val="accent2">
                        <a:lumMod val="60000"/>
                        <a:lumOff val="40000"/>
                      </a:schemeClr>
                    </a:gs>
                    <a:gs pos="0">
                      <a:schemeClr val="accent2">
                        <a:lumMod val="50000"/>
                      </a:schemeClr>
                    </a:gs>
                    <a:gs pos="50000">
                      <a:schemeClr val="accent2"/>
                    </a:gs>
                  </a:gsLst>
                  <a:lin ang="13500000" scaled="1"/>
                  <a:tileRect/>
                </a:gradFill>
                <a:effectLst>
                  <a:outerShdw blurRad="190500" dist="50800" algn="l" rotWithShape="0">
                    <a:schemeClr val="accent2">
                      <a:lumMod val="50000"/>
                      <a:alpha val="45000"/>
                    </a:schemeClr>
                  </a:outerShdw>
                </a:effectLst>
                <a:latin typeface="+mj-ea"/>
                <a:ea typeface="+mj-ea"/>
                <a:cs typeface="Dubai" panose="020B0604020202020204" pitchFamily="34" charset="-78"/>
              </a:defRPr>
            </a:lvl1pPr>
          </a:lstStyle>
          <a:p>
            <a:r>
              <a:rPr lang="zh-CN" altLang="en-US" dirty="0">
                <a:effectLst/>
              </a:rPr>
              <a:t>亮点经验</a:t>
            </a:r>
          </a:p>
        </p:txBody>
      </p:sp>
      <p:sp>
        <p:nvSpPr>
          <p:cNvPr id="19" name="文本框 18">
            <a:extLst>
              <a:ext uri="{FF2B5EF4-FFF2-40B4-BE49-F238E27FC236}">
                <a16:creationId xmlns:a16="http://schemas.microsoft.com/office/drawing/2014/main" id="{BC5FFA62-12C6-4E3C-E263-F38542BD7946}"/>
              </a:ext>
            </a:extLst>
          </p:cNvPr>
          <p:cNvSpPr txBox="1"/>
          <p:nvPr/>
        </p:nvSpPr>
        <p:spPr>
          <a:xfrm>
            <a:off x="3852552" y="3759308"/>
            <a:ext cx="2212710" cy="646331"/>
          </a:xfrm>
          <a:prstGeom prst="rect">
            <a:avLst/>
          </a:prstGeom>
          <a:noFill/>
          <a:effectLst/>
        </p:spPr>
        <p:txBody>
          <a:bodyPr wrap="square" lIns="0" tIns="0" rIns="0" bIns="0" rtlCol="0" anchor="t">
            <a:spAutoFit/>
          </a:bodyPr>
          <a:lstStyle>
            <a:defPPr>
              <a:defRPr lang="zh-CN"/>
            </a:defPPr>
            <a:lvl1pPr algn="ctr">
              <a:defRPr sz="3600" spc="600">
                <a:gradFill flip="none" rotWithShape="1">
                  <a:gsLst>
                    <a:gs pos="100000">
                      <a:schemeClr val="accent2">
                        <a:lumMod val="60000"/>
                        <a:lumOff val="40000"/>
                      </a:schemeClr>
                    </a:gs>
                    <a:gs pos="0">
                      <a:schemeClr val="accent2">
                        <a:lumMod val="50000"/>
                      </a:schemeClr>
                    </a:gs>
                    <a:gs pos="50000">
                      <a:schemeClr val="accent2"/>
                    </a:gs>
                  </a:gsLst>
                  <a:lin ang="13500000" scaled="1"/>
                  <a:tileRect/>
                </a:gradFill>
                <a:effectLst>
                  <a:outerShdw blurRad="190500" dist="50800" algn="l" rotWithShape="0">
                    <a:schemeClr val="accent2">
                      <a:lumMod val="50000"/>
                      <a:alpha val="45000"/>
                    </a:schemeClr>
                  </a:outerShdw>
                </a:effectLst>
                <a:latin typeface="+mj-ea"/>
                <a:ea typeface="+mj-ea"/>
                <a:cs typeface="Dubai" panose="020B0604020202020204" pitchFamily="34" charset="-78"/>
              </a:defRPr>
            </a:lvl1pPr>
          </a:lstStyle>
          <a:p>
            <a:r>
              <a:rPr lang="zh-CN" altLang="en-US" dirty="0">
                <a:effectLst/>
              </a:rPr>
              <a:t>问题分析</a:t>
            </a:r>
          </a:p>
        </p:txBody>
      </p:sp>
      <p:sp>
        <p:nvSpPr>
          <p:cNvPr id="20" name="文本框 19">
            <a:extLst>
              <a:ext uri="{FF2B5EF4-FFF2-40B4-BE49-F238E27FC236}">
                <a16:creationId xmlns:a16="http://schemas.microsoft.com/office/drawing/2014/main" id="{7293352F-3836-EDB7-20CE-D9DACF30758D}"/>
              </a:ext>
            </a:extLst>
          </p:cNvPr>
          <p:cNvSpPr txBox="1"/>
          <p:nvPr/>
        </p:nvSpPr>
        <p:spPr>
          <a:xfrm>
            <a:off x="3329649" y="5027444"/>
            <a:ext cx="2212710" cy="646331"/>
          </a:xfrm>
          <a:prstGeom prst="rect">
            <a:avLst/>
          </a:prstGeom>
          <a:noFill/>
          <a:effectLst/>
        </p:spPr>
        <p:txBody>
          <a:bodyPr wrap="square" lIns="0" tIns="0" rIns="0" bIns="0" rtlCol="0" anchor="t">
            <a:spAutoFit/>
          </a:bodyPr>
          <a:lstStyle>
            <a:defPPr>
              <a:defRPr lang="zh-CN"/>
            </a:defPPr>
            <a:lvl1pPr algn="ctr">
              <a:defRPr sz="3600" spc="600">
                <a:gradFill flip="none" rotWithShape="1">
                  <a:gsLst>
                    <a:gs pos="100000">
                      <a:schemeClr val="accent2">
                        <a:lumMod val="60000"/>
                        <a:lumOff val="40000"/>
                      </a:schemeClr>
                    </a:gs>
                    <a:gs pos="0">
                      <a:schemeClr val="accent2">
                        <a:lumMod val="50000"/>
                      </a:schemeClr>
                    </a:gs>
                    <a:gs pos="50000">
                      <a:schemeClr val="accent2"/>
                    </a:gs>
                  </a:gsLst>
                  <a:lin ang="13500000" scaled="1"/>
                  <a:tileRect/>
                </a:gradFill>
                <a:effectLst>
                  <a:outerShdw blurRad="190500" dist="50800" algn="l" rotWithShape="0">
                    <a:schemeClr val="accent2">
                      <a:lumMod val="50000"/>
                      <a:alpha val="45000"/>
                    </a:schemeClr>
                  </a:outerShdw>
                </a:effectLst>
                <a:latin typeface="+mj-ea"/>
                <a:ea typeface="+mj-ea"/>
                <a:cs typeface="Dubai" panose="020B0604020202020204" pitchFamily="34" charset="-78"/>
              </a:defRPr>
            </a:lvl1pPr>
          </a:lstStyle>
          <a:p>
            <a:r>
              <a:rPr lang="zh-CN" altLang="en-US" dirty="0">
                <a:effectLst/>
              </a:rPr>
              <a:t>未来计划</a:t>
            </a:r>
          </a:p>
        </p:txBody>
      </p:sp>
      <p:sp>
        <p:nvSpPr>
          <p:cNvPr id="21" name="文本框 20">
            <a:extLst>
              <a:ext uri="{FF2B5EF4-FFF2-40B4-BE49-F238E27FC236}">
                <a16:creationId xmlns:a16="http://schemas.microsoft.com/office/drawing/2014/main" id="{C532E4A9-A377-E937-3C61-0776BCE404BF}"/>
              </a:ext>
            </a:extLst>
          </p:cNvPr>
          <p:cNvSpPr txBox="1"/>
          <p:nvPr/>
        </p:nvSpPr>
        <p:spPr>
          <a:xfrm>
            <a:off x="4835307" y="1223036"/>
            <a:ext cx="2781559" cy="646331"/>
          </a:xfrm>
          <a:prstGeom prst="rect">
            <a:avLst/>
          </a:prstGeom>
          <a:noFill/>
          <a:effectLst/>
        </p:spPr>
        <p:txBody>
          <a:bodyPr wrap="square" lIns="0" tIns="0" rIns="0" bIns="0" rtlCol="0" anchor="t">
            <a:spAutoFit/>
          </a:bodyPr>
          <a:lstStyle>
            <a:defPPr>
              <a:defRPr lang="zh-CN"/>
            </a:defPPr>
            <a:lvl1pPr algn="ctr">
              <a:defRPr sz="3600" spc="600">
                <a:gradFill flip="none" rotWithShape="1">
                  <a:gsLst>
                    <a:gs pos="100000">
                      <a:schemeClr val="accent2">
                        <a:lumMod val="60000"/>
                        <a:lumOff val="40000"/>
                      </a:schemeClr>
                    </a:gs>
                    <a:gs pos="0">
                      <a:schemeClr val="accent2">
                        <a:lumMod val="50000"/>
                      </a:schemeClr>
                    </a:gs>
                    <a:gs pos="50000">
                      <a:schemeClr val="accent2"/>
                    </a:gs>
                  </a:gsLst>
                  <a:lin ang="13500000" scaled="1"/>
                  <a:tileRect/>
                </a:gradFill>
                <a:effectLst>
                  <a:outerShdw blurRad="190500" dist="50800" algn="l" rotWithShape="0">
                    <a:schemeClr val="accent2">
                      <a:lumMod val="50000"/>
                      <a:alpha val="45000"/>
                    </a:schemeClr>
                  </a:outerShdw>
                </a:effectLst>
                <a:latin typeface="+mj-ea"/>
                <a:ea typeface="+mj-ea"/>
                <a:cs typeface="Dubai" panose="020B0604020202020204" pitchFamily="34" charset="-78"/>
              </a:defRPr>
            </a:lvl1pPr>
          </a:lstStyle>
          <a:p>
            <a:r>
              <a:rPr lang="zh-CN" altLang="en-US" dirty="0">
                <a:effectLst/>
              </a:rPr>
              <a:t>工作业绩</a:t>
            </a:r>
          </a:p>
        </p:txBody>
      </p:sp>
      <p:sp>
        <p:nvSpPr>
          <p:cNvPr id="23" name="椭圆 22">
            <a:extLst>
              <a:ext uri="{FF2B5EF4-FFF2-40B4-BE49-F238E27FC236}">
                <a16:creationId xmlns:a16="http://schemas.microsoft.com/office/drawing/2014/main" id="{61FB8CBA-12B1-3F1E-490C-ECE575799755}"/>
              </a:ext>
            </a:extLst>
          </p:cNvPr>
          <p:cNvSpPr/>
          <p:nvPr/>
        </p:nvSpPr>
        <p:spPr>
          <a:xfrm>
            <a:off x="4071541" y="1206105"/>
            <a:ext cx="680193" cy="680193"/>
          </a:xfrm>
          <a:prstGeom prst="ellipse">
            <a:avLst/>
          </a:prstGeom>
          <a:solidFill>
            <a:schemeClr val="accent1">
              <a:lumMod val="20000"/>
              <a:lumOff val="80000"/>
            </a:schemeClr>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srgbClr val="0468BF"/>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4" name="文本框 23">
            <a:extLst>
              <a:ext uri="{FF2B5EF4-FFF2-40B4-BE49-F238E27FC236}">
                <a16:creationId xmlns:a16="http://schemas.microsoft.com/office/drawing/2014/main" id="{57D0AC5D-592A-F162-F907-524BCFA6A0E6}"/>
              </a:ext>
            </a:extLst>
          </p:cNvPr>
          <p:cNvSpPr txBox="1"/>
          <p:nvPr/>
        </p:nvSpPr>
        <p:spPr>
          <a:xfrm>
            <a:off x="4087637" y="1315369"/>
            <a:ext cx="64800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i="0" u="none" strike="noStrike" kern="1200" cap="none" spc="0" normalizeH="0" baseline="0" noProof="0" dirty="0">
                <a:ln>
                  <a:noFill/>
                </a:ln>
                <a:solidFill>
                  <a:schemeClr val="accent2"/>
                </a:solidFill>
                <a:effectLst/>
                <a:uLnTx/>
                <a:uFillTx/>
                <a:latin typeface="+mj-ea"/>
                <a:ea typeface="+mj-ea"/>
                <a:cs typeface="+mn-cs"/>
              </a:rPr>
              <a:t>01</a:t>
            </a:r>
            <a:endParaRPr kumimoji="0" lang="zh-CN" altLang="en-US" sz="2400" i="0" u="none" strike="noStrike" kern="1200" cap="none" spc="0" normalizeH="0" baseline="0" noProof="0" dirty="0">
              <a:ln>
                <a:noFill/>
              </a:ln>
              <a:solidFill>
                <a:schemeClr val="accent2"/>
              </a:solidFill>
              <a:effectLst/>
              <a:uLnTx/>
              <a:uFillTx/>
              <a:latin typeface="+mj-ea"/>
              <a:ea typeface="+mj-ea"/>
              <a:cs typeface="+mn-cs"/>
            </a:endParaRPr>
          </a:p>
        </p:txBody>
      </p:sp>
      <p:sp>
        <p:nvSpPr>
          <p:cNvPr id="26" name="椭圆 25">
            <a:extLst>
              <a:ext uri="{FF2B5EF4-FFF2-40B4-BE49-F238E27FC236}">
                <a16:creationId xmlns:a16="http://schemas.microsoft.com/office/drawing/2014/main" id="{2EBFCE2A-501E-43D7-91B2-CFC1B67C0AF6}"/>
              </a:ext>
            </a:extLst>
          </p:cNvPr>
          <p:cNvSpPr/>
          <p:nvPr/>
        </p:nvSpPr>
        <p:spPr>
          <a:xfrm>
            <a:off x="3613348" y="2474241"/>
            <a:ext cx="680193" cy="680193"/>
          </a:xfrm>
          <a:prstGeom prst="ellipse">
            <a:avLst/>
          </a:prstGeom>
          <a:solidFill>
            <a:schemeClr val="accent1">
              <a:lumMod val="20000"/>
              <a:lumOff val="80000"/>
            </a:schemeClr>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7" name="文本框 26">
            <a:extLst>
              <a:ext uri="{FF2B5EF4-FFF2-40B4-BE49-F238E27FC236}">
                <a16:creationId xmlns:a16="http://schemas.microsoft.com/office/drawing/2014/main" id="{254B11CF-4193-BE0E-9E7F-ECB71E9AAEDA}"/>
              </a:ext>
            </a:extLst>
          </p:cNvPr>
          <p:cNvSpPr txBox="1"/>
          <p:nvPr/>
        </p:nvSpPr>
        <p:spPr>
          <a:xfrm>
            <a:off x="3629444" y="2583505"/>
            <a:ext cx="64800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i="0" u="none" strike="noStrike" kern="1200" cap="none" spc="0" normalizeH="0" baseline="0" noProof="0" dirty="0">
                <a:ln>
                  <a:noFill/>
                </a:ln>
                <a:solidFill>
                  <a:schemeClr val="accent2"/>
                </a:solidFill>
                <a:effectLst/>
                <a:uLnTx/>
                <a:uFillTx/>
                <a:latin typeface="+mj-ea"/>
                <a:ea typeface="+mj-ea"/>
                <a:cs typeface="+mn-cs"/>
              </a:rPr>
              <a:t>02</a:t>
            </a:r>
            <a:endParaRPr kumimoji="0" lang="zh-CN" altLang="en-US" sz="2400" i="0" u="none" strike="noStrike" kern="1200" cap="none" spc="0" normalizeH="0" baseline="0" noProof="0" dirty="0">
              <a:ln>
                <a:noFill/>
              </a:ln>
              <a:solidFill>
                <a:schemeClr val="accent2"/>
              </a:solidFill>
              <a:effectLst/>
              <a:uLnTx/>
              <a:uFillTx/>
              <a:latin typeface="+mj-ea"/>
              <a:ea typeface="+mj-ea"/>
              <a:cs typeface="+mn-cs"/>
            </a:endParaRPr>
          </a:p>
        </p:txBody>
      </p:sp>
      <p:sp>
        <p:nvSpPr>
          <p:cNvPr id="29" name="椭圆 28">
            <a:extLst>
              <a:ext uri="{FF2B5EF4-FFF2-40B4-BE49-F238E27FC236}">
                <a16:creationId xmlns:a16="http://schemas.microsoft.com/office/drawing/2014/main" id="{AC070EB5-B0BF-B0E8-065B-AAAC07164E3C}"/>
              </a:ext>
            </a:extLst>
          </p:cNvPr>
          <p:cNvSpPr/>
          <p:nvPr/>
        </p:nvSpPr>
        <p:spPr>
          <a:xfrm>
            <a:off x="3057130" y="3742377"/>
            <a:ext cx="680193" cy="680193"/>
          </a:xfrm>
          <a:prstGeom prst="ellipse">
            <a:avLst/>
          </a:prstGeom>
          <a:solidFill>
            <a:schemeClr val="accent1">
              <a:lumMod val="20000"/>
              <a:lumOff val="80000"/>
            </a:schemeClr>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30" name="文本框 29">
            <a:extLst>
              <a:ext uri="{FF2B5EF4-FFF2-40B4-BE49-F238E27FC236}">
                <a16:creationId xmlns:a16="http://schemas.microsoft.com/office/drawing/2014/main" id="{1A28CEB8-A643-D26D-766B-4018D3F52989}"/>
              </a:ext>
            </a:extLst>
          </p:cNvPr>
          <p:cNvSpPr txBox="1"/>
          <p:nvPr/>
        </p:nvSpPr>
        <p:spPr>
          <a:xfrm>
            <a:off x="3073226" y="3851641"/>
            <a:ext cx="64800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i="0" u="none" strike="noStrike" kern="1200" cap="none" spc="0" normalizeH="0" baseline="0" noProof="0" dirty="0">
                <a:ln>
                  <a:noFill/>
                </a:ln>
                <a:solidFill>
                  <a:schemeClr val="accent2"/>
                </a:solidFill>
                <a:effectLst/>
                <a:uLnTx/>
                <a:uFillTx/>
                <a:latin typeface="+mj-ea"/>
                <a:ea typeface="+mj-ea"/>
                <a:cs typeface="+mn-cs"/>
              </a:rPr>
              <a:t>03</a:t>
            </a:r>
            <a:endParaRPr kumimoji="0" lang="zh-CN" altLang="en-US" sz="2400" i="0" u="none" strike="noStrike" kern="1200" cap="none" spc="0" normalizeH="0" baseline="0" noProof="0" dirty="0">
              <a:ln>
                <a:noFill/>
              </a:ln>
              <a:solidFill>
                <a:schemeClr val="accent2"/>
              </a:solidFill>
              <a:effectLst/>
              <a:uLnTx/>
              <a:uFillTx/>
              <a:latin typeface="+mj-ea"/>
              <a:ea typeface="+mj-ea"/>
              <a:cs typeface="+mn-cs"/>
            </a:endParaRPr>
          </a:p>
        </p:txBody>
      </p:sp>
      <p:sp>
        <p:nvSpPr>
          <p:cNvPr id="32" name="椭圆 31">
            <a:extLst>
              <a:ext uri="{FF2B5EF4-FFF2-40B4-BE49-F238E27FC236}">
                <a16:creationId xmlns:a16="http://schemas.microsoft.com/office/drawing/2014/main" id="{B1814988-1A95-FADC-99A9-53795FD5360F}"/>
              </a:ext>
            </a:extLst>
          </p:cNvPr>
          <p:cNvSpPr/>
          <p:nvPr/>
        </p:nvSpPr>
        <p:spPr>
          <a:xfrm>
            <a:off x="2569186" y="5010513"/>
            <a:ext cx="680193" cy="680193"/>
          </a:xfrm>
          <a:prstGeom prst="ellipse">
            <a:avLst/>
          </a:prstGeom>
          <a:solidFill>
            <a:schemeClr val="accent1">
              <a:lumMod val="20000"/>
              <a:lumOff val="80000"/>
            </a:schemeClr>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33" name="文本框 32">
            <a:extLst>
              <a:ext uri="{FF2B5EF4-FFF2-40B4-BE49-F238E27FC236}">
                <a16:creationId xmlns:a16="http://schemas.microsoft.com/office/drawing/2014/main" id="{058EF460-73E3-4DDD-05A9-A48BD8DAFACD}"/>
              </a:ext>
            </a:extLst>
          </p:cNvPr>
          <p:cNvSpPr txBox="1"/>
          <p:nvPr/>
        </p:nvSpPr>
        <p:spPr>
          <a:xfrm>
            <a:off x="2585282" y="5119777"/>
            <a:ext cx="648000" cy="46166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i="0" u="none" strike="noStrike" kern="1200" cap="none" spc="0" normalizeH="0" baseline="0" noProof="0" dirty="0">
                <a:ln>
                  <a:noFill/>
                </a:ln>
                <a:solidFill>
                  <a:schemeClr val="accent2"/>
                </a:solidFill>
                <a:effectLst/>
                <a:uLnTx/>
                <a:uFillTx/>
                <a:latin typeface="+mj-ea"/>
                <a:ea typeface="+mj-ea"/>
                <a:cs typeface="+mn-cs"/>
              </a:rPr>
              <a:t>04</a:t>
            </a:r>
            <a:endParaRPr kumimoji="0" lang="zh-CN" altLang="en-US" sz="2400" i="0" u="none" strike="noStrike" kern="1200" cap="none" spc="0" normalizeH="0" baseline="0" noProof="0" dirty="0">
              <a:ln>
                <a:noFill/>
              </a:ln>
              <a:solidFill>
                <a:schemeClr val="accent2"/>
              </a:solidFill>
              <a:effectLst/>
              <a:uLnTx/>
              <a:uFillTx/>
              <a:latin typeface="+mj-ea"/>
              <a:ea typeface="+mj-ea"/>
              <a:cs typeface="+mn-cs"/>
            </a:endParaRPr>
          </a:p>
        </p:txBody>
      </p:sp>
      <p:cxnSp>
        <p:nvCxnSpPr>
          <p:cNvPr id="35" name="直接连接符 34">
            <a:extLst>
              <a:ext uri="{FF2B5EF4-FFF2-40B4-BE49-F238E27FC236}">
                <a16:creationId xmlns:a16="http://schemas.microsoft.com/office/drawing/2014/main" id="{521AF41A-92AA-03E5-9F99-619DB2DEB1D0}"/>
              </a:ext>
            </a:extLst>
          </p:cNvPr>
          <p:cNvCxnSpPr>
            <a:cxnSpLocks/>
          </p:cNvCxnSpPr>
          <p:nvPr/>
        </p:nvCxnSpPr>
        <p:spPr>
          <a:xfrm>
            <a:off x="723900" y="1502852"/>
            <a:ext cx="900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95" name="文本框 294">
            <a:extLst>
              <a:ext uri="{FF2B5EF4-FFF2-40B4-BE49-F238E27FC236}">
                <a16:creationId xmlns:a16="http://schemas.microsoft.com/office/drawing/2014/main" id="{9A8BEC8E-518E-2D30-A88C-A6616A953343}"/>
              </a:ext>
            </a:extLst>
          </p:cNvPr>
          <p:cNvSpPr txBox="1"/>
          <p:nvPr/>
        </p:nvSpPr>
        <p:spPr>
          <a:xfrm>
            <a:off x="459710" y="604922"/>
            <a:ext cx="2043861" cy="923330"/>
          </a:xfrm>
          <a:prstGeom prst="rect">
            <a:avLst/>
          </a:prstGeom>
          <a:noFill/>
          <a:effectLst/>
        </p:spPr>
        <p:txBody>
          <a:bodyPr wrap="square" lIns="0" tIns="0" rIns="0" bIns="0" rtlCol="0" anchor="t">
            <a:spAutoFit/>
          </a:bodyPr>
          <a:lstStyle>
            <a:defPPr>
              <a:defRPr lang="zh-CN"/>
            </a:defPPr>
            <a:lvl1pPr algn="ctr">
              <a:defRPr sz="6000" spc="600">
                <a:gradFill flip="none" rotWithShape="1">
                  <a:gsLst>
                    <a:gs pos="100000">
                      <a:schemeClr val="accent2">
                        <a:lumMod val="60000"/>
                        <a:lumOff val="40000"/>
                      </a:schemeClr>
                    </a:gs>
                    <a:gs pos="0">
                      <a:schemeClr val="accent2">
                        <a:lumMod val="50000"/>
                      </a:schemeClr>
                    </a:gs>
                    <a:gs pos="50000">
                      <a:schemeClr val="accent2"/>
                    </a:gs>
                  </a:gsLst>
                  <a:lin ang="13500000" scaled="1"/>
                  <a:tileRect/>
                </a:gradFill>
                <a:effectLst>
                  <a:outerShdw blurRad="190500" dist="50800" algn="l" rotWithShape="0">
                    <a:schemeClr val="accent2">
                      <a:lumMod val="50000"/>
                      <a:alpha val="45000"/>
                    </a:schemeClr>
                  </a:outerShdw>
                </a:effectLst>
                <a:latin typeface="+mj-ea"/>
                <a:ea typeface="+mj-ea"/>
                <a:cs typeface="Dubai" panose="020B0604020202020204" pitchFamily="34" charset="-78"/>
              </a:defRPr>
            </a:lvl1pPr>
          </a:lstStyle>
          <a:p>
            <a:r>
              <a:rPr lang="zh-CN" altLang="en-US" dirty="0">
                <a:effectLst/>
              </a:rPr>
              <a:t>目录</a:t>
            </a:r>
          </a:p>
        </p:txBody>
      </p:sp>
      <p:sp>
        <p:nvSpPr>
          <p:cNvPr id="41" name="标题 1">
            <a:extLst>
              <a:ext uri="{FF2B5EF4-FFF2-40B4-BE49-F238E27FC236}">
                <a16:creationId xmlns:a16="http://schemas.microsoft.com/office/drawing/2014/main" id="{475E4CC3-4933-7C88-AA73-3CD555799E1E}"/>
              </a:ext>
            </a:extLst>
          </p:cNvPr>
          <p:cNvSpPr txBox="1">
            <a:spLocks/>
          </p:cNvSpPr>
          <p:nvPr/>
        </p:nvSpPr>
        <p:spPr>
          <a:xfrm>
            <a:off x="4851370" y="1717091"/>
            <a:ext cx="2069950" cy="373500"/>
          </a:xfrm>
          <a:prstGeom prst="rect">
            <a:avLst/>
          </a:prstGeom>
        </p:spPr>
        <p:txBody>
          <a:bodyPr wrap="square" anchor="t" anchorCtr="0">
            <a:spAutoFit/>
          </a:bodyPr>
          <a:lstStyle>
            <a:defPPr>
              <a:defRPr lang="zh-CN"/>
            </a:defPPr>
            <a:lvl1pPr>
              <a:lnSpc>
                <a:spcPct val="120000"/>
              </a:lnSpc>
              <a:spcBef>
                <a:spcPct val="0"/>
              </a:spcBef>
              <a:buNone/>
              <a:defRPr sz="1600" kern="2200">
                <a:gradFill>
                  <a:gsLst>
                    <a:gs pos="12000">
                      <a:schemeClr val="accent1">
                        <a:lumMod val="90000"/>
                        <a:lumOff val="10000"/>
                        <a:alpha val="80000"/>
                      </a:schemeClr>
                    </a:gs>
                    <a:gs pos="88000">
                      <a:schemeClr val="accent2">
                        <a:lumMod val="90000"/>
                      </a:schemeClr>
                    </a:gs>
                  </a:gsLst>
                  <a:lin ang="4800000" scaled="0"/>
                </a:gradFill>
                <a:effectLst>
                  <a:outerShdw blurRad="254000" dist="88900" dir="2700000" algn="tl" rotWithShape="0">
                    <a:schemeClr val="accent3">
                      <a:lumMod val="75000"/>
                      <a:alpha val="30000"/>
                    </a:schemeClr>
                  </a:outerShdw>
                </a:effectLst>
                <a:latin typeface="+mj-ea"/>
                <a:ea typeface="+mj-ea"/>
                <a:cs typeface="+mj-cs"/>
              </a:defRPr>
            </a:lvl1pPr>
          </a:lstStyle>
          <a:p>
            <a:r>
              <a:rPr lang="en-US" altLang="zh-CN" spc="300" dirty="0">
                <a:solidFill>
                  <a:schemeClr val="accent1">
                    <a:lumMod val="50000"/>
                  </a:schemeClr>
                </a:solidFill>
                <a:effectLst/>
                <a:latin typeface="+mn-ea"/>
                <a:ea typeface="+mn-ea"/>
              </a:rPr>
              <a:t>Achievement</a:t>
            </a:r>
            <a:endParaRPr lang="zh-CN" altLang="en-US" spc="300" dirty="0">
              <a:solidFill>
                <a:schemeClr val="accent1">
                  <a:lumMod val="50000"/>
                </a:schemeClr>
              </a:solidFill>
              <a:effectLst/>
              <a:latin typeface="+mn-ea"/>
              <a:ea typeface="+mn-ea"/>
            </a:endParaRPr>
          </a:p>
        </p:txBody>
      </p:sp>
      <p:sp>
        <p:nvSpPr>
          <p:cNvPr id="42" name="标题 1">
            <a:extLst>
              <a:ext uri="{FF2B5EF4-FFF2-40B4-BE49-F238E27FC236}">
                <a16:creationId xmlns:a16="http://schemas.microsoft.com/office/drawing/2014/main" id="{5BF83A5D-1838-7409-4C37-A883E1BD187D}"/>
              </a:ext>
            </a:extLst>
          </p:cNvPr>
          <p:cNvSpPr txBox="1">
            <a:spLocks/>
          </p:cNvSpPr>
          <p:nvPr/>
        </p:nvSpPr>
        <p:spPr>
          <a:xfrm>
            <a:off x="4412795" y="2999260"/>
            <a:ext cx="1965912" cy="373500"/>
          </a:xfrm>
          <a:prstGeom prst="rect">
            <a:avLst/>
          </a:prstGeom>
        </p:spPr>
        <p:txBody>
          <a:bodyPr wrap="square" anchor="t" anchorCtr="0">
            <a:spAutoFit/>
          </a:bodyPr>
          <a:lstStyle>
            <a:defPPr>
              <a:defRPr lang="zh-CN"/>
            </a:defPPr>
            <a:lvl1pPr>
              <a:lnSpc>
                <a:spcPct val="120000"/>
              </a:lnSpc>
              <a:spcBef>
                <a:spcPct val="0"/>
              </a:spcBef>
              <a:buNone/>
              <a:defRPr sz="1600" kern="2200">
                <a:gradFill>
                  <a:gsLst>
                    <a:gs pos="12000">
                      <a:schemeClr val="accent1">
                        <a:lumMod val="90000"/>
                        <a:lumOff val="10000"/>
                        <a:alpha val="80000"/>
                      </a:schemeClr>
                    </a:gs>
                    <a:gs pos="88000">
                      <a:schemeClr val="accent2">
                        <a:lumMod val="90000"/>
                      </a:schemeClr>
                    </a:gs>
                  </a:gsLst>
                  <a:lin ang="4800000" scaled="0"/>
                </a:gradFill>
                <a:effectLst>
                  <a:outerShdw blurRad="254000" dist="88900" dir="2700000" algn="tl" rotWithShape="0">
                    <a:schemeClr val="accent3">
                      <a:lumMod val="75000"/>
                      <a:alpha val="30000"/>
                    </a:schemeClr>
                  </a:outerShdw>
                </a:effectLst>
                <a:latin typeface="+mj-ea"/>
                <a:ea typeface="+mj-ea"/>
                <a:cs typeface="+mj-cs"/>
              </a:defRPr>
            </a:lvl1pPr>
          </a:lstStyle>
          <a:p>
            <a:r>
              <a:rPr lang="en-US" altLang="zh-CN" spc="300" dirty="0">
                <a:solidFill>
                  <a:schemeClr val="accent1">
                    <a:lumMod val="50000"/>
                  </a:schemeClr>
                </a:solidFill>
                <a:effectLst/>
                <a:latin typeface="+mn-ea"/>
                <a:ea typeface="+mn-ea"/>
              </a:rPr>
              <a:t>Experience</a:t>
            </a:r>
            <a:endParaRPr lang="zh-CN" altLang="en-US" spc="300" dirty="0">
              <a:solidFill>
                <a:schemeClr val="accent1">
                  <a:lumMod val="50000"/>
                </a:schemeClr>
              </a:solidFill>
              <a:effectLst/>
              <a:latin typeface="+mn-ea"/>
              <a:ea typeface="+mn-ea"/>
            </a:endParaRPr>
          </a:p>
        </p:txBody>
      </p:sp>
      <p:sp>
        <p:nvSpPr>
          <p:cNvPr id="43" name="标题 1">
            <a:extLst>
              <a:ext uri="{FF2B5EF4-FFF2-40B4-BE49-F238E27FC236}">
                <a16:creationId xmlns:a16="http://schemas.microsoft.com/office/drawing/2014/main" id="{0A61B684-878F-A6F5-0A5C-FCBF32550CA9}"/>
              </a:ext>
            </a:extLst>
          </p:cNvPr>
          <p:cNvSpPr txBox="1">
            <a:spLocks/>
          </p:cNvSpPr>
          <p:nvPr/>
        </p:nvSpPr>
        <p:spPr>
          <a:xfrm>
            <a:off x="3883690" y="4265875"/>
            <a:ext cx="1703893" cy="373500"/>
          </a:xfrm>
          <a:prstGeom prst="rect">
            <a:avLst/>
          </a:prstGeom>
        </p:spPr>
        <p:txBody>
          <a:bodyPr wrap="square" anchor="t" anchorCtr="0">
            <a:spAutoFit/>
          </a:bodyPr>
          <a:lstStyle>
            <a:defPPr>
              <a:defRPr lang="zh-CN"/>
            </a:defPPr>
            <a:lvl1pPr>
              <a:lnSpc>
                <a:spcPct val="120000"/>
              </a:lnSpc>
              <a:spcBef>
                <a:spcPct val="0"/>
              </a:spcBef>
              <a:buNone/>
              <a:defRPr sz="1600" kern="2200">
                <a:gradFill>
                  <a:gsLst>
                    <a:gs pos="12000">
                      <a:schemeClr val="accent1">
                        <a:lumMod val="90000"/>
                        <a:lumOff val="10000"/>
                        <a:alpha val="80000"/>
                      </a:schemeClr>
                    </a:gs>
                    <a:gs pos="88000">
                      <a:schemeClr val="accent2">
                        <a:lumMod val="90000"/>
                      </a:schemeClr>
                    </a:gs>
                  </a:gsLst>
                  <a:lin ang="4800000" scaled="0"/>
                </a:gradFill>
                <a:effectLst>
                  <a:outerShdw blurRad="254000" dist="88900" dir="2700000" algn="tl" rotWithShape="0">
                    <a:schemeClr val="accent3">
                      <a:lumMod val="75000"/>
                      <a:alpha val="30000"/>
                    </a:schemeClr>
                  </a:outerShdw>
                </a:effectLst>
                <a:latin typeface="+mj-ea"/>
                <a:ea typeface="+mj-ea"/>
                <a:cs typeface="+mj-cs"/>
              </a:defRPr>
            </a:lvl1pPr>
          </a:lstStyle>
          <a:p>
            <a:r>
              <a:rPr lang="en-US" altLang="zh-CN" spc="300" dirty="0">
                <a:solidFill>
                  <a:schemeClr val="accent1">
                    <a:lumMod val="50000"/>
                  </a:schemeClr>
                </a:solidFill>
                <a:effectLst/>
                <a:latin typeface="+mn-ea"/>
                <a:ea typeface="+mn-ea"/>
              </a:rPr>
              <a:t>Analysis</a:t>
            </a:r>
          </a:p>
        </p:txBody>
      </p:sp>
      <p:sp>
        <p:nvSpPr>
          <p:cNvPr id="44" name="标题 1">
            <a:extLst>
              <a:ext uri="{FF2B5EF4-FFF2-40B4-BE49-F238E27FC236}">
                <a16:creationId xmlns:a16="http://schemas.microsoft.com/office/drawing/2014/main" id="{BFD19AFE-0F01-F4CF-B3C8-6B6D5CBA4D17}"/>
              </a:ext>
            </a:extLst>
          </p:cNvPr>
          <p:cNvSpPr txBox="1">
            <a:spLocks/>
          </p:cNvSpPr>
          <p:nvPr/>
        </p:nvSpPr>
        <p:spPr>
          <a:xfrm>
            <a:off x="3339476" y="5528960"/>
            <a:ext cx="2589733" cy="373500"/>
          </a:xfrm>
          <a:prstGeom prst="rect">
            <a:avLst/>
          </a:prstGeom>
        </p:spPr>
        <p:txBody>
          <a:bodyPr wrap="square" anchor="t" anchorCtr="0">
            <a:spAutoFit/>
          </a:bodyPr>
          <a:lstStyle>
            <a:defPPr>
              <a:defRPr lang="zh-CN"/>
            </a:defPPr>
            <a:lvl1pPr>
              <a:lnSpc>
                <a:spcPct val="120000"/>
              </a:lnSpc>
              <a:spcBef>
                <a:spcPct val="0"/>
              </a:spcBef>
              <a:buNone/>
              <a:defRPr sz="1600" kern="2200">
                <a:gradFill>
                  <a:gsLst>
                    <a:gs pos="12000">
                      <a:schemeClr val="accent1">
                        <a:lumMod val="90000"/>
                        <a:lumOff val="10000"/>
                        <a:alpha val="80000"/>
                      </a:schemeClr>
                    </a:gs>
                    <a:gs pos="88000">
                      <a:schemeClr val="accent2">
                        <a:lumMod val="90000"/>
                      </a:schemeClr>
                    </a:gs>
                  </a:gsLst>
                  <a:lin ang="4800000" scaled="0"/>
                </a:gradFill>
                <a:effectLst>
                  <a:outerShdw blurRad="254000" dist="88900" dir="2700000" algn="tl" rotWithShape="0">
                    <a:schemeClr val="accent3">
                      <a:lumMod val="75000"/>
                      <a:alpha val="30000"/>
                    </a:schemeClr>
                  </a:outerShdw>
                </a:effectLst>
                <a:latin typeface="+mj-ea"/>
                <a:ea typeface="+mj-ea"/>
                <a:cs typeface="+mj-cs"/>
              </a:defRPr>
            </a:lvl1pPr>
          </a:lstStyle>
          <a:p>
            <a:r>
              <a:rPr lang="en-US" altLang="zh-CN" sz="1600" spc="300" dirty="0">
                <a:solidFill>
                  <a:schemeClr val="accent1">
                    <a:lumMod val="50000"/>
                  </a:schemeClr>
                </a:solidFill>
                <a:latin typeface="+mn-ea"/>
                <a:ea typeface="+mn-ea"/>
              </a:rPr>
              <a:t>Future </a:t>
            </a:r>
            <a:r>
              <a:rPr lang="en-US" altLang="zh-CN" spc="300" dirty="0">
                <a:solidFill>
                  <a:schemeClr val="accent1">
                    <a:lumMod val="50000"/>
                  </a:schemeClr>
                </a:solidFill>
                <a:effectLst/>
                <a:latin typeface="+mn-ea"/>
                <a:ea typeface="+mn-ea"/>
              </a:rPr>
              <a:t>Plan</a:t>
            </a:r>
            <a:endParaRPr lang="zh-CN" altLang="en-US" spc="300" dirty="0">
              <a:solidFill>
                <a:schemeClr val="accent1">
                  <a:lumMod val="50000"/>
                </a:schemeClr>
              </a:solidFill>
              <a:effectLst/>
              <a:latin typeface="+mn-ea"/>
              <a:ea typeface="+mn-ea"/>
            </a:endParaRPr>
          </a:p>
        </p:txBody>
      </p:sp>
    </p:spTree>
    <p:extLst>
      <p:ext uri="{BB962C8B-B14F-4D97-AF65-F5344CB8AC3E}">
        <p14:creationId xmlns:p14="http://schemas.microsoft.com/office/powerpoint/2010/main" val="16141219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F549D74B-752E-B1E9-B762-285424067A45}"/>
              </a:ext>
            </a:extLst>
          </p:cNvPr>
          <p:cNvSpPr txBox="1"/>
          <p:nvPr/>
        </p:nvSpPr>
        <p:spPr>
          <a:xfrm>
            <a:off x="6096000" y="0"/>
            <a:ext cx="6096000" cy="50167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0" b="0" u="none" strike="noStrike" kern="1200" cap="none" spc="0" normalizeH="0" baseline="0" noProof="0" dirty="0">
                <a:ln>
                  <a:noFill/>
                </a:ln>
                <a:solidFill>
                  <a:schemeClr val="accent1">
                    <a:lumMod val="75000"/>
                    <a:alpha val="20000"/>
                  </a:schemeClr>
                </a:solidFill>
                <a:effectLst/>
                <a:uLnTx/>
                <a:uFillTx/>
                <a:latin typeface="+mj-ea"/>
                <a:ea typeface="+mj-ea"/>
                <a:cs typeface="+mn-cs"/>
              </a:rPr>
              <a:t>01</a:t>
            </a:r>
            <a:endParaRPr kumimoji="0" lang="zh-CN" altLang="en-US" sz="32000" b="0" u="none" strike="noStrike" kern="1200" cap="none" spc="0" normalizeH="0" baseline="0" noProof="0" dirty="0">
              <a:ln>
                <a:noFill/>
              </a:ln>
              <a:solidFill>
                <a:schemeClr val="accent1">
                  <a:lumMod val="75000"/>
                  <a:alpha val="20000"/>
                </a:schemeClr>
              </a:solidFill>
              <a:effectLst/>
              <a:uLnTx/>
              <a:uFillTx/>
              <a:latin typeface="+mj-ea"/>
              <a:ea typeface="+mj-ea"/>
              <a:cs typeface="+mn-cs"/>
            </a:endParaRPr>
          </a:p>
        </p:txBody>
      </p:sp>
      <p:cxnSp>
        <p:nvCxnSpPr>
          <p:cNvPr id="8" name="直接连接符 7">
            <a:extLst>
              <a:ext uri="{FF2B5EF4-FFF2-40B4-BE49-F238E27FC236}">
                <a16:creationId xmlns:a16="http://schemas.microsoft.com/office/drawing/2014/main" id="{B021A205-4BE1-F187-E417-6A98967D7A49}"/>
              </a:ext>
            </a:extLst>
          </p:cNvPr>
          <p:cNvCxnSpPr>
            <a:cxnSpLocks/>
          </p:cNvCxnSpPr>
          <p:nvPr/>
        </p:nvCxnSpPr>
        <p:spPr>
          <a:xfrm>
            <a:off x="2596055" y="-73748"/>
            <a:ext cx="9659007" cy="65160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文本框 1">
            <a:extLst>
              <a:ext uri="{FF2B5EF4-FFF2-40B4-BE49-F238E27FC236}">
                <a16:creationId xmlns:a16="http://schemas.microsoft.com/office/drawing/2014/main" id="{6235E889-F2DA-631E-8C56-C32947237394}"/>
              </a:ext>
            </a:extLst>
          </p:cNvPr>
          <p:cNvSpPr txBox="1"/>
          <p:nvPr/>
        </p:nvSpPr>
        <p:spPr>
          <a:xfrm>
            <a:off x="7845466" y="2849593"/>
            <a:ext cx="4086691" cy="923330"/>
          </a:xfrm>
          <a:prstGeom prst="rect">
            <a:avLst/>
          </a:prstGeom>
          <a:noFill/>
          <a:effectLst/>
        </p:spPr>
        <p:txBody>
          <a:bodyPr wrap="square" lIns="0" tIns="0" rIns="0" bIns="0" rtlCol="0" anchor="t">
            <a:spAutoFit/>
          </a:bodyPr>
          <a:lstStyle>
            <a:defPPr>
              <a:defRPr lang="zh-CN"/>
            </a:defPPr>
            <a:lvl1pPr algn="ctr">
              <a:defRPr sz="6000" spc="600">
                <a:solidFill>
                  <a:schemeClr val="accent2"/>
                </a:solidFill>
                <a:effectLst>
                  <a:outerShdw blurRad="190500" dist="50800" algn="l" rotWithShape="0">
                    <a:schemeClr val="accent2">
                      <a:lumMod val="50000"/>
                      <a:alpha val="45000"/>
                    </a:schemeClr>
                  </a:outerShdw>
                </a:effectLst>
                <a:latin typeface="+mj-ea"/>
                <a:ea typeface="+mj-ea"/>
                <a:cs typeface="Dubai" panose="020B0604020202020204" pitchFamily="34" charset="-78"/>
              </a:defRPr>
            </a:lvl1pPr>
          </a:lstStyle>
          <a:p>
            <a:r>
              <a:rPr lang="zh-CN" altLang="en-US" dirty="0">
                <a:effectLst/>
              </a:rPr>
              <a:t>工作业绩</a:t>
            </a:r>
          </a:p>
        </p:txBody>
      </p:sp>
      <p:pic>
        <p:nvPicPr>
          <p:cNvPr id="11" name="图片 10">
            <a:extLst>
              <a:ext uri="{FF2B5EF4-FFF2-40B4-BE49-F238E27FC236}">
                <a16:creationId xmlns:a16="http://schemas.microsoft.com/office/drawing/2014/main" id="{270FC917-ABF2-41CE-8336-588EBF847D7A}"/>
              </a:ext>
            </a:extLst>
          </p:cNvPr>
          <p:cNvPicPr>
            <a:picLocks noChangeAspect="1"/>
          </p:cNvPicPr>
          <p:nvPr/>
        </p:nvPicPr>
        <p:blipFill rotWithShape="1">
          <a:blip r:embed="rId3" cstate="screen">
            <a:duotone>
              <a:schemeClr val="accent2">
                <a:shade val="45000"/>
                <a:satMod val="135000"/>
              </a:schemeClr>
              <a:prstClr val="white"/>
            </a:duotone>
            <a:extLst>
              <a:ext uri="{28A0092B-C50C-407E-A947-70E740481C1C}">
                <a14:useLocalDpi xmlns:a14="http://schemas.microsoft.com/office/drawing/2010/main"/>
              </a:ext>
            </a:extLst>
          </a:blip>
          <a:srcRect/>
          <a:stretch/>
        </p:blipFill>
        <p:spPr>
          <a:xfrm flipH="1">
            <a:off x="-1" y="0"/>
            <a:ext cx="12191998" cy="6858000"/>
          </a:xfrm>
          <a:prstGeom prst="rect">
            <a:avLst/>
          </a:prstGeom>
        </p:spPr>
      </p:pic>
    </p:spTree>
    <p:extLst>
      <p:ext uri="{BB962C8B-B14F-4D97-AF65-F5344CB8AC3E}">
        <p14:creationId xmlns:p14="http://schemas.microsoft.com/office/powerpoint/2010/main" val="24089854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圆角 17">
            <a:extLst>
              <a:ext uri="{FF2B5EF4-FFF2-40B4-BE49-F238E27FC236}">
                <a16:creationId xmlns:a16="http://schemas.microsoft.com/office/drawing/2014/main" id="{7FC46261-77A2-E25F-3C10-4198EDFB9BBE}"/>
              </a:ext>
            </a:extLst>
          </p:cNvPr>
          <p:cNvSpPr/>
          <p:nvPr/>
        </p:nvSpPr>
        <p:spPr>
          <a:xfrm>
            <a:off x="3792000" y="354367"/>
            <a:ext cx="4608000" cy="648000"/>
          </a:xfrm>
          <a:prstGeom prst="roundRect">
            <a:avLst>
              <a:gd name="adj" fmla="val 50000"/>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57" name="矩形 256">
            <a:extLst>
              <a:ext uri="{FF2B5EF4-FFF2-40B4-BE49-F238E27FC236}">
                <a16:creationId xmlns:a16="http://schemas.microsoft.com/office/drawing/2014/main" id="{9023EC08-07BF-C108-410E-6F7AD47D4EB6}"/>
              </a:ext>
            </a:extLst>
          </p:cNvPr>
          <p:cNvSpPr/>
          <p:nvPr/>
        </p:nvSpPr>
        <p:spPr>
          <a:xfrm>
            <a:off x="852842" y="1604677"/>
            <a:ext cx="10155783" cy="3960000"/>
          </a:xfrm>
          <a:prstGeom prst="rect">
            <a:avLst/>
          </a:prstGeom>
          <a:noFill/>
          <a:ln w="12700" cap="flat" cmpd="sng" algn="ctr">
            <a:solidFill>
              <a:schemeClr val="accent3">
                <a:lumMod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矩形 257">
            <a:extLst>
              <a:ext uri="{FF2B5EF4-FFF2-40B4-BE49-F238E27FC236}">
                <a16:creationId xmlns:a16="http://schemas.microsoft.com/office/drawing/2014/main" id="{FCFA4CC0-7B43-9833-8EEB-76105AE8865B}"/>
              </a:ext>
            </a:extLst>
          </p:cNvPr>
          <p:cNvSpPr/>
          <p:nvPr/>
        </p:nvSpPr>
        <p:spPr>
          <a:xfrm>
            <a:off x="636834" y="1382519"/>
            <a:ext cx="10095165" cy="3960000"/>
          </a:xfrm>
          <a:prstGeom prst="rect">
            <a:avLst/>
          </a:prstGeom>
          <a:solidFill>
            <a:schemeClr val="accent2">
              <a:lumMod val="40000"/>
              <a:lumOff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4" name="文本框 433">
            <a:extLst>
              <a:ext uri="{FF2B5EF4-FFF2-40B4-BE49-F238E27FC236}">
                <a16:creationId xmlns:a16="http://schemas.microsoft.com/office/drawing/2014/main" id="{23756076-AD4F-8CCC-C2B8-E4940868E805}"/>
              </a:ext>
            </a:extLst>
          </p:cNvPr>
          <p:cNvSpPr txBox="1"/>
          <p:nvPr/>
        </p:nvSpPr>
        <p:spPr>
          <a:xfrm>
            <a:off x="5228005" y="1577385"/>
            <a:ext cx="607020" cy="1754326"/>
          </a:xfrm>
          <a:prstGeom prst="rect">
            <a:avLst/>
          </a:prstGeom>
          <a:noFill/>
        </p:spPr>
        <p:txBody>
          <a:bodyPr wrap="square">
            <a:spAutoFit/>
          </a:bodyPr>
          <a:lstStyle/>
          <a:p>
            <a:r>
              <a:rPr lang="zh-CN" altLang="en-US" sz="3600" dirty="0">
                <a:solidFill>
                  <a:schemeClr val="accent2">
                    <a:lumMod val="50000"/>
                  </a:schemeClr>
                </a:solidFill>
                <a:latin typeface="+mj-ea"/>
                <a:ea typeface="+mj-ea"/>
              </a:rPr>
              <a:t>张三三</a:t>
            </a:r>
          </a:p>
        </p:txBody>
      </p:sp>
      <p:grpSp>
        <p:nvGrpSpPr>
          <p:cNvPr id="2" name="组合 1">
            <a:extLst>
              <a:ext uri="{FF2B5EF4-FFF2-40B4-BE49-F238E27FC236}">
                <a16:creationId xmlns:a16="http://schemas.microsoft.com/office/drawing/2014/main" id="{1A2C790D-73DB-1FF7-91C6-46082B77528E}"/>
              </a:ext>
            </a:extLst>
          </p:cNvPr>
          <p:cNvGrpSpPr/>
          <p:nvPr/>
        </p:nvGrpSpPr>
        <p:grpSpPr>
          <a:xfrm>
            <a:off x="1659110" y="1670519"/>
            <a:ext cx="3302195" cy="3672000"/>
            <a:chOff x="1956531" y="1704176"/>
            <a:chExt cx="3302195" cy="3672000"/>
          </a:xfrm>
        </p:grpSpPr>
        <p:pic>
          <p:nvPicPr>
            <p:cNvPr id="453" name="图片 452">
              <a:extLst>
                <a:ext uri="{FF2B5EF4-FFF2-40B4-BE49-F238E27FC236}">
                  <a16:creationId xmlns:a16="http://schemas.microsoft.com/office/drawing/2014/main" id="{AB7B2E53-8435-A500-A4F9-697724741F97}"/>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1956531" y="1704176"/>
              <a:ext cx="3191266" cy="3672000"/>
            </a:xfrm>
            <a:prstGeom prst="rect">
              <a:avLst/>
            </a:prstGeom>
          </p:spPr>
        </p:pic>
        <p:pic>
          <p:nvPicPr>
            <p:cNvPr id="3" name="图片 2">
              <a:extLst>
                <a:ext uri="{FF2B5EF4-FFF2-40B4-BE49-F238E27FC236}">
                  <a16:creationId xmlns:a16="http://schemas.microsoft.com/office/drawing/2014/main" id="{AAF56612-8213-16DD-F1EE-B0EF0410CD9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135601" y="1782582"/>
              <a:ext cx="3123125" cy="3593594"/>
            </a:xfrm>
            <a:prstGeom prst="rect">
              <a:avLst/>
            </a:prstGeom>
          </p:spPr>
        </p:pic>
      </p:grpSp>
      <p:sp>
        <p:nvSpPr>
          <p:cNvPr id="455" name="文本框 454">
            <a:extLst>
              <a:ext uri="{FF2B5EF4-FFF2-40B4-BE49-F238E27FC236}">
                <a16:creationId xmlns:a16="http://schemas.microsoft.com/office/drawing/2014/main" id="{A8B46405-24E0-31E0-7E4F-2E96C099EC87}"/>
              </a:ext>
            </a:extLst>
          </p:cNvPr>
          <p:cNvSpPr txBox="1"/>
          <p:nvPr/>
        </p:nvSpPr>
        <p:spPr>
          <a:xfrm>
            <a:off x="4836000" y="401368"/>
            <a:ext cx="2520000" cy="553998"/>
          </a:xfrm>
          <a:prstGeom prst="rect">
            <a:avLst/>
          </a:prstGeom>
          <a:noFill/>
          <a:effectLst/>
        </p:spPr>
        <p:txBody>
          <a:bodyPr wrap="square" lIns="0" tIns="0" rIns="0" bIns="0" rtlCol="0" anchor="t">
            <a:spAutoFit/>
          </a:bodyPr>
          <a:lstStyle>
            <a:defPPr>
              <a:defRPr lang="zh-CN"/>
            </a:defPPr>
            <a:lvl1pPr algn="ctr">
              <a:defRPr sz="3600" spc="600">
                <a:gradFill>
                  <a:gsLst>
                    <a:gs pos="100000">
                      <a:schemeClr val="accent2">
                        <a:lumMod val="60000"/>
                        <a:lumOff val="40000"/>
                      </a:schemeClr>
                    </a:gs>
                    <a:gs pos="0">
                      <a:schemeClr val="accent2">
                        <a:lumMod val="50000"/>
                      </a:schemeClr>
                    </a:gs>
                    <a:gs pos="50000">
                      <a:schemeClr val="accent2"/>
                    </a:gs>
                  </a:gsLst>
                  <a:lin ang="13500000" scaled="1"/>
                </a:gradFill>
                <a:latin typeface="+mj-ea"/>
                <a:ea typeface="+mj-ea"/>
                <a:cs typeface="Dubai" panose="020B0604020202020204" pitchFamily="34" charset="-78"/>
              </a:defRPr>
            </a:lvl1pPr>
          </a:lstStyle>
          <a:p>
            <a:r>
              <a:rPr lang="zh-CN" altLang="en-US" spc="0" dirty="0"/>
              <a:t>工作成绩</a:t>
            </a:r>
          </a:p>
        </p:txBody>
      </p:sp>
      <p:sp>
        <p:nvSpPr>
          <p:cNvPr id="20" name="文本框 19">
            <a:extLst>
              <a:ext uri="{FF2B5EF4-FFF2-40B4-BE49-F238E27FC236}">
                <a16:creationId xmlns:a16="http://schemas.microsoft.com/office/drawing/2014/main" id="{9F3842A9-C200-D682-0BE4-B0FECFCC7BF2}"/>
              </a:ext>
            </a:extLst>
          </p:cNvPr>
          <p:cNvSpPr txBox="1"/>
          <p:nvPr/>
        </p:nvSpPr>
        <p:spPr>
          <a:xfrm>
            <a:off x="4758367" y="2076293"/>
            <a:ext cx="607020" cy="1938992"/>
          </a:xfrm>
          <a:prstGeom prst="rect">
            <a:avLst/>
          </a:prstGeom>
          <a:noFill/>
        </p:spPr>
        <p:txBody>
          <a:bodyPr wrap="square">
            <a:spAutoFit/>
          </a:bodyPr>
          <a:lstStyle/>
          <a:p>
            <a:r>
              <a:rPr lang="zh-CN" altLang="en-US" sz="2400" dirty="0">
                <a:solidFill>
                  <a:schemeClr val="accent4"/>
                </a:solidFill>
                <a:latin typeface="+mj-ea"/>
                <a:ea typeface="+mj-ea"/>
              </a:rPr>
              <a:t>设</a:t>
            </a:r>
            <a:endParaRPr lang="en-US" altLang="zh-CN" sz="2400" dirty="0">
              <a:solidFill>
                <a:schemeClr val="accent4"/>
              </a:solidFill>
              <a:latin typeface="+mj-ea"/>
              <a:ea typeface="+mj-ea"/>
            </a:endParaRPr>
          </a:p>
          <a:p>
            <a:r>
              <a:rPr lang="zh-CN" altLang="en-US" sz="2400" dirty="0">
                <a:solidFill>
                  <a:schemeClr val="accent4"/>
                </a:solidFill>
                <a:latin typeface="+mj-ea"/>
                <a:ea typeface="+mj-ea"/>
              </a:rPr>
              <a:t>计</a:t>
            </a:r>
            <a:endParaRPr lang="en-US" altLang="zh-CN" sz="2400" dirty="0">
              <a:solidFill>
                <a:schemeClr val="accent4"/>
              </a:solidFill>
              <a:latin typeface="+mj-ea"/>
              <a:ea typeface="+mj-ea"/>
            </a:endParaRPr>
          </a:p>
          <a:p>
            <a:r>
              <a:rPr lang="zh-CN" altLang="en-US" sz="2400" dirty="0">
                <a:solidFill>
                  <a:schemeClr val="accent4"/>
                </a:solidFill>
                <a:latin typeface="+mj-ea"/>
                <a:ea typeface="+mj-ea"/>
              </a:rPr>
              <a:t>主理人</a:t>
            </a:r>
          </a:p>
        </p:txBody>
      </p:sp>
      <p:sp>
        <p:nvSpPr>
          <p:cNvPr id="436" name="文本框 435">
            <a:extLst>
              <a:ext uri="{FF2B5EF4-FFF2-40B4-BE49-F238E27FC236}">
                <a16:creationId xmlns:a16="http://schemas.microsoft.com/office/drawing/2014/main" id="{0DA71DD6-AEF1-5FC0-96D2-96EC1A32A881}"/>
              </a:ext>
            </a:extLst>
          </p:cNvPr>
          <p:cNvSpPr txBox="1"/>
          <p:nvPr/>
        </p:nvSpPr>
        <p:spPr>
          <a:xfrm>
            <a:off x="7208023" y="4259129"/>
            <a:ext cx="2520000" cy="576633"/>
          </a:xfrm>
          <a:prstGeom prst="rect">
            <a:avLst/>
          </a:prstGeom>
          <a:noFill/>
        </p:spPr>
        <p:txBody>
          <a:bodyPr wrap="square" lIns="0" tIns="0" rIns="0" bIns="0" rtlCol="0" anchor="t">
            <a:spAutoFit/>
          </a:bodyPr>
          <a:lstStyle/>
          <a:p>
            <a:pPr algn="l">
              <a:lnSpc>
                <a:spcPct val="120000"/>
              </a:lnSpc>
            </a:pPr>
            <a:r>
              <a:rPr lang="en-US" altLang="zh-CN" sz="1600" dirty="0">
                <a:solidFill>
                  <a:schemeClr val="accent2">
                    <a:lumMod val="75000"/>
                  </a:schemeClr>
                </a:solidFill>
                <a:latin typeface="思源黑体 CN Regular" panose="020B0500000000000000" pitchFamily="34" charset="-122"/>
                <a:ea typeface="思源黑体 CN Regular" panose="020B0500000000000000" pitchFamily="34" charset="-122"/>
              </a:rPr>
              <a:t>XX</a:t>
            </a:r>
            <a:r>
              <a:rPr lang="zh-CN" altLang="en-US" sz="1600" dirty="0">
                <a:solidFill>
                  <a:schemeClr val="accent2">
                    <a:lumMod val="75000"/>
                  </a:schemeClr>
                </a:solidFill>
                <a:latin typeface="思源黑体 CN Regular" panose="020B0500000000000000" pitchFamily="34" charset="-122"/>
                <a:ea typeface="思源黑体 CN Regular" panose="020B0500000000000000" pitchFamily="34" charset="-122"/>
              </a:rPr>
              <a:t>设计工作室创始人</a:t>
            </a:r>
            <a:endParaRPr lang="en-US" altLang="zh-CN" sz="1600" dirty="0">
              <a:solidFill>
                <a:schemeClr val="accent2">
                  <a:lumMod val="75000"/>
                </a:schemeClr>
              </a:solidFill>
              <a:latin typeface="思源黑体 CN Regular" panose="020B0500000000000000" pitchFamily="34" charset="-122"/>
              <a:ea typeface="思源黑体 CN Regular" panose="020B0500000000000000" pitchFamily="34" charset="-122"/>
            </a:endParaRPr>
          </a:p>
          <a:p>
            <a:pPr algn="l">
              <a:lnSpc>
                <a:spcPct val="120000"/>
              </a:lnSpc>
            </a:pPr>
            <a:r>
              <a:rPr lang="en-US" altLang="zh-CN" sz="1600" dirty="0">
                <a:solidFill>
                  <a:schemeClr val="accent2">
                    <a:lumMod val="75000"/>
                  </a:schemeClr>
                </a:solidFill>
                <a:effectLst/>
                <a:latin typeface="思源黑体 CN Regular" panose="020B0500000000000000" pitchFamily="34" charset="-122"/>
                <a:ea typeface="思源黑体 CN Regular" panose="020B0500000000000000" pitchFamily="34" charset="-122"/>
              </a:rPr>
              <a:t>XX</a:t>
            </a:r>
            <a:r>
              <a:rPr lang="zh-CN" altLang="en-US" sz="1600" dirty="0">
                <a:solidFill>
                  <a:schemeClr val="accent2">
                    <a:lumMod val="75000"/>
                  </a:schemeClr>
                </a:solidFill>
                <a:effectLst/>
                <a:latin typeface="思源黑体 CN Regular" panose="020B0500000000000000" pitchFamily="34" charset="-122"/>
                <a:ea typeface="思源黑体 CN Regular" panose="020B0500000000000000" pitchFamily="34" charset="-122"/>
              </a:rPr>
              <a:t>设计品牌主理人</a:t>
            </a:r>
            <a:endParaRPr lang="en-US" altLang="zh-CN" sz="1600" dirty="0">
              <a:solidFill>
                <a:schemeClr val="accent2">
                  <a:lumMod val="75000"/>
                </a:schemeClr>
              </a:solidFill>
              <a:effectLst/>
              <a:latin typeface="思源黑体 CN Regular" panose="020B0500000000000000" pitchFamily="34" charset="-122"/>
              <a:ea typeface="思源黑体 CN Regular" panose="020B0500000000000000" pitchFamily="34" charset="-122"/>
            </a:endParaRPr>
          </a:p>
        </p:txBody>
      </p:sp>
      <p:grpSp>
        <p:nvGrpSpPr>
          <p:cNvPr id="14" name="组合 13">
            <a:extLst>
              <a:ext uri="{FF2B5EF4-FFF2-40B4-BE49-F238E27FC236}">
                <a16:creationId xmlns:a16="http://schemas.microsoft.com/office/drawing/2014/main" id="{B2A2422F-7F5D-E87F-430F-56483762629C}"/>
              </a:ext>
            </a:extLst>
          </p:cNvPr>
          <p:cNvGrpSpPr/>
          <p:nvPr/>
        </p:nvGrpSpPr>
        <p:grpSpPr>
          <a:xfrm>
            <a:off x="6168223" y="4187445"/>
            <a:ext cx="720000" cy="720000"/>
            <a:chOff x="6100487" y="4157037"/>
            <a:chExt cx="720000" cy="720000"/>
          </a:xfrm>
        </p:grpSpPr>
        <p:sp>
          <p:nvSpPr>
            <p:cNvPr id="446" name="椭圆 445">
              <a:extLst>
                <a:ext uri="{FF2B5EF4-FFF2-40B4-BE49-F238E27FC236}">
                  <a16:creationId xmlns:a16="http://schemas.microsoft.com/office/drawing/2014/main" id="{C3467B6E-C2A2-B1F8-6B75-DB702EC84665}"/>
                </a:ext>
              </a:extLst>
            </p:cNvPr>
            <p:cNvSpPr/>
            <p:nvPr/>
          </p:nvSpPr>
          <p:spPr>
            <a:xfrm>
              <a:off x="6100487" y="4157037"/>
              <a:ext cx="720000" cy="720000"/>
            </a:xfrm>
            <a:prstGeom prst="ellipse">
              <a:avLst/>
            </a:prstGeom>
            <a:noFill/>
            <a:ln w="28575" cap="flat" cmpd="sng" algn="ctr">
              <a:solidFill>
                <a:schemeClr val="accent2">
                  <a:lumMod val="7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pic>
          <p:nvPicPr>
            <p:cNvPr id="7" name="图形 6">
              <a:extLst>
                <a:ext uri="{FF2B5EF4-FFF2-40B4-BE49-F238E27FC236}">
                  <a16:creationId xmlns:a16="http://schemas.microsoft.com/office/drawing/2014/main" id="{2AD46A4D-38F6-56C4-397C-2CAFE101F9F3}"/>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190560" y="4272510"/>
              <a:ext cx="539854" cy="539854"/>
            </a:xfrm>
            <a:prstGeom prst="rect">
              <a:avLst/>
            </a:prstGeom>
          </p:spPr>
        </p:pic>
      </p:grpSp>
      <p:sp>
        <p:nvSpPr>
          <p:cNvPr id="450" name="文本框 449">
            <a:extLst>
              <a:ext uri="{FF2B5EF4-FFF2-40B4-BE49-F238E27FC236}">
                <a16:creationId xmlns:a16="http://schemas.microsoft.com/office/drawing/2014/main" id="{DF30A36E-0815-92A0-D646-922A0FB6E45A}"/>
              </a:ext>
            </a:extLst>
          </p:cNvPr>
          <p:cNvSpPr txBox="1"/>
          <p:nvPr/>
        </p:nvSpPr>
        <p:spPr>
          <a:xfrm>
            <a:off x="7208023" y="3148616"/>
            <a:ext cx="2520000" cy="576633"/>
          </a:xfrm>
          <a:prstGeom prst="rect">
            <a:avLst/>
          </a:prstGeom>
          <a:noFill/>
        </p:spPr>
        <p:txBody>
          <a:bodyPr wrap="square" lIns="0" tIns="0" rIns="0" bIns="0" rtlCol="0" anchor="t">
            <a:spAutoFit/>
          </a:bodyPr>
          <a:lstStyle/>
          <a:p>
            <a:pPr algn="l">
              <a:lnSpc>
                <a:spcPct val="120000"/>
              </a:lnSpc>
            </a:pPr>
            <a:r>
              <a:rPr lang="zh-CN" altLang="en-US" sz="1600" dirty="0">
                <a:solidFill>
                  <a:schemeClr val="accent2">
                    <a:lumMod val="75000"/>
                  </a:schemeClr>
                </a:solidFill>
                <a:latin typeface="思源黑体 CN Regular" panose="020B0500000000000000" pitchFamily="34" charset="-122"/>
                <a:ea typeface="思源黑体 CN Regular" panose="020B0500000000000000" pitchFamily="34" charset="-122"/>
              </a:rPr>
              <a:t>十年设计行业从业经验</a:t>
            </a:r>
            <a:endParaRPr lang="en-US" altLang="zh-CN" sz="1600" dirty="0">
              <a:solidFill>
                <a:schemeClr val="accent2">
                  <a:lumMod val="75000"/>
                </a:schemeClr>
              </a:solidFill>
              <a:latin typeface="思源黑体 CN Regular" panose="020B0500000000000000" pitchFamily="34" charset="-122"/>
              <a:ea typeface="思源黑体 CN Regular" panose="020B0500000000000000" pitchFamily="34" charset="-122"/>
            </a:endParaRPr>
          </a:p>
          <a:p>
            <a:pPr algn="l">
              <a:lnSpc>
                <a:spcPct val="120000"/>
              </a:lnSpc>
            </a:pPr>
            <a:r>
              <a:rPr lang="zh-CN" altLang="en-US" sz="1600" dirty="0">
                <a:solidFill>
                  <a:schemeClr val="accent2">
                    <a:lumMod val="75000"/>
                  </a:schemeClr>
                </a:solidFill>
                <a:effectLst/>
                <a:latin typeface="思源黑体 CN Regular" panose="020B0500000000000000" pitchFamily="34" charset="-122"/>
                <a:ea typeface="思源黑体 CN Regular" panose="020B0500000000000000" pitchFamily="34" charset="-122"/>
              </a:rPr>
              <a:t>服务过近 </a:t>
            </a:r>
            <a:r>
              <a:rPr lang="en-US" altLang="zh-CN" sz="1600" dirty="0">
                <a:solidFill>
                  <a:schemeClr val="accent2">
                    <a:lumMod val="75000"/>
                  </a:schemeClr>
                </a:solidFill>
                <a:effectLst/>
                <a:latin typeface="思源黑体 CN Regular" panose="020B0500000000000000" pitchFamily="34" charset="-122"/>
                <a:ea typeface="思源黑体 CN Regular" panose="020B0500000000000000" pitchFamily="34" charset="-122"/>
              </a:rPr>
              <a:t>300</a:t>
            </a:r>
            <a:r>
              <a:rPr lang="zh-CN" altLang="en-US" sz="1600" dirty="0">
                <a:solidFill>
                  <a:schemeClr val="accent2">
                    <a:lumMod val="75000"/>
                  </a:schemeClr>
                </a:solidFill>
                <a:effectLst/>
                <a:latin typeface="思源黑体 CN Regular" panose="020B0500000000000000" pitchFamily="34" charset="-122"/>
                <a:ea typeface="思源黑体 CN Regular" panose="020B0500000000000000" pitchFamily="34" charset="-122"/>
              </a:rPr>
              <a:t>位用户</a:t>
            </a:r>
            <a:endParaRPr lang="en-US" altLang="zh-CN" sz="1600" dirty="0">
              <a:solidFill>
                <a:schemeClr val="accent2">
                  <a:lumMod val="75000"/>
                </a:schemeClr>
              </a:solidFill>
              <a:effectLst/>
              <a:latin typeface="思源黑体 CN Regular" panose="020B0500000000000000" pitchFamily="34" charset="-122"/>
              <a:ea typeface="思源黑体 CN Regular" panose="020B0500000000000000" pitchFamily="34" charset="-122"/>
            </a:endParaRPr>
          </a:p>
        </p:txBody>
      </p:sp>
      <p:grpSp>
        <p:nvGrpSpPr>
          <p:cNvPr id="13" name="组合 12">
            <a:extLst>
              <a:ext uri="{FF2B5EF4-FFF2-40B4-BE49-F238E27FC236}">
                <a16:creationId xmlns:a16="http://schemas.microsoft.com/office/drawing/2014/main" id="{C94B2A2D-C518-F6D8-7814-E433230D3702}"/>
              </a:ext>
            </a:extLst>
          </p:cNvPr>
          <p:cNvGrpSpPr/>
          <p:nvPr/>
        </p:nvGrpSpPr>
        <p:grpSpPr>
          <a:xfrm>
            <a:off x="6168223" y="3076932"/>
            <a:ext cx="720000" cy="720000"/>
            <a:chOff x="6100487" y="2954309"/>
            <a:chExt cx="720000" cy="720000"/>
          </a:xfrm>
        </p:grpSpPr>
        <p:sp>
          <p:nvSpPr>
            <p:cNvPr id="443" name="椭圆 442">
              <a:extLst>
                <a:ext uri="{FF2B5EF4-FFF2-40B4-BE49-F238E27FC236}">
                  <a16:creationId xmlns:a16="http://schemas.microsoft.com/office/drawing/2014/main" id="{D0566DF9-D7B2-3E2E-67B5-F5B00CA39916}"/>
                </a:ext>
              </a:extLst>
            </p:cNvPr>
            <p:cNvSpPr/>
            <p:nvPr/>
          </p:nvSpPr>
          <p:spPr>
            <a:xfrm>
              <a:off x="6100487" y="2954309"/>
              <a:ext cx="720000" cy="720000"/>
            </a:xfrm>
            <a:prstGeom prst="ellipse">
              <a:avLst/>
            </a:prstGeom>
            <a:noFill/>
            <a:ln w="28575" cap="flat" cmpd="sng" algn="ctr">
              <a:solidFill>
                <a:schemeClr val="accent2">
                  <a:lumMod val="7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pic>
          <p:nvPicPr>
            <p:cNvPr id="9" name="图形 8">
              <a:extLst>
                <a:ext uri="{FF2B5EF4-FFF2-40B4-BE49-F238E27FC236}">
                  <a16:creationId xmlns:a16="http://schemas.microsoft.com/office/drawing/2014/main" id="{CD6D2516-EB72-0AC9-681F-F1665CBD8117}"/>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226487" y="3080309"/>
              <a:ext cx="468000" cy="468000"/>
            </a:xfrm>
            <a:prstGeom prst="rect">
              <a:avLst/>
            </a:prstGeom>
          </p:spPr>
        </p:pic>
      </p:grpSp>
      <p:sp>
        <p:nvSpPr>
          <p:cNvPr id="435" name="文本框 434">
            <a:extLst>
              <a:ext uri="{FF2B5EF4-FFF2-40B4-BE49-F238E27FC236}">
                <a16:creationId xmlns:a16="http://schemas.microsoft.com/office/drawing/2014/main" id="{FC2886B7-1682-4D56-312D-8F3473C187D5}"/>
              </a:ext>
            </a:extLst>
          </p:cNvPr>
          <p:cNvSpPr txBox="1"/>
          <p:nvPr/>
        </p:nvSpPr>
        <p:spPr>
          <a:xfrm>
            <a:off x="7208023" y="1814321"/>
            <a:ext cx="2520000" cy="872098"/>
          </a:xfrm>
          <a:prstGeom prst="rect">
            <a:avLst/>
          </a:prstGeom>
          <a:noFill/>
        </p:spPr>
        <p:txBody>
          <a:bodyPr wrap="square" lIns="0" tIns="0" rIns="0" bIns="0" rtlCol="0" anchor="t">
            <a:spAutoFit/>
          </a:bodyPr>
          <a:lstStyle/>
          <a:p>
            <a:pPr algn="l">
              <a:lnSpc>
                <a:spcPct val="120000"/>
              </a:lnSpc>
            </a:pPr>
            <a:r>
              <a:rPr lang="zh-CN" altLang="en-US" sz="1600" dirty="0">
                <a:solidFill>
                  <a:schemeClr val="accent2">
                    <a:lumMod val="75000"/>
                  </a:schemeClr>
                </a:solidFill>
                <a:effectLst/>
                <a:latin typeface="思源黑体 CN Regular" panose="020B0500000000000000" pitchFamily="34" charset="-122"/>
                <a:ea typeface="思源黑体 CN Regular" panose="020B0500000000000000" pitchFamily="34" charset="-122"/>
              </a:rPr>
              <a:t>设计公众号的</a:t>
            </a:r>
            <a:r>
              <a:rPr lang="zh-CN" altLang="en-US" sz="1600" dirty="0">
                <a:solidFill>
                  <a:schemeClr val="accent2">
                    <a:lumMod val="75000"/>
                  </a:schemeClr>
                </a:solidFill>
                <a:latin typeface="思源黑体 CN Regular" panose="020B0500000000000000" pitchFamily="34" charset="-122"/>
                <a:ea typeface="思源黑体 CN Regular" panose="020B0500000000000000" pitchFamily="34" charset="-122"/>
              </a:rPr>
              <a:t>主理人</a:t>
            </a:r>
            <a:endParaRPr lang="en-US" altLang="zh-CN" sz="1600" dirty="0">
              <a:solidFill>
                <a:schemeClr val="accent2">
                  <a:lumMod val="75000"/>
                </a:schemeClr>
              </a:solidFill>
              <a:effectLst/>
              <a:latin typeface="思源黑体 CN Regular" panose="020B0500000000000000" pitchFamily="34" charset="-122"/>
              <a:ea typeface="思源黑体 CN Regular" panose="020B0500000000000000" pitchFamily="34" charset="-122"/>
            </a:endParaRPr>
          </a:p>
          <a:p>
            <a:pPr algn="l">
              <a:lnSpc>
                <a:spcPct val="120000"/>
              </a:lnSpc>
            </a:pPr>
            <a:r>
              <a:rPr lang="zh-CN" altLang="en-US" sz="1600" dirty="0">
                <a:solidFill>
                  <a:schemeClr val="accent2">
                    <a:lumMod val="75000"/>
                  </a:schemeClr>
                </a:solidFill>
                <a:effectLst/>
                <a:latin typeface="思源黑体 CN Regular" panose="020B0500000000000000" pitchFamily="34" charset="-122"/>
                <a:ea typeface="思源黑体 CN Regular" panose="020B0500000000000000" pitchFamily="34" charset="-122"/>
              </a:rPr>
              <a:t>近</a:t>
            </a:r>
            <a:r>
              <a:rPr lang="en-US" altLang="zh-CN" sz="1600" dirty="0">
                <a:solidFill>
                  <a:schemeClr val="accent2">
                    <a:lumMod val="75000"/>
                  </a:schemeClr>
                </a:solidFill>
                <a:effectLst/>
                <a:latin typeface="思源黑体 CN Regular" panose="020B0500000000000000" pitchFamily="34" charset="-122"/>
                <a:ea typeface="思源黑体 CN Regular" panose="020B0500000000000000" pitchFamily="34" charset="-122"/>
              </a:rPr>
              <a:t>80</a:t>
            </a:r>
            <a:r>
              <a:rPr lang="zh-CN" altLang="en-US" sz="1600" dirty="0">
                <a:solidFill>
                  <a:schemeClr val="accent2">
                    <a:lumMod val="75000"/>
                  </a:schemeClr>
                </a:solidFill>
                <a:effectLst/>
                <a:latin typeface="思源黑体 CN Regular" panose="020B0500000000000000" pitchFamily="34" charset="-122"/>
                <a:ea typeface="思源黑体 CN Regular" panose="020B0500000000000000" pitchFamily="34" charset="-122"/>
              </a:rPr>
              <a:t>个设计案例</a:t>
            </a:r>
            <a:endParaRPr lang="en-US" altLang="zh-CN" sz="1600" dirty="0">
              <a:solidFill>
                <a:schemeClr val="accent2">
                  <a:lumMod val="75000"/>
                </a:schemeClr>
              </a:solidFill>
              <a:effectLst/>
              <a:latin typeface="思源黑体 CN Regular" panose="020B0500000000000000" pitchFamily="34" charset="-122"/>
              <a:ea typeface="思源黑体 CN Regular" panose="020B0500000000000000" pitchFamily="34" charset="-122"/>
            </a:endParaRPr>
          </a:p>
          <a:p>
            <a:pPr algn="l">
              <a:lnSpc>
                <a:spcPct val="120000"/>
              </a:lnSpc>
            </a:pPr>
            <a:r>
              <a:rPr lang="zh-CN" altLang="en-US" sz="1600" dirty="0">
                <a:solidFill>
                  <a:schemeClr val="accent2">
                    <a:lumMod val="75000"/>
                  </a:schemeClr>
                </a:solidFill>
                <a:effectLst/>
                <a:latin typeface="思源黑体 CN Regular" panose="020B0500000000000000" pitchFamily="34" charset="-122"/>
                <a:ea typeface="思源黑体 CN Regular" panose="020B0500000000000000" pitchFamily="34" charset="-122"/>
              </a:rPr>
              <a:t>超</a:t>
            </a:r>
            <a:r>
              <a:rPr lang="en-US" altLang="zh-CN" sz="1600" dirty="0">
                <a:solidFill>
                  <a:schemeClr val="accent2">
                    <a:lumMod val="75000"/>
                  </a:schemeClr>
                </a:solidFill>
                <a:effectLst/>
                <a:latin typeface="思源黑体 CN Regular" panose="020B0500000000000000" pitchFamily="34" charset="-122"/>
                <a:ea typeface="思源黑体 CN Regular" panose="020B0500000000000000" pitchFamily="34" charset="-122"/>
              </a:rPr>
              <a:t>10</a:t>
            </a:r>
            <a:r>
              <a:rPr lang="zh-CN" altLang="en-US" sz="1600" dirty="0">
                <a:solidFill>
                  <a:schemeClr val="accent2">
                    <a:lumMod val="75000"/>
                  </a:schemeClr>
                </a:solidFill>
                <a:effectLst/>
                <a:latin typeface="思源黑体 CN Regular" panose="020B0500000000000000" pitchFamily="34" charset="-122"/>
                <a:ea typeface="思源黑体 CN Regular" panose="020B0500000000000000" pitchFamily="34" charset="-122"/>
              </a:rPr>
              <a:t>万名读者关注</a:t>
            </a:r>
            <a:endParaRPr lang="en-US" altLang="zh-CN" sz="1600" dirty="0">
              <a:solidFill>
                <a:schemeClr val="accent2">
                  <a:lumMod val="75000"/>
                </a:schemeClr>
              </a:solidFill>
              <a:effectLst/>
              <a:latin typeface="思源黑体 CN Regular" panose="020B0500000000000000" pitchFamily="34" charset="-122"/>
              <a:ea typeface="思源黑体 CN Regular" panose="020B0500000000000000" pitchFamily="34" charset="-122"/>
            </a:endParaRPr>
          </a:p>
        </p:txBody>
      </p:sp>
      <p:grpSp>
        <p:nvGrpSpPr>
          <p:cNvPr id="12" name="组合 11">
            <a:extLst>
              <a:ext uri="{FF2B5EF4-FFF2-40B4-BE49-F238E27FC236}">
                <a16:creationId xmlns:a16="http://schemas.microsoft.com/office/drawing/2014/main" id="{B3FF6426-2EFB-9BF1-95B2-FA2F38BB146B}"/>
              </a:ext>
            </a:extLst>
          </p:cNvPr>
          <p:cNvGrpSpPr/>
          <p:nvPr/>
        </p:nvGrpSpPr>
        <p:grpSpPr>
          <a:xfrm>
            <a:off x="6168223" y="1890370"/>
            <a:ext cx="720000" cy="720000"/>
            <a:chOff x="6100487" y="1641339"/>
            <a:chExt cx="720000" cy="720000"/>
          </a:xfrm>
        </p:grpSpPr>
        <p:sp>
          <p:nvSpPr>
            <p:cNvPr id="440" name="椭圆 439">
              <a:extLst>
                <a:ext uri="{FF2B5EF4-FFF2-40B4-BE49-F238E27FC236}">
                  <a16:creationId xmlns:a16="http://schemas.microsoft.com/office/drawing/2014/main" id="{ED9FD0C9-F2D7-FDAD-3A1D-6BB022DEF9FA}"/>
                </a:ext>
              </a:extLst>
            </p:cNvPr>
            <p:cNvSpPr/>
            <p:nvPr/>
          </p:nvSpPr>
          <p:spPr>
            <a:xfrm>
              <a:off x="6100487" y="1641339"/>
              <a:ext cx="720000" cy="720000"/>
            </a:xfrm>
            <a:prstGeom prst="ellipse">
              <a:avLst/>
            </a:prstGeom>
            <a:noFill/>
            <a:ln w="28575" cap="flat" cmpd="sng" algn="ctr">
              <a:solidFill>
                <a:schemeClr val="accent2">
                  <a:lumMod val="7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pic>
          <p:nvPicPr>
            <p:cNvPr id="11" name="图形 10">
              <a:extLst>
                <a:ext uri="{FF2B5EF4-FFF2-40B4-BE49-F238E27FC236}">
                  <a16:creationId xmlns:a16="http://schemas.microsoft.com/office/drawing/2014/main" id="{0974C499-94ED-2714-F182-514DB474CB64}"/>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6191193" y="1732045"/>
              <a:ext cx="538589" cy="538589"/>
            </a:xfrm>
            <a:prstGeom prst="rect">
              <a:avLst/>
            </a:prstGeom>
          </p:spPr>
        </p:pic>
      </p:grpSp>
    </p:spTree>
    <p:extLst>
      <p:ext uri="{BB962C8B-B14F-4D97-AF65-F5344CB8AC3E}">
        <p14:creationId xmlns:p14="http://schemas.microsoft.com/office/powerpoint/2010/main" val="28985069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BF91CA65-FC4D-ECE3-614A-912A48E29DE1}"/>
              </a:ext>
            </a:extLst>
          </p:cNvPr>
          <p:cNvSpPr txBox="1"/>
          <p:nvPr/>
        </p:nvSpPr>
        <p:spPr>
          <a:xfrm>
            <a:off x="6096000" y="0"/>
            <a:ext cx="6096000" cy="50167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0" b="0" u="none" strike="noStrike" kern="1200" cap="none" spc="0" normalizeH="0" baseline="0" noProof="0" dirty="0">
                <a:ln>
                  <a:noFill/>
                </a:ln>
                <a:solidFill>
                  <a:schemeClr val="accent1">
                    <a:lumMod val="75000"/>
                    <a:alpha val="20000"/>
                  </a:schemeClr>
                </a:solidFill>
                <a:effectLst/>
                <a:uLnTx/>
                <a:uFillTx/>
                <a:latin typeface="+mj-ea"/>
                <a:ea typeface="+mj-ea"/>
                <a:cs typeface="+mn-cs"/>
              </a:rPr>
              <a:t>02</a:t>
            </a:r>
            <a:endParaRPr kumimoji="0" lang="zh-CN" altLang="en-US" sz="32000" b="0" u="none" strike="noStrike" kern="1200" cap="none" spc="0" normalizeH="0" baseline="0" noProof="0" dirty="0">
              <a:ln>
                <a:noFill/>
              </a:ln>
              <a:solidFill>
                <a:schemeClr val="accent1">
                  <a:lumMod val="75000"/>
                  <a:alpha val="20000"/>
                </a:schemeClr>
              </a:solidFill>
              <a:effectLst/>
              <a:uLnTx/>
              <a:uFillTx/>
              <a:latin typeface="+mj-ea"/>
              <a:ea typeface="+mj-ea"/>
              <a:cs typeface="+mn-cs"/>
            </a:endParaRPr>
          </a:p>
        </p:txBody>
      </p:sp>
      <p:cxnSp>
        <p:nvCxnSpPr>
          <p:cNvPr id="6" name="直接连接符 5">
            <a:extLst>
              <a:ext uri="{FF2B5EF4-FFF2-40B4-BE49-F238E27FC236}">
                <a16:creationId xmlns:a16="http://schemas.microsoft.com/office/drawing/2014/main" id="{697ADB0A-5A87-9F1C-9F97-B2D0AFF7E04E}"/>
              </a:ext>
            </a:extLst>
          </p:cNvPr>
          <p:cNvCxnSpPr>
            <a:cxnSpLocks/>
          </p:cNvCxnSpPr>
          <p:nvPr/>
        </p:nvCxnSpPr>
        <p:spPr>
          <a:xfrm>
            <a:off x="2596055" y="-73748"/>
            <a:ext cx="9659007" cy="65160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文本框 2">
            <a:extLst>
              <a:ext uri="{FF2B5EF4-FFF2-40B4-BE49-F238E27FC236}">
                <a16:creationId xmlns:a16="http://schemas.microsoft.com/office/drawing/2014/main" id="{361325A2-D47F-A5AF-D87F-CBC577F3A742}"/>
              </a:ext>
            </a:extLst>
          </p:cNvPr>
          <p:cNvSpPr txBox="1"/>
          <p:nvPr/>
        </p:nvSpPr>
        <p:spPr>
          <a:xfrm>
            <a:off x="7845466" y="2849593"/>
            <a:ext cx="4086691" cy="923330"/>
          </a:xfrm>
          <a:prstGeom prst="rect">
            <a:avLst/>
          </a:prstGeom>
          <a:noFill/>
          <a:effectLst/>
        </p:spPr>
        <p:txBody>
          <a:bodyPr wrap="square" lIns="0" tIns="0" rIns="0" bIns="0" rtlCol="0" anchor="t">
            <a:spAutoFit/>
          </a:bodyPr>
          <a:lstStyle>
            <a:defPPr>
              <a:defRPr lang="zh-CN"/>
            </a:defPPr>
            <a:lvl1pPr algn="ctr">
              <a:defRPr sz="6000" spc="600">
                <a:solidFill>
                  <a:schemeClr val="accent2"/>
                </a:solidFill>
                <a:effectLst>
                  <a:outerShdw blurRad="190500" dist="50800" algn="l" rotWithShape="0">
                    <a:schemeClr val="accent2">
                      <a:lumMod val="50000"/>
                      <a:alpha val="45000"/>
                    </a:schemeClr>
                  </a:outerShdw>
                </a:effectLst>
                <a:latin typeface="+mj-ea"/>
                <a:ea typeface="+mj-ea"/>
                <a:cs typeface="Dubai" panose="020B0604020202020204" pitchFamily="34" charset="-78"/>
              </a:defRPr>
            </a:lvl1pPr>
          </a:lstStyle>
          <a:p>
            <a:r>
              <a:rPr lang="zh-CN" altLang="en-US" dirty="0">
                <a:effectLst/>
              </a:rPr>
              <a:t>亮点经验</a:t>
            </a:r>
          </a:p>
        </p:txBody>
      </p:sp>
      <p:pic>
        <p:nvPicPr>
          <p:cNvPr id="9" name="图片 8">
            <a:extLst>
              <a:ext uri="{FF2B5EF4-FFF2-40B4-BE49-F238E27FC236}">
                <a16:creationId xmlns:a16="http://schemas.microsoft.com/office/drawing/2014/main" id="{59158AF2-8F0D-F2D6-49FB-1C26A31B0236}"/>
              </a:ext>
            </a:extLst>
          </p:cNvPr>
          <p:cNvPicPr>
            <a:picLocks noChangeAspect="1"/>
          </p:cNvPicPr>
          <p:nvPr/>
        </p:nvPicPr>
        <p:blipFill rotWithShape="1">
          <a:blip r:embed="rId3" cstate="screen">
            <a:duotone>
              <a:schemeClr val="accent2">
                <a:shade val="45000"/>
                <a:satMod val="135000"/>
              </a:schemeClr>
              <a:prstClr val="white"/>
            </a:duotone>
            <a:extLst>
              <a:ext uri="{28A0092B-C50C-407E-A947-70E740481C1C}">
                <a14:useLocalDpi xmlns:a14="http://schemas.microsoft.com/office/drawing/2010/main"/>
              </a:ext>
            </a:extLst>
          </a:blip>
          <a:srcRect/>
          <a:stretch/>
        </p:blipFill>
        <p:spPr>
          <a:xfrm flipH="1">
            <a:off x="-1" y="0"/>
            <a:ext cx="12191998" cy="6858000"/>
          </a:xfrm>
          <a:prstGeom prst="rect">
            <a:avLst/>
          </a:prstGeom>
        </p:spPr>
      </p:pic>
    </p:spTree>
    <p:extLst>
      <p:ext uri="{BB962C8B-B14F-4D97-AF65-F5344CB8AC3E}">
        <p14:creationId xmlns:p14="http://schemas.microsoft.com/office/powerpoint/2010/main" val="1128233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13205F5F-D704-FE3B-706D-37007AB74924}"/>
              </a:ext>
            </a:extLst>
          </p:cNvPr>
          <p:cNvSpPr txBox="1"/>
          <p:nvPr/>
        </p:nvSpPr>
        <p:spPr>
          <a:xfrm>
            <a:off x="4741630" y="283748"/>
            <a:ext cx="2708740" cy="553998"/>
          </a:xfrm>
          <a:prstGeom prst="rect">
            <a:avLst/>
          </a:prstGeom>
          <a:noFill/>
          <a:effectLst/>
        </p:spPr>
        <p:txBody>
          <a:bodyPr wrap="square" lIns="0" tIns="0" rIns="0" bIns="0" rtlCol="0" anchor="t">
            <a:spAutoFit/>
          </a:bodyPr>
          <a:lstStyle>
            <a:defPPr>
              <a:defRPr lang="zh-CN"/>
            </a:defPPr>
            <a:lvl1pPr algn="ctr">
              <a:defRPr sz="3600" spc="600">
                <a:gradFill>
                  <a:gsLst>
                    <a:gs pos="100000">
                      <a:schemeClr val="accent2">
                        <a:lumMod val="60000"/>
                        <a:lumOff val="40000"/>
                      </a:schemeClr>
                    </a:gs>
                    <a:gs pos="0">
                      <a:schemeClr val="accent2">
                        <a:lumMod val="50000"/>
                      </a:schemeClr>
                    </a:gs>
                    <a:gs pos="50000">
                      <a:schemeClr val="accent2"/>
                    </a:gs>
                  </a:gsLst>
                  <a:lin ang="13500000" scaled="1"/>
                </a:gradFill>
                <a:latin typeface="+mj-ea"/>
                <a:ea typeface="+mj-ea"/>
                <a:cs typeface="Dubai" panose="020B0604020202020204" pitchFamily="34" charset="-78"/>
              </a:defRPr>
            </a:lvl1pPr>
          </a:lstStyle>
          <a:p>
            <a:r>
              <a:rPr lang="zh-CN" altLang="en-US" dirty="0"/>
              <a:t>项目分享</a:t>
            </a:r>
          </a:p>
        </p:txBody>
      </p:sp>
      <p:grpSp>
        <p:nvGrpSpPr>
          <p:cNvPr id="24" name="组合 23">
            <a:extLst>
              <a:ext uri="{FF2B5EF4-FFF2-40B4-BE49-F238E27FC236}">
                <a16:creationId xmlns:a16="http://schemas.microsoft.com/office/drawing/2014/main" id="{91B70876-A7BB-7E9B-7140-1C95563564B5}"/>
              </a:ext>
            </a:extLst>
          </p:cNvPr>
          <p:cNvGrpSpPr/>
          <p:nvPr/>
        </p:nvGrpSpPr>
        <p:grpSpPr>
          <a:xfrm>
            <a:off x="1011001" y="1381083"/>
            <a:ext cx="4787593" cy="794431"/>
            <a:chOff x="1011001" y="1381083"/>
            <a:chExt cx="4787593" cy="794431"/>
          </a:xfrm>
        </p:grpSpPr>
        <p:sp>
          <p:nvSpPr>
            <p:cNvPr id="5" name="矩形 4">
              <a:extLst>
                <a:ext uri="{FF2B5EF4-FFF2-40B4-BE49-F238E27FC236}">
                  <a16:creationId xmlns:a16="http://schemas.microsoft.com/office/drawing/2014/main" id="{EF647AE4-BF3A-60E1-FC16-8BE015DDC33F}"/>
                </a:ext>
              </a:extLst>
            </p:cNvPr>
            <p:cNvSpPr/>
            <p:nvPr/>
          </p:nvSpPr>
          <p:spPr>
            <a:xfrm>
              <a:off x="1011001" y="1381083"/>
              <a:ext cx="4680000" cy="720000"/>
            </a:xfrm>
            <a:prstGeom prst="rect">
              <a:avLst/>
            </a:prstGeom>
            <a:noFill/>
            <a:ln w="19050" cap="flat" cmpd="sng" algn="ctr">
              <a:solidFill>
                <a:schemeClr val="accent3">
                  <a:lumMod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6" name="矩形 5">
              <a:extLst>
                <a:ext uri="{FF2B5EF4-FFF2-40B4-BE49-F238E27FC236}">
                  <a16:creationId xmlns:a16="http://schemas.microsoft.com/office/drawing/2014/main" id="{E638F466-47E2-251B-D645-52D17349D5D9}"/>
                </a:ext>
              </a:extLst>
            </p:cNvPr>
            <p:cNvSpPr/>
            <p:nvPr/>
          </p:nvSpPr>
          <p:spPr>
            <a:xfrm>
              <a:off x="1118594" y="1455514"/>
              <a:ext cx="4680000" cy="720000"/>
            </a:xfrm>
            <a:prstGeom prst="rect">
              <a:avLst/>
            </a:prstGeom>
            <a:solidFill>
              <a:schemeClr val="accent1">
                <a:lumMod val="40000"/>
                <a:lumOff val="60000"/>
              </a:schemeClr>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3"/>
                </a:solidFill>
              </a:endParaRPr>
            </a:p>
          </p:txBody>
        </p:sp>
      </p:grpSp>
      <p:sp>
        <p:nvSpPr>
          <p:cNvPr id="7" name="文本框 6">
            <a:extLst>
              <a:ext uri="{FF2B5EF4-FFF2-40B4-BE49-F238E27FC236}">
                <a16:creationId xmlns:a16="http://schemas.microsoft.com/office/drawing/2014/main" id="{EA2975E2-8AE9-AB1A-8EE6-12974FFACC33}"/>
              </a:ext>
            </a:extLst>
          </p:cNvPr>
          <p:cNvSpPr txBox="1"/>
          <p:nvPr/>
        </p:nvSpPr>
        <p:spPr>
          <a:xfrm>
            <a:off x="1680817" y="1630849"/>
            <a:ext cx="3352302" cy="369332"/>
          </a:xfrm>
          <a:prstGeom prst="rect">
            <a:avLst/>
          </a:prstGeom>
          <a:solidFill>
            <a:schemeClr val="accent1">
              <a:lumMod val="40000"/>
              <a:lumOff val="60000"/>
            </a:schemeClr>
          </a:solidFill>
          <a:ln w="19050">
            <a:noFill/>
          </a:ln>
        </p:spPr>
        <p:txBody>
          <a:bodyPr wrap="square" lIns="0" tIns="0" rIns="0" bIns="0" rtlCol="0" anchor="t">
            <a:spAutoFit/>
          </a:bodyPr>
          <a:lstStyle/>
          <a:p>
            <a:pPr algn="ctr"/>
            <a:r>
              <a:rPr lang="zh-CN" altLang="en-US" sz="2400" dirty="0">
                <a:solidFill>
                  <a:schemeClr val="accent2">
                    <a:lumMod val="50000"/>
                  </a:schemeClr>
                </a:solidFill>
                <a:latin typeface="+mj-ea"/>
                <a:ea typeface="+mj-ea"/>
              </a:rPr>
              <a:t>项目一</a:t>
            </a:r>
          </a:p>
        </p:txBody>
      </p:sp>
      <p:grpSp>
        <p:nvGrpSpPr>
          <p:cNvPr id="23" name="组合 22">
            <a:extLst>
              <a:ext uri="{FF2B5EF4-FFF2-40B4-BE49-F238E27FC236}">
                <a16:creationId xmlns:a16="http://schemas.microsoft.com/office/drawing/2014/main" id="{0094C28E-89BF-8B73-68C7-4A8B8EA5A569}"/>
              </a:ext>
            </a:extLst>
          </p:cNvPr>
          <p:cNvGrpSpPr/>
          <p:nvPr/>
        </p:nvGrpSpPr>
        <p:grpSpPr>
          <a:xfrm>
            <a:off x="6393911" y="1381083"/>
            <a:ext cx="4786585" cy="794431"/>
            <a:chOff x="6393911" y="1381083"/>
            <a:chExt cx="4786585" cy="794431"/>
          </a:xfrm>
          <a:solidFill>
            <a:schemeClr val="accent2">
              <a:lumMod val="20000"/>
              <a:lumOff val="80000"/>
            </a:schemeClr>
          </a:solidFill>
        </p:grpSpPr>
        <p:sp>
          <p:nvSpPr>
            <p:cNvPr id="8" name="矩形 7">
              <a:extLst>
                <a:ext uri="{FF2B5EF4-FFF2-40B4-BE49-F238E27FC236}">
                  <a16:creationId xmlns:a16="http://schemas.microsoft.com/office/drawing/2014/main" id="{5E3EECCB-C8CB-D8F5-5813-49727565B8E3}"/>
                </a:ext>
              </a:extLst>
            </p:cNvPr>
            <p:cNvSpPr/>
            <p:nvPr/>
          </p:nvSpPr>
          <p:spPr>
            <a:xfrm>
              <a:off x="6393911" y="1381083"/>
              <a:ext cx="4680000" cy="720000"/>
            </a:xfrm>
            <a:prstGeom prst="rect">
              <a:avLst/>
            </a:prstGeom>
            <a:grpFill/>
            <a:ln w="19050" cap="flat" cmpd="sng" algn="ctr">
              <a:solidFill>
                <a:schemeClr val="accent3">
                  <a:lumMod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9" name="矩形 8">
              <a:extLst>
                <a:ext uri="{FF2B5EF4-FFF2-40B4-BE49-F238E27FC236}">
                  <a16:creationId xmlns:a16="http://schemas.microsoft.com/office/drawing/2014/main" id="{154F0CAE-DB72-64EE-DBE3-C819B91E1761}"/>
                </a:ext>
              </a:extLst>
            </p:cNvPr>
            <p:cNvSpPr/>
            <p:nvPr/>
          </p:nvSpPr>
          <p:spPr>
            <a:xfrm>
              <a:off x="6500496" y="1455514"/>
              <a:ext cx="4680000" cy="720000"/>
            </a:xfrm>
            <a:prstGeom prst="rect">
              <a:avLst/>
            </a:prstGeom>
            <a:solidFill>
              <a:schemeClr val="accent2">
                <a:lumMod val="40000"/>
                <a:lumOff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sp>
        <p:nvSpPr>
          <p:cNvPr id="10" name="文本框 9">
            <a:extLst>
              <a:ext uri="{FF2B5EF4-FFF2-40B4-BE49-F238E27FC236}">
                <a16:creationId xmlns:a16="http://schemas.microsoft.com/office/drawing/2014/main" id="{2CCAE0C4-1F1B-470C-3BEC-8CCB07CEA98D}"/>
              </a:ext>
            </a:extLst>
          </p:cNvPr>
          <p:cNvSpPr txBox="1"/>
          <p:nvPr/>
        </p:nvSpPr>
        <p:spPr>
          <a:xfrm>
            <a:off x="7164345" y="1630848"/>
            <a:ext cx="3352302" cy="369332"/>
          </a:xfrm>
          <a:prstGeom prst="rect">
            <a:avLst/>
          </a:prstGeom>
          <a:noFill/>
        </p:spPr>
        <p:txBody>
          <a:bodyPr wrap="square" lIns="0" tIns="0" rIns="0" bIns="0" rtlCol="0" anchor="t">
            <a:spAutoFit/>
          </a:bodyPr>
          <a:lstStyle/>
          <a:p>
            <a:pPr algn="ctr"/>
            <a:r>
              <a:rPr lang="zh-CN" altLang="en-US" sz="2400" dirty="0">
                <a:solidFill>
                  <a:schemeClr val="accent1">
                    <a:lumMod val="50000"/>
                  </a:schemeClr>
                </a:solidFill>
                <a:latin typeface="+mj-ea"/>
                <a:ea typeface="+mj-ea"/>
              </a:rPr>
              <a:t>项目二</a:t>
            </a:r>
          </a:p>
        </p:txBody>
      </p:sp>
      <p:sp>
        <p:nvSpPr>
          <p:cNvPr id="12" name="矩形 11">
            <a:extLst>
              <a:ext uri="{FF2B5EF4-FFF2-40B4-BE49-F238E27FC236}">
                <a16:creationId xmlns:a16="http://schemas.microsoft.com/office/drawing/2014/main" id="{CC008DCD-9161-3174-085D-90F24D14EB40}"/>
              </a:ext>
            </a:extLst>
          </p:cNvPr>
          <p:cNvSpPr/>
          <p:nvPr/>
        </p:nvSpPr>
        <p:spPr>
          <a:xfrm>
            <a:off x="725629" y="2453440"/>
            <a:ext cx="5375271" cy="3467926"/>
          </a:xfrm>
          <a:prstGeom prst="rect">
            <a:avLst/>
          </a:prstGeom>
          <a:solidFill>
            <a:schemeClr val="accent1">
              <a:lumMod val="20000"/>
              <a:lumOff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15" name="矩形 14">
            <a:extLst>
              <a:ext uri="{FF2B5EF4-FFF2-40B4-BE49-F238E27FC236}">
                <a16:creationId xmlns:a16="http://schemas.microsoft.com/office/drawing/2014/main" id="{65BA055B-233E-3300-E0B3-88976E350861}"/>
              </a:ext>
            </a:extLst>
          </p:cNvPr>
          <p:cNvSpPr/>
          <p:nvPr/>
        </p:nvSpPr>
        <p:spPr>
          <a:xfrm>
            <a:off x="6099568" y="2453440"/>
            <a:ext cx="5375271" cy="3467926"/>
          </a:xfrm>
          <a:prstGeom prst="rect">
            <a:avLst/>
          </a:prstGeom>
          <a:solidFill>
            <a:schemeClr val="accent2">
              <a:lumMod val="20000"/>
              <a:lumOff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20" name="文本框 19">
            <a:extLst>
              <a:ext uri="{FF2B5EF4-FFF2-40B4-BE49-F238E27FC236}">
                <a16:creationId xmlns:a16="http://schemas.microsoft.com/office/drawing/2014/main" id="{70485A3E-44DA-D06E-C394-31D67FD96FF1}"/>
              </a:ext>
            </a:extLst>
          </p:cNvPr>
          <p:cNvSpPr txBox="1"/>
          <p:nvPr/>
        </p:nvSpPr>
        <p:spPr>
          <a:xfrm>
            <a:off x="1178560" y="2862766"/>
            <a:ext cx="4469408" cy="2639312"/>
          </a:xfrm>
          <a:prstGeom prst="rect">
            <a:avLst/>
          </a:prstGeom>
          <a:noFill/>
        </p:spPr>
        <p:txBody>
          <a:bodyPr wrap="square" lIns="0" tIns="0" rIns="0" bIns="0" rtlCol="0" anchor="t">
            <a:spAutoFit/>
          </a:bodyPr>
          <a:lstStyle/>
          <a:p>
            <a:pPr marL="285750" indent="-285750" algn="l">
              <a:lnSpc>
                <a:spcPct val="120000"/>
              </a:lnSpc>
              <a:buFont typeface="Arial" panose="020B0604020202020204" pitchFamily="34" charset="0"/>
              <a:buChar char="•"/>
            </a:pPr>
            <a:r>
              <a:rPr lang="zh-CN" altLang="en-US" sz="1600" dirty="0">
                <a:solidFill>
                  <a:schemeClr val="accent2">
                    <a:lumMod val="50000"/>
                  </a:schemeClr>
                </a:solidFill>
                <a:latin typeface="+mn-ea"/>
              </a:rPr>
              <a:t>项目名称：输入正文</a:t>
            </a:r>
            <a:endParaRPr lang="en-US" altLang="zh-CN" sz="1600" dirty="0">
              <a:solidFill>
                <a:schemeClr val="accent2">
                  <a:lumMod val="50000"/>
                </a:schemeClr>
              </a:solidFill>
              <a:latin typeface="+mn-ea"/>
            </a:endParaRPr>
          </a:p>
          <a:p>
            <a:pPr marL="285750" indent="-285750" algn="l">
              <a:lnSpc>
                <a:spcPct val="120000"/>
              </a:lnSpc>
              <a:buFont typeface="Arial" panose="020B0604020202020204" pitchFamily="34" charset="0"/>
              <a:buChar char="•"/>
            </a:pPr>
            <a:endParaRPr lang="en-US" altLang="zh-CN" sz="1600" dirty="0">
              <a:solidFill>
                <a:schemeClr val="accent2">
                  <a:lumMod val="50000"/>
                </a:schemeClr>
              </a:solidFill>
              <a:effectLst/>
              <a:latin typeface="+mn-ea"/>
            </a:endParaRPr>
          </a:p>
          <a:p>
            <a:pPr marL="285750" indent="-285750" algn="l">
              <a:lnSpc>
                <a:spcPct val="120000"/>
              </a:lnSpc>
              <a:buFont typeface="Arial" panose="020B0604020202020204" pitchFamily="34" charset="0"/>
              <a:buChar char="•"/>
            </a:pPr>
            <a:r>
              <a:rPr lang="zh-CN" altLang="en-US" sz="1600" dirty="0">
                <a:solidFill>
                  <a:schemeClr val="accent2">
                    <a:lumMod val="50000"/>
                  </a:schemeClr>
                </a:solidFill>
                <a:effectLst/>
                <a:latin typeface="+mn-ea"/>
              </a:rPr>
              <a:t>项目经历：</a:t>
            </a:r>
            <a:r>
              <a:rPr lang="zh-CN" altLang="en-US" sz="1600" dirty="0">
                <a:solidFill>
                  <a:schemeClr val="accent2">
                    <a:lumMod val="50000"/>
                  </a:schemeClr>
                </a:solidFill>
                <a:latin typeface="+mn-ea"/>
              </a:rPr>
              <a:t>输入正文输入正文输入正文输入正文输入正文输入正文输入正文输入正文</a:t>
            </a:r>
            <a:endParaRPr lang="en-US" altLang="zh-CN" sz="1600" dirty="0">
              <a:solidFill>
                <a:schemeClr val="accent2">
                  <a:lumMod val="50000"/>
                </a:schemeClr>
              </a:solidFill>
              <a:effectLst/>
              <a:latin typeface="+mn-ea"/>
            </a:endParaRPr>
          </a:p>
          <a:p>
            <a:pPr marL="285750" indent="-285750" algn="l">
              <a:lnSpc>
                <a:spcPct val="120000"/>
              </a:lnSpc>
              <a:buFont typeface="Arial" panose="020B0604020202020204" pitchFamily="34" charset="0"/>
              <a:buChar char="•"/>
            </a:pPr>
            <a:endParaRPr lang="en-US" altLang="zh-CN" sz="1600" dirty="0">
              <a:solidFill>
                <a:schemeClr val="accent2">
                  <a:lumMod val="50000"/>
                </a:schemeClr>
              </a:solidFill>
              <a:latin typeface="+mn-ea"/>
            </a:endParaRPr>
          </a:p>
          <a:p>
            <a:pPr marL="285750" indent="-285750" algn="l">
              <a:lnSpc>
                <a:spcPct val="120000"/>
              </a:lnSpc>
              <a:buFont typeface="Arial" panose="020B0604020202020204" pitchFamily="34" charset="0"/>
              <a:buChar char="•"/>
            </a:pPr>
            <a:r>
              <a:rPr lang="zh-CN" altLang="en-US" sz="1600" dirty="0">
                <a:solidFill>
                  <a:schemeClr val="accent2">
                    <a:lumMod val="50000"/>
                  </a:schemeClr>
                </a:solidFill>
                <a:effectLst/>
                <a:latin typeface="+mn-ea"/>
              </a:rPr>
              <a:t>项目结果：</a:t>
            </a:r>
            <a:r>
              <a:rPr lang="zh-CN" altLang="en-US" sz="1600" dirty="0">
                <a:solidFill>
                  <a:schemeClr val="accent2">
                    <a:lumMod val="50000"/>
                  </a:schemeClr>
                </a:solidFill>
                <a:latin typeface="+mn-ea"/>
              </a:rPr>
              <a:t>输入正文输入正文输入正文输入</a:t>
            </a:r>
            <a:endParaRPr lang="en-US" altLang="zh-CN" sz="1600" dirty="0">
              <a:solidFill>
                <a:schemeClr val="accent2">
                  <a:lumMod val="50000"/>
                </a:schemeClr>
              </a:solidFill>
              <a:latin typeface="+mn-ea"/>
            </a:endParaRPr>
          </a:p>
          <a:p>
            <a:pPr marL="285750" indent="-285750" algn="l">
              <a:lnSpc>
                <a:spcPct val="120000"/>
              </a:lnSpc>
              <a:buFont typeface="Arial" panose="020B0604020202020204" pitchFamily="34" charset="0"/>
              <a:buChar char="•"/>
            </a:pPr>
            <a:endParaRPr lang="en-US" altLang="zh-CN" sz="1600" dirty="0">
              <a:solidFill>
                <a:schemeClr val="accent2">
                  <a:lumMod val="50000"/>
                </a:schemeClr>
              </a:solidFill>
              <a:latin typeface="+mn-ea"/>
            </a:endParaRPr>
          </a:p>
          <a:p>
            <a:pPr marL="285750" indent="-285750" algn="l">
              <a:lnSpc>
                <a:spcPct val="120000"/>
              </a:lnSpc>
              <a:buFont typeface="Arial" panose="020B0604020202020204" pitchFamily="34" charset="0"/>
              <a:buChar char="•"/>
            </a:pPr>
            <a:r>
              <a:rPr lang="zh-CN" altLang="en-US" sz="1600" dirty="0">
                <a:solidFill>
                  <a:schemeClr val="accent2">
                    <a:lumMod val="50000"/>
                  </a:schemeClr>
                </a:solidFill>
                <a:effectLst/>
                <a:latin typeface="+mn-ea"/>
              </a:rPr>
              <a:t>经验总结：</a:t>
            </a:r>
            <a:r>
              <a:rPr lang="zh-CN" altLang="en-US" sz="1600" dirty="0">
                <a:solidFill>
                  <a:schemeClr val="accent2">
                    <a:lumMod val="50000"/>
                  </a:schemeClr>
                </a:solidFill>
                <a:latin typeface="+mn-ea"/>
              </a:rPr>
              <a:t>输入正文输入正文输入正文输入正文输入正文输入正文输入正文</a:t>
            </a:r>
            <a:endParaRPr lang="en-US" altLang="zh-CN" sz="1600" dirty="0">
              <a:solidFill>
                <a:schemeClr val="accent2">
                  <a:lumMod val="50000"/>
                </a:schemeClr>
              </a:solidFill>
              <a:effectLst/>
              <a:latin typeface="+mn-ea"/>
            </a:endParaRPr>
          </a:p>
        </p:txBody>
      </p:sp>
      <p:sp>
        <p:nvSpPr>
          <p:cNvPr id="22" name="文本框 21">
            <a:extLst>
              <a:ext uri="{FF2B5EF4-FFF2-40B4-BE49-F238E27FC236}">
                <a16:creationId xmlns:a16="http://schemas.microsoft.com/office/drawing/2014/main" id="{F66A828E-57BC-7816-5B05-8BA601B7FCF7}"/>
              </a:ext>
            </a:extLst>
          </p:cNvPr>
          <p:cNvSpPr txBox="1"/>
          <p:nvPr/>
        </p:nvSpPr>
        <p:spPr>
          <a:xfrm>
            <a:off x="6552499" y="2862766"/>
            <a:ext cx="4469408" cy="2639312"/>
          </a:xfrm>
          <a:prstGeom prst="rect">
            <a:avLst/>
          </a:prstGeom>
          <a:noFill/>
        </p:spPr>
        <p:txBody>
          <a:bodyPr wrap="square" lIns="0" tIns="0" rIns="0" bIns="0" rtlCol="0" anchor="t">
            <a:spAutoFit/>
          </a:bodyPr>
          <a:lstStyle/>
          <a:p>
            <a:pPr marL="285750" indent="-285750" algn="l">
              <a:lnSpc>
                <a:spcPct val="120000"/>
              </a:lnSpc>
              <a:buFont typeface="Arial" panose="020B0604020202020204" pitchFamily="34" charset="0"/>
              <a:buChar char="•"/>
            </a:pPr>
            <a:r>
              <a:rPr lang="zh-CN" altLang="en-US" sz="1600" dirty="0">
                <a:solidFill>
                  <a:schemeClr val="accent1">
                    <a:lumMod val="50000"/>
                  </a:schemeClr>
                </a:solidFill>
                <a:latin typeface="+mn-ea"/>
              </a:rPr>
              <a:t>项目名称：输入正文</a:t>
            </a:r>
            <a:endParaRPr lang="en-US" altLang="zh-CN" sz="1600" dirty="0">
              <a:solidFill>
                <a:schemeClr val="accent1">
                  <a:lumMod val="50000"/>
                </a:schemeClr>
              </a:solidFill>
              <a:latin typeface="+mn-ea"/>
            </a:endParaRPr>
          </a:p>
          <a:p>
            <a:pPr marL="285750" indent="-285750" algn="l">
              <a:lnSpc>
                <a:spcPct val="120000"/>
              </a:lnSpc>
              <a:buFont typeface="Arial" panose="020B0604020202020204" pitchFamily="34" charset="0"/>
              <a:buChar char="•"/>
            </a:pPr>
            <a:endParaRPr lang="en-US" altLang="zh-CN" sz="1600" dirty="0">
              <a:solidFill>
                <a:schemeClr val="accent1">
                  <a:lumMod val="50000"/>
                </a:schemeClr>
              </a:solidFill>
              <a:effectLst/>
              <a:latin typeface="+mn-ea"/>
            </a:endParaRPr>
          </a:p>
          <a:p>
            <a:pPr marL="285750" indent="-285750" algn="l">
              <a:lnSpc>
                <a:spcPct val="120000"/>
              </a:lnSpc>
              <a:buFont typeface="Arial" panose="020B0604020202020204" pitchFamily="34" charset="0"/>
              <a:buChar char="•"/>
            </a:pPr>
            <a:r>
              <a:rPr lang="zh-CN" altLang="en-US" sz="1600" dirty="0">
                <a:solidFill>
                  <a:schemeClr val="accent1">
                    <a:lumMod val="50000"/>
                  </a:schemeClr>
                </a:solidFill>
                <a:effectLst/>
                <a:latin typeface="+mn-ea"/>
              </a:rPr>
              <a:t>项目经历：</a:t>
            </a:r>
            <a:r>
              <a:rPr lang="zh-CN" altLang="en-US" sz="1600" dirty="0">
                <a:solidFill>
                  <a:schemeClr val="accent1">
                    <a:lumMod val="50000"/>
                  </a:schemeClr>
                </a:solidFill>
                <a:latin typeface="+mn-ea"/>
              </a:rPr>
              <a:t>输入正文输入正文输入正文输入正文输入正文输入正文输入正文输入正文</a:t>
            </a:r>
            <a:endParaRPr lang="en-US" altLang="zh-CN" sz="1600" dirty="0">
              <a:solidFill>
                <a:schemeClr val="accent1">
                  <a:lumMod val="50000"/>
                </a:schemeClr>
              </a:solidFill>
              <a:effectLst/>
              <a:latin typeface="+mn-ea"/>
            </a:endParaRPr>
          </a:p>
          <a:p>
            <a:pPr marL="285750" indent="-285750" algn="l">
              <a:lnSpc>
                <a:spcPct val="120000"/>
              </a:lnSpc>
              <a:buFont typeface="Arial" panose="020B0604020202020204" pitchFamily="34" charset="0"/>
              <a:buChar char="•"/>
            </a:pPr>
            <a:endParaRPr lang="en-US" altLang="zh-CN" sz="1600" dirty="0">
              <a:solidFill>
                <a:schemeClr val="accent1">
                  <a:lumMod val="50000"/>
                </a:schemeClr>
              </a:solidFill>
              <a:latin typeface="+mn-ea"/>
            </a:endParaRPr>
          </a:p>
          <a:p>
            <a:pPr marL="285750" indent="-285750" algn="l">
              <a:lnSpc>
                <a:spcPct val="120000"/>
              </a:lnSpc>
              <a:buFont typeface="Arial" panose="020B0604020202020204" pitchFamily="34" charset="0"/>
              <a:buChar char="•"/>
            </a:pPr>
            <a:r>
              <a:rPr lang="zh-CN" altLang="en-US" sz="1600" dirty="0">
                <a:solidFill>
                  <a:schemeClr val="accent1">
                    <a:lumMod val="50000"/>
                  </a:schemeClr>
                </a:solidFill>
                <a:effectLst/>
                <a:latin typeface="+mn-ea"/>
              </a:rPr>
              <a:t>项目结果：</a:t>
            </a:r>
            <a:r>
              <a:rPr lang="zh-CN" altLang="en-US" sz="1600" dirty="0">
                <a:solidFill>
                  <a:schemeClr val="accent1">
                    <a:lumMod val="50000"/>
                  </a:schemeClr>
                </a:solidFill>
                <a:latin typeface="+mn-ea"/>
              </a:rPr>
              <a:t>输入正文输入正文输入正文输入</a:t>
            </a:r>
            <a:endParaRPr lang="en-US" altLang="zh-CN" sz="1600" dirty="0">
              <a:solidFill>
                <a:schemeClr val="accent1">
                  <a:lumMod val="50000"/>
                </a:schemeClr>
              </a:solidFill>
              <a:latin typeface="+mn-ea"/>
            </a:endParaRPr>
          </a:p>
          <a:p>
            <a:pPr marL="285750" indent="-285750" algn="l">
              <a:lnSpc>
                <a:spcPct val="120000"/>
              </a:lnSpc>
              <a:buFont typeface="Arial" panose="020B0604020202020204" pitchFamily="34" charset="0"/>
              <a:buChar char="•"/>
            </a:pPr>
            <a:endParaRPr lang="en-US" altLang="zh-CN" sz="1600" dirty="0">
              <a:solidFill>
                <a:schemeClr val="accent1">
                  <a:lumMod val="50000"/>
                </a:schemeClr>
              </a:solidFill>
              <a:latin typeface="+mn-ea"/>
            </a:endParaRPr>
          </a:p>
          <a:p>
            <a:pPr marL="285750" indent="-285750" algn="l">
              <a:lnSpc>
                <a:spcPct val="120000"/>
              </a:lnSpc>
              <a:buFont typeface="Arial" panose="020B0604020202020204" pitchFamily="34" charset="0"/>
              <a:buChar char="•"/>
            </a:pPr>
            <a:r>
              <a:rPr lang="zh-CN" altLang="en-US" sz="1600" dirty="0">
                <a:solidFill>
                  <a:schemeClr val="accent1">
                    <a:lumMod val="50000"/>
                  </a:schemeClr>
                </a:solidFill>
                <a:effectLst/>
                <a:latin typeface="+mn-ea"/>
              </a:rPr>
              <a:t>经验总结：</a:t>
            </a:r>
            <a:r>
              <a:rPr lang="zh-CN" altLang="en-US" sz="1600" dirty="0">
                <a:solidFill>
                  <a:schemeClr val="accent1">
                    <a:lumMod val="50000"/>
                  </a:schemeClr>
                </a:solidFill>
                <a:latin typeface="+mn-ea"/>
              </a:rPr>
              <a:t>输入正文输入正文输入正文输入正文输入正文输入正文输入正文</a:t>
            </a:r>
            <a:endParaRPr lang="en-US" altLang="zh-CN" sz="1600" dirty="0">
              <a:solidFill>
                <a:schemeClr val="accent1">
                  <a:lumMod val="50000"/>
                </a:schemeClr>
              </a:solidFill>
              <a:effectLst/>
              <a:latin typeface="+mn-ea"/>
            </a:endParaRPr>
          </a:p>
        </p:txBody>
      </p:sp>
    </p:spTree>
    <p:extLst>
      <p:ext uri="{BB962C8B-B14F-4D97-AF65-F5344CB8AC3E}">
        <p14:creationId xmlns:p14="http://schemas.microsoft.com/office/powerpoint/2010/main" val="22986514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670A598-5EBA-1409-044C-B9E4634F0BDF}"/>
              </a:ext>
            </a:extLst>
          </p:cNvPr>
          <p:cNvSpPr txBox="1"/>
          <p:nvPr/>
        </p:nvSpPr>
        <p:spPr>
          <a:xfrm>
            <a:off x="6096000" y="0"/>
            <a:ext cx="6096000" cy="50167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0" b="0" u="none" strike="noStrike" kern="1200" cap="none" spc="0" normalizeH="0" baseline="0" noProof="0" dirty="0">
                <a:ln>
                  <a:noFill/>
                </a:ln>
                <a:solidFill>
                  <a:schemeClr val="accent1">
                    <a:lumMod val="75000"/>
                    <a:alpha val="20000"/>
                  </a:schemeClr>
                </a:solidFill>
                <a:effectLst/>
                <a:uLnTx/>
                <a:uFillTx/>
                <a:latin typeface="+mj-ea"/>
                <a:ea typeface="+mj-ea"/>
                <a:cs typeface="+mn-cs"/>
              </a:rPr>
              <a:t>03</a:t>
            </a:r>
            <a:endParaRPr kumimoji="0" lang="zh-CN" altLang="en-US" sz="32000" b="0" u="none" strike="noStrike" kern="1200" cap="none" spc="0" normalizeH="0" baseline="0" noProof="0" dirty="0">
              <a:ln>
                <a:noFill/>
              </a:ln>
              <a:solidFill>
                <a:schemeClr val="accent1">
                  <a:lumMod val="75000"/>
                  <a:alpha val="20000"/>
                </a:schemeClr>
              </a:solidFill>
              <a:effectLst/>
              <a:uLnTx/>
              <a:uFillTx/>
              <a:latin typeface="+mj-ea"/>
              <a:ea typeface="+mj-ea"/>
              <a:cs typeface="+mn-cs"/>
            </a:endParaRPr>
          </a:p>
        </p:txBody>
      </p:sp>
      <p:cxnSp>
        <p:nvCxnSpPr>
          <p:cNvPr id="7" name="直接连接符 6">
            <a:extLst>
              <a:ext uri="{FF2B5EF4-FFF2-40B4-BE49-F238E27FC236}">
                <a16:creationId xmlns:a16="http://schemas.microsoft.com/office/drawing/2014/main" id="{E94EE988-0848-2617-4387-BD1305FC943B}"/>
              </a:ext>
            </a:extLst>
          </p:cNvPr>
          <p:cNvCxnSpPr>
            <a:cxnSpLocks/>
          </p:cNvCxnSpPr>
          <p:nvPr/>
        </p:nvCxnSpPr>
        <p:spPr>
          <a:xfrm>
            <a:off x="2596055" y="-73748"/>
            <a:ext cx="9659007" cy="65160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id="{F27648E5-A708-62C5-9CCD-EBA4B42B0FF6}"/>
              </a:ext>
            </a:extLst>
          </p:cNvPr>
          <p:cNvPicPr>
            <a:picLocks noChangeAspect="1"/>
          </p:cNvPicPr>
          <p:nvPr/>
        </p:nvPicPr>
        <p:blipFill rotWithShape="1">
          <a:blip r:embed="rId3" cstate="screen">
            <a:duotone>
              <a:schemeClr val="accent2">
                <a:shade val="45000"/>
                <a:satMod val="135000"/>
              </a:schemeClr>
              <a:prstClr val="white"/>
            </a:duotone>
            <a:extLst>
              <a:ext uri="{28A0092B-C50C-407E-A947-70E740481C1C}">
                <a14:useLocalDpi xmlns:a14="http://schemas.microsoft.com/office/drawing/2010/main"/>
              </a:ext>
            </a:extLst>
          </a:blip>
          <a:srcRect/>
          <a:stretch/>
        </p:blipFill>
        <p:spPr>
          <a:xfrm flipH="1">
            <a:off x="-1" y="0"/>
            <a:ext cx="12191998" cy="6858000"/>
          </a:xfrm>
          <a:prstGeom prst="rect">
            <a:avLst/>
          </a:prstGeom>
        </p:spPr>
      </p:pic>
      <p:sp>
        <p:nvSpPr>
          <p:cNvPr id="3" name="文本框 2">
            <a:extLst>
              <a:ext uri="{FF2B5EF4-FFF2-40B4-BE49-F238E27FC236}">
                <a16:creationId xmlns:a16="http://schemas.microsoft.com/office/drawing/2014/main" id="{78D8E13F-4B68-8392-1769-FA4E33AD0924}"/>
              </a:ext>
            </a:extLst>
          </p:cNvPr>
          <p:cNvSpPr txBox="1"/>
          <p:nvPr/>
        </p:nvSpPr>
        <p:spPr>
          <a:xfrm>
            <a:off x="7845466" y="2849593"/>
            <a:ext cx="4086691" cy="923330"/>
          </a:xfrm>
          <a:prstGeom prst="rect">
            <a:avLst/>
          </a:prstGeom>
          <a:noFill/>
          <a:effectLst/>
        </p:spPr>
        <p:txBody>
          <a:bodyPr wrap="square" lIns="0" tIns="0" rIns="0" bIns="0" rtlCol="0" anchor="t">
            <a:spAutoFit/>
          </a:bodyPr>
          <a:lstStyle>
            <a:defPPr>
              <a:defRPr lang="zh-CN"/>
            </a:defPPr>
            <a:lvl1pPr algn="ctr">
              <a:defRPr sz="6000" spc="600">
                <a:solidFill>
                  <a:schemeClr val="accent2"/>
                </a:solidFill>
                <a:effectLst>
                  <a:outerShdw blurRad="190500" dist="50800" algn="l" rotWithShape="0">
                    <a:schemeClr val="accent2">
                      <a:lumMod val="50000"/>
                      <a:alpha val="45000"/>
                    </a:schemeClr>
                  </a:outerShdw>
                </a:effectLst>
                <a:latin typeface="+mj-ea"/>
                <a:ea typeface="+mj-ea"/>
                <a:cs typeface="Dubai" panose="020B0604020202020204" pitchFamily="34" charset="-78"/>
              </a:defRPr>
            </a:lvl1pPr>
          </a:lstStyle>
          <a:p>
            <a:r>
              <a:rPr lang="zh-CN" altLang="en-US" dirty="0">
                <a:effectLst/>
              </a:rPr>
              <a:t>问题分析</a:t>
            </a:r>
          </a:p>
        </p:txBody>
      </p:sp>
    </p:spTree>
    <p:extLst>
      <p:ext uri="{BB962C8B-B14F-4D97-AF65-F5344CB8AC3E}">
        <p14:creationId xmlns:p14="http://schemas.microsoft.com/office/powerpoint/2010/main" val="3851611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E6B5597-D970-DE6C-A7D7-4051B13B0B96}"/>
              </a:ext>
            </a:extLst>
          </p:cNvPr>
          <p:cNvSpPr txBox="1"/>
          <p:nvPr/>
        </p:nvSpPr>
        <p:spPr>
          <a:xfrm>
            <a:off x="4741630" y="283748"/>
            <a:ext cx="2708740" cy="553998"/>
          </a:xfrm>
          <a:prstGeom prst="rect">
            <a:avLst/>
          </a:prstGeom>
          <a:noFill/>
          <a:effectLst/>
        </p:spPr>
        <p:txBody>
          <a:bodyPr wrap="square" lIns="0" tIns="0" rIns="0" bIns="0" rtlCol="0" anchor="t">
            <a:spAutoFit/>
          </a:bodyPr>
          <a:lstStyle>
            <a:defPPr>
              <a:defRPr lang="zh-CN"/>
            </a:defPPr>
            <a:lvl1pPr algn="ctr">
              <a:defRPr sz="3600" spc="600">
                <a:gradFill>
                  <a:gsLst>
                    <a:gs pos="100000">
                      <a:schemeClr val="accent2">
                        <a:lumMod val="60000"/>
                        <a:lumOff val="40000"/>
                      </a:schemeClr>
                    </a:gs>
                    <a:gs pos="0">
                      <a:schemeClr val="accent2">
                        <a:lumMod val="50000"/>
                      </a:schemeClr>
                    </a:gs>
                    <a:gs pos="50000">
                      <a:schemeClr val="accent2"/>
                    </a:gs>
                  </a:gsLst>
                  <a:lin ang="13500000" scaled="1"/>
                </a:gradFill>
                <a:latin typeface="+mj-ea"/>
                <a:ea typeface="+mj-ea"/>
                <a:cs typeface="Dubai" panose="020B0604020202020204" pitchFamily="34" charset="-78"/>
              </a:defRPr>
            </a:lvl1pPr>
          </a:lstStyle>
          <a:p>
            <a:r>
              <a:rPr lang="zh-CN" altLang="en-US" dirty="0"/>
              <a:t>存在问题</a:t>
            </a:r>
          </a:p>
        </p:txBody>
      </p:sp>
      <p:sp>
        <p:nvSpPr>
          <p:cNvPr id="4" name="矩形 3">
            <a:extLst>
              <a:ext uri="{FF2B5EF4-FFF2-40B4-BE49-F238E27FC236}">
                <a16:creationId xmlns:a16="http://schemas.microsoft.com/office/drawing/2014/main" id="{D40679E4-D958-A174-F55D-E81B666ED582}"/>
              </a:ext>
            </a:extLst>
          </p:cNvPr>
          <p:cNvSpPr/>
          <p:nvPr/>
        </p:nvSpPr>
        <p:spPr>
          <a:xfrm flipH="1" flipV="1">
            <a:off x="6185748" y="1377679"/>
            <a:ext cx="2520000" cy="3960000"/>
          </a:xfrm>
          <a:prstGeom prst="rect">
            <a:avLst/>
          </a:prstGeom>
          <a:solidFill>
            <a:schemeClr val="bg1"/>
          </a:solidFill>
          <a:ln>
            <a:noFill/>
          </a:ln>
          <a:effectLst>
            <a:outerShdw blurRad="381000" sx="101000" sy="101000" algn="ctr" rotWithShape="0">
              <a:schemeClr val="tx1">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ctr" latinLnBrk="0" hangingPunct="1">
              <a:lnSpc>
                <a:spcPct val="130000"/>
              </a:lnSpc>
              <a:spcBef>
                <a:spcPts val="0"/>
              </a:spcBef>
              <a:spcAft>
                <a:spcPts val="0"/>
              </a:spcAft>
              <a:buClrTx/>
              <a:buSzTx/>
              <a:buFontTx/>
              <a:buNone/>
              <a:tabLst/>
              <a:defRPr/>
            </a:pPr>
            <a:endParaRPr kumimoji="0" lang="zh-CN" altLang="zh-CN"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6" name="矩形: 单圆角 5">
            <a:extLst>
              <a:ext uri="{FF2B5EF4-FFF2-40B4-BE49-F238E27FC236}">
                <a16:creationId xmlns:a16="http://schemas.microsoft.com/office/drawing/2014/main" id="{A0B8630D-365C-6EE6-8556-FA1AC1C7A351}"/>
              </a:ext>
            </a:extLst>
          </p:cNvPr>
          <p:cNvSpPr/>
          <p:nvPr/>
        </p:nvSpPr>
        <p:spPr>
          <a:xfrm flipV="1">
            <a:off x="8882333" y="1377679"/>
            <a:ext cx="2520000" cy="3960000"/>
          </a:xfrm>
          <a:prstGeom prst="round1Rect">
            <a:avLst/>
          </a:prstGeom>
          <a:solidFill>
            <a:schemeClr val="bg1"/>
          </a:solidFill>
          <a:ln>
            <a:noFill/>
          </a:ln>
          <a:effectLst>
            <a:outerShdw blurRad="381000" sx="101000" sy="101000" algn="ctr" rotWithShape="0">
              <a:schemeClr val="tx1">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ctr" latinLnBrk="0" hangingPunct="1">
              <a:lnSpc>
                <a:spcPct val="130000"/>
              </a:lnSpc>
              <a:spcBef>
                <a:spcPts val="0"/>
              </a:spcBef>
              <a:spcAft>
                <a:spcPts val="0"/>
              </a:spcAft>
              <a:buClrTx/>
              <a:buSzTx/>
              <a:buFontTx/>
              <a:buNone/>
              <a:tabLst/>
              <a:defRPr/>
            </a:pPr>
            <a:endParaRPr kumimoji="0" lang="zh-CN" altLang="zh-CN"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8" name="矩形 7">
            <a:extLst>
              <a:ext uri="{FF2B5EF4-FFF2-40B4-BE49-F238E27FC236}">
                <a16:creationId xmlns:a16="http://schemas.microsoft.com/office/drawing/2014/main" id="{C9E9BB21-6FC6-EC3D-C021-94AFC0F80A13}"/>
              </a:ext>
            </a:extLst>
          </p:cNvPr>
          <p:cNvSpPr/>
          <p:nvPr/>
        </p:nvSpPr>
        <p:spPr>
          <a:xfrm flipV="1">
            <a:off x="3491156" y="1377679"/>
            <a:ext cx="2520000" cy="3960000"/>
          </a:xfrm>
          <a:prstGeom prst="rect">
            <a:avLst/>
          </a:prstGeom>
          <a:solidFill>
            <a:schemeClr val="bg1"/>
          </a:solidFill>
          <a:ln>
            <a:noFill/>
          </a:ln>
          <a:effectLst>
            <a:outerShdw blurRad="381000" sx="101000" sy="101000" algn="ctr" rotWithShape="0">
              <a:schemeClr val="tx1">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ctr"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0" name="矩形: 单圆角 9">
            <a:extLst>
              <a:ext uri="{FF2B5EF4-FFF2-40B4-BE49-F238E27FC236}">
                <a16:creationId xmlns:a16="http://schemas.microsoft.com/office/drawing/2014/main" id="{A9FCE812-2168-8C8B-9701-495B18999F0F}"/>
              </a:ext>
            </a:extLst>
          </p:cNvPr>
          <p:cNvSpPr/>
          <p:nvPr/>
        </p:nvSpPr>
        <p:spPr>
          <a:xfrm flipH="1">
            <a:off x="794006" y="1377679"/>
            <a:ext cx="2520000" cy="3960000"/>
          </a:xfrm>
          <a:prstGeom prst="round1Rect">
            <a:avLst/>
          </a:prstGeom>
          <a:solidFill>
            <a:schemeClr val="bg1"/>
          </a:solidFill>
          <a:ln>
            <a:noFill/>
          </a:ln>
          <a:effectLst>
            <a:outerShdw blurRad="381000" sx="101000" sy="101000" algn="ctr" rotWithShape="0">
              <a:schemeClr val="tx1">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ctr"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12" name="文本框 11">
            <a:extLst>
              <a:ext uri="{FF2B5EF4-FFF2-40B4-BE49-F238E27FC236}">
                <a16:creationId xmlns:a16="http://schemas.microsoft.com/office/drawing/2014/main" id="{84A85A10-F3AB-7354-DEA1-0607A554F23E}"/>
              </a:ext>
            </a:extLst>
          </p:cNvPr>
          <p:cNvSpPr txBox="1"/>
          <p:nvPr/>
        </p:nvSpPr>
        <p:spPr>
          <a:xfrm>
            <a:off x="800454" y="2752153"/>
            <a:ext cx="2507104" cy="572464"/>
          </a:xfrm>
          <a:prstGeom prst="rect">
            <a:avLst/>
          </a:prstGeom>
          <a:noFill/>
        </p:spPr>
        <p:txBody>
          <a:bodyPr wrap="square">
            <a:spAutoFit/>
          </a:body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2">
                    <a:lumMod val="75000"/>
                  </a:schemeClr>
                </a:solidFill>
                <a:effectLst/>
                <a:uLnTx/>
                <a:uFillTx/>
                <a:latin typeface="+mj-ea"/>
                <a:ea typeface="+mj-ea"/>
                <a:cs typeface="+mn-cs"/>
              </a:rPr>
              <a:t>小标题一</a:t>
            </a:r>
            <a:endParaRPr kumimoji="0" lang="en-US" altLang="zh-CN" sz="2400" b="0" i="0" u="none" strike="noStrike" kern="1200" cap="none" spc="0" normalizeH="0" baseline="0" noProof="0" dirty="0">
              <a:ln>
                <a:noFill/>
              </a:ln>
              <a:solidFill>
                <a:schemeClr val="accent2">
                  <a:lumMod val="75000"/>
                </a:schemeClr>
              </a:solidFill>
              <a:effectLst/>
              <a:uLnTx/>
              <a:uFillTx/>
              <a:latin typeface="+mj-ea"/>
              <a:ea typeface="+mj-ea"/>
              <a:cs typeface="+mn-cs"/>
            </a:endParaRPr>
          </a:p>
        </p:txBody>
      </p:sp>
      <p:sp>
        <p:nvSpPr>
          <p:cNvPr id="13" name="文本框 12">
            <a:extLst>
              <a:ext uri="{FF2B5EF4-FFF2-40B4-BE49-F238E27FC236}">
                <a16:creationId xmlns:a16="http://schemas.microsoft.com/office/drawing/2014/main" id="{D97A3DAC-8190-C54E-A200-50EF1B1A2ACC}"/>
              </a:ext>
            </a:extLst>
          </p:cNvPr>
          <p:cNvSpPr txBox="1"/>
          <p:nvPr/>
        </p:nvSpPr>
        <p:spPr>
          <a:xfrm>
            <a:off x="974006" y="3429000"/>
            <a:ext cx="2160000" cy="1372683"/>
          </a:xfrm>
          <a:prstGeom prst="rect">
            <a:avLst/>
          </a:prstGeom>
          <a:noFill/>
        </p:spPr>
        <p:txBody>
          <a:bodyPr wrap="square">
            <a:spAutoFit/>
          </a:bodyPr>
          <a:lstStyle/>
          <a:p>
            <a:pPr algn="just" fontAlgn="ctr">
              <a:lnSpc>
                <a:spcPct val="130000"/>
              </a:lnSpc>
              <a:defRPr/>
            </a:pPr>
            <a:r>
              <a:rPr kumimoji="0" lang="zh-CN" altLang="en-US" sz="1600" b="0" i="0" u="none" strike="noStrike" kern="1200" cap="none" spc="0" normalizeH="0" baseline="0" noProof="0" dirty="0">
                <a:ln>
                  <a:noFill/>
                </a:ln>
                <a:solidFill>
                  <a:schemeClr val="accent2"/>
                </a:solidFill>
                <a:effectLst/>
                <a:uLnTx/>
                <a:uFillTx/>
                <a:latin typeface="+mn-ea"/>
                <a:cs typeface="+mn-cs"/>
              </a:rPr>
              <a:t>这里输入正文这里输入正文这里输入正文</a:t>
            </a:r>
            <a:endParaRPr kumimoji="0" lang="en-US" altLang="zh-CN" sz="1600" b="0" i="0" u="none" strike="noStrike" kern="1200" cap="none" spc="0" normalizeH="0" baseline="0" noProof="0" dirty="0">
              <a:ln>
                <a:noFill/>
              </a:ln>
              <a:solidFill>
                <a:schemeClr val="accent2"/>
              </a:solidFill>
              <a:effectLst/>
              <a:uLnTx/>
              <a:uFillTx/>
              <a:latin typeface="+mn-ea"/>
              <a:cs typeface="+mn-cs"/>
            </a:endParaRPr>
          </a:p>
          <a:p>
            <a:pPr algn="just" fontAlgn="ctr">
              <a:lnSpc>
                <a:spcPct val="130000"/>
              </a:lnSpc>
              <a:defRPr/>
            </a:pPr>
            <a:r>
              <a:rPr kumimoji="0" lang="zh-CN" altLang="en-US" sz="1600" b="0" i="0" u="none" strike="noStrike" kern="1200" cap="none" spc="0" normalizeH="0" baseline="0" noProof="0" dirty="0">
                <a:ln>
                  <a:noFill/>
                </a:ln>
                <a:solidFill>
                  <a:schemeClr val="accent2"/>
                </a:solidFill>
                <a:effectLst/>
                <a:uLnTx/>
                <a:uFillTx/>
                <a:latin typeface="+mn-ea"/>
                <a:cs typeface="+mn-cs"/>
              </a:rPr>
              <a:t>这里输入正文这里输入正文这里输入正文</a:t>
            </a:r>
            <a:endParaRPr kumimoji="0" lang="en-US" altLang="zh-CN" sz="1600" b="0" i="0" u="none" strike="noStrike" kern="1200" cap="none" spc="0" normalizeH="0" baseline="0" noProof="0" dirty="0">
              <a:ln>
                <a:noFill/>
              </a:ln>
              <a:solidFill>
                <a:schemeClr val="accent2"/>
              </a:solidFill>
              <a:effectLst/>
              <a:uLnTx/>
              <a:uFillTx/>
              <a:latin typeface="+mn-ea"/>
              <a:cs typeface="+mn-cs"/>
            </a:endParaRPr>
          </a:p>
        </p:txBody>
      </p:sp>
      <p:sp>
        <p:nvSpPr>
          <p:cNvPr id="16" name="文本框 15">
            <a:extLst>
              <a:ext uri="{FF2B5EF4-FFF2-40B4-BE49-F238E27FC236}">
                <a16:creationId xmlns:a16="http://schemas.microsoft.com/office/drawing/2014/main" id="{51281F83-5439-E517-C7AB-DE5A9A7F473A}"/>
              </a:ext>
            </a:extLst>
          </p:cNvPr>
          <p:cNvSpPr txBox="1"/>
          <p:nvPr/>
        </p:nvSpPr>
        <p:spPr>
          <a:xfrm>
            <a:off x="3924508" y="2752153"/>
            <a:ext cx="1653296" cy="572464"/>
          </a:xfrm>
          <a:prstGeom prst="rect">
            <a:avLst/>
          </a:prstGeom>
          <a:noFill/>
        </p:spPr>
        <p:txBody>
          <a:bodyPr wrap="square">
            <a:spAutoFit/>
          </a:body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2">
                    <a:lumMod val="75000"/>
                  </a:schemeClr>
                </a:solidFill>
                <a:effectLst/>
                <a:uLnTx/>
                <a:uFillTx/>
                <a:latin typeface="+mj-ea"/>
                <a:ea typeface="+mj-ea"/>
                <a:cs typeface="+mn-cs"/>
              </a:rPr>
              <a:t>小标题二</a:t>
            </a:r>
            <a:endParaRPr kumimoji="0" lang="en-US" altLang="zh-CN" sz="2400" b="0" i="0" u="none" strike="noStrike" kern="1200" cap="none" spc="0" normalizeH="0" baseline="0" noProof="0" dirty="0">
              <a:ln>
                <a:noFill/>
              </a:ln>
              <a:solidFill>
                <a:schemeClr val="accent2">
                  <a:lumMod val="75000"/>
                </a:schemeClr>
              </a:solidFill>
              <a:effectLst/>
              <a:uLnTx/>
              <a:uFillTx/>
              <a:latin typeface="+mj-ea"/>
              <a:ea typeface="+mj-ea"/>
              <a:cs typeface="+mn-cs"/>
            </a:endParaRPr>
          </a:p>
        </p:txBody>
      </p:sp>
      <p:sp>
        <p:nvSpPr>
          <p:cNvPr id="20" name="文本框 19">
            <a:extLst>
              <a:ext uri="{FF2B5EF4-FFF2-40B4-BE49-F238E27FC236}">
                <a16:creationId xmlns:a16="http://schemas.microsoft.com/office/drawing/2014/main" id="{68932B3D-1D7E-F851-DE37-FF7297B6165F}"/>
              </a:ext>
            </a:extLst>
          </p:cNvPr>
          <p:cNvSpPr txBox="1"/>
          <p:nvPr/>
        </p:nvSpPr>
        <p:spPr>
          <a:xfrm>
            <a:off x="6195175" y="2752153"/>
            <a:ext cx="2501146" cy="572464"/>
          </a:xfrm>
          <a:prstGeom prst="rect">
            <a:avLst/>
          </a:prstGeom>
          <a:noFill/>
        </p:spPr>
        <p:txBody>
          <a:bodyPr wrap="square">
            <a:spAutoFit/>
          </a:body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2">
                    <a:lumMod val="75000"/>
                  </a:schemeClr>
                </a:solidFill>
                <a:effectLst/>
                <a:uLnTx/>
                <a:uFillTx/>
                <a:latin typeface="+mj-ea"/>
                <a:ea typeface="+mj-ea"/>
                <a:cs typeface="+mn-cs"/>
              </a:rPr>
              <a:t>小标题三</a:t>
            </a:r>
            <a:endParaRPr kumimoji="0" lang="en-US" altLang="zh-CN" sz="2400" b="0" i="0" u="none" strike="noStrike" kern="1200" cap="none" spc="0" normalizeH="0" baseline="0" noProof="0" dirty="0">
              <a:ln>
                <a:noFill/>
              </a:ln>
              <a:solidFill>
                <a:schemeClr val="accent2">
                  <a:lumMod val="75000"/>
                </a:schemeClr>
              </a:solidFill>
              <a:effectLst/>
              <a:uLnTx/>
              <a:uFillTx/>
              <a:latin typeface="+mj-ea"/>
              <a:ea typeface="+mj-ea"/>
              <a:cs typeface="+mn-cs"/>
            </a:endParaRPr>
          </a:p>
        </p:txBody>
      </p:sp>
      <p:sp>
        <p:nvSpPr>
          <p:cNvPr id="24" name="文本框 23">
            <a:extLst>
              <a:ext uri="{FF2B5EF4-FFF2-40B4-BE49-F238E27FC236}">
                <a16:creationId xmlns:a16="http://schemas.microsoft.com/office/drawing/2014/main" id="{4E414CA8-7988-F759-463B-7C4D5C029EC6}"/>
              </a:ext>
            </a:extLst>
          </p:cNvPr>
          <p:cNvSpPr txBox="1"/>
          <p:nvPr/>
        </p:nvSpPr>
        <p:spPr>
          <a:xfrm>
            <a:off x="8882333" y="2752153"/>
            <a:ext cx="2520000" cy="572464"/>
          </a:xfrm>
          <a:prstGeom prst="rect">
            <a:avLst/>
          </a:prstGeom>
          <a:noFill/>
        </p:spPr>
        <p:txBody>
          <a:bodyPr wrap="square">
            <a:spAutoFit/>
          </a:body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2">
                    <a:lumMod val="75000"/>
                  </a:schemeClr>
                </a:solidFill>
                <a:effectLst/>
                <a:uLnTx/>
                <a:uFillTx/>
                <a:latin typeface="+mj-ea"/>
                <a:ea typeface="+mj-ea"/>
                <a:cs typeface="+mn-cs"/>
              </a:rPr>
              <a:t>小标题四</a:t>
            </a:r>
            <a:endParaRPr kumimoji="0" lang="en-US" altLang="zh-CN" sz="2400" b="0" i="0" u="none" strike="noStrike" kern="1200" cap="none" spc="0" normalizeH="0" baseline="0" noProof="0" dirty="0">
              <a:ln>
                <a:noFill/>
              </a:ln>
              <a:solidFill>
                <a:schemeClr val="accent2">
                  <a:lumMod val="75000"/>
                </a:schemeClr>
              </a:solidFill>
              <a:effectLst/>
              <a:uLnTx/>
              <a:uFillTx/>
              <a:latin typeface="+mj-ea"/>
              <a:ea typeface="+mj-ea"/>
              <a:cs typeface="+mn-cs"/>
            </a:endParaRPr>
          </a:p>
        </p:txBody>
      </p:sp>
      <p:sp>
        <p:nvSpPr>
          <p:cNvPr id="28" name="矩形: 圆角 27">
            <a:extLst>
              <a:ext uri="{FF2B5EF4-FFF2-40B4-BE49-F238E27FC236}">
                <a16:creationId xmlns:a16="http://schemas.microsoft.com/office/drawing/2014/main" id="{12D6D218-6313-3F42-CF3D-1AA166DA9F06}"/>
              </a:ext>
            </a:extLst>
          </p:cNvPr>
          <p:cNvSpPr/>
          <p:nvPr/>
        </p:nvSpPr>
        <p:spPr>
          <a:xfrm>
            <a:off x="1351885" y="5102669"/>
            <a:ext cx="1404242" cy="412421"/>
          </a:xfrm>
          <a:prstGeom prst="roundRect">
            <a:avLst>
              <a:gd name="adj" fmla="val 50000"/>
            </a:avLst>
          </a:prstGeom>
          <a:solidFill>
            <a:schemeClr val="accent4"/>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29" name="矩形: 圆角 28">
            <a:extLst>
              <a:ext uri="{FF2B5EF4-FFF2-40B4-BE49-F238E27FC236}">
                <a16:creationId xmlns:a16="http://schemas.microsoft.com/office/drawing/2014/main" id="{EBD0D509-3730-C03E-E0D1-C8B6E033729B}"/>
              </a:ext>
            </a:extLst>
          </p:cNvPr>
          <p:cNvSpPr/>
          <p:nvPr/>
        </p:nvSpPr>
        <p:spPr>
          <a:xfrm>
            <a:off x="4049035" y="5102669"/>
            <a:ext cx="1404242" cy="412421"/>
          </a:xfrm>
          <a:prstGeom prst="roundRect">
            <a:avLst>
              <a:gd name="adj" fmla="val 50000"/>
            </a:avLst>
          </a:prstGeom>
          <a:solidFill>
            <a:schemeClr val="accent4"/>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0" name="矩形: 圆角 29">
            <a:extLst>
              <a:ext uri="{FF2B5EF4-FFF2-40B4-BE49-F238E27FC236}">
                <a16:creationId xmlns:a16="http://schemas.microsoft.com/office/drawing/2014/main" id="{E0E5FF5B-E2D8-CD9D-34D8-93BF9C44466F}"/>
              </a:ext>
            </a:extLst>
          </p:cNvPr>
          <p:cNvSpPr/>
          <p:nvPr/>
        </p:nvSpPr>
        <p:spPr>
          <a:xfrm>
            <a:off x="6743627" y="5102669"/>
            <a:ext cx="1404242" cy="412421"/>
          </a:xfrm>
          <a:prstGeom prst="roundRect">
            <a:avLst>
              <a:gd name="adj" fmla="val 50000"/>
            </a:avLst>
          </a:prstGeom>
          <a:solidFill>
            <a:schemeClr val="accent4"/>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31" name="矩形: 圆角 30">
            <a:extLst>
              <a:ext uri="{FF2B5EF4-FFF2-40B4-BE49-F238E27FC236}">
                <a16:creationId xmlns:a16="http://schemas.microsoft.com/office/drawing/2014/main" id="{F21D54EA-E673-3324-6C1A-1D836F5F7077}"/>
              </a:ext>
            </a:extLst>
          </p:cNvPr>
          <p:cNvSpPr/>
          <p:nvPr/>
        </p:nvSpPr>
        <p:spPr>
          <a:xfrm>
            <a:off x="9440212" y="5102669"/>
            <a:ext cx="1404242" cy="412421"/>
          </a:xfrm>
          <a:prstGeom prst="roundRect">
            <a:avLst>
              <a:gd name="adj" fmla="val 50000"/>
            </a:avLst>
          </a:prstGeom>
          <a:solidFill>
            <a:schemeClr val="accent4"/>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32" name="文本框 31">
            <a:extLst>
              <a:ext uri="{FF2B5EF4-FFF2-40B4-BE49-F238E27FC236}">
                <a16:creationId xmlns:a16="http://schemas.microsoft.com/office/drawing/2014/main" id="{643CA4D0-F374-6223-38CF-A47317908A3A}"/>
              </a:ext>
            </a:extLst>
          </p:cNvPr>
          <p:cNvSpPr txBox="1"/>
          <p:nvPr/>
        </p:nvSpPr>
        <p:spPr>
          <a:xfrm>
            <a:off x="1298356" y="5139603"/>
            <a:ext cx="1511300" cy="338554"/>
          </a:xfrm>
          <a:prstGeom prst="rect">
            <a:avLst/>
          </a:prstGeom>
          <a:noFill/>
        </p:spPr>
        <p:txBody>
          <a:bodyPr wrap="square">
            <a:spAutoFit/>
          </a:bodyPr>
          <a:lstStyle>
            <a:defPPr>
              <a:defRPr lang="zh-CN"/>
            </a:defPPr>
            <a:lvl1pPr marR="0" lvl="0" indent="0" algn="ctr" fontAlgn="ctr">
              <a:lnSpc>
                <a:spcPct val="100000"/>
              </a:lnSpc>
              <a:spcBef>
                <a:spcPts val="0"/>
              </a:spcBef>
              <a:spcAft>
                <a:spcPts val="0"/>
              </a:spcAft>
              <a:buClrTx/>
              <a:buSzTx/>
              <a:buFontTx/>
              <a:buNone/>
              <a:tabLst/>
              <a:defRPr sz="1600">
                <a:solidFill>
                  <a:schemeClr val="accent2"/>
                </a:solidFill>
                <a:latin typeface="苹方 中等" panose="020B0400000000000000" pitchFamily="34" charset="-122"/>
                <a:ea typeface="苹方 中等" panose="020B0400000000000000" pitchFamily="34" charset="-122"/>
              </a:defRPr>
            </a:lvl1pPr>
          </a:lstStyle>
          <a:p>
            <a:r>
              <a:rPr lang="zh-CN" altLang="en-US" dirty="0">
                <a:solidFill>
                  <a:schemeClr val="accent1">
                    <a:lumMod val="50000"/>
                  </a:schemeClr>
                </a:solidFill>
                <a:latin typeface="+mj-ea"/>
                <a:ea typeface="+mj-ea"/>
              </a:rPr>
              <a:t>问题一</a:t>
            </a:r>
            <a:endParaRPr lang="zh-CN" altLang="zh-CN" dirty="0">
              <a:solidFill>
                <a:schemeClr val="accent1">
                  <a:lumMod val="50000"/>
                </a:schemeClr>
              </a:solidFill>
              <a:latin typeface="+mj-ea"/>
              <a:ea typeface="+mj-ea"/>
            </a:endParaRPr>
          </a:p>
        </p:txBody>
      </p:sp>
      <p:sp>
        <p:nvSpPr>
          <p:cNvPr id="33" name="文本框 32">
            <a:extLst>
              <a:ext uri="{FF2B5EF4-FFF2-40B4-BE49-F238E27FC236}">
                <a16:creationId xmlns:a16="http://schemas.microsoft.com/office/drawing/2014/main" id="{F9592ED0-E55F-A3B7-3542-9A37515726D4}"/>
              </a:ext>
            </a:extLst>
          </p:cNvPr>
          <p:cNvSpPr txBox="1"/>
          <p:nvPr/>
        </p:nvSpPr>
        <p:spPr>
          <a:xfrm>
            <a:off x="4122506" y="5139602"/>
            <a:ext cx="1257300" cy="338554"/>
          </a:xfrm>
          <a:prstGeom prst="rect">
            <a:avLst/>
          </a:prstGeom>
          <a:noFill/>
        </p:spPr>
        <p:txBody>
          <a:bodyPr wrap="square">
            <a:spAutoFit/>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600" dirty="0">
                <a:solidFill>
                  <a:schemeClr val="accent1">
                    <a:lumMod val="50000"/>
                  </a:schemeClr>
                </a:solidFill>
                <a:latin typeface="+mj-ea"/>
                <a:ea typeface="+mj-ea"/>
              </a:rPr>
              <a:t>问题二</a:t>
            </a:r>
            <a:endParaRPr kumimoji="0" lang="zh-CN" altLang="zh-CN" sz="1600" b="0" i="0" u="none" strike="noStrike" kern="1200" cap="none" spc="0" normalizeH="0" baseline="0" noProof="0" dirty="0">
              <a:ln>
                <a:noFill/>
              </a:ln>
              <a:solidFill>
                <a:schemeClr val="accent1">
                  <a:lumMod val="50000"/>
                </a:schemeClr>
              </a:solidFill>
              <a:effectLst/>
              <a:uLnTx/>
              <a:uFillTx/>
              <a:latin typeface="+mj-ea"/>
              <a:ea typeface="+mj-ea"/>
              <a:cs typeface="+mn-cs"/>
            </a:endParaRPr>
          </a:p>
        </p:txBody>
      </p:sp>
      <p:sp>
        <p:nvSpPr>
          <p:cNvPr id="34" name="文本框 33">
            <a:extLst>
              <a:ext uri="{FF2B5EF4-FFF2-40B4-BE49-F238E27FC236}">
                <a16:creationId xmlns:a16="http://schemas.microsoft.com/office/drawing/2014/main" id="{B8FCD6AB-58D8-BD0A-F2A1-403769EC08E6}"/>
              </a:ext>
            </a:extLst>
          </p:cNvPr>
          <p:cNvSpPr txBox="1"/>
          <p:nvPr/>
        </p:nvSpPr>
        <p:spPr>
          <a:xfrm>
            <a:off x="6778998" y="5139603"/>
            <a:ext cx="1333500" cy="338554"/>
          </a:xfrm>
          <a:prstGeom prst="rect">
            <a:avLst/>
          </a:prstGeom>
          <a:noFill/>
        </p:spPr>
        <p:txBody>
          <a:bodyPr wrap="square">
            <a:spAutoFit/>
          </a:bodyPr>
          <a:lstStyle>
            <a:defPPr>
              <a:defRPr lang="zh-CN"/>
            </a:defPPr>
            <a:lvl1pPr marR="0" lvl="0" indent="0" algn="ctr" fontAlgn="ctr">
              <a:lnSpc>
                <a:spcPct val="100000"/>
              </a:lnSpc>
              <a:spcBef>
                <a:spcPts val="0"/>
              </a:spcBef>
              <a:spcAft>
                <a:spcPts val="0"/>
              </a:spcAft>
              <a:buClrTx/>
              <a:buSzTx/>
              <a:buFontTx/>
              <a:buNone/>
              <a:tabLst/>
              <a:defRPr sz="1600">
                <a:solidFill>
                  <a:schemeClr val="accent2"/>
                </a:solidFill>
                <a:latin typeface="苹方 中等" panose="020B0400000000000000" pitchFamily="34" charset="-122"/>
                <a:ea typeface="苹方 中等" panose="020B0400000000000000" pitchFamily="34" charset="-122"/>
              </a:defRPr>
            </a:lvl1pPr>
          </a:lstStyle>
          <a:p>
            <a:r>
              <a:rPr lang="zh-CN" altLang="en-US" dirty="0">
                <a:solidFill>
                  <a:schemeClr val="accent1">
                    <a:lumMod val="50000"/>
                  </a:schemeClr>
                </a:solidFill>
                <a:latin typeface="+mj-ea"/>
                <a:ea typeface="+mj-ea"/>
              </a:rPr>
              <a:t>问题三</a:t>
            </a:r>
            <a:endParaRPr lang="zh-CN" altLang="zh-CN" dirty="0">
              <a:solidFill>
                <a:schemeClr val="accent1">
                  <a:lumMod val="50000"/>
                </a:schemeClr>
              </a:solidFill>
              <a:latin typeface="+mj-ea"/>
              <a:ea typeface="+mj-ea"/>
            </a:endParaRPr>
          </a:p>
        </p:txBody>
      </p:sp>
      <p:sp>
        <p:nvSpPr>
          <p:cNvPr id="35" name="文本框 34">
            <a:extLst>
              <a:ext uri="{FF2B5EF4-FFF2-40B4-BE49-F238E27FC236}">
                <a16:creationId xmlns:a16="http://schemas.microsoft.com/office/drawing/2014/main" id="{75357F60-44FD-A68E-DCDF-681E9BD9FFD8}"/>
              </a:ext>
            </a:extLst>
          </p:cNvPr>
          <p:cNvSpPr txBox="1"/>
          <p:nvPr/>
        </p:nvSpPr>
        <p:spPr>
          <a:xfrm>
            <a:off x="9250560" y="5139603"/>
            <a:ext cx="1783546" cy="338554"/>
          </a:xfrm>
          <a:prstGeom prst="rect">
            <a:avLst/>
          </a:prstGeom>
          <a:noFill/>
        </p:spPr>
        <p:txBody>
          <a:bodyPr wrap="square">
            <a:spAutoFit/>
          </a:bodyPr>
          <a:lstStyle>
            <a:defPPr>
              <a:defRPr lang="zh-CN"/>
            </a:defPPr>
            <a:lvl1pPr marR="0" lvl="0" indent="0" algn="ctr" fontAlgn="ctr">
              <a:lnSpc>
                <a:spcPct val="100000"/>
              </a:lnSpc>
              <a:spcBef>
                <a:spcPts val="0"/>
              </a:spcBef>
              <a:spcAft>
                <a:spcPts val="0"/>
              </a:spcAft>
              <a:buClrTx/>
              <a:buSzTx/>
              <a:buFontTx/>
              <a:buNone/>
              <a:tabLst/>
              <a:defRPr sz="1600">
                <a:solidFill>
                  <a:schemeClr val="accent2"/>
                </a:solidFill>
                <a:latin typeface="苹方 中等" panose="020B0400000000000000" pitchFamily="34" charset="-122"/>
                <a:ea typeface="苹方 中等" panose="020B0400000000000000" pitchFamily="34" charset="-122"/>
              </a:defRPr>
            </a:lvl1pPr>
          </a:lstStyle>
          <a:p>
            <a:r>
              <a:rPr lang="zh-CN" altLang="en-US" dirty="0">
                <a:solidFill>
                  <a:schemeClr val="accent1">
                    <a:lumMod val="50000"/>
                  </a:schemeClr>
                </a:solidFill>
                <a:latin typeface="+mj-ea"/>
                <a:ea typeface="+mj-ea"/>
              </a:rPr>
              <a:t>问题四</a:t>
            </a:r>
            <a:endParaRPr lang="zh-CN" altLang="zh-CN" dirty="0">
              <a:solidFill>
                <a:schemeClr val="accent1">
                  <a:lumMod val="50000"/>
                </a:schemeClr>
              </a:solidFill>
              <a:latin typeface="+mj-ea"/>
              <a:ea typeface="+mj-ea"/>
            </a:endParaRPr>
          </a:p>
        </p:txBody>
      </p:sp>
      <p:sp>
        <p:nvSpPr>
          <p:cNvPr id="36" name="文本框 35">
            <a:extLst>
              <a:ext uri="{FF2B5EF4-FFF2-40B4-BE49-F238E27FC236}">
                <a16:creationId xmlns:a16="http://schemas.microsoft.com/office/drawing/2014/main" id="{CF9665EE-A32A-F9E4-A035-B8996ACE61ED}"/>
              </a:ext>
            </a:extLst>
          </p:cNvPr>
          <p:cNvSpPr txBox="1"/>
          <p:nvPr/>
        </p:nvSpPr>
        <p:spPr>
          <a:xfrm>
            <a:off x="3671156" y="3429000"/>
            <a:ext cx="2160000" cy="1372683"/>
          </a:xfrm>
          <a:prstGeom prst="rect">
            <a:avLst/>
          </a:prstGeom>
          <a:noFill/>
        </p:spPr>
        <p:txBody>
          <a:bodyPr wrap="square">
            <a:spAutoFit/>
          </a:bodyPr>
          <a:lstStyle/>
          <a:p>
            <a:pPr algn="just" fontAlgn="ctr">
              <a:lnSpc>
                <a:spcPct val="130000"/>
              </a:lnSpc>
              <a:defRPr/>
            </a:pPr>
            <a:r>
              <a:rPr kumimoji="0" lang="zh-CN" altLang="en-US" sz="1600" b="0" i="0" u="none" strike="noStrike" kern="1200" cap="none" spc="0" normalizeH="0" baseline="0" noProof="0" dirty="0">
                <a:ln>
                  <a:noFill/>
                </a:ln>
                <a:solidFill>
                  <a:schemeClr val="accent2"/>
                </a:solidFill>
                <a:effectLst/>
                <a:uLnTx/>
                <a:uFillTx/>
                <a:latin typeface="+mn-ea"/>
                <a:cs typeface="+mn-cs"/>
              </a:rPr>
              <a:t>这里输入正文这里输入正文这里输入正文</a:t>
            </a:r>
            <a:endParaRPr kumimoji="0" lang="en-US" altLang="zh-CN" sz="1600" b="0" i="0" u="none" strike="noStrike" kern="1200" cap="none" spc="0" normalizeH="0" baseline="0" noProof="0" dirty="0">
              <a:ln>
                <a:noFill/>
              </a:ln>
              <a:solidFill>
                <a:schemeClr val="accent2"/>
              </a:solidFill>
              <a:effectLst/>
              <a:uLnTx/>
              <a:uFillTx/>
              <a:latin typeface="+mn-ea"/>
              <a:cs typeface="+mn-cs"/>
            </a:endParaRPr>
          </a:p>
          <a:p>
            <a:pPr algn="just" fontAlgn="ctr">
              <a:lnSpc>
                <a:spcPct val="130000"/>
              </a:lnSpc>
              <a:defRPr/>
            </a:pPr>
            <a:r>
              <a:rPr kumimoji="0" lang="zh-CN" altLang="en-US" sz="1600" b="0" i="0" u="none" strike="noStrike" kern="1200" cap="none" spc="0" normalizeH="0" baseline="0" noProof="0" dirty="0">
                <a:ln>
                  <a:noFill/>
                </a:ln>
                <a:solidFill>
                  <a:schemeClr val="accent2"/>
                </a:solidFill>
                <a:effectLst/>
                <a:uLnTx/>
                <a:uFillTx/>
                <a:latin typeface="+mn-ea"/>
                <a:cs typeface="+mn-cs"/>
              </a:rPr>
              <a:t>这里输入正文这里输入正文这里输入正文</a:t>
            </a:r>
            <a:endParaRPr kumimoji="0" lang="en-US" altLang="zh-CN" sz="1600" b="0" i="0" u="none" strike="noStrike" kern="1200" cap="none" spc="0" normalizeH="0" baseline="0" noProof="0" dirty="0">
              <a:ln>
                <a:noFill/>
              </a:ln>
              <a:solidFill>
                <a:schemeClr val="accent2"/>
              </a:solidFill>
              <a:effectLst/>
              <a:uLnTx/>
              <a:uFillTx/>
              <a:latin typeface="+mn-ea"/>
              <a:cs typeface="+mn-cs"/>
            </a:endParaRPr>
          </a:p>
        </p:txBody>
      </p:sp>
      <p:sp>
        <p:nvSpPr>
          <p:cNvPr id="37" name="文本框 36">
            <a:extLst>
              <a:ext uri="{FF2B5EF4-FFF2-40B4-BE49-F238E27FC236}">
                <a16:creationId xmlns:a16="http://schemas.microsoft.com/office/drawing/2014/main" id="{776EEC28-9C32-7DA1-AB38-2EECB17C6C3C}"/>
              </a:ext>
            </a:extLst>
          </p:cNvPr>
          <p:cNvSpPr txBox="1"/>
          <p:nvPr/>
        </p:nvSpPr>
        <p:spPr>
          <a:xfrm>
            <a:off x="6365748" y="3429000"/>
            <a:ext cx="2160000" cy="1372683"/>
          </a:xfrm>
          <a:prstGeom prst="rect">
            <a:avLst/>
          </a:prstGeom>
          <a:noFill/>
        </p:spPr>
        <p:txBody>
          <a:bodyPr wrap="square">
            <a:spAutoFit/>
          </a:bodyPr>
          <a:lstStyle/>
          <a:p>
            <a:pPr algn="just" fontAlgn="ctr">
              <a:lnSpc>
                <a:spcPct val="130000"/>
              </a:lnSpc>
              <a:defRPr/>
            </a:pPr>
            <a:r>
              <a:rPr kumimoji="0" lang="zh-CN" altLang="en-US" sz="1600" b="0" i="0" u="none" strike="noStrike" kern="1200" cap="none" spc="0" normalizeH="0" baseline="0" noProof="0" dirty="0">
                <a:ln>
                  <a:noFill/>
                </a:ln>
                <a:solidFill>
                  <a:schemeClr val="accent2"/>
                </a:solidFill>
                <a:effectLst/>
                <a:uLnTx/>
                <a:uFillTx/>
                <a:latin typeface="+mn-ea"/>
                <a:cs typeface="+mn-cs"/>
              </a:rPr>
              <a:t>这里输入正文这里输入正文这里输入正文</a:t>
            </a:r>
            <a:endParaRPr kumimoji="0" lang="en-US" altLang="zh-CN" sz="1600" b="0" i="0" u="none" strike="noStrike" kern="1200" cap="none" spc="0" normalizeH="0" baseline="0" noProof="0" dirty="0">
              <a:ln>
                <a:noFill/>
              </a:ln>
              <a:solidFill>
                <a:schemeClr val="accent2"/>
              </a:solidFill>
              <a:effectLst/>
              <a:uLnTx/>
              <a:uFillTx/>
              <a:latin typeface="+mn-ea"/>
              <a:cs typeface="+mn-cs"/>
            </a:endParaRPr>
          </a:p>
          <a:p>
            <a:pPr algn="just" fontAlgn="ctr">
              <a:lnSpc>
                <a:spcPct val="130000"/>
              </a:lnSpc>
              <a:defRPr/>
            </a:pPr>
            <a:r>
              <a:rPr kumimoji="0" lang="zh-CN" altLang="en-US" sz="1600" b="0" i="0" u="none" strike="noStrike" kern="1200" cap="none" spc="0" normalizeH="0" baseline="0" noProof="0" dirty="0">
                <a:ln>
                  <a:noFill/>
                </a:ln>
                <a:solidFill>
                  <a:schemeClr val="accent2"/>
                </a:solidFill>
                <a:effectLst/>
                <a:uLnTx/>
                <a:uFillTx/>
                <a:latin typeface="+mn-ea"/>
                <a:cs typeface="+mn-cs"/>
              </a:rPr>
              <a:t>这里输入正文这里输入正文这里输入正文</a:t>
            </a:r>
            <a:endParaRPr kumimoji="0" lang="en-US" altLang="zh-CN" sz="1600" b="0" i="0" u="none" strike="noStrike" kern="1200" cap="none" spc="0" normalizeH="0" baseline="0" noProof="0" dirty="0">
              <a:ln>
                <a:noFill/>
              </a:ln>
              <a:solidFill>
                <a:schemeClr val="accent2"/>
              </a:solidFill>
              <a:effectLst/>
              <a:uLnTx/>
              <a:uFillTx/>
              <a:latin typeface="+mn-ea"/>
              <a:cs typeface="+mn-cs"/>
            </a:endParaRPr>
          </a:p>
        </p:txBody>
      </p:sp>
      <p:sp>
        <p:nvSpPr>
          <p:cNvPr id="38" name="文本框 37">
            <a:extLst>
              <a:ext uri="{FF2B5EF4-FFF2-40B4-BE49-F238E27FC236}">
                <a16:creationId xmlns:a16="http://schemas.microsoft.com/office/drawing/2014/main" id="{3BC868E7-930F-3760-F3A9-D69DCA261C00}"/>
              </a:ext>
            </a:extLst>
          </p:cNvPr>
          <p:cNvSpPr txBox="1"/>
          <p:nvPr/>
        </p:nvSpPr>
        <p:spPr>
          <a:xfrm>
            <a:off x="9062333" y="3429000"/>
            <a:ext cx="2160000" cy="1372683"/>
          </a:xfrm>
          <a:prstGeom prst="rect">
            <a:avLst/>
          </a:prstGeom>
          <a:noFill/>
        </p:spPr>
        <p:txBody>
          <a:bodyPr wrap="square">
            <a:spAutoFit/>
          </a:bodyPr>
          <a:lstStyle/>
          <a:p>
            <a:pPr algn="just" fontAlgn="ctr">
              <a:lnSpc>
                <a:spcPct val="130000"/>
              </a:lnSpc>
              <a:defRPr/>
            </a:pPr>
            <a:r>
              <a:rPr kumimoji="0" lang="zh-CN" altLang="en-US" sz="1600" b="0" i="0" u="none" strike="noStrike" kern="1200" cap="none" spc="0" normalizeH="0" baseline="0" noProof="0" dirty="0">
                <a:ln>
                  <a:noFill/>
                </a:ln>
                <a:solidFill>
                  <a:schemeClr val="accent2"/>
                </a:solidFill>
                <a:effectLst/>
                <a:uLnTx/>
                <a:uFillTx/>
                <a:latin typeface="+mn-ea"/>
                <a:cs typeface="+mn-cs"/>
              </a:rPr>
              <a:t>这里输入正文这里输入正文这里输入正文</a:t>
            </a:r>
            <a:endParaRPr kumimoji="0" lang="en-US" altLang="zh-CN" sz="1600" b="0" i="0" u="none" strike="noStrike" kern="1200" cap="none" spc="0" normalizeH="0" baseline="0" noProof="0" dirty="0">
              <a:ln>
                <a:noFill/>
              </a:ln>
              <a:solidFill>
                <a:schemeClr val="accent2"/>
              </a:solidFill>
              <a:effectLst/>
              <a:uLnTx/>
              <a:uFillTx/>
              <a:latin typeface="+mn-ea"/>
              <a:cs typeface="+mn-cs"/>
            </a:endParaRPr>
          </a:p>
          <a:p>
            <a:pPr algn="just" fontAlgn="ctr">
              <a:lnSpc>
                <a:spcPct val="130000"/>
              </a:lnSpc>
              <a:defRPr/>
            </a:pPr>
            <a:r>
              <a:rPr kumimoji="0" lang="zh-CN" altLang="en-US" sz="1600" b="0" i="0" u="none" strike="noStrike" kern="1200" cap="none" spc="0" normalizeH="0" baseline="0" noProof="0" dirty="0">
                <a:ln>
                  <a:noFill/>
                </a:ln>
                <a:solidFill>
                  <a:schemeClr val="accent2"/>
                </a:solidFill>
                <a:effectLst/>
                <a:uLnTx/>
                <a:uFillTx/>
                <a:latin typeface="+mn-ea"/>
                <a:cs typeface="+mn-cs"/>
              </a:rPr>
              <a:t>这里输入正文这里输入正文这里输入正文</a:t>
            </a:r>
            <a:endParaRPr kumimoji="0" lang="en-US" altLang="zh-CN" sz="1600" b="0" i="0" u="none" strike="noStrike" kern="1200" cap="none" spc="0" normalizeH="0" baseline="0" noProof="0" dirty="0">
              <a:ln>
                <a:noFill/>
              </a:ln>
              <a:solidFill>
                <a:schemeClr val="accent2"/>
              </a:solidFill>
              <a:effectLst/>
              <a:uLnTx/>
              <a:uFillTx/>
              <a:latin typeface="+mn-ea"/>
              <a:cs typeface="+mn-cs"/>
            </a:endParaRPr>
          </a:p>
        </p:txBody>
      </p:sp>
      <p:pic>
        <p:nvPicPr>
          <p:cNvPr id="5" name="图形 4">
            <a:extLst>
              <a:ext uri="{FF2B5EF4-FFF2-40B4-BE49-F238E27FC236}">
                <a16:creationId xmlns:a16="http://schemas.microsoft.com/office/drawing/2014/main" id="{D6681F0A-93A6-8011-A482-93A443A633DB}"/>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422525" y="1599133"/>
            <a:ext cx="1262963" cy="1262963"/>
          </a:xfrm>
          <a:prstGeom prst="rect">
            <a:avLst/>
          </a:prstGeom>
        </p:spPr>
      </p:pic>
      <p:pic>
        <p:nvPicPr>
          <p:cNvPr id="40" name="图形 39">
            <a:extLst>
              <a:ext uri="{FF2B5EF4-FFF2-40B4-BE49-F238E27FC236}">
                <a16:creationId xmlns:a16="http://schemas.microsoft.com/office/drawing/2014/main" id="{703286FA-3BA9-9B6A-F824-D55FF3424B75}"/>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119675" y="1599133"/>
            <a:ext cx="1262963" cy="1262963"/>
          </a:xfrm>
          <a:prstGeom prst="rect">
            <a:avLst/>
          </a:prstGeom>
        </p:spPr>
      </p:pic>
      <p:pic>
        <p:nvPicPr>
          <p:cNvPr id="41" name="图形 40">
            <a:extLst>
              <a:ext uri="{FF2B5EF4-FFF2-40B4-BE49-F238E27FC236}">
                <a16:creationId xmlns:a16="http://schemas.microsoft.com/office/drawing/2014/main" id="{5CB11C56-32CD-9079-62E5-2F3F05661B6D}"/>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814267" y="1599133"/>
            <a:ext cx="1262963" cy="1262963"/>
          </a:xfrm>
          <a:prstGeom prst="rect">
            <a:avLst/>
          </a:prstGeom>
        </p:spPr>
      </p:pic>
      <p:pic>
        <p:nvPicPr>
          <p:cNvPr id="42" name="图形 41">
            <a:extLst>
              <a:ext uri="{FF2B5EF4-FFF2-40B4-BE49-F238E27FC236}">
                <a16:creationId xmlns:a16="http://schemas.microsoft.com/office/drawing/2014/main" id="{6C661D5F-7E6E-38EA-AB87-B034E98618A7}"/>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510852" y="1599133"/>
            <a:ext cx="1262963" cy="1262963"/>
          </a:xfrm>
          <a:prstGeom prst="rect">
            <a:avLst/>
          </a:prstGeom>
        </p:spPr>
      </p:pic>
    </p:spTree>
    <p:extLst>
      <p:ext uri="{BB962C8B-B14F-4D97-AF65-F5344CB8AC3E}">
        <p14:creationId xmlns:p14="http://schemas.microsoft.com/office/powerpoint/2010/main" val="2483940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a:extLst>
              <a:ext uri="{FF2B5EF4-FFF2-40B4-BE49-F238E27FC236}">
                <a16:creationId xmlns:a16="http://schemas.microsoft.com/office/drawing/2014/main" id="{E71DC0A8-E6C1-1F11-F0FC-F9D369F60B67}"/>
              </a:ext>
            </a:extLst>
          </p:cNvPr>
          <p:cNvSpPr/>
          <p:nvPr/>
        </p:nvSpPr>
        <p:spPr>
          <a:xfrm>
            <a:off x="3792000" y="354367"/>
            <a:ext cx="4608000" cy="648000"/>
          </a:xfrm>
          <a:prstGeom prst="roundRect">
            <a:avLst>
              <a:gd name="adj" fmla="val 50000"/>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4" name="文本框 13">
            <a:extLst>
              <a:ext uri="{FF2B5EF4-FFF2-40B4-BE49-F238E27FC236}">
                <a16:creationId xmlns:a16="http://schemas.microsoft.com/office/drawing/2014/main" id="{D2BCBABF-B49C-7B02-8CE4-71AD9B920325}"/>
              </a:ext>
            </a:extLst>
          </p:cNvPr>
          <p:cNvSpPr txBox="1"/>
          <p:nvPr/>
        </p:nvSpPr>
        <p:spPr>
          <a:xfrm>
            <a:off x="4741630" y="401368"/>
            <a:ext cx="2708740" cy="553998"/>
          </a:xfrm>
          <a:prstGeom prst="rect">
            <a:avLst/>
          </a:prstGeom>
          <a:noFill/>
          <a:effectLst/>
        </p:spPr>
        <p:txBody>
          <a:bodyPr wrap="square" lIns="0" tIns="0" rIns="0" bIns="0" rtlCol="0" anchor="t">
            <a:spAutoFit/>
          </a:bodyPr>
          <a:lstStyle>
            <a:defPPr>
              <a:defRPr lang="zh-CN"/>
            </a:defPPr>
            <a:lvl1pPr algn="ctr">
              <a:defRPr sz="3600" spc="600">
                <a:gradFill>
                  <a:gsLst>
                    <a:gs pos="100000">
                      <a:schemeClr val="accent2">
                        <a:lumMod val="60000"/>
                        <a:lumOff val="40000"/>
                      </a:schemeClr>
                    </a:gs>
                    <a:gs pos="0">
                      <a:schemeClr val="accent2">
                        <a:lumMod val="50000"/>
                      </a:schemeClr>
                    </a:gs>
                    <a:gs pos="50000">
                      <a:schemeClr val="accent2"/>
                    </a:gs>
                  </a:gsLst>
                  <a:lin ang="13500000" scaled="1"/>
                </a:gradFill>
                <a:latin typeface="+mj-ea"/>
                <a:ea typeface="+mj-ea"/>
                <a:cs typeface="Dubai" panose="020B0604020202020204" pitchFamily="34" charset="-78"/>
              </a:defRPr>
            </a:lvl1pPr>
          </a:lstStyle>
          <a:p>
            <a:r>
              <a:rPr lang="zh-CN" altLang="en-US" dirty="0"/>
              <a:t>解决方案</a:t>
            </a:r>
          </a:p>
        </p:txBody>
      </p:sp>
      <p:sp>
        <p:nvSpPr>
          <p:cNvPr id="15" name="矩形 14">
            <a:extLst>
              <a:ext uri="{FF2B5EF4-FFF2-40B4-BE49-F238E27FC236}">
                <a16:creationId xmlns:a16="http://schemas.microsoft.com/office/drawing/2014/main" id="{0A4E965F-22E2-8D1E-EDD7-5C0E9854E87E}"/>
              </a:ext>
            </a:extLst>
          </p:cNvPr>
          <p:cNvSpPr/>
          <p:nvPr/>
        </p:nvSpPr>
        <p:spPr>
          <a:xfrm>
            <a:off x="948828" y="2687320"/>
            <a:ext cx="10008098" cy="2375807"/>
          </a:xfrm>
          <a:prstGeom prst="rect">
            <a:avLst/>
          </a:prstGeom>
          <a:noFill/>
          <a:ln w="12700" cap="flat" cmpd="sng" algn="ctr">
            <a:solidFill>
              <a:schemeClr val="accent3">
                <a:lumMod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E25969D2-D91E-85F9-6026-07EA5E7321B7}"/>
              </a:ext>
            </a:extLst>
          </p:cNvPr>
          <p:cNvSpPr/>
          <p:nvPr/>
        </p:nvSpPr>
        <p:spPr>
          <a:xfrm>
            <a:off x="732366" y="2897204"/>
            <a:ext cx="10008099" cy="2454680"/>
          </a:xfrm>
          <a:prstGeom prst="rect">
            <a:avLst/>
          </a:prstGeom>
          <a:solidFill>
            <a:schemeClr val="accent2">
              <a:lumMod val="20000"/>
              <a:lumOff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40CF2FD6-EBB9-2132-DBDA-7F5B7F7D08B9}"/>
              </a:ext>
            </a:extLst>
          </p:cNvPr>
          <p:cNvPicPr>
            <a:picLocks noChangeAspect="1"/>
          </p:cNvPicPr>
          <p:nvPr/>
        </p:nvPicPr>
        <p:blipFill rotWithShape="1">
          <a:blip r:embed="rId3" cstate="screen">
            <a:grayscl/>
            <a:extLst>
              <a:ext uri="{28A0092B-C50C-407E-A947-70E740481C1C}">
                <a14:useLocalDpi xmlns:a14="http://schemas.microsoft.com/office/drawing/2010/main"/>
              </a:ext>
            </a:extLst>
          </a:blip>
          <a:srcRect/>
          <a:stretch/>
        </p:blipFill>
        <p:spPr>
          <a:xfrm flipH="1">
            <a:off x="1181988" y="943340"/>
            <a:ext cx="4408544" cy="4408544"/>
          </a:xfrm>
          <a:prstGeom prst="rect">
            <a:avLst/>
          </a:prstGeom>
          <a:ln>
            <a:noFill/>
          </a:ln>
        </p:spPr>
      </p:pic>
      <p:sp>
        <p:nvSpPr>
          <p:cNvPr id="18" name="文本框 17">
            <a:extLst>
              <a:ext uri="{FF2B5EF4-FFF2-40B4-BE49-F238E27FC236}">
                <a16:creationId xmlns:a16="http://schemas.microsoft.com/office/drawing/2014/main" id="{CB79D72D-4228-3739-B0BB-BA7FCFD89811}"/>
              </a:ext>
            </a:extLst>
          </p:cNvPr>
          <p:cNvSpPr txBox="1"/>
          <p:nvPr/>
        </p:nvSpPr>
        <p:spPr>
          <a:xfrm>
            <a:off x="6001265" y="3191981"/>
            <a:ext cx="4320000" cy="1865126"/>
          </a:xfrm>
          <a:prstGeom prst="rect">
            <a:avLst/>
          </a:prstGeom>
          <a:noFill/>
        </p:spPr>
        <p:txBody>
          <a:bodyPr wrap="square">
            <a:spAutoFit/>
          </a:bodyPr>
          <a:lstStyle/>
          <a:p>
            <a:pPr marL="285750" indent="-285750" algn="just" fontAlgn="ctr">
              <a:lnSpc>
                <a:spcPct val="120000"/>
              </a:lnSpc>
              <a:buFont typeface="Arial" panose="020B0604020202020204" pitchFamily="34" charset="0"/>
              <a:buChar char="•"/>
              <a:defRPr/>
            </a:pPr>
            <a:r>
              <a:rPr kumimoji="0" lang="zh-CN" altLang="en-US" sz="1600" b="0" i="0" u="none" strike="noStrike" kern="1200" cap="none" spc="0" normalizeH="0" baseline="0" noProof="0" dirty="0">
                <a:ln>
                  <a:noFill/>
                </a:ln>
                <a:solidFill>
                  <a:schemeClr val="accent2">
                    <a:lumMod val="75000"/>
                  </a:schemeClr>
                </a:solidFill>
                <a:effectLst/>
                <a:uLnTx/>
                <a:uFillTx/>
                <a:latin typeface="+mn-ea"/>
                <a:cs typeface="+mn-cs"/>
              </a:rPr>
              <a:t>这里输入正文这里输入正文这里输入正文这里输入正文这里输入正文这里输入正文</a:t>
            </a:r>
            <a:endParaRPr kumimoji="0" lang="en-US" altLang="zh-CN" sz="1600" b="0" i="0" u="none" strike="noStrike" kern="1200" cap="none" spc="0" normalizeH="0" baseline="0" noProof="0" dirty="0">
              <a:ln>
                <a:noFill/>
              </a:ln>
              <a:solidFill>
                <a:schemeClr val="accent2">
                  <a:lumMod val="75000"/>
                </a:schemeClr>
              </a:solidFill>
              <a:effectLst/>
              <a:uLnTx/>
              <a:uFillTx/>
              <a:latin typeface="+mn-ea"/>
              <a:cs typeface="+mn-cs"/>
            </a:endParaRPr>
          </a:p>
          <a:p>
            <a:pPr marL="285750" indent="-285750" algn="just" fontAlgn="ctr">
              <a:lnSpc>
                <a:spcPct val="120000"/>
              </a:lnSpc>
              <a:buFont typeface="Arial" panose="020B0604020202020204" pitchFamily="34" charset="0"/>
              <a:buChar char="•"/>
              <a:defRPr/>
            </a:pPr>
            <a:r>
              <a:rPr kumimoji="0" lang="zh-CN" altLang="en-US" sz="1600" b="0" i="0" u="none" strike="noStrike" kern="1200" cap="none" spc="0" normalizeH="0" baseline="0" noProof="0" dirty="0">
                <a:ln>
                  <a:noFill/>
                </a:ln>
                <a:solidFill>
                  <a:schemeClr val="accent2">
                    <a:lumMod val="75000"/>
                  </a:schemeClr>
                </a:solidFill>
                <a:effectLst/>
                <a:uLnTx/>
                <a:uFillTx/>
                <a:latin typeface="+mn-ea"/>
                <a:cs typeface="+mn-cs"/>
              </a:rPr>
              <a:t>这里输入正文这里输入正文这里输入正文</a:t>
            </a:r>
            <a:endParaRPr kumimoji="0" lang="en-US" altLang="zh-CN" sz="1600" b="0" i="0" u="none" strike="noStrike" kern="1200" cap="none" spc="0" normalizeH="0" baseline="0" noProof="0" dirty="0">
              <a:ln>
                <a:noFill/>
              </a:ln>
              <a:solidFill>
                <a:schemeClr val="accent2">
                  <a:lumMod val="75000"/>
                </a:schemeClr>
              </a:solidFill>
              <a:effectLst/>
              <a:uLnTx/>
              <a:uFillTx/>
              <a:latin typeface="+mn-ea"/>
              <a:cs typeface="+mn-cs"/>
            </a:endParaRPr>
          </a:p>
          <a:p>
            <a:pPr marL="285750" indent="-285750" algn="just" fontAlgn="ctr">
              <a:lnSpc>
                <a:spcPct val="120000"/>
              </a:lnSpc>
              <a:buFont typeface="Arial" panose="020B0604020202020204" pitchFamily="34" charset="0"/>
              <a:buChar char="•"/>
              <a:defRPr/>
            </a:pPr>
            <a:r>
              <a:rPr kumimoji="0" lang="zh-CN" altLang="en-US" sz="1600" b="0" i="0" u="none" strike="noStrike" kern="1200" cap="none" spc="0" normalizeH="0" baseline="0" noProof="0" dirty="0">
                <a:ln>
                  <a:noFill/>
                </a:ln>
                <a:solidFill>
                  <a:schemeClr val="accent2">
                    <a:lumMod val="75000"/>
                  </a:schemeClr>
                </a:solidFill>
                <a:effectLst/>
                <a:uLnTx/>
                <a:uFillTx/>
                <a:latin typeface="+mn-ea"/>
                <a:cs typeface="+mn-cs"/>
              </a:rPr>
              <a:t>这里输入正文这里输入正文</a:t>
            </a:r>
            <a:endParaRPr kumimoji="0" lang="en-US" altLang="zh-CN" sz="1600" b="0" i="0" u="none" strike="noStrike" kern="1200" cap="none" spc="0" normalizeH="0" baseline="0" noProof="0" dirty="0">
              <a:ln>
                <a:noFill/>
              </a:ln>
              <a:solidFill>
                <a:schemeClr val="accent2">
                  <a:lumMod val="75000"/>
                </a:schemeClr>
              </a:solidFill>
              <a:effectLst/>
              <a:uLnTx/>
              <a:uFillTx/>
              <a:latin typeface="+mn-ea"/>
              <a:cs typeface="+mn-cs"/>
            </a:endParaRPr>
          </a:p>
          <a:p>
            <a:pPr marL="285750" indent="-285750" algn="just" fontAlgn="ctr">
              <a:lnSpc>
                <a:spcPct val="120000"/>
              </a:lnSpc>
              <a:buFont typeface="Arial" panose="020B0604020202020204" pitchFamily="34" charset="0"/>
              <a:buChar char="•"/>
              <a:defRPr/>
            </a:pPr>
            <a:r>
              <a:rPr kumimoji="0" lang="zh-CN" altLang="en-US" sz="1600" b="0" i="0" u="none" strike="noStrike" kern="1200" cap="none" spc="0" normalizeH="0" baseline="0" noProof="0" dirty="0">
                <a:ln>
                  <a:noFill/>
                </a:ln>
                <a:solidFill>
                  <a:schemeClr val="accent2">
                    <a:lumMod val="75000"/>
                  </a:schemeClr>
                </a:solidFill>
                <a:effectLst/>
                <a:uLnTx/>
                <a:uFillTx/>
                <a:latin typeface="+mn-ea"/>
                <a:cs typeface="+mn-cs"/>
              </a:rPr>
              <a:t>这里输入正文这里输入正文这里输入正文</a:t>
            </a:r>
            <a:endParaRPr kumimoji="0" lang="en-US" altLang="zh-CN" sz="1600" b="0" i="0" u="none" strike="noStrike" kern="1200" cap="none" spc="0" normalizeH="0" baseline="0" noProof="0" dirty="0">
              <a:ln>
                <a:noFill/>
              </a:ln>
              <a:solidFill>
                <a:schemeClr val="accent2">
                  <a:lumMod val="75000"/>
                </a:schemeClr>
              </a:solidFill>
              <a:effectLst/>
              <a:uLnTx/>
              <a:uFillTx/>
              <a:latin typeface="+mn-ea"/>
              <a:cs typeface="+mn-cs"/>
            </a:endParaRPr>
          </a:p>
          <a:p>
            <a:pPr marL="285750" indent="-285750" algn="just" fontAlgn="ctr">
              <a:lnSpc>
                <a:spcPct val="120000"/>
              </a:lnSpc>
              <a:buFont typeface="Arial" panose="020B0604020202020204" pitchFamily="34" charset="0"/>
              <a:buChar char="•"/>
              <a:defRPr/>
            </a:pPr>
            <a:r>
              <a:rPr kumimoji="0" lang="zh-CN" altLang="en-US" sz="1600" b="0" i="0" u="none" strike="noStrike" kern="1200" cap="none" spc="0" normalizeH="0" baseline="0" noProof="0" dirty="0">
                <a:ln>
                  <a:noFill/>
                </a:ln>
                <a:solidFill>
                  <a:schemeClr val="accent2">
                    <a:lumMod val="75000"/>
                  </a:schemeClr>
                </a:solidFill>
                <a:effectLst/>
                <a:uLnTx/>
                <a:uFillTx/>
                <a:latin typeface="+mn-ea"/>
                <a:cs typeface="+mn-cs"/>
              </a:rPr>
              <a:t>这里输入正文这里输入正文这里输入正文</a:t>
            </a:r>
            <a:endParaRPr kumimoji="0" lang="en-US" altLang="zh-CN" sz="1600" b="0" i="0" u="none" strike="noStrike" kern="1200" cap="none" spc="0" normalizeH="0" baseline="0" noProof="0" dirty="0">
              <a:ln>
                <a:noFill/>
              </a:ln>
              <a:solidFill>
                <a:schemeClr val="accent2">
                  <a:lumMod val="75000"/>
                </a:schemeClr>
              </a:solidFill>
              <a:effectLst/>
              <a:uLnTx/>
              <a:uFillTx/>
              <a:latin typeface="+mn-ea"/>
              <a:cs typeface="+mn-cs"/>
            </a:endParaRPr>
          </a:p>
        </p:txBody>
      </p:sp>
    </p:spTree>
    <p:extLst>
      <p:ext uri="{BB962C8B-B14F-4D97-AF65-F5344CB8AC3E}">
        <p14:creationId xmlns:p14="http://schemas.microsoft.com/office/powerpoint/2010/main" val="30926892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189641df-d09f-45ce-a7e3-20dbe0b4040f&quot;,&quot;Name&quot;:&quot;微软模板&quot;,&quot;Kind&quot;:&quot;Custom&quot;,&quot;OldGuidesSetting&quot;:{&quot;HeaderHeight&quot;:10.0,&quot;FooterHeight&quot;:10.0,&quot;SideMargin&quot;:6.0,&quot;TopMargin&quot;:10.0,&quot;BottomMargin&quot;:0.0,&quot;IntervalMargin&quot;:0.0}}"/>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51PPT模板网   www.51pptmoban.com">
  <a:themeElements>
    <a:clrScheme name="自定义 11">
      <a:dk1>
        <a:sysClr val="windowText" lastClr="000000"/>
      </a:dk1>
      <a:lt1>
        <a:sysClr val="window" lastClr="FFFFFF"/>
      </a:lt1>
      <a:dk2>
        <a:srgbClr val="44546A"/>
      </a:dk2>
      <a:lt2>
        <a:srgbClr val="E7E6E6"/>
      </a:lt2>
      <a:accent1>
        <a:srgbClr val="F5DF4E"/>
      </a:accent1>
      <a:accent2>
        <a:srgbClr val="949398"/>
      </a:accent2>
      <a:accent3>
        <a:srgbClr val="00589B"/>
      </a:accent3>
      <a:accent4>
        <a:srgbClr val="FFFFFF"/>
      </a:accent4>
      <a:accent5>
        <a:srgbClr val="000000"/>
      </a:accent5>
      <a:accent6>
        <a:srgbClr val="000000"/>
      </a:accent6>
      <a:hlink>
        <a:srgbClr val="0563C1"/>
      </a:hlink>
      <a:folHlink>
        <a:srgbClr val="954F72"/>
      </a:folHlink>
    </a:clrScheme>
    <a:fontScheme name="51模板">
      <a:majorFont>
        <a:latin typeface="思源黑体 CN Bold"/>
        <a:ea typeface="思源黑体 CN Bold"/>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dpi="0" rotWithShape="1">
          <a:blip xmlns:r="http://schemas.openxmlformats.org/officeDocument/2006/relationships" r:embed="rId1">
            <a:alphaModFix amt="51000"/>
            <a:duotone>
              <a:schemeClr val="accent4">
                <a:shade val="45000"/>
                <a:satMod val="135000"/>
              </a:schemeClr>
              <a:prstClr val="white"/>
            </a:duotone>
          </a:blip>
          <a:srcRect/>
          <a:tile tx="0" ty="0" sx="100000" sy="100000" flip="none" algn="tl"/>
        </a:blipFill>
      </a:spPr>
      <a:bodyPr wrap="square" rtlCol="0" anchor="ctr">
        <a:noAutofit/>
      </a:bodyPr>
      <a:lstStyle>
        <a:defPPr algn="ctr">
          <a:lnSpc>
            <a:spcPct val="120000"/>
          </a:lnSpc>
          <a:defRPr sz="1600" dirty="0" smtClean="0">
            <a:solidFill>
              <a:schemeClr val="accent1"/>
            </a:solidFill>
            <a:effectLst/>
            <a:latin typeface="+mn-ea"/>
          </a:defRPr>
        </a:defPPr>
      </a:lstStyle>
    </a:spDef>
    <a:txDef>
      <a:spPr>
        <a:effectLst/>
      </a:spPr>
      <a:bodyPr wrap="square" anchor="t" anchorCtr="0">
        <a:spAutoFit/>
      </a:bodyPr>
      <a:lstStyle>
        <a:defPPr algn="l">
          <a:defRPr sz="1600" dirty="0" smtClean="0">
            <a:solidFill>
              <a:schemeClr val="accent3">
                <a:lumMod val="50000"/>
              </a:schemeClr>
            </a:solidFill>
            <a:effectLst/>
            <a:latin typeface="+mn-ea"/>
            <a:ea typeface="+mn-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8062</TotalTime>
  <Words>453</Words>
  <Application>Microsoft Office PowerPoint</Application>
  <PresentationFormat>宽屏</PresentationFormat>
  <Paragraphs>121</Paragraphs>
  <Slides>15</Slides>
  <Notes>15</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15</vt:i4>
      </vt:variant>
    </vt:vector>
  </HeadingPairs>
  <TitlesOfParts>
    <vt:vector size="21" baseType="lpstr">
      <vt:lpstr>Arial</vt:lpstr>
      <vt:lpstr>阿里巴巴普惠体 2.0 55 Regular</vt:lpstr>
      <vt:lpstr>思源黑体 CN Regular</vt:lpstr>
      <vt:lpstr>思源黑体 CN Bold</vt:lpstr>
      <vt:lpstr>汉仪雅酷黑 45W</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灰黄简约几何风工作总结ppt模板</dc:title>
  <dc:creator>月半君</dc:creator>
  <cp:keywords>P界达人</cp:keywords>
  <dc:description>www.51pptmoban.com</dc:description>
  <cp:lastModifiedBy>Win user</cp:lastModifiedBy>
  <cp:revision>268</cp:revision>
  <dcterms:created xsi:type="dcterms:W3CDTF">2022-05-25T06:58:30Z</dcterms:created>
  <dcterms:modified xsi:type="dcterms:W3CDTF">2022-09-21T12:34:13Z</dcterms:modified>
</cp:coreProperties>
</file>