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9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60" r:id="rId3"/>
    <p:sldId id="262" r:id="rId4"/>
    <p:sldId id="259" r:id="rId5"/>
    <p:sldId id="263" r:id="rId6"/>
    <p:sldId id="261" r:id="rId7"/>
    <p:sldId id="266" r:id="rId8"/>
    <p:sldId id="264" r:id="rId9"/>
    <p:sldId id="270" r:id="rId10"/>
    <p:sldId id="267" r:id="rId11"/>
    <p:sldId id="265" r:id="rId12"/>
    <p:sldId id="268" r:id="rId13"/>
    <p:sldId id="269" r:id="rId14"/>
    <p:sldId id="1126" r:id="rId15"/>
    <p:sldId id="1127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D7AC"/>
    <a:srgbClr val="2A50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8" y="660"/>
      </p:cViewPr>
      <p:guideLst>
        <p:guide orient="horz" pos="22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8575" cap="rnd">
              <a:solidFill>
                <a:schemeClr val="accent1"/>
              </a:solidFill>
              <a:round/>
            </a:ln>
            <a:effectLst>
              <a:outerShdw blurRad="50800" dist="101600" dir="2700000" algn="tl" rotWithShape="0">
                <a:schemeClr val="accent1">
                  <a:lumMod val="75000"/>
                  <a:alpha val="19000"/>
                </a:schemeClr>
              </a:outerShdw>
            </a:effectLst>
          </c:spPr>
          <c:invertIfNegative val="0"/>
          <c:cat>
            <c:numRef>
              <c:f>Sheet1!$A$2:$A$25</c:f>
              <c:numCache>
                <c:formatCode>0_);[Red]\(0\)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9.1800000000000007E-2</c:v>
                </c:pt>
                <c:pt idx="1">
                  <c:v>5.4600000000000003E-2</c:v>
                </c:pt>
                <c:pt idx="2">
                  <c:v>3.9100000000000003E-2</c:v>
                </c:pt>
                <c:pt idx="3">
                  <c:v>2.8000000000000001E-2</c:v>
                </c:pt>
                <c:pt idx="4">
                  <c:v>2.1899999999999999E-2</c:v>
                </c:pt>
                <c:pt idx="5">
                  <c:v>1.9900000000000001E-2</c:v>
                </c:pt>
                <c:pt idx="6">
                  <c:v>3.8199999999999998E-2</c:v>
                </c:pt>
                <c:pt idx="7">
                  <c:v>7.0000000000000007E-2</c:v>
                </c:pt>
                <c:pt idx="8">
                  <c:v>9.7299999999999998E-2</c:v>
                </c:pt>
                <c:pt idx="9">
                  <c:v>0.1169</c:v>
                </c:pt>
                <c:pt idx="10">
                  <c:v>0.13170000000000001</c:v>
                </c:pt>
                <c:pt idx="11">
                  <c:v>0.14369999999999999</c:v>
                </c:pt>
                <c:pt idx="12">
                  <c:v>0.17100000000000001</c:v>
                </c:pt>
                <c:pt idx="13">
                  <c:v>0.16009999999999999</c:v>
                </c:pt>
                <c:pt idx="14">
                  <c:v>0.1457</c:v>
                </c:pt>
                <c:pt idx="15">
                  <c:v>0.14630000000000001</c:v>
                </c:pt>
                <c:pt idx="16">
                  <c:v>0.15540000000000001</c:v>
                </c:pt>
                <c:pt idx="17">
                  <c:v>0.1678</c:v>
                </c:pt>
                <c:pt idx="18">
                  <c:v>0.1782</c:v>
                </c:pt>
                <c:pt idx="19">
                  <c:v>0.18690000000000001</c:v>
                </c:pt>
                <c:pt idx="20">
                  <c:v>0.18709999999999999</c:v>
                </c:pt>
                <c:pt idx="21">
                  <c:v>0.1978</c:v>
                </c:pt>
                <c:pt idx="22">
                  <c:v>0.18149999999999999</c:v>
                </c:pt>
                <c:pt idx="23">
                  <c:v>0.1401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9E-4566-972E-00D32FDDCD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6897135"/>
        <c:axId val="156907951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50800" dist="101600" dir="2700000" algn="tl" rotWithShape="0">
                <a:schemeClr val="accent2">
                  <a:lumMod val="75000"/>
                  <a:alpha val="26000"/>
                </a:schemeClr>
              </a:outerShdw>
            </a:effectLst>
          </c:spPr>
          <c:marker>
            <c:symbol val="none"/>
          </c:marker>
          <c:cat>
            <c:numRef>
              <c:f>Sheet1!$A$2:$A$25</c:f>
              <c:numCache>
                <c:formatCode>0_);[Red]\(0\)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Sheet1!$C$2:$C$25</c:f>
              <c:numCache>
                <c:formatCode>General</c:formatCode>
                <c:ptCount val="24"/>
                <c:pt idx="0">
                  <c:v>0.12709999999999999</c:v>
                </c:pt>
                <c:pt idx="1">
                  <c:v>8.6400000000000005E-2</c:v>
                </c:pt>
                <c:pt idx="2">
                  <c:v>8.6300000000000002E-2</c:v>
                </c:pt>
                <c:pt idx="3">
                  <c:v>7.5200000000000003E-2</c:v>
                </c:pt>
                <c:pt idx="4">
                  <c:v>6.6699999999999995E-2</c:v>
                </c:pt>
                <c:pt idx="5">
                  <c:v>7.1499999999999994E-2</c:v>
                </c:pt>
                <c:pt idx="6">
                  <c:v>0.1071</c:v>
                </c:pt>
                <c:pt idx="7">
                  <c:v>0.1318</c:v>
                </c:pt>
                <c:pt idx="8">
                  <c:v>0.16500000000000001</c:v>
                </c:pt>
                <c:pt idx="9">
                  <c:v>0.17130000000000001</c:v>
                </c:pt>
                <c:pt idx="10">
                  <c:v>0.1691</c:v>
                </c:pt>
                <c:pt idx="11">
                  <c:v>0.1875</c:v>
                </c:pt>
                <c:pt idx="12">
                  <c:v>0.2142</c:v>
                </c:pt>
                <c:pt idx="13">
                  <c:v>0.1996</c:v>
                </c:pt>
                <c:pt idx="14">
                  <c:v>0.18079999999999999</c:v>
                </c:pt>
                <c:pt idx="15">
                  <c:v>0.17169999999999999</c:v>
                </c:pt>
                <c:pt idx="16">
                  <c:v>0.19170000000000001</c:v>
                </c:pt>
                <c:pt idx="17">
                  <c:v>0.191</c:v>
                </c:pt>
                <c:pt idx="18">
                  <c:v>0.20150000000000001</c:v>
                </c:pt>
                <c:pt idx="19">
                  <c:v>0.24790000000000001</c:v>
                </c:pt>
                <c:pt idx="20">
                  <c:v>0.2387</c:v>
                </c:pt>
                <c:pt idx="21">
                  <c:v>0.2442</c:v>
                </c:pt>
                <c:pt idx="22">
                  <c:v>0.21</c:v>
                </c:pt>
                <c:pt idx="23">
                  <c:v>0.17380000000000001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E9E-4566-972E-00D32FDDCD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6897135"/>
        <c:axId val="156907951"/>
      </c:lineChart>
      <c:catAx>
        <c:axId val="156897135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82000">
                    <a:schemeClr val="bg1">
                      <a:lumMod val="75000"/>
                      <a:alpha val="30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0_);[Red]\(0\)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907951"/>
        <c:crosses val="autoZero"/>
        <c:auto val="1"/>
        <c:lblAlgn val="ctr"/>
        <c:lblOffset val="100"/>
        <c:noMultiLvlLbl val="0"/>
      </c:catAx>
      <c:valAx>
        <c:axId val="156907951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50000"/>
                    <a:lumOff val="50000"/>
                    <a:alpha val="98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897135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0BD0A-AFE7-4B1C-88B5-4D75FFEE5390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A878E-AAE2-4BE1-A2D3-DBE24A330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274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255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124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359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9138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48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23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683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44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61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10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234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71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43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401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A878E-AAE2-4BE1-A2D3-DBE24A3300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874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89F73F3-0A18-ED0E-954E-2F237F4E79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391683A-27D0-B61A-BC08-0405858BABC8}"/>
              </a:ext>
            </a:extLst>
          </p:cNvPr>
          <p:cNvGrpSpPr/>
          <p:nvPr userDrawn="1"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gradFill>
            <a:gsLst>
              <a:gs pos="0">
                <a:schemeClr val="bg1"/>
              </a:gs>
              <a:gs pos="100000">
                <a:schemeClr val="accent2">
                  <a:lumMod val="25000"/>
                  <a:lumOff val="75000"/>
                </a:schemeClr>
              </a:gs>
            </a:gsLst>
            <a:lin ang="2700000" scaled="1"/>
          </a:gra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0EB7B3A-B0D7-DA93-7F98-2D0D59C00FF5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76CB91F-2626-3646-D8E7-06ED804D6ED6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E85F373-C110-40A5-DDF9-EE81CE6D5592}"/>
              </a:ext>
            </a:extLst>
          </p:cNvPr>
          <p:cNvSpPr/>
          <p:nvPr userDrawn="1"/>
        </p:nvSpPr>
        <p:spPr>
          <a:xfrm rot="19435800">
            <a:off x="-684637" y="-2884876"/>
            <a:ext cx="13562267" cy="12268740"/>
          </a:xfrm>
          <a:custGeom>
            <a:avLst/>
            <a:gdLst>
              <a:gd name="connsiteX0" fmla="*/ 6191401 w 13562267"/>
              <a:gd name="connsiteY0" fmla="*/ 9851643 h 12268740"/>
              <a:gd name="connsiteX1" fmla="*/ 6190896 w 13562267"/>
              <a:gd name="connsiteY1" fmla="*/ 9852336 h 12268740"/>
              <a:gd name="connsiteX2" fmla="*/ 6190897 w 13562267"/>
              <a:gd name="connsiteY2" fmla="*/ 9852337 h 12268740"/>
              <a:gd name="connsiteX3" fmla="*/ 6191402 w 13562267"/>
              <a:gd name="connsiteY3" fmla="*/ 9851644 h 12268740"/>
              <a:gd name="connsiteX4" fmla="*/ 6776732 w 13562267"/>
              <a:gd name="connsiteY4" fmla="*/ 10276591 h 12268740"/>
              <a:gd name="connsiteX5" fmla="*/ 6775464 w 13562267"/>
              <a:gd name="connsiteY5" fmla="*/ 10276592 h 12268740"/>
              <a:gd name="connsiteX6" fmla="*/ 6774897 w 13562267"/>
              <a:gd name="connsiteY6" fmla="*/ 10277369 h 12268740"/>
              <a:gd name="connsiteX7" fmla="*/ 6776194 w 13562267"/>
              <a:gd name="connsiteY7" fmla="*/ 10277368 h 12268740"/>
              <a:gd name="connsiteX8" fmla="*/ 2830477 w 13562267"/>
              <a:gd name="connsiteY8" fmla="*/ 7379622 h 12268740"/>
              <a:gd name="connsiteX9" fmla="*/ 2829640 w 13562267"/>
              <a:gd name="connsiteY9" fmla="*/ 7380723 h 12268740"/>
              <a:gd name="connsiteX10" fmla="*/ 2839087 w 13562267"/>
              <a:gd name="connsiteY10" fmla="*/ 7410145 h 12268740"/>
              <a:gd name="connsiteX11" fmla="*/ 2839925 w 13562267"/>
              <a:gd name="connsiteY11" fmla="*/ 7408996 h 12268740"/>
              <a:gd name="connsiteX12" fmla="*/ 3440952 w 13562267"/>
              <a:gd name="connsiteY12" fmla="*/ 7810651 h 12268740"/>
              <a:gd name="connsiteX13" fmla="*/ 3422467 w 13562267"/>
              <a:gd name="connsiteY13" fmla="*/ 7836030 h 12268740"/>
              <a:gd name="connsiteX14" fmla="*/ 3422529 w 13562267"/>
              <a:gd name="connsiteY14" fmla="*/ 7836155 h 12268740"/>
              <a:gd name="connsiteX15" fmla="*/ 3441016 w 13562267"/>
              <a:gd name="connsiteY15" fmla="*/ 7810776 h 12268740"/>
              <a:gd name="connsiteX16" fmla="*/ 1500554 w 13562267"/>
              <a:gd name="connsiteY16" fmla="*/ 6129171 h 12268740"/>
              <a:gd name="connsiteX17" fmla="*/ 1499610 w 13562267"/>
              <a:gd name="connsiteY17" fmla="*/ 6128484 h 12268740"/>
              <a:gd name="connsiteX18" fmla="*/ 1499607 w 13562267"/>
              <a:gd name="connsiteY18" fmla="*/ 6129040 h 12268740"/>
              <a:gd name="connsiteX19" fmla="*/ 1500554 w 13562267"/>
              <a:gd name="connsiteY19" fmla="*/ 6129692 h 12268740"/>
              <a:gd name="connsiteX20" fmla="*/ 8404359 w 13562267"/>
              <a:gd name="connsiteY20" fmla="*/ 11157977 h 12268740"/>
              <a:gd name="connsiteX21" fmla="*/ 8403763 w 13562267"/>
              <a:gd name="connsiteY21" fmla="*/ 11158169 h 12268740"/>
              <a:gd name="connsiteX22" fmla="*/ 8404966 w 13562267"/>
              <a:gd name="connsiteY22" fmla="*/ 11159097 h 12268740"/>
              <a:gd name="connsiteX23" fmla="*/ 8405605 w 13562267"/>
              <a:gd name="connsiteY23" fmla="*/ 11158885 h 12268740"/>
              <a:gd name="connsiteX24" fmla="*/ 9455800 w 13562267"/>
              <a:gd name="connsiteY24" fmla="*/ 11400185 h 12268740"/>
              <a:gd name="connsiteX25" fmla="*/ 9454418 w 13562267"/>
              <a:gd name="connsiteY25" fmla="*/ 11399179 h 12268740"/>
              <a:gd name="connsiteX26" fmla="*/ 9454107 w 13562267"/>
              <a:gd name="connsiteY26" fmla="*/ 11399337 h 12268740"/>
              <a:gd name="connsiteX27" fmla="*/ 9455490 w 13562267"/>
              <a:gd name="connsiteY27" fmla="*/ 11400345 h 12268740"/>
              <a:gd name="connsiteX28" fmla="*/ 5994489 w 13562267"/>
              <a:gd name="connsiteY28" fmla="*/ 8673544 h 12268740"/>
              <a:gd name="connsiteX29" fmla="*/ 5737503 w 13562267"/>
              <a:gd name="connsiteY29" fmla="*/ 9472045 h 12268740"/>
              <a:gd name="connsiteX30" fmla="*/ 6162241 w 13562267"/>
              <a:gd name="connsiteY30" fmla="*/ 9781429 h 12268740"/>
              <a:gd name="connsiteX31" fmla="*/ 6297946 w 13562267"/>
              <a:gd name="connsiteY31" fmla="*/ 8894585 h 12268740"/>
              <a:gd name="connsiteX32" fmla="*/ 3864172 w 13562267"/>
              <a:gd name="connsiteY32" fmla="*/ 7121798 h 12268740"/>
              <a:gd name="connsiteX33" fmla="*/ 2925459 w 13562267"/>
              <a:gd name="connsiteY33" fmla="*/ 7423722 h 12268740"/>
              <a:gd name="connsiteX34" fmla="*/ 3446396 w 13562267"/>
              <a:gd name="connsiteY34" fmla="*/ 7803178 h 12268740"/>
              <a:gd name="connsiteX35" fmla="*/ 3445181 w 13562267"/>
              <a:gd name="connsiteY35" fmla="*/ 7804847 h 12268740"/>
              <a:gd name="connsiteX36" fmla="*/ 3445423 w 13562267"/>
              <a:gd name="connsiteY36" fmla="*/ 7804727 h 12268740"/>
              <a:gd name="connsiteX37" fmla="*/ 3446498 w 13562267"/>
              <a:gd name="connsiteY37" fmla="*/ 7803251 h 12268740"/>
              <a:gd name="connsiteX38" fmla="*/ 3447257 w 13562267"/>
              <a:gd name="connsiteY38" fmla="*/ 7803805 h 12268740"/>
              <a:gd name="connsiteX39" fmla="*/ 4249209 w 13562267"/>
              <a:gd name="connsiteY39" fmla="*/ 7402263 h 12268740"/>
              <a:gd name="connsiteX40" fmla="*/ 6370804 w 13562267"/>
              <a:gd name="connsiteY40" fmla="*/ 8947655 h 12268740"/>
              <a:gd name="connsiteX41" fmla="*/ 6235098 w 13562267"/>
              <a:gd name="connsiteY41" fmla="*/ 9834499 h 12268740"/>
              <a:gd name="connsiteX42" fmla="*/ 6735062 w 13562267"/>
              <a:gd name="connsiteY42" fmla="*/ 10198678 h 12268740"/>
              <a:gd name="connsiteX43" fmla="*/ 6734374 w 13562267"/>
              <a:gd name="connsiteY43" fmla="*/ 9212484 h 12268740"/>
              <a:gd name="connsiteX44" fmla="*/ 5655125 w 13562267"/>
              <a:gd name="connsiteY44" fmla="*/ 8426347 h 12268740"/>
              <a:gd name="connsiteX45" fmla="*/ 5284575 w 13562267"/>
              <a:gd name="connsiteY45" fmla="*/ 9142127 h 12268740"/>
              <a:gd name="connsiteX46" fmla="*/ 5669382 w 13562267"/>
              <a:gd name="connsiteY46" fmla="*/ 9422425 h 12268740"/>
              <a:gd name="connsiteX47" fmla="*/ 5926368 w 13562267"/>
              <a:gd name="connsiteY47" fmla="*/ 8623923 h 12268740"/>
              <a:gd name="connsiteX48" fmla="*/ 5331860 w 13562267"/>
              <a:gd name="connsiteY48" fmla="*/ 8190877 h 12268740"/>
              <a:gd name="connsiteX49" fmla="*/ 4862765 w 13562267"/>
              <a:gd name="connsiteY49" fmla="*/ 8834876 h 12268740"/>
              <a:gd name="connsiteX50" fmla="*/ 5219119 w 13562267"/>
              <a:gd name="connsiteY50" fmla="*/ 9094449 h 12268740"/>
              <a:gd name="connsiteX51" fmla="*/ 5589669 w 13562267"/>
              <a:gd name="connsiteY51" fmla="*/ 8378668 h 12268740"/>
              <a:gd name="connsiteX52" fmla="*/ 5011316 w 13562267"/>
              <a:gd name="connsiteY52" fmla="*/ 7957389 h 12268740"/>
              <a:gd name="connsiteX53" fmla="*/ 4443670 w 13562267"/>
              <a:gd name="connsiteY53" fmla="*/ 8529603 h 12268740"/>
              <a:gd name="connsiteX54" fmla="*/ 4798160 w 13562267"/>
              <a:gd name="connsiteY54" fmla="*/ 8787818 h 12268740"/>
              <a:gd name="connsiteX55" fmla="*/ 5267256 w 13562267"/>
              <a:gd name="connsiteY55" fmla="*/ 8143819 h 12268740"/>
              <a:gd name="connsiteX56" fmla="*/ 4604147 w 13562267"/>
              <a:gd name="connsiteY56" fmla="*/ 7660803 h 12268740"/>
              <a:gd name="connsiteX57" fmla="*/ 4322180 w 13562267"/>
              <a:gd name="connsiteY57" fmla="*/ 7455416 h 12268740"/>
              <a:gd name="connsiteX58" fmla="*/ 3520225 w 13562267"/>
              <a:gd name="connsiteY58" fmla="*/ 7856956 h 12268740"/>
              <a:gd name="connsiteX59" fmla="*/ 3922834 w 13562267"/>
              <a:gd name="connsiteY59" fmla="*/ 8150220 h 12268740"/>
              <a:gd name="connsiteX60" fmla="*/ 4945858 w 13562267"/>
              <a:gd name="connsiteY60" fmla="*/ 7909708 h 12268740"/>
              <a:gd name="connsiteX61" fmla="*/ 4672274 w 13562267"/>
              <a:gd name="connsiteY61" fmla="*/ 7710428 h 12268740"/>
              <a:gd name="connsiteX62" fmla="*/ 3990949 w 13562267"/>
              <a:gd name="connsiteY62" fmla="*/ 8199836 h 12268740"/>
              <a:gd name="connsiteX63" fmla="*/ 4378216 w 13562267"/>
              <a:gd name="connsiteY63" fmla="*/ 8481927 h 12268740"/>
              <a:gd name="connsiteX64" fmla="*/ 7283178 w 13562267"/>
              <a:gd name="connsiteY64" fmla="*/ 9588347 h 12268740"/>
              <a:gd name="connsiteX65" fmla="*/ 6814460 w 13562267"/>
              <a:gd name="connsiteY65" fmla="*/ 9268730 h 12268740"/>
              <a:gd name="connsiteX66" fmla="*/ 6815148 w 13562267"/>
              <a:gd name="connsiteY66" fmla="*/ 10255169 h 12268740"/>
              <a:gd name="connsiteX67" fmla="*/ 7458066 w 13562267"/>
              <a:gd name="connsiteY67" fmla="*/ 10701343 h 12268740"/>
              <a:gd name="connsiteX68" fmla="*/ 7311485 w 13562267"/>
              <a:gd name="connsiteY68" fmla="*/ 9768492 h 12268740"/>
              <a:gd name="connsiteX69" fmla="*/ 3339548 w 13562267"/>
              <a:gd name="connsiteY69" fmla="*/ 6715153 h 12268740"/>
              <a:gd name="connsiteX70" fmla="*/ 2290414 w 13562267"/>
              <a:gd name="connsiteY70" fmla="*/ 6880006 h 12268740"/>
              <a:gd name="connsiteX71" fmla="*/ 2873562 w 13562267"/>
              <a:gd name="connsiteY71" fmla="*/ 7322893 h 12268740"/>
              <a:gd name="connsiteX72" fmla="*/ 2839958 w 13562267"/>
              <a:gd name="connsiteY72" fmla="*/ 7367136 h 12268740"/>
              <a:gd name="connsiteX73" fmla="*/ 3786593 w 13562267"/>
              <a:gd name="connsiteY73" fmla="*/ 7062666 h 12268740"/>
              <a:gd name="connsiteX74" fmla="*/ 6341116 w 13562267"/>
              <a:gd name="connsiteY74" fmla="*/ 8875340 h 12268740"/>
              <a:gd name="connsiteX75" fmla="*/ 6340772 w 13562267"/>
              <a:gd name="connsiteY75" fmla="*/ 8875283 h 12268740"/>
              <a:gd name="connsiteX76" fmla="*/ 6340527 w 13562267"/>
              <a:gd name="connsiteY76" fmla="*/ 8875618 h 12268740"/>
              <a:gd name="connsiteX77" fmla="*/ 6340875 w 13562267"/>
              <a:gd name="connsiteY77" fmla="*/ 8875671 h 12268740"/>
              <a:gd name="connsiteX78" fmla="*/ 3350827 w 13562267"/>
              <a:gd name="connsiteY78" fmla="*/ 6672536 h 12268740"/>
              <a:gd name="connsiteX79" fmla="*/ 3350815 w 13562267"/>
              <a:gd name="connsiteY79" fmla="*/ 6672528 h 12268740"/>
              <a:gd name="connsiteX80" fmla="*/ 3350935 w 13562267"/>
              <a:gd name="connsiteY80" fmla="*/ 6673288 h 12268740"/>
              <a:gd name="connsiteX81" fmla="*/ 3350944 w 13562267"/>
              <a:gd name="connsiteY81" fmla="*/ 6673277 h 12268740"/>
              <a:gd name="connsiteX82" fmla="*/ 7321565 w 13562267"/>
              <a:gd name="connsiteY82" fmla="*/ 9563613 h 12268740"/>
              <a:gd name="connsiteX83" fmla="*/ 7318847 w 13562267"/>
              <a:gd name="connsiteY83" fmla="*/ 9564041 h 12268740"/>
              <a:gd name="connsiteX84" fmla="*/ 7318742 w 13562267"/>
              <a:gd name="connsiteY84" fmla="*/ 9564196 h 12268740"/>
              <a:gd name="connsiteX85" fmla="*/ 7321714 w 13562267"/>
              <a:gd name="connsiteY85" fmla="*/ 9563729 h 12268740"/>
              <a:gd name="connsiteX86" fmla="*/ 8951150 w 13562267"/>
              <a:gd name="connsiteY86" fmla="*/ 10407190 h 12268740"/>
              <a:gd name="connsiteX87" fmla="*/ 8950840 w 13562267"/>
              <a:gd name="connsiteY87" fmla="*/ 10407349 h 12268740"/>
              <a:gd name="connsiteX88" fmla="*/ 8951211 w 13562267"/>
              <a:gd name="connsiteY88" fmla="*/ 10407619 h 12268740"/>
              <a:gd name="connsiteX89" fmla="*/ 8951522 w 13562267"/>
              <a:gd name="connsiteY89" fmla="*/ 10407462 h 12268740"/>
              <a:gd name="connsiteX90" fmla="*/ 2047785 w 13562267"/>
              <a:gd name="connsiteY90" fmla="*/ 5378704 h 12268740"/>
              <a:gd name="connsiteX91" fmla="*/ 2046982 w 13562267"/>
              <a:gd name="connsiteY91" fmla="*/ 5378120 h 12268740"/>
              <a:gd name="connsiteX92" fmla="*/ 2046927 w 13562267"/>
              <a:gd name="connsiteY92" fmla="*/ 5378465 h 12268740"/>
              <a:gd name="connsiteX93" fmla="*/ 2047729 w 13562267"/>
              <a:gd name="connsiteY93" fmla="*/ 5379048 h 12268740"/>
              <a:gd name="connsiteX94" fmla="*/ 3646918 w 13562267"/>
              <a:gd name="connsiteY94" fmla="*/ 6167696 h 12268740"/>
              <a:gd name="connsiteX95" fmla="*/ 2659247 w 13562267"/>
              <a:gd name="connsiteY95" fmla="*/ 6168213 h 12268740"/>
              <a:gd name="connsiteX96" fmla="*/ 2213264 w 13562267"/>
              <a:gd name="connsiteY96" fmla="*/ 6811100 h 12268740"/>
              <a:gd name="connsiteX97" fmla="*/ 3327715 w 13562267"/>
              <a:gd name="connsiteY97" fmla="*/ 6635980 h 12268740"/>
              <a:gd name="connsiteX98" fmla="*/ 7709474 w 13562267"/>
              <a:gd name="connsiteY98" fmla="*/ 9126032 h 12268740"/>
              <a:gd name="connsiteX99" fmla="*/ 7361855 w 13562267"/>
              <a:gd name="connsiteY99" fmla="*/ 9573372 h 12268740"/>
              <a:gd name="connsiteX100" fmla="*/ 7537609 w 13562267"/>
              <a:gd name="connsiteY100" fmla="*/ 10691883 h 12268740"/>
              <a:gd name="connsiteX101" fmla="*/ 8012859 w 13562267"/>
              <a:gd name="connsiteY101" fmla="*/ 10069831 h 12268740"/>
              <a:gd name="connsiteX102" fmla="*/ 2992142 w 13562267"/>
              <a:gd name="connsiteY102" fmla="*/ 5572868 h 12268740"/>
              <a:gd name="connsiteX103" fmla="*/ 2065185 w 13562267"/>
              <a:gd name="connsiteY103" fmla="*/ 5421894 h 12268740"/>
              <a:gd name="connsiteX104" fmla="*/ 1579212 w 13562267"/>
              <a:gd name="connsiteY104" fmla="*/ 6089063 h 12268740"/>
              <a:gd name="connsiteX105" fmla="*/ 2616922 w 13562267"/>
              <a:gd name="connsiteY105" fmla="*/ 6087989 h 12268740"/>
              <a:gd name="connsiteX106" fmla="*/ 8477260 w 13562267"/>
              <a:gd name="connsiteY106" fmla="*/ 9567515 h 12268740"/>
              <a:gd name="connsiteX107" fmla="*/ 8102181 w 13562267"/>
              <a:gd name="connsiteY107" fmla="*/ 10082441 h 12268740"/>
              <a:gd name="connsiteX108" fmla="*/ 8419280 w 13562267"/>
              <a:gd name="connsiteY108" fmla="*/ 11070681 h 12268740"/>
              <a:gd name="connsiteX109" fmla="*/ 8905249 w 13562267"/>
              <a:gd name="connsiteY109" fmla="*/ 10403519 h 12268740"/>
              <a:gd name="connsiteX110" fmla="*/ 1519244 w 13562267"/>
              <a:gd name="connsiteY110" fmla="*/ 4419555 h 12268740"/>
              <a:gd name="connsiteX111" fmla="*/ 1519243 w 13562267"/>
              <a:gd name="connsiteY111" fmla="*/ 4419556 h 12268740"/>
              <a:gd name="connsiteX112" fmla="*/ 1519726 w 13562267"/>
              <a:gd name="connsiteY112" fmla="*/ 4419907 h 12268740"/>
              <a:gd name="connsiteX113" fmla="*/ 1519726 w 13562267"/>
              <a:gd name="connsiteY113" fmla="*/ 4419906 h 12268740"/>
              <a:gd name="connsiteX114" fmla="*/ 6526217 w 13562267"/>
              <a:gd name="connsiteY114" fmla="*/ 8014284 h 12268740"/>
              <a:gd name="connsiteX115" fmla="*/ 6384881 w 13562267"/>
              <a:gd name="connsiteY115" fmla="*/ 8858877 h 12268740"/>
              <a:gd name="connsiteX116" fmla="*/ 6733052 w 13562267"/>
              <a:gd name="connsiteY116" fmla="*/ 9112489 h 12268740"/>
              <a:gd name="connsiteX117" fmla="*/ 6738651 w 13562267"/>
              <a:gd name="connsiteY117" fmla="*/ 8169023 h 12268740"/>
              <a:gd name="connsiteX118" fmla="*/ 6268564 w 13562267"/>
              <a:gd name="connsiteY118" fmla="*/ 7826606 h 12268740"/>
              <a:gd name="connsiteX119" fmla="*/ 6021524 w 13562267"/>
              <a:gd name="connsiteY119" fmla="*/ 8594204 h 12268740"/>
              <a:gd name="connsiteX120" fmla="*/ 6312538 w 13562267"/>
              <a:gd name="connsiteY120" fmla="*/ 8806182 h 12268740"/>
              <a:gd name="connsiteX121" fmla="*/ 6453875 w 13562267"/>
              <a:gd name="connsiteY121" fmla="*/ 7961589 h 12268740"/>
              <a:gd name="connsiteX122" fmla="*/ 6108804 w 13562267"/>
              <a:gd name="connsiteY122" fmla="*/ 7710235 h 12268740"/>
              <a:gd name="connsiteX123" fmla="*/ 5757915 w 13562267"/>
              <a:gd name="connsiteY123" fmla="*/ 8402189 h 12268740"/>
              <a:gd name="connsiteX124" fmla="*/ 5953403 w 13562267"/>
              <a:gd name="connsiteY124" fmla="*/ 8544584 h 12268740"/>
              <a:gd name="connsiteX125" fmla="*/ 6200443 w 13562267"/>
              <a:gd name="connsiteY125" fmla="*/ 7776986 h 12268740"/>
              <a:gd name="connsiteX126" fmla="*/ 5829931 w 13562267"/>
              <a:gd name="connsiteY126" fmla="*/ 7507101 h 12268740"/>
              <a:gd name="connsiteX127" fmla="*/ 5378990 w 13562267"/>
              <a:gd name="connsiteY127" fmla="*/ 8126176 h 12268740"/>
              <a:gd name="connsiteX128" fmla="*/ 5663729 w 13562267"/>
              <a:gd name="connsiteY128" fmla="*/ 8333583 h 12268740"/>
              <a:gd name="connsiteX129" fmla="*/ 5692186 w 13562267"/>
              <a:gd name="connsiteY129" fmla="*/ 8354311 h 12268740"/>
              <a:gd name="connsiteX130" fmla="*/ 6043074 w 13562267"/>
              <a:gd name="connsiteY130" fmla="*/ 7662357 h 12268740"/>
              <a:gd name="connsiteX131" fmla="*/ 6006162 w 13562267"/>
              <a:gd name="connsiteY131" fmla="*/ 7635470 h 12268740"/>
              <a:gd name="connsiteX132" fmla="*/ 5396398 w 13562267"/>
              <a:gd name="connsiteY132" fmla="*/ 7191311 h 12268740"/>
              <a:gd name="connsiteX133" fmla="*/ 4741564 w 13562267"/>
              <a:gd name="connsiteY133" fmla="*/ 7661867 h 12268740"/>
              <a:gd name="connsiteX134" fmla="*/ 5001791 w 13562267"/>
              <a:gd name="connsiteY134" fmla="*/ 7851420 h 12268740"/>
              <a:gd name="connsiteX135" fmla="*/ 5550787 w 13562267"/>
              <a:gd name="connsiteY135" fmla="*/ 7303769 h 12268740"/>
              <a:gd name="connsiteX136" fmla="*/ 5143420 w 13562267"/>
              <a:gd name="connsiteY136" fmla="*/ 7007039 h 12268740"/>
              <a:gd name="connsiteX137" fmla="*/ 4382887 w 13562267"/>
              <a:gd name="connsiteY137" fmla="*/ 7400604 h 12268740"/>
              <a:gd name="connsiteX138" fmla="*/ 4673437 w 13562267"/>
              <a:gd name="connsiteY138" fmla="*/ 7612244 h 12268740"/>
              <a:gd name="connsiteX139" fmla="*/ 5328278 w 13562267"/>
              <a:gd name="connsiteY139" fmla="*/ 7141692 h 12268740"/>
              <a:gd name="connsiteX140" fmla="*/ 5071077 w 13562267"/>
              <a:gd name="connsiteY140" fmla="*/ 6954343 h 12268740"/>
              <a:gd name="connsiteX141" fmla="*/ 4855722 w 13562267"/>
              <a:gd name="connsiteY141" fmla="*/ 6797477 h 12268740"/>
              <a:gd name="connsiteX142" fmla="*/ 3959423 w 13562267"/>
              <a:gd name="connsiteY142" fmla="*/ 7092148 h 12268740"/>
              <a:gd name="connsiteX143" fmla="*/ 4310539 w 13562267"/>
              <a:gd name="connsiteY143" fmla="*/ 7347905 h 12268740"/>
              <a:gd name="connsiteX144" fmla="*/ 5616295 w 13562267"/>
              <a:gd name="connsiteY144" fmla="*/ 7351485 h 12268740"/>
              <a:gd name="connsiteX145" fmla="*/ 5067301 w 13562267"/>
              <a:gd name="connsiteY145" fmla="*/ 7899138 h 12268740"/>
              <a:gd name="connsiteX146" fmla="*/ 5314411 w 13562267"/>
              <a:gd name="connsiteY146" fmla="*/ 8079136 h 12268740"/>
              <a:gd name="connsiteX147" fmla="*/ 5765352 w 13562267"/>
              <a:gd name="connsiteY147" fmla="*/ 7460061 h 12268740"/>
              <a:gd name="connsiteX148" fmla="*/ 7099592 w 13562267"/>
              <a:gd name="connsiteY148" fmla="*/ 8419533 h 12268740"/>
              <a:gd name="connsiteX149" fmla="*/ 6818370 w 13562267"/>
              <a:gd name="connsiteY149" fmla="*/ 8224660 h 12268740"/>
              <a:gd name="connsiteX150" fmla="*/ 6812756 w 13562267"/>
              <a:gd name="connsiteY150" fmla="*/ 9170681 h 12268740"/>
              <a:gd name="connsiteX151" fmla="*/ 7266208 w 13562267"/>
              <a:gd name="connsiteY151" fmla="*/ 9479889 h 12268740"/>
              <a:gd name="connsiteX152" fmla="*/ 4508725 w 13562267"/>
              <a:gd name="connsiteY152" fmla="*/ 6531255 h 12268740"/>
              <a:gd name="connsiteX153" fmla="*/ 3447847 w 13562267"/>
              <a:gd name="connsiteY153" fmla="*/ 6697951 h 12268740"/>
              <a:gd name="connsiteX154" fmla="*/ 3880101 w 13562267"/>
              <a:gd name="connsiteY154" fmla="*/ 7033966 h 12268740"/>
              <a:gd name="connsiteX155" fmla="*/ 4779286 w 13562267"/>
              <a:gd name="connsiteY155" fmla="*/ 6738338 h 12268740"/>
              <a:gd name="connsiteX156" fmla="*/ 6789023 w 13562267"/>
              <a:gd name="connsiteY156" fmla="*/ 8137698 h 12268740"/>
              <a:gd name="connsiteX157" fmla="*/ 6779369 w 13562267"/>
              <a:gd name="connsiteY157" fmla="*/ 8150952 h 12268740"/>
              <a:gd name="connsiteX158" fmla="*/ 6779837 w 13562267"/>
              <a:gd name="connsiteY158" fmla="*/ 8150955 h 12268740"/>
              <a:gd name="connsiteX159" fmla="*/ 4876148 w 13562267"/>
              <a:gd name="connsiteY159" fmla="*/ 6734132 h 12268740"/>
              <a:gd name="connsiteX160" fmla="*/ 4862314 w 13562267"/>
              <a:gd name="connsiteY160" fmla="*/ 6752211 h 12268740"/>
              <a:gd name="connsiteX161" fmla="*/ 4862519 w 13562267"/>
              <a:gd name="connsiteY161" fmla="*/ 6752841 h 12268740"/>
              <a:gd name="connsiteX162" fmla="*/ 9380224 w 13562267"/>
              <a:gd name="connsiteY162" fmla="*/ 9887405 h 12268740"/>
              <a:gd name="connsiteX163" fmla="*/ 8998563 w 13562267"/>
              <a:gd name="connsiteY163" fmla="*/ 10411368 h 12268740"/>
              <a:gd name="connsiteX164" fmla="*/ 9460702 w 13562267"/>
              <a:gd name="connsiteY164" fmla="*/ 11322689 h 12268740"/>
              <a:gd name="connsiteX165" fmla="*/ 9941007 w 13562267"/>
              <a:gd name="connsiteY165" fmla="*/ 10663301 h 12268740"/>
              <a:gd name="connsiteX166" fmla="*/ 2444117 w 13562267"/>
              <a:gd name="connsiteY166" fmla="*/ 4765673 h 12268740"/>
              <a:gd name="connsiteX167" fmla="*/ 1535019 w 13562267"/>
              <a:gd name="connsiteY167" fmla="*/ 4467480 h 12268740"/>
              <a:gd name="connsiteX168" fmla="*/ 1019718 w 13562267"/>
              <a:gd name="connsiteY168" fmla="*/ 5174912 h 12268740"/>
              <a:gd name="connsiteX169" fmla="*/ 2029288 w 13562267"/>
              <a:gd name="connsiteY169" fmla="*/ 5335172 h 12268740"/>
              <a:gd name="connsiteX170" fmla="*/ 2508458 w 13562267"/>
              <a:gd name="connsiteY170" fmla="*/ 4744368 h 12268740"/>
              <a:gd name="connsiteX171" fmla="*/ 2508458 w 13562267"/>
              <a:gd name="connsiteY171" fmla="*/ 4744369 h 12268740"/>
              <a:gd name="connsiteX172" fmla="*/ 2508907 w 13562267"/>
              <a:gd name="connsiteY172" fmla="*/ 4744697 h 12268740"/>
              <a:gd name="connsiteX173" fmla="*/ 2508908 w 13562267"/>
              <a:gd name="connsiteY173" fmla="*/ 4744696 h 12268740"/>
              <a:gd name="connsiteX174" fmla="*/ 3967078 w 13562267"/>
              <a:gd name="connsiteY174" fmla="*/ 5723486 h 12268740"/>
              <a:gd name="connsiteX175" fmla="*/ 3080406 w 13562267"/>
              <a:gd name="connsiteY175" fmla="*/ 5587650 h 12268740"/>
              <a:gd name="connsiteX176" fmla="*/ 2715846 w 13562267"/>
              <a:gd name="connsiteY176" fmla="*/ 6088135 h 12268740"/>
              <a:gd name="connsiteX177" fmla="*/ 3701840 w 13562267"/>
              <a:gd name="connsiteY177" fmla="*/ 6087618 h 12268740"/>
              <a:gd name="connsiteX178" fmla="*/ 8034608 w 13562267"/>
              <a:gd name="connsiteY178" fmla="*/ 8686044 h 12268740"/>
              <a:gd name="connsiteX179" fmla="*/ 7769232 w 13562267"/>
              <a:gd name="connsiteY179" fmla="*/ 9050366 h 12268740"/>
              <a:gd name="connsiteX180" fmla="*/ 8071035 w 13562267"/>
              <a:gd name="connsiteY180" fmla="*/ 9989246 h 12268740"/>
              <a:gd name="connsiteX181" fmla="*/ 8435762 w 13562267"/>
              <a:gd name="connsiteY181" fmla="*/ 9488529 h 12268740"/>
              <a:gd name="connsiteX182" fmla="*/ 7385248 w 13562267"/>
              <a:gd name="connsiteY182" fmla="*/ 8137807 h 12268740"/>
              <a:gd name="connsiteX183" fmla="*/ 7178761 w 13562267"/>
              <a:gd name="connsiteY183" fmla="*/ 8407686 h 12268740"/>
              <a:gd name="connsiteX184" fmla="*/ 7344865 w 13562267"/>
              <a:gd name="connsiteY184" fmla="*/ 9464782 h 12268740"/>
              <a:gd name="connsiteX185" fmla="*/ 7679694 w 13562267"/>
              <a:gd name="connsiteY185" fmla="*/ 9033899 h 12268740"/>
              <a:gd name="connsiteX186" fmla="*/ 4688172 w 13562267"/>
              <a:gd name="connsiteY186" fmla="*/ 6172366 h 12268740"/>
              <a:gd name="connsiteX187" fmla="*/ 3744431 w 13562267"/>
              <a:gd name="connsiteY187" fmla="*/ 6166765 h 12268740"/>
              <a:gd name="connsiteX188" fmla="*/ 3436355 w 13562267"/>
              <a:gd name="connsiteY188" fmla="*/ 6618727 h 12268740"/>
              <a:gd name="connsiteX189" fmla="*/ 4494108 w 13562267"/>
              <a:gd name="connsiteY189" fmla="*/ 6452520 h 12268740"/>
              <a:gd name="connsiteX190" fmla="*/ 4037994 w 13562267"/>
              <a:gd name="connsiteY190" fmla="*/ 5692419 h 12268740"/>
              <a:gd name="connsiteX191" fmla="*/ 4037941 w 13562267"/>
              <a:gd name="connsiteY191" fmla="*/ 5692766 h 12268740"/>
              <a:gd name="connsiteX192" fmla="*/ 4039935 w 13562267"/>
              <a:gd name="connsiteY192" fmla="*/ 5694219 h 12268740"/>
              <a:gd name="connsiteX193" fmla="*/ 4039992 w 13562267"/>
              <a:gd name="connsiteY193" fmla="*/ 5693874 h 12268740"/>
              <a:gd name="connsiteX194" fmla="*/ 7397196 w 13562267"/>
              <a:gd name="connsiteY194" fmla="*/ 8050285 h 12268740"/>
              <a:gd name="connsiteX195" fmla="*/ 7400770 w 13562267"/>
              <a:gd name="connsiteY195" fmla="*/ 8053020 h 12268740"/>
              <a:gd name="connsiteX196" fmla="*/ 7400894 w 13562267"/>
              <a:gd name="connsiteY196" fmla="*/ 8052979 h 12268740"/>
              <a:gd name="connsiteX197" fmla="*/ 4786577 w 13562267"/>
              <a:gd name="connsiteY197" fmla="*/ 6148682 h 12268740"/>
              <a:gd name="connsiteX198" fmla="*/ 4765198 w 13562267"/>
              <a:gd name="connsiteY198" fmla="*/ 6133109 h 12268740"/>
              <a:gd name="connsiteX199" fmla="*/ 4765192 w 13562267"/>
              <a:gd name="connsiteY199" fmla="*/ 6133868 h 12268740"/>
              <a:gd name="connsiteX200" fmla="*/ 8846906 w 13562267"/>
              <a:gd name="connsiteY200" fmla="*/ 9060044 h 12268740"/>
              <a:gd name="connsiteX201" fmla="*/ 8530071 w 13562267"/>
              <a:gd name="connsiteY201" fmla="*/ 9495013 h 12268740"/>
              <a:gd name="connsiteX202" fmla="*/ 8958060 w 13562267"/>
              <a:gd name="connsiteY202" fmla="*/ 10331017 h 12268740"/>
              <a:gd name="connsiteX203" fmla="*/ 9363570 w 13562267"/>
              <a:gd name="connsiteY203" fmla="*/ 9774312 h 12268740"/>
              <a:gd name="connsiteX204" fmla="*/ 3362232 w 13562267"/>
              <a:gd name="connsiteY204" fmla="*/ 5064762 h 12268740"/>
              <a:gd name="connsiteX205" fmla="*/ 2523933 w 13562267"/>
              <a:gd name="connsiteY205" fmla="*/ 4792053 h 12268740"/>
              <a:gd name="connsiteX206" fmla="*/ 2117964 w 13562267"/>
              <a:gd name="connsiteY206" fmla="*/ 5349388 h 12268740"/>
              <a:gd name="connsiteX207" fmla="*/ 3044934 w 13562267"/>
              <a:gd name="connsiteY207" fmla="*/ 5500365 h 12268740"/>
              <a:gd name="connsiteX208" fmla="*/ 7600351 w 13562267"/>
              <a:gd name="connsiteY208" fmla="*/ 7845420 h 12268740"/>
              <a:gd name="connsiteX209" fmla="*/ 7443973 w 13562267"/>
              <a:gd name="connsiteY209" fmla="*/ 8060103 h 12268740"/>
              <a:gd name="connsiteX210" fmla="*/ 7738536 w 13562267"/>
              <a:gd name="connsiteY210" fmla="*/ 8956550 h 12268740"/>
              <a:gd name="connsiteX211" fmla="*/ 7993906 w 13562267"/>
              <a:gd name="connsiteY211" fmla="*/ 8605966 h 12268740"/>
              <a:gd name="connsiteX212" fmla="*/ 4901604 w 13562267"/>
              <a:gd name="connsiteY212" fmla="*/ 5877403 h 12268740"/>
              <a:gd name="connsiteX213" fmla="*/ 4056955 w 13562267"/>
              <a:gd name="connsiteY213" fmla="*/ 5736055 h 12268740"/>
              <a:gd name="connsiteX214" fmla="*/ 3801284 w 13562267"/>
              <a:gd name="connsiteY214" fmla="*/ 6087053 h 12268740"/>
              <a:gd name="connsiteX215" fmla="*/ 4744814 w 13562267"/>
              <a:gd name="connsiteY215" fmla="*/ 6092653 h 12268740"/>
              <a:gd name="connsiteX216" fmla="*/ 4240702 w 13562267"/>
              <a:gd name="connsiteY216" fmla="*/ 5347963 h 12268740"/>
              <a:gd name="connsiteX217" fmla="*/ 3442082 w 13562267"/>
              <a:gd name="connsiteY217" fmla="*/ 5091094 h 12268740"/>
              <a:gd name="connsiteX218" fmla="*/ 3133453 w 13562267"/>
              <a:gd name="connsiteY218" fmla="*/ 5514795 h 12268740"/>
              <a:gd name="connsiteX219" fmla="*/ 4020224 w 13562267"/>
              <a:gd name="connsiteY219" fmla="*/ 5650646 h 12268740"/>
              <a:gd name="connsiteX220" fmla="*/ 8308439 w 13562267"/>
              <a:gd name="connsiteY220" fmla="*/ 8310115 h 12268740"/>
              <a:gd name="connsiteX221" fmla="*/ 8087678 w 13562267"/>
              <a:gd name="connsiteY221" fmla="*/ 8613187 h 12268740"/>
              <a:gd name="connsiteX222" fmla="*/ 8488832 w 13562267"/>
              <a:gd name="connsiteY222" fmla="*/ 9415672 h 12268740"/>
              <a:gd name="connsiteX223" fmla="*/ 8797935 w 13562267"/>
              <a:gd name="connsiteY223" fmla="*/ 8991320 h 12268740"/>
              <a:gd name="connsiteX224" fmla="*/ 2868116 w 13562267"/>
              <a:gd name="connsiteY224" fmla="*/ 4183620 h 12268740"/>
              <a:gd name="connsiteX225" fmla="*/ 2048615 w 13562267"/>
              <a:gd name="connsiteY225" fmla="*/ 3762454 h 12268740"/>
              <a:gd name="connsiteX226" fmla="*/ 1584587 w 13562267"/>
              <a:gd name="connsiteY226" fmla="*/ 4399496 h 12268740"/>
              <a:gd name="connsiteX227" fmla="*/ 2493668 w 13562267"/>
              <a:gd name="connsiteY227" fmla="*/ 4697682 h 12268740"/>
              <a:gd name="connsiteX228" fmla="*/ 7788095 w 13562267"/>
              <a:gd name="connsiteY228" fmla="*/ 7587675 h 12268740"/>
              <a:gd name="connsiteX229" fmla="*/ 7653046 w 13562267"/>
              <a:gd name="connsiteY229" fmla="*/ 7773077 h 12268740"/>
              <a:gd name="connsiteX230" fmla="*/ 8046602 w 13562267"/>
              <a:gd name="connsiteY230" fmla="*/ 8533622 h 12268740"/>
              <a:gd name="connsiteX231" fmla="*/ 8258647 w 13562267"/>
              <a:gd name="connsiteY231" fmla="*/ 8242516 h 12268740"/>
              <a:gd name="connsiteX232" fmla="*/ 5089051 w 13562267"/>
              <a:gd name="connsiteY232" fmla="*/ 5620230 h 12268740"/>
              <a:gd name="connsiteX233" fmla="*/ 4321380 w 13562267"/>
              <a:gd name="connsiteY233" fmla="*/ 5373165 h 12268740"/>
              <a:gd name="connsiteX234" fmla="*/ 4109732 w 13562267"/>
              <a:gd name="connsiteY234" fmla="*/ 5663727 h 12268740"/>
              <a:gd name="connsiteX235" fmla="*/ 4954403 w 13562267"/>
              <a:gd name="connsiteY235" fmla="*/ 5805080 h 12268740"/>
              <a:gd name="connsiteX236" fmla="*/ 9185475 w 13562267"/>
              <a:gd name="connsiteY236" fmla="*/ 8595240 h 12268740"/>
              <a:gd name="connsiteX237" fmla="*/ 8896476 w 13562267"/>
              <a:gd name="connsiteY237" fmla="*/ 8991992 h 12268740"/>
              <a:gd name="connsiteX238" fmla="*/ 9413140 w 13562267"/>
              <a:gd name="connsiteY238" fmla="*/ 9706260 h 12268740"/>
              <a:gd name="connsiteX239" fmla="*/ 9779757 w 13562267"/>
              <a:gd name="connsiteY239" fmla="*/ 9202949 h 12268740"/>
              <a:gd name="connsiteX240" fmla="*/ 3701458 w 13562267"/>
              <a:gd name="connsiteY240" fmla="*/ 4599161 h 12268740"/>
              <a:gd name="connsiteX241" fmla="*/ 2940648 w 13562267"/>
              <a:gd name="connsiteY241" fmla="*/ 4219999 h 12268740"/>
              <a:gd name="connsiteX242" fmla="*/ 2573522 w 13562267"/>
              <a:gd name="connsiteY242" fmla="*/ 4724008 h 12268740"/>
              <a:gd name="connsiteX243" fmla="*/ 3411864 w 13562267"/>
              <a:gd name="connsiteY243" fmla="*/ 4996730 h 12268740"/>
              <a:gd name="connsiteX244" fmla="*/ 8555858 w 13562267"/>
              <a:gd name="connsiteY244" fmla="*/ 7970445 h 12268740"/>
              <a:gd name="connsiteX245" fmla="*/ 8358059 w 13562267"/>
              <a:gd name="connsiteY245" fmla="*/ 8241994 h 12268740"/>
              <a:gd name="connsiteX246" fmla="*/ 8847555 w 13562267"/>
              <a:gd name="connsiteY246" fmla="*/ 8923199 h 12268740"/>
              <a:gd name="connsiteX247" fmla="*/ 9128077 w 13562267"/>
              <a:gd name="connsiteY247" fmla="*/ 8538083 h 12268740"/>
              <a:gd name="connsiteX248" fmla="*/ 4489510 w 13562267"/>
              <a:gd name="connsiteY248" fmla="*/ 5006263 h 12268740"/>
              <a:gd name="connsiteX249" fmla="*/ 3773827 w 13562267"/>
              <a:gd name="connsiteY249" fmla="*/ 4635764 h 12268740"/>
              <a:gd name="connsiteX250" fmla="*/ 3491769 w 13562267"/>
              <a:gd name="connsiteY250" fmla="*/ 5022989 h 12268740"/>
              <a:gd name="connsiteX251" fmla="*/ 4290252 w 13562267"/>
              <a:gd name="connsiteY251" fmla="*/ 5279814 h 12268740"/>
              <a:gd name="connsiteX252" fmla="*/ 5251085 w 13562267"/>
              <a:gd name="connsiteY252" fmla="*/ 5397633 h 12268740"/>
              <a:gd name="connsiteX253" fmla="*/ 4560532 w 13562267"/>
              <a:gd name="connsiteY253" fmla="*/ 5044715 h 12268740"/>
              <a:gd name="connsiteX254" fmla="*/ 4370924 w 13562267"/>
              <a:gd name="connsiteY254" fmla="*/ 5305019 h 12268740"/>
              <a:gd name="connsiteX255" fmla="*/ 5138585 w 13562267"/>
              <a:gd name="connsiteY255" fmla="*/ 5552080 h 12268740"/>
              <a:gd name="connsiteX256" fmla="*/ 7951394 w 13562267"/>
              <a:gd name="connsiteY256" fmla="*/ 7363490 h 12268740"/>
              <a:gd name="connsiteX257" fmla="*/ 7837716 w 13562267"/>
              <a:gd name="connsiteY257" fmla="*/ 7519553 h 12268740"/>
              <a:gd name="connsiteX258" fmla="*/ 8308267 w 13562267"/>
              <a:gd name="connsiteY258" fmla="*/ 8174394 h 12268740"/>
              <a:gd name="connsiteX259" fmla="*/ 8498966 w 13562267"/>
              <a:gd name="connsiteY259" fmla="*/ 7912593 h 12268740"/>
              <a:gd name="connsiteX260" fmla="*/ 9499943 w 13562267"/>
              <a:gd name="connsiteY260" fmla="*/ 8163522 h 12268740"/>
              <a:gd name="connsiteX261" fmla="*/ 9233270 w 13562267"/>
              <a:gd name="connsiteY261" fmla="*/ 8529624 h 12268740"/>
              <a:gd name="connsiteX262" fmla="*/ 9827552 w 13562267"/>
              <a:gd name="connsiteY262" fmla="*/ 9137333 h 12268740"/>
              <a:gd name="connsiteX263" fmla="*/ 9828219 w 13562267"/>
              <a:gd name="connsiteY263" fmla="*/ 9136418 h 12268740"/>
              <a:gd name="connsiteX264" fmla="*/ 9816759 w 13562267"/>
              <a:gd name="connsiteY264" fmla="*/ 9125084 h 12268740"/>
              <a:gd name="connsiteX265" fmla="*/ 9873121 w 13562267"/>
              <a:gd name="connsiteY265" fmla="*/ 9068101 h 12268740"/>
              <a:gd name="connsiteX266" fmla="*/ 9875946 w 13562267"/>
              <a:gd name="connsiteY266" fmla="*/ 9070896 h 12268740"/>
              <a:gd name="connsiteX267" fmla="*/ 10177426 w 13562267"/>
              <a:gd name="connsiteY267" fmla="*/ 8657008 h 12268740"/>
              <a:gd name="connsiteX268" fmla="*/ 2537092 w 13562267"/>
              <a:gd name="connsiteY268" fmla="*/ 3091706 h 12268740"/>
              <a:gd name="connsiteX269" fmla="*/ 2096240 w 13562267"/>
              <a:gd name="connsiteY269" fmla="*/ 3696931 h 12268740"/>
              <a:gd name="connsiteX270" fmla="*/ 2915750 w 13562267"/>
              <a:gd name="connsiteY270" fmla="*/ 4118101 h 12268740"/>
              <a:gd name="connsiteX271" fmla="*/ 3272953 w 13562267"/>
              <a:gd name="connsiteY271" fmla="*/ 3627715 h 12268740"/>
              <a:gd name="connsiteX272" fmla="*/ 10977766 w 13562267"/>
              <a:gd name="connsiteY272" fmla="*/ 9239984 h 12268740"/>
              <a:gd name="connsiteX273" fmla="*/ 10242128 w 13562267"/>
              <a:gd name="connsiteY273" fmla="*/ 8704138 h 12268740"/>
              <a:gd name="connsiteX274" fmla="*/ 9933507 w 13562267"/>
              <a:gd name="connsiteY274" fmla="*/ 9127828 h 12268740"/>
              <a:gd name="connsiteX275" fmla="*/ 10586661 w 13562267"/>
              <a:gd name="connsiteY275" fmla="*/ 9773850 h 12268740"/>
              <a:gd name="connsiteX276" fmla="*/ 10530297 w 13562267"/>
              <a:gd name="connsiteY276" fmla="*/ 9830835 h 12268740"/>
              <a:gd name="connsiteX277" fmla="*/ 9885780 w 13562267"/>
              <a:gd name="connsiteY277" fmla="*/ 9193351 h 12268740"/>
              <a:gd name="connsiteX278" fmla="*/ 9864725 w 13562267"/>
              <a:gd name="connsiteY278" fmla="*/ 9222257 h 12268740"/>
              <a:gd name="connsiteX279" fmla="*/ 9864724 w 13562267"/>
              <a:gd name="connsiteY279" fmla="*/ 9222258 h 12268740"/>
              <a:gd name="connsiteX280" fmla="*/ 9445693 w 13562267"/>
              <a:gd name="connsiteY280" fmla="*/ 9797525 h 12268740"/>
              <a:gd name="connsiteX281" fmla="*/ 9413814 w 13562267"/>
              <a:gd name="connsiteY281" fmla="*/ 9774304 h 12268740"/>
              <a:gd name="connsiteX282" fmla="*/ 9413814 w 13562267"/>
              <a:gd name="connsiteY282" fmla="*/ 9774305 h 12268740"/>
              <a:gd name="connsiteX283" fmla="*/ 9445692 w 13562267"/>
              <a:gd name="connsiteY283" fmla="*/ 9797526 h 12268740"/>
              <a:gd name="connsiteX284" fmla="*/ 9429765 w 13562267"/>
              <a:gd name="connsiteY284" fmla="*/ 9819392 h 12268740"/>
              <a:gd name="connsiteX285" fmla="*/ 9990548 w 13562267"/>
              <a:gd name="connsiteY285" fmla="*/ 10595289 h 12268740"/>
              <a:gd name="connsiteX286" fmla="*/ 9992995 w 13562267"/>
              <a:gd name="connsiteY286" fmla="*/ 10591929 h 12268740"/>
              <a:gd name="connsiteX287" fmla="*/ 10026496 w 13562267"/>
              <a:gd name="connsiteY287" fmla="*/ 10616331 h 12268740"/>
              <a:gd name="connsiteX288" fmla="*/ 10026497 w 13562267"/>
              <a:gd name="connsiteY288" fmla="*/ 10616330 h 12268740"/>
              <a:gd name="connsiteX289" fmla="*/ 9992996 w 13562267"/>
              <a:gd name="connsiteY289" fmla="*/ 10591928 h 12268740"/>
              <a:gd name="connsiteX290" fmla="*/ 10509220 w 13562267"/>
              <a:gd name="connsiteY290" fmla="*/ 9883228 h 12268740"/>
              <a:gd name="connsiteX291" fmla="*/ 9435241 w 13562267"/>
              <a:gd name="connsiteY291" fmla="*/ 8116392 h 12268740"/>
              <a:gd name="connsiteX292" fmla="*/ 8791242 w 13562267"/>
              <a:gd name="connsiteY292" fmla="*/ 7647297 h 12268740"/>
              <a:gd name="connsiteX293" fmla="*/ 8603536 w 13562267"/>
              <a:gd name="connsiteY293" fmla="*/ 7904990 h 12268740"/>
              <a:gd name="connsiteX294" fmla="*/ 9175753 w 13562267"/>
              <a:gd name="connsiteY294" fmla="*/ 8472631 h 12268740"/>
              <a:gd name="connsiteX295" fmla="*/ 8107466 w 13562267"/>
              <a:gd name="connsiteY295" fmla="*/ 7149226 h 12268740"/>
              <a:gd name="connsiteX296" fmla="*/ 7999113 w 13562267"/>
              <a:gd name="connsiteY296" fmla="*/ 7297979 h 12268740"/>
              <a:gd name="connsiteX297" fmla="*/ 8546685 w 13562267"/>
              <a:gd name="connsiteY297" fmla="*/ 7847082 h 12268740"/>
              <a:gd name="connsiteX298" fmla="*/ 8726541 w 13562267"/>
              <a:gd name="connsiteY298" fmla="*/ 7600167 h 12268740"/>
              <a:gd name="connsiteX299" fmla="*/ 5407619 w 13562267"/>
              <a:gd name="connsiteY299" fmla="*/ 5182628 h 12268740"/>
              <a:gd name="connsiteX300" fmla="*/ 4788598 w 13562267"/>
              <a:gd name="connsiteY300" fmla="*/ 4731727 h 12268740"/>
              <a:gd name="connsiteX301" fmla="*/ 4608308 w 13562267"/>
              <a:gd name="connsiteY301" fmla="*/ 4979237 h 12268740"/>
              <a:gd name="connsiteX302" fmla="*/ 5298746 w 13562267"/>
              <a:gd name="connsiteY302" fmla="*/ 5332096 h 12268740"/>
              <a:gd name="connsiteX303" fmla="*/ 4723893 w 13562267"/>
              <a:gd name="connsiteY303" fmla="*/ 4684595 h 12268740"/>
              <a:gd name="connsiteX304" fmla="*/ 4079840 w 13562267"/>
              <a:gd name="connsiteY304" fmla="*/ 4215460 h 12268740"/>
              <a:gd name="connsiteX305" fmla="*/ 3821403 w 13562267"/>
              <a:gd name="connsiteY305" fmla="*/ 4570255 h 12268740"/>
              <a:gd name="connsiteX306" fmla="*/ 4537245 w 13562267"/>
              <a:gd name="connsiteY306" fmla="*/ 4940835 h 12268740"/>
              <a:gd name="connsiteX307" fmla="*/ 3337655 w 13562267"/>
              <a:gd name="connsiteY307" fmla="*/ 3674844 h 12268740"/>
              <a:gd name="connsiteX308" fmla="*/ 2988378 w 13562267"/>
              <a:gd name="connsiteY308" fmla="*/ 4154349 h 12268740"/>
              <a:gd name="connsiteX309" fmla="*/ 3749150 w 13562267"/>
              <a:gd name="connsiteY309" fmla="*/ 4533492 h 12268740"/>
              <a:gd name="connsiteX310" fmla="*/ 4015138 w 13562267"/>
              <a:gd name="connsiteY310" fmla="*/ 4168330 h 12268740"/>
              <a:gd name="connsiteX311" fmla="*/ 8952583 w 13562267"/>
              <a:gd name="connsiteY311" fmla="*/ 7289844 h 12268740"/>
              <a:gd name="connsiteX312" fmla="*/ 8262086 w 13562267"/>
              <a:gd name="connsiteY312" fmla="*/ 6936955 h 12268740"/>
              <a:gd name="connsiteX313" fmla="*/ 8154539 w 13562267"/>
              <a:gd name="connsiteY313" fmla="*/ 7084602 h 12268740"/>
              <a:gd name="connsiteX314" fmla="*/ 8773614 w 13562267"/>
              <a:gd name="connsiteY314" fmla="*/ 7535543 h 12268740"/>
              <a:gd name="connsiteX315" fmla="*/ 5014924 w 13562267"/>
              <a:gd name="connsiteY315" fmla="*/ 4420945 h 12268740"/>
              <a:gd name="connsiteX316" fmla="*/ 4835680 w 13562267"/>
              <a:gd name="connsiteY316" fmla="*/ 4667018 h 12268740"/>
              <a:gd name="connsiteX317" fmla="*/ 5454852 w 13562267"/>
              <a:gd name="connsiteY317" fmla="*/ 5118030 h 12268740"/>
              <a:gd name="connsiteX318" fmla="*/ 5562582 w 13562267"/>
              <a:gd name="connsiteY318" fmla="*/ 4970133 h 12268740"/>
              <a:gd name="connsiteX319" fmla="*/ 4385020 w 13562267"/>
              <a:gd name="connsiteY319" fmla="*/ 3796503 h 12268740"/>
              <a:gd name="connsiteX320" fmla="*/ 4126970 w 13562267"/>
              <a:gd name="connsiteY320" fmla="*/ 4150768 h 12268740"/>
              <a:gd name="connsiteX321" fmla="*/ 4770987 w 13562267"/>
              <a:gd name="connsiteY321" fmla="*/ 4619877 h 12268740"/>
              <a:gd name="connsiteX322" fmla="*/ 4957253 w 13562267"/>
              <a:gd name="connsiteY322" fmla="*/ 4364161 h 12268740"/>
              <a:gd name="connsiteX323" fmla="*/ 9741458 w 13562267"/>
              <a:gd name="connsiteY323" fmla="*/ 7696003 h 12268740"/>
              <a:gd name="connsiteX324" fmla="*/ 9025677 w 13562267"/>
              <a:gd name="connsiteY324" fmla="*/ 7325453 h 12268740"/>
              <a:gd name="connsiteX325" fmla="*/ 8838299 w 13562267"/>
              <a:gd name="connsiteY325" fmla="*/ 7582695 h 12268740"/>
              <a:gd name="connsiteX326" fmla="*/ 9482298 w 13562267"/>
              <a:gd name="connsiteY326" fmla="*/ 8051790 h 12268740"/>
              <a:gd name="connsiteX327" fmla="*/ 9801527 w 13562267"/>
              <a:gd name="connsiteY327" fmla="*/ 7683054 h 12268740"/>
              <a:gd name="connsiteX328" fmla="*/ 9801348 w 13562267"/>
              <a:gd name="connsiteY328" fmla="*/ 7682924 h 12268740"/>
              <a:gd name="connsiteX329" fmla="*/ 9801298 w 13562267"/>
              <a:gd name="connsiteY329" fmla="*/ 7683020 h 12268740"/>
              <a:gd name="connsiteX330" fmla="*/ 9801478 w 13562267"/>
              <a:gd name="connsiteY330" fmla="*/ 7683151 h 12268740"/>
              <a:gd name="connsiteX331" fmla="*/ 3733758 w 13562267"/>
              <a:gd name="connsiteY331" fmla="*/ 3131194 h 12268740"/>
              <a:gd name="connsiteX332" fmla="*/ 3384787 w 13562267"/>
              <a:gd name="connsiteY332" fmla="*/ 3610279 h 12268740"/>
              <a:gd name="connsiteX333" fmla="*/ 4062209 w 13562267"/>
              <a:gd name="connsiteY333" fmla="*/ 4103720 h 12268740"/>
              <a:gd name="connsiteX334" fmla="*/ 4327987 w 13562267"/>
              <a:gd name="connsiteY334" fmla="*/ 3738845 h 12268740"/>
              <a:gd name="connsiteX335" fmla="*/ 10574502 w 13562267"/>
              <a:gd name="connsiteY335" fmla="*/ 8111883 h 12268740"/>
              <a:gd name="connsiteX336" fmla="*/ 9813729 w 13562267"/>
              <a:gd name="connsiteY336" fmla="*/ 7732741 h 12268740"/>
              <a:gd name="connsiteX337" fmla="*/ 9547043 w 13562267"/>
              <a:gd name="connsiteY337" fmla="*/ 8098861 h 12268740"/>
              <a:gd name="connsiteX338" fmla="*/ 10224526 w 13562267"/>
              <a:gd name="connsiteY338" fmla="*/ 8592348 h 12268740"/>
              <a:gd name="connsiteX339" fmla="*/ 5252588 w 13562267"/>
              <a:gd name="connsiteY339" fmla="*/ 4094635 h 12268740"/>
              <a:gd name="connsiteX340" fmla="*/ 5062628 w 13562267"/>
              <a:gd name="connsiteY340" fmla="*/ 4355420 h 12268740"/>
              <a:gd name="connsiteX341" fmla="*/ 5610290 w 13562267"/>
              <a:gd name="connsiteY341" fmla="*/ 4904613 h 12268740"/>
              <a:gd name="connsiteX342" fmla="*/ 5723218 w 13562267"/>
              <a:gd name="connsiteY342" fmla="*/ 4749580 h 12268740"/>
              <a:gd name="connsiteX343" fmla="*/ 9191532 w 13562267"/>
              <a:gd name="connsiteY343" fmla="*/ 6961803 h 12268740"/>
              <a:gd name="connsiteX344" fmla="*/ 8423934 w 13562267"/>
              <a:gd name="connsiteY344" fmla="*/ 6714763 h 12268740"/>
              <a:gd name="connsiteX345" fmla="*/ 8309804 w 13562267"/>
              <a:gd name="connsiteY345" fmla="*/ 6871446 h 12268740"/>
              <a:gd name="connsiteX346" fmla="*/ 9000300 w 13562267"/>
              <a:gd name="connsiteY346" fmla="*/ 7224336 h 12268740"/>
              <a:gd name="connsiteX347" fmla="*/ 11465855 w 13562267"/>
              <a:gd name="connsiteY347" fmla="*/ 8569911 h 12268740"/>
              <a:gd name="connsiteX348" fmla="*/ 10646593 w 13562267"/>
              <a:gd name="connsiteY348" fmla="*/ 8148868 h 12268740"/>
              <a:gd name="connsiteX349" fmla="*/ 10289170 w 13562267"/>
              <a:gd name="connsiteY349" fmla="*/ 8639557 h 12268740"/>
              <a:gd name="connsiteX350" fmla="*/ 11024808 w 13562267"/>
              <a:gd name="connsiteY350" fmla="*/ 9175403 h 12268740"/>
              <a:gd name="connsiteX351" fmla="*/ 5254129 w 13562267"/>
              <a:gd name="connsiteY351" fmla="*/ 4025938 h 12268740"/>
              <a:gd name="connsiteX352" fmla="*/ 5253276 w 13562267"/>
              <a:gd name="connsiteY352" fmla="*/ 4025317 h 12268740"/>
              <a:gd name="connsiteX353" fmla="*/ 5253095 w 13562267"/>
              <a:gd name="connsiteY353" fmla="*/ 4025448 h 12268740"/>
              <a:gd name="connsiteX354" fmla="*/ 5253948 w 13562267"/>
              <a:gd name="connsiteY354" fmla="*/ 4026069 h 12268740"/>
              <a:gd name="connsiteX355" fmla="*/ 3061654 w 13562267"/>
              <a:gd name="connsiteY355" fmla="*/ 2371527 h 12268740"/>
              <a:gd name="connsiteX356" fmla="*/ 3052551 w 13562267"/>
              <a:gd name="connsiteY356" fmla="*/ 2384024 h 12268740"/>
              <a:gd name="connsiteX357" fmla="*/ 3020347 w 13562267"/>
              <a:gd name="connsiteY357" fmla="*/ 2360567 h 12268740"/>
              <a:gd name="connsiteX358" fmla="*/ 3020291 w 13562267"/>
              <a:gd name="connsiteY358" fmla="*/ 2360624 h 12268740"/>
              <a:gd name="connsiteX359" fmla="*/ 3052564 w 13562267"/>
              <a:gd name="connsiteY359" fmla="*/ 2384132 h 12268740"/>
              <a:gd name="connsiteX360" fmla="*/ 2584192 w 13562267"/>
              <a:gd name="connsiteY360" fmla="*/ 3027138 h 12268740"/>
              <a:gd name="connsiteX361" fmla="*/ 3320076 w 13562267"/>
              <a:gd name="connsiteY361" fmla="*/ 3563164 h 12268740"/>
              <a:gd name="connsiteX362" fmla="*/ 3697308 w 13562267"/>
              <a:gd name="connsiteY362" fmla="*/ 3045280 h 12268740"/>
              <a:gd name="connsiteX363" fmla="*/ 3729971 w 13562267"/>
              <a:gd name="connsiteY363" fmla="*/ 3069072 h 12268740"/>
              <a:gd name="connsiteX364" fmla="*/ 3730032 w 13562267"/>
              <a:gd name="connsiteY364" fmla="*/ 3069013 h 12268740"/>
              <a:gd name="connsiteX365" fmla="*/ 3697297 w 13562267"/>
              <a:gd name="connsiteY365" fmla="*/ 3045170 h 12268740"/>
              <a:gd name="connsiteX366" fmla="*/ 3716321 w 13562267"/>
              <a:gd name="connsiteY366" fmla="*/ 3019053 h 12268740"/>
              <a:gd name="connsiteX367" fmla="*/ 10069556 w 13562267"/>
              <a:gd name="connsiteY367" fmla="*/ 7245573 h 12268740"/>
              <a:gd name="connsiteX368" fmla="*/ 9270964 w 13562267"/>
              <a:gd name="connsiteY368" fmla="*/ 6988711 h 12268740"/>
              <a:gd name="connsiteX369" fmla="*/ 9073356 w 13562267"/>
              <a:gd name="connsiteY369" fmla="*/ 7259997 h 12268740"/>
              <a:gd name="connsiteX370" fmla="*/ 9789137 w 13562267"/>
              <a:gd name="connsiteY370" fmla="*/ 7630547 h 12268740"/>
              <a:gd name="connsiteX371" fmla="*/ 4714831 w 13562267"/>
              <a:gd name="connsiteY371" fmla="*/ 3343970 h 12268740"/>
              <a:gd name="connsiteX372" fmla="*/ 4432802 w 13562267"/>
              <a:gd name="connsiteY372" fmla="*/ 3731153 h 12268740"/>
              <a:gd name="connsiteX373" fmla="*/ 5004918 w 13562267"/>
              <a:gd name="connsiteY373" fmla="*/ 4298693 h 12268740"/>
              <a:gd name="connsiteX374" fmla="*/ 5204239 w 13562267"/>
              <a:gd name="connsiteY374" fmla="*/ 4025053 h 12268740"/>
              <a:gd name="connsiteX375" fmla="*/ 6162877 w 13562267"/>
              <a:gd name="connsiteY375" fmla="*/ 4215621 h 12268740"/>
              <a:gd name="connsiteX376" fmla="*/ 6162709 w 13562267"/>
              <a:gd name="connsiteY376" fmla="*/ 4215674 h 12268740"/>
              <a:gd name="connsiteX377" fmla="*/ 6167673 w 13562267"/>
              <a:gd name="connsiteY377" fmla="*/ 4219291 h 12268740"/>
              <a:gd name="connsiteX378" fmla="*/ 5514471 w 13562267"/>
              <a:gd name="connsiteY378" fmla="*/ 3735286 h 12268740"/>
              <a:gd name="connsiteX379" fmla="*/ 5302273 w 13562267"/>
              <a:gd name="connsiteY379" fmla="*/ 4026602 h 12268740"/>
              <a:gd name="connsiteX380" fmla="*/ 5772852 w 13562267"/>
              <a:gd name="connsiteY380" fmla="*/ 4681480 h 12268740"/>
              <a:gd name="connsiteX381" fmla="*/ 5908049 w 13562267"/>
              <a:gd name="connsiteY381" fmla="*/ 4495875 h 12268740"/>
              <a:gd name="connsiteX382" fmla="*/ 9453649 w 13562267"/>
              <a:gd name="connsiteY382" fmla="*/ 6601956 h 12268740"/>
              <a:gd name="connsiteX383" fmla="*/ 8609055 w 13562267"/>
              <a:gd name="connsiteY383" fmla="*/ 6460620 h 12268740"/>
              <a:gd name="connsiteX384" fmla="*/ 8473555 w 13562267"/>
              <a:gd name="connsiteY384" fmla="*/ 6646641 h 12268740"/>
              <a:gd name="connsiteX385" fmla="*/ 9241153 w 13562267"/>
              <a:gd name="connsiteY385" fmla="*/ 6893681 h 12268740"/>
              <a:gd name="connsiteX386" fmla="*/ 4148290 w 13562267"/>
              <a:gd name="connsiteY386" fmla="*/ 2561979 h 12268740"/>
              <a:gd name="connsiteX387" fmla="*/ 3781501 w 13562267"/>
              <a:gd name="connsiteY387" fmla="*/ 3065525 h 12268740"/>
              <a:gd name="connsiteX388" fmla="*/ 4375886 w 13562267"/>
              <a:gd name="connsiteY388" fmla="*/ 3673336 h 12268740"/>
              <a:gd name="connsiteX389" fmla="*/ 4665045 w 13562267"/>
              <a:gd name="connsiteY389" fmla="*/ 3276364 h 12268740"/>
              <a:gd name="connsiteX390" fmla="*/ 10988487 w 13562267"/>
              <a:gd name="connsiteY390" fmla="*/ 7543543 h 12268740"/>
              <a:gd name="connsiteX391" fmla="*/ 10150184 w 13562267"/>
              <a:gd name="connsiteY391" fmla="*/ 7270838 h 12268740"/>
              <a:gd name="connsiteX392" fmla="*/ 9861525 w 13562267"/>
              <a:gd name="connsiteY392" fmla="*/ 7667124 h 12268740"/>
              <a:gd name="connsiteX393" fmla="*/ 10622298 w 13562267"/>
              <a:gd name="connsiteY393" fmla="*/ 8046265 h 12268740"/>
              <a:gd name="connsiteX394" fmla="*/ 4146736 w 13562267"/>
              <a:gd name="connsiteY394" fmla="*/ 2491701 h 12268740"/>
              <a:gd name="connsiteX395" fmla="*/ 4147267 w 13562267"/>
              <a:gd name="connsiteY395" fmla="*/ 2492435 h 12268740"/>
              <a:gd name="connsiteX396" fmla="*/ 4149284 w 13562267"/>
              <a:gd name="connsiteY396" fmla="*/ 2493905 h 12268740"/>
              <a:gd name="connsiteX397" fmla="*/ 4149524 w 13562267"/>
              <a:gd name="connsiteY397" fmla="*/ 2493732 h 12268740"/>
              <a:gd name="connsiteX398" fmla="*/ 3513173 w 13562267"/>
              <a:gd name="connsiteY398" fmla="*/ 1751658 h 12268740"/>
              <a:gd name="connsiteX399" fmla="*/ 3109383 w 13562267"/>
              <a:gd name="connsiteY399" fmla="*/ 2306001 h 12268740"/>
              <a:gd name="connsiteX400" fmla="*/ 3764051 w 13562267"/>
              <a:gd name="connsiteY400" fmla="*/ 2953526 h 12268740"/>
              <a:gd name="connsiteX401" fmla="*/ 4074142 w 13562267"/>
              <a:gd name="connsiteY401" fmla="*/ 2527817 h 12268740"/>
              <a:gd name="connsiteX402" fmla="*/ 9043458 w 13562267"/>
              <a:gd name="connsiteY402" fmla="*/ 5777625 h 12268740"/>
              <a:gd name="connsiteX403" fmla="*/ 9042729 w 13562267"/>
              <a:gd name="connsiteY403" fmla="*/ 5778577 h 12268740"/>
              <a:gd name="connsiteX404" fmla="*/ 9043715 w 13562267"/>
              <a:gd name="connsiteY404" fmla="*/ 5779260 h 12268740"/>
              <a:gd name="connsiteX405" fmla="*/ 6426110 w 13562267"/>
              <a:gd name="connsiteY405" fmla="*/ 3870727 h 12268740"/>
              <a:gd name="connsiteX406" fmla="*/ 6425692 w 13562267"/>
              <a:gd name="connsiteY406" fmla="*/ 3870795 h 12268740"/>
              <a:gd name="connsiteX407" fmla="*/ 6425936 w 13562267"/>
              <a:gd name="connsiteY407" fmla="*/ 3870981 h 12268740"/>
              <a:gd name="connsiteX408" fmla="*/ 10427546 w 13562267"/>
              <a:gd name="connsiteY408" fmla="*/ 6754105 h 12268740"/>
              <a:gd name="connsiteX409" fmla="*/ 9540807 w 13562267"/>
              <a:gd name="connsiteY409" fmla="*/ 6618257 h 12268740"/>
              <a:gd name="connsiteX410" fmla="*/ 9320587 w 13562267"/>
              <a:gd name="connsiteY410" fmla="*/ 6920586 h 12268740"/>
              <a:gd name="connsiteX411" fmla="*/ 10119179 w 13562267"/>
              <a:gd name="connsiteY411" fmla="*/ 7177448 h 12268740"/>
              <a:gd name="connsiteX412" fmla="*/ 5072713 w 13562267"/>
              <a:gd name="connsiteY412" fmla="*/ 2852507 h 12268740"/>
              <a:gd name="connsiteX413" fmla="*/ 4764399 w 13562267"/>
              <a:gd name="connsiteY413" fmla="*/ 3275776 h 12268740"/>
              <a:gd name="connsiteX414" fmla="*/ 5253920 w 13562267"/>
              <a:gd name="connsiteY414" fmla="*/ 3957016 h 12268740"/>
              <a:gd name="connsiteX415" fmla="*/ 5473886 w 13562267"/>
              <a:gd name="connsiteY415" fmla="*/ 3655035 h 12268740"/>
              <a:gd name="connsiteX416" fmla="*/ 11976659 w 13562267"/>
              <a:gd name="connsiteY416" fmla="*/ 7868652 h 12268740"/>
              <a:gd name="connsiteX417" fmla="*/ 11067844 w 13562267"/>
              <a:gd name="connsiteY417" fmla="*/ 7570552 h 12268740"/>
              <a:gd name="connsiteX418" fmla="*/ 10694292 w 13562267"/>
              <a:gd name="connsiteY418" fmla="*/ 8083383 h 12268740"/>
              <a:gd name="connsiteX419" fmla="*/ 11513555 w 13562267"/>
              <a:gd name="connsiteY419" fmla="*/ 8504426 h 12268740"/>
              <a:gd name="connsiteX420" fmla="*/ 5079348 w 13562267"/>
              <a:gd name="connsiteY420" fmla="*/ 2775676 h 12268740"/>
              <a:gd name="connsiteX421" fmla="*/ 5078768 w 13562267"/>
              <a:gd name="connsiteY421" fmla="*/ 2775255 h 12268740"/>
              <a:gd name="connsiteX422" fmla="*/ 5078751 w 13562267"/>
              <a:gd name="connsiteY422" fmla="*/ 2775264 h 12268740"/>
              <a:gd name="connsiteX423" fmla="*/ 5079329 w 13562267"/>
              <a:gd name="connsiteY423" fmla="*/ 2775685 h 12268740"/>
              <a:gd name="connsiteX424" fmla="*/ 5822555 w 13562267"/>
              <a:gd name="connsiteY424" fmla="*/ 3312361 h 12268740"/>
              <a:gd name="connsiteX425" fmla="*/ 5567174 w 13562267"/>
              <a:gd name="connsiteY425" fmla="*/ 3662961 h 12268740"/>
              <a:gd name="connsiteX426" fmla="*/ 5960701 w 13562267"/>
              <a:gd name="connsiteY426" fmla="*/ 4423453 h 12268740"/>
              <a:gd name="connsiteX427" fmla="*/ 6117097 w 13562267"/>
              <a:gd name="connsiteY427" fmla="*/ 4208743 h 12268740"/>
              <a:gd name="connsiteX428" fmla="*/ 9760914 w 13562267"/>
              <a:gd name="connsiteY428" fmla="*/ 6180126 h 12268740"/>
              <a:gd name="connsiteX429" fmla="*/ 8817447 w 13562267"/>
              <a:gd name="connsiteY429" fmla="*/ 6174528 h 12268740"/>
              <a:gd name="connsiteX430" fmla="*/ 8661750 w 13562267"/>
              <a:gd name="connsiteY430" fmla="*/ 6388276 h 12268740"/>
              <a:gd name="connsiteX431" fmla="*/ 9506344 w 13562267"/>
              <a:gd name="connsiteY431" fmla="*/ 6529613 h 12268740"/>
              <a:gd name="connsiteX432" fmla="*/ 5838472 w 13562267"/>
              <a:gd name="connsiteY432" fmla="*/ 3225215 h 12268740"/>
              <a:gd name="connsiteX433" fmla="*/ 5837139 w 13562267"/>
              <a:gd name="connsiteY433" fmla="*/ 3225643 h 12268740"/>
              <a:gd name="connsiteX434" fmla="*/ 5837158 w 13562267"/>
              <a:gd name="connsiteY434" fmla="*/ 3225657 h 12268740"/>
              <a:gd name="connsiteX435" fmla="*/ 5838481 w 13562267"/>
              <a:gd name="connsiteY435" fmla="*/ 3225222 h 12268740"/>
              <a:gd name="connsiteX436" fmla="*/ 11444399 w 13562267"/>
              <a:gd name="connsiteY436" fmla="*/ 6917641 h 12268740"/>
              <a:gd name="connsiteX437" fmla="*/ 10517423 w 13562267"/>
              <a:gd name="connsiteY437" fmla="*/ 6766673 h 12268740"/>
              <a:gd name="connsiteX438" fmla="*/ 10199753 w 13562267"/>
              <a:gd name="connsiteY438" fmla="*/ 7202787 h 12268740"/>
              <a:gd name="connsiteX439" fmla="*/ 11038056 w 13562267"/>
              <a:gd name="connsiteY439" fmla="*/ 7475492 h 12268740"/>
              <a:gd name="connsiteX440" fmla="*/ 4604738 w 13562267"/>
              <a:gd name="connsiteY440" fmla="*/ 1935388 h 12268740"/>
              <a:gd name="connsiteX441" fmla="*/ 4197875 w 13562267"/>
              <a:gd name="connsiteY441" fmla="*/ 2493950 h 12268740"/>
              <a:gd name="connsiteX442" fmla="*/ 4714564 w 13562267"/>
              <a:gd name="connsiteY442" fmla="*/ 3208243 h 12268740"/>
              <a:gd name="connsiteX443" fmla="*/ 5032751 w 13562267"/>
              <a:gd name="connsiteY443" fmla="*/ 2771421 h 12268740"/>
              <a:gd name="connsiteX444" fmla="*/ 10844783 w 13562267"/>
              <a:gd name="connsiteY444" fmla="*/ 6181300 h 12268740"/>
              <a:gd name="connsiteX445" fmla="*/ 9858714 w 13562267"/>
              <a:gd name="connsiteY445" fmla="*/ 6181816 h 12268740"/>
              <a:gd name="connsiteX446" fmla="*/ 9593872 w 13562267"/>
              <a:gd name="connsiteY446" fmla="*/ 6545405 h 12268740"/>
              <a:gd name="connsiteX447" fmla="*/ 10480612 w 13562267"/>
              <a:gd name="connsiteY447" fmla="*/ 6681254 h 12268740"/>
              <a:gd name="connsiteX448" fmla="*/ 5490020 w 13562267"/>
              <a:gd name="connsiteY448" fmla="*/ 2279576 h 12268740"/>
              <a:gd name="connsiteX449" fmla="*/ 5125774 w 13562267"/>
              <a:gd name="connsiteY449" fmla="*/ 2779631 h 12268740"/>
              <a:gd name="connsiteX450" fmla="*/ 5526966 w 13562267"/>
              <a:gd name="connsiteY450" fmla="*/ 3582195 h 12268740"/>
              <a:gd name="connsiteX451" fmla="*/ 5791850 w 13562267"/>
              <a:gd name="connsiteY451" fmla="*/ 3218548 h 12268740"/>
              <a:gd name="connsiteX452" fmla="*/ 10126105 w 13562267"/>
              <a:gd name="connsiteY452" fmla="*/ 5648721 h 12268740"/>
              <a:gd name="connsiteX453" fmla="*/ 9065781 w 13562267"/>
              <a:gd name="connsiteY453" fmla="*/ 5815332 h 12268740"/>
              <a:gd name="connsiteX454" fmla="*/ 8872194 w 13562267"/>
              <a:gd name="connsiteY454" fmla="*/ 6094803 h 12268740"/>
              <a:gd name="connsiteX455" fmla="*/ 9818209 w 13562267"/>
              <a:gd name="connsiteY455" fmla="*/ 6100417 h 12268740"/>
              <a:gd name="connsiteX456" fmla="*/ 6216724 w 13562267"/>
              <a:gd name="connsiteY456" fmla="*/ 2799704 h 12268740"/>
              <a:gd name="connsiteX457" fmla="*/ 5880523 w 13562267"/>
              <a:gd name="connsiteY457" fmla="*/ 3232353 h 12268740"/>
              <a:gd name="connsiteX458" fmla="*/ 6175960 w 13562267"/>
              <a:gd name="connsiteY458" fmla="*/ 4131458 h 12268740"/>
              <a:gd name="connsiteX459" fmla="*/ 6383387 w 13562267"/>
              <a:gd name="connsiteY459" fmla="*/ 3860350 h 12268740"/>
              <a:gd name="connsiteX460" fmla="*/ 6746781 w 13562267"/>
              <a:gd name="connsiteY460" fmla="*/ 3097144 h 12268740"/>
              <a:gd name="connsiteX461" fmla="*/ 6296216 w 13562267"/>
              <a:gd name="connsiteY461" fmla="*/ 2789904 h 12268740"/>
              <a:gd name="connsiteX462" fmla="*/ 6462492 w 13562267"/>
              <a:gd name="connsiteY462" fmla="*/ 3848095 h 12268740"/>
              <a:gd name="connsiteX463" fmla="*/ 6741179 w 13562267"/>
              <a:gd name="connsiteY463" fmla="*/ 4041211 h 12268740"/>
              <a:gd name="connsiteX464" fmla="*/ 9681237 w 13562267"/>
              <a:gd name="connsiteY464" fmla="*/ 5234180 h 12268740"/>
              <a:gd name="connsiteX465" fmla="*/ 8784830 w 13562267"/>
              <a:gd name="connsiteY465" fmla="*/ 5528904 h 12268740"/>
              <a:gd name="connsiteX466" fmla="*/ 9055335 w 13562267"/>
              <a:gd name="connsiteY466" fmla="*/ 5735944 h 12268740"/>
              <a:gd name="connsiteX467" fmla="*/ 10112932 w 13562267"/>
              <a:gd name="connsiteY467" fmla="*/ 5569762 h 12268740"/>
              <a:gd name="connsiteX468" fmla="*/ 8889100 w 13562267"/>
              <a:gd name="connsiteY468" fmla="*/ 4655696 h 12268740"/>
              <a:gd name="connsiteX469" fmla="*/ 8234310 w 13562267"/>
              <a:gd name="connsiteY469" fmla="*/ 5126210 h 12268740"/>
              <a:gd name="connsiteX470" fmla="*/ 8420666 w 13562267"/>
              <a:gd name="connsiteY470" fmla="*/ 5261954 h 12268740"/>
              <a:gd name="connsiteX471" fmla="*/ 9181151 w 13562267"/>
              <a:gd name="connsiteY471" fmla="*/ 4868430 h 12268740"/>
              <a:gd name="connsiteX472" fmla="*/ 7178656 w 13562267"/>
              <a:gd name="connsiteY472" fmla="*/ 3409788 h 12268740"/>
              <a:gd name="connsiteX473" fmla="*/ 6826494 w 13562267"/>
              <a:gd name="connsiteY473" fmla="*/ 3153269 h 12268740"/>
              <a:gd name="connsiteX474" fmla="*/ 6820900 w 13562267"/>
              <a:gd name="connsiteY474" fmla="*/ 4096729 h 12268740"/>
              <a:gd name="connsiteX475" fmla="*/ 7037316 w 13562267"/>
              <a:gd name="connsiteY475" fmla="*/ 4254369 h 12268740"/>
              <a:gd name="connsiteX476" fmla="*/ 8182812 w 13562267"/>
              <a:gd name="connsiteY476" fmla="*/ 4141213 h 12268740"/>
              <a:gd name="connsiteX477" fmla="*/ 7989241 w 13562267"/>
              <a:gd name="connsiteY477" fmla="*/ 4000214 h 12268740"/>
              <a:gd name="connsiteX478" fmla="*/ 7638397 w 13562267"/>
              <a:gd name="connsiteY478" fmla="*/ 4692076 h 12268740"/>
              <a:gd name="connsiteX479" fmla="*/ 7731930 w 13562267"/>
              <a:gd name="connsiteY479" fmla="*/ 4760206 h 12268740"/>
              <a:gd name="connsiteX480" fmla="*/ 7898333 w 13562267"/>
              <a:gd name="connsiteY480" fmla="*/ 3933974 h 12268740"/>
              <a:gd name="connsiteX481" fmla="*/ 7609931 w 13562267"/>
              <a:gd name="connsiteY481" fmla="*/ 3723900 h 12268740"/>
              <a:gd name="connsiteX482" fmla="*/ 7362920 w 13562267"/>
              <a:gd name="connsiteY482" fmla="*/ 4491407 h 12268740"/>
              <a:gd name="connsiteX483" fmla="*/ 7555863 w 13562267"/>
              <a:gd name="connsiteY483" fmla="*/ 4631949 h 12268740"/>
              <a:gd name="connsiteX484" fmla="*/ 7508733 w 13562267"/>
              <a:gd name="connsiteY484" fmla="*/ 4696653 h 12268740"/>
              <a:gd name="connsiteX485" fmla="*/ 7292022 w 13562267"/>
              <a:gd name="connsiteY485" fmla="*/ 4538798 h 12268740"/>
              <a:gd name="connsiteX486" fmla="*/ 7291985 w 13562267"/>
              <a:gd name="connsiteY486" fmla="*/ 4538848 h 12268740"/>
              <a:gd name="connsiteX487" fmla="*/ 7041784 w 13562267"/>
              <a:gd name="connsiteY487" fmla="*/ 4356599 h 12268740"/>
              <a:gd name="connsiteX488" fmla="*/ 7041757 w 13562267"/>
              <a:gd name="connsiteY488" fmla="*/ 4356637 h 12268740"/>
              <a:gd name="connsiteX489" fmla="*/ 6759434 w 13562267"/>
              <a:gd name="connsiteY489" fmla="*/ 4150990 h 12268740"/>
              <a:gd name="connsiteX490" fmla="*/ 6759311 w 13562267"/>
              <a:gd name="connsiteY490" fmla="*/ 4151164 h 12268740"/>
              <a:gd name="connsiteX491" fmla="*/ 6434096 w 13562267"/>
              <a:gd name="connsiteY491" fmla="*/ 3925805 h 12268740"/>
              <a:gd name="connsiteX492" fmla="*/ 6194087 w 13562267"/>
              <a:gd name="connsiteY492" fmla="*/ 4239500 h 12268740"/>
              <a:gd name="connsiteX493" fmla="*/ 6193852 w 13562267"/>
              <a:gd name="connsiteY493" fmla="*/ 4239320 h 12268740"/>
              <a:gd name="connsiteX494" fmla="*/ 5987818 w 13562267"/>
              <a:gd name="connsiteY494" fmla="*/ 4522173 h 12268740"/>
              <a:gd name="connsiteX495" fmla="*/ 5956431 w 13562267"/>
              <a:gd name="connsiteY495" fmla="*/ 4499310 h 12268740"/>
              <a:gd name="connsiteX496" fmla="*/ 5956359 w 13562267"/>
              <a:gd name="connsiteY496" fmla="*/ 4499346 h 12268740"/>
              <a:gd name="connsiteX497" fmla="*/ 5987842 w 13562267"/>
              <a:gd name="connsiteY497" fmla="*/ 4522278 h 12268740"/>
              <a:gd name="connsiteX498" fmla="*/ 5805558 w 13562267"/>
              <a:gd name="connsiteY498" fmla="*/ 4772527 h 12268740"/>
              <a:gd name="connsiteX499" fmla="*/ 5805539 w 13562267"/>
              <a:gd name="connsiteY499" fmla="*/ 4772512 h 12268740"/>
              <a:gd name="connsiteX500" fmla="*/ 5647657 w 13562267"/>
              <a:gd name="connsiteY500" fmla="*/ 4989260 h 12268740"/>
              <a:gd name="connsiteX501" fmla="*/ 5615756 w 13562267"/>
              <a:gd name="connsiteY501" fmla="*/ 4966023 h 12268740"/>
              <a:gd name="connsiteX502" fmla="*/ 5615751 w 13562267"/>
              <a:gd name="connsiteY502" fmla="*/ 4966030 h 12268740"/>
              <a:gd name="connsiteX503" fmla="*/ 5647660 w 13562267"/>
              <a:gd name="connsiteY503" fmla="*/ 4989273 h 12268740"/>
              <a:gd name="connsiteX504" fmla="*/ 5495902 w 13562267"/>
              <a:gd name="connsiteY504" fmla="*/ 5197614 h 12268740"/>
              <a:gd name="connsiteX505" fmla="*/ 5495793 w 13562267"/>
              <a:gd name="connsiteY505" fmla="*/ 5197535 h 12268740"/>
              <a:gd name="connsiteX506" fmla="*/ 5343951 w 13562267"/>
              <a:gd name="connsiteY506" fmla="*/ 5405990 h 12268740"/>
              <a:gd name="connsiteX507" fmla="*/ 5344002 w 13562267"/>
              <a:gd name="connsiteY507" fmla="*/ 5406027 h 12268740"/>
              <a:gd name="connsiteX508" fmla="*/ 5186110 w 13562267"/>
              <a:gd name="connsiteY508" fmla="*/ 5622791 h 12268740"/>
              <a:gd name="connsiteX509" fmla="*/ 5186172 w 13562267"/>
              <a:gd name="connsiteY509" fmla="*/ 5622836 h 12268740"/>
              <a:gd name="connsiteX510" fmla="*/ 5003888 w 13562267"/>
              <a:gd name="connsiteY510" fmla="*/ 5873084 h 12268740"/>
              <a:gd name="connsiteX511" fmla="*/ 5003818 w 13562267"/>
              <a:gd name="connsiteY511" fmla="*/ 5873033 h 12268740"/>
              <a:gd name="connsiteX512" fmla="*/ 4797328 w 13562267"/>
              <a:gd name="connsiteY512" fmla="*/ 6156513 h 12268740"/>
              <a:gd name="connsiteX513" fmla="*/ 4796794 w 13562267"/>
              <a:gd name="connsiteY513" fmla="*/ 6156124 h 12268740"/>
              <a:gd name="connsiteX514" fmla="*/ 4572798 w 13562267"/>
              <a:gd name="connsiteY514" fmla="*/ 6479492 h 12268740"/>
              <a:gd name="connsiteX515" fmla="*/ 4886988 w 13562267"/>
              <a:gd name="connsiteY515" fmla="*/ 6719967 h 12268740"/>
              <a:gd name="connsiteX516" fmla="*/ 4886372 w 13562267"/>
              <a:gd name="connsiteY516" fmla="*/ 6720771 h 12268740"/>
              <a:gd name="connsiteX517" fmla="*/ 5169451 w 13562267"/>
              <a:gd name="connsiteY517" fmla="*/ 6926968 h 12268740"/>
              <a:gd name="connsiteX518" fmla="*/ 5169510 w 13562267"/>
              <a:gd name="connsiteY518" fmla="*/ 6927012 h 12268740"/>
              <a:gd name="connsiteX519" fmla="*/ 5419620 w 13562267"/>
              <a:gd name="connsiteY519" fmla="*/ 7109195 h 12268740"/>
              <a:gd name="connsiteX520" fmla="*/ 5419697 w 13562267"/>
              <a:gd name="connsiteY520" fmla="*/ 7109250 h 12268740"/>
              <a:gd name="connsiteX521" fmla="*/ 5636384 w 13562267"/>
              <a:gd name="connsiteY521" fmla="*/ 7267088 h 12268740"/>
              <a:gd name="connsiteX522" fmla="*/ 5613586 w 13562267"/>
              <a:gd name="connsiteY522" fmla="*/ 7298387 h 12268740"/>
              <a:gd name="connsiteX523" fmla="*/ 5613603 w 13562267"/>
              <a:gd name="connsiteY523" fmla="*/ 7298404 h 12268740"/>
              <a:gd name="connsiteX524" fmla="*/ 5636404 w 13562267"/>
              <a:gd name="connsiteY524" fmla="*/ 7267102 h 12268740"/>
              <a:gd name="connsiteX525" fmla="*/ 5844845 w 13562267"/>
              <a:gd name="connsiteY525" fmla="*/ 7418933 h 12268740"/>
              <a:gd name="connsiteX526" fmla="*/ 5821372 w 13562267"/>
              <a:gd name="connsiteY526" fmla="*/ 7451159 h 12268740"/>
              <a:gd name="connsiteX527" fmla="*/ 5821377 w 13562267"/>
              <a:gd name="connsiteY527" fmla="*/ 7451162 h 12268740"/>
              <a:gd name="connsiteX528" fmla="*/ 5844850 w 13562267"/>
              <a:gd name="connsiteY528" fmla="*/ 7418937 h 12268740"/>
              <a:gd name="connsiteX529" fmla="*/ 6053292 w 13562267"/>
              <a:gd name="connsiteY529" fmla="*/ 7570768 h 12268740"/>
              <a:gd name="connsiteX530" fmla="*/ 6270055 w 13562267"/>
              <a:gd name="connsiteY530" fmla="*/ 7728661 h 12268740"/>
              <a:gd name="connsiteX531" fmla="*/ 6520304 w 13562267"/>
              <a:gd name="connsiteY531" fmla="*/ 7910945 h 12268740"/>
              <a:gd name="connsiteX532" fmla="*/ 6803306 w 13562267"/>
              <a:gd name="connsiteY532" fmla="*/ 8117087 h 12268740"/>
              <a:gd name="connsiteX533" fmla="*/ 6803424 w 13562267"/>
              <a:gd name="connsiteY533" fmla="*/ 8116916 h 12268740"/>
              <a:gd name="connsiteX534" fmla="*/ 7128234 w 13562267"/>
              <a:gd name="connsiteY534" fmla="*/ 8341993 h 12268740"/>
              <a:gd name="connsiteX535" fmla="*/ 7367804 w 13562267"/>
              <a:gd name="connsiteY535" fmla="*/ 8028875 h 12268740"/>
              <a:gd name="connsiteX536" fmla="*/ 7367728 w 13562267"/>
              <a:gd name="connsiteY536" fmla="*/ 8028821 h 12268740"/>
              <a:gd name="connsiteX537" fmla="*/ 7574218 w 13562267"/>
              <a:gd name="connsiteY537" fmla="*/ 7745341 h 12268740"/>
              <a:gd name="connsiteX538" fmla="*/ 7756502 w 13562267"/>
              <a:gd name="connsiteY538" fmla="*/ 7495092 h 12268740"/>
              <a:gd name="connsiteX539" fmla="*/ 7914395 w 13562267"/>
              <a:gd name="connsiteY539" fmla="*/ 7278329 h 12268740"/>
              <a:gd name="connsiteX540" fmla="*/ 8066236 w 13562267"/>
              <a:gd name="connsiteY540" fmla="*/ 7069873 h 12268740"/>
              <a:gd name="connsiteX541" fmla="*/ 8217996 w 13562267"/>
              <a:gd name="connsiteY541" fmla="*/ 6861529 h 12268740"/>
              <a:gd name="connsiteX542" fmla="*/ 8218012 w 13562267"/>
              <a:gd name="connsiteY542" fmla="*/ 6861508 h 12268740"/>
              <a:gd name="connsiteX543" fmla="*/ 8375889 w 13562267"/>
              <a:gd name="connsiteY543" fmla="*/ 6644765 h 12268740"/>
              <a:gd name="connsiteX544" fmla="*/ 8408332 w 13562267"/>
              <a:gd name="connsiteY544" fmla="*/ 6668397 h 12268740"/>
              <a:gd name="connsiteX545" fmla="*/ 8408369 w 13562267"/>
              <a:gd name="connsiteY545" fmla="*/ 6668285 h 12268740"/>
              <a:gd name="connsiteX546" fmla="*/ 8375955 w 13562267"/>
              <a:gd name="connsiteY546" fmla="*/ 6644674 h 12268740"/>
              <a:gd name="connsiteX547" fmla="*/ 8558183 w 13562267"/>
              <a:gd name="connsiteY547" fmla="*/ 6394502 h 12268740"/>
              <a:gd name="connsiteX548" fmla="*/ 8558239 w 13562267"/>
              <a:gd name="connsiteY548" fmla="*/ 6394426 h 12268740"/>
              <a:gd name="connsiteX549" fmla="*/ 8763527 w 13562267"/>
              <a:gd name="connsiteY549" fmla="*/ 6112597 h 12268740"/>
              <a:gd name="connsiteX550" fmla="*/ 8762828 w 13562267"/>
              <a:gd name="connsiteY550" fmla="*/ 6112113 h 12268740"/>
              <a:gd name="connsiteX551" fmla="*/ 8988830 w 13562267"/>
              <a:gd name="connsiteY551" fmla="*/ 5785846 h 12268740"/>
              <a:gd name="connsiteX552" fmla="*/ 8676350 w 13562267"/>
              <a:gd name="connsiteY552" fmla="*/ 5546678 h 12268740"/>
              <a:gd name="connsiteX553" fmla="*/ 8676084 w 13562267"/>
              <a:gd name="connsiteY553" fmla="*/ 5547044 h 12268740"/>
              <a:gd name="connsiteX554" fmla="*/ 8392604 w 13562267"/>
              <a:gd name="connsiteY554" fmla="*/ 5340554 h 12268740"/>
              <a:gd name="connsiteX555" fmla="*/ 8392608 w 13562267"/>
              <a:gd name="connsiteY555" fmla="*/ 5340549 h 12268740"/>
              <a:gd name="connsiteX556" fmla="*/ 8142360 w 13562267"/>
              <a:gd name="connsiteY556" fmla="*/ 5158265 h 12268740"/>
              <a:gd name="connsiteX557" fmla="*/ 8142402 w 13562267"/>
              <a:gd name="connsiteY557" fmla="*/ 5158207 h 12268740"/>
              <a:gd name="connsiteX558" fmla="*/ 7925638 w 13562267"/>
              <a:gd name="connsiteY558" fmla="*/ 5000314 h 12268740"/>
              <a:gd name="connsiteX559" fmla="*/ 7925597 w 13562267"/>
              <a:gd name="connsiteY559" fmla="*/ 5000370 h 12268740"/>
              <a:gd name="connsiteX560" fmla="*/ 7717156 w 13562267"/>
              <a:gd name="connsiteY560" fmla="*/ 4848539 h 12268740"/>
              <a:gd name="connsiteX561" fmla="*/ 7740603 w 13562267"/>
              <a:gd name="connsiteY561" fmla="*/ 4816350 h 12268740"/>
              <a:gd name="connsiteX562" fmla="*/ 7740596 w 13562267"/>
              <a:gd name="connsiteY562" fmla="*/ 4816345 h 12268740"/>
              <a:gd name="connsiteX563" fmla="*/ 7717179 w 13562267"/>
              <a:gd name="connsiteY563" fmla="*/ 4848494 h 12268740"/>
              <a:gd name="connsiteX564" fmla="*/ 7508734 w 13562267"/>
              <a:gd name="connsiteY564" fmla="*/ 4696661 h 12268740"/>
              <a:gd name="connsiteX565" fmla="*/ 7555864 w 13562267"/>
              <a:gd name="connsiteY565" fmla="*/ 4631958 h 12268740"/>
              <a:gd name="connsiteX566" fmla="*/ 7572672 w 13562267"/>
              <a:gd name="connsiteY566" fmla="*/ 4644201 h 12268740"/>
              <a:gd name="connsiteX567" fmla="*/ 7923517 w 13562267"/>
              <a:gd name="connsiteY567" fmla="*/ 3952340 h 12268740"/>
              <a:gd name="connsiteX568" fmla="*/ 7898323 w 13562267"/>
              <a:gd name="connsiteY568" fmla="*/ 3933987 h 12268740"/>
              <a:gd name="connsiteX569" fmla="*/ 9602981 w 13562267"/>
              <a:gd name="connsiteY569" fmla="*/ 5175647 h 12268740"/>
              <a:gd name="connsiteX570" fmla="*/ 9253532 w 13562267"/>
              <a:gd name="connsiteY570" fmla="*/ 4921105 h 12268740"/>
              <a:gd name="connsiteX571" fmla="*/ 8493002 w 13562267"/>
              <a:gd name="connsiteY571" fmla="*/ 5314653 h 12268740"/>
              <a:gd name="connsiteX572" fmla="*/ 8706716 w 13562267"/>
              <a:gd name="connsiteY572" fmla="*/ 5470324 h 12268740"/>
              <a:gd name="connsiteX573" fmla="*/ 8247434 w 13562267"/>
              <a:gd name="connsiteY573" fmla="*/ 4188227 h 12268740"/>
              <a:gd name="connsiteX574" fmla="*/ 7796496 w 13562267"/>
              <a:gd name="connsiteY574" fmla="*/ 4807298 h 12268740"/>
              <a:gd name="connsiteX575" fmla="*/ 7944416 w 13562267"/>
              <a:gd name="connsiteY575" fmla="*/ 4915045 h 12268740"/>
              <a:gd name="connsiteX576" fmla="*/ 8493405 w 13562267"/>
              <a:gd name="connsiteY576" fmla="*/ 4367395 h 12268740"/>
              <a:gd name="connsiteX577" fmla="*/ 8558928 w 13562267"/>
              <a:gd name="connsiteY577" fmla="*/ 4415098 h 12268740"/>
              <a:gd name="connsiteX578" fmla="*/ 8009974 w 13562267"/>
              <a:gd name="connsiteY578" fmla="*/ 4962712 h 12268740"/>
              <a:gd name="connsiteX579" fmla="*/ 8166251 w 13562267"/>
              <a:gd name="connsiteY579" fmla="*/ 5076546 h 12268740"/>
              <a:gd name="connsiteX580" fmla="*/ 8821046 w 13562267"/>
              <a:gd name="connsiteY580" fmla="*/ 4606028 h 12268740"/>
              <a:gd name="connsiteX581" fmla="*/ 7251017 w 13562267"/>
              <a:gd name="connsiteY581" fmla="*/ 3462397 h 12268740"/>
              <a:gd name="connsiteX582" fmla="*/ 7109671 w 13562267"/>
              <a:gd name="connsiteY582" fmla="*/ 4307017 h 12268740"/>
              <a:gd name="connsiteX583" fmla="*/ 7294780 w 13562267"/>
              <a:gd name="connsiteY583" fmla="*/ 4441851 h 12268740"/>
              <a:gd name="connsiteX584" fmla="*/ 7541829 w 13562267"/>
              <a:gd name="connsiteY584" fmla="*/ 3674227 h 12268740"/>
              <a:gd name="connsiteX585" fmla="*/ 10924368 w 13562267"/>
              <a:gd name="connsiteY585" fmla="*/ 6138056 h 12268740"/>
              <a:gd name="connsiteX586" fmla="*/ 10923665 w 13562267"/>
              <a:gd name="connsiteY586" fmla="*/ 6137569 h 12268740"/>
              <a:gd name="connsiteX587" fmla="*/ 10923666 w 13562267"/>
              <a:gd name="connsiteY587" fmla="*/ 6139198 h 12268740"/>
              <a:gd name="connsiteX588" fmla="*/ 10924370 w 13562267"/>
              <a:gd name="connsiteY588" fmla="*/ 6139711 h 12268740"/>
              <a:gd name="connsiteX589" fmla="*/ 6788062 w 13562267"/>
              <a:gd name="connsiteY589" fmla="*/ 3075580 h 12268740"/>
              <a:gd name="connsiteX590" fmla="*/ 6787265 w 13562267"/>
              <a:gd name="connsiteY590" fmla="*/ 3075583 h 12268740"/>
              <a:gd name="connsiteX591" fmla="*/ 6786570 w 13562267"/>
              <a:gd name="connsiteY591" fmla="*/ 3076595 h 12268740"/>
              <a:gd name="connsiteX592" fmla="*/ 6787319 w 13562267"/>
              <a:gd name="connsiteY592" fmla="*/ 3076601 h 12268740"/>
              <a:gd name="connsiteX593" fmla="*/ 9690320 w 13562267"/>
              <a:gd name="connsiteY593" fmla="*/ 5188337 h 12268740"/>
              <a:gd name="connsiteX594" fmla="*/ 9689532 w 13562267"/>
              <a:gd name="connsiteY594" fmla="*/ 5189419 h 12268740"/>
              <a:gd name="connsiteX595" fmla="*/ 9689704 w 13562267"/>
              <a:gd name="connsiteY595" fmla="*/ 5189940 h 12268740"/>
              <a:gd name="connsiteX596" fmla="*/ 9690504 w 13562267"/>
              <a:gd name="connsiteY596" fmla="*/ 5188910 h 12268740"/>
              <a:gd name="connsiteX597" fmla="*/ 9275695 w 13562267"/>
              <a:gd name="connsiteY597" fmla="*/ 4846068 h 12268740"/>
              <a:gd name="connsiteX598" fmla="*/ 9255468 w 13562267"/>
              <a:gd name="connsiteY598" fmla="*/ 4873837 h 12268740"/>
              <a:gd name="connsiteX599" fmla="*/ 9255628 w 13562267"/>
              <a:gd name="connsiteY599" fmla="*/ 4874147 h 12268740"/>
              <a:gd name="connsiteX600" fmla="*/ 9275853 w 13562267"/>
              <a:gd name="connsiteY600" fmla="*/ 4846382 h 12268740"/>
              <a:gd name="connsiteX601" fmla="*/ 12541639 w 13562267"/>
              <a:gd name="connsiteY601" fmla="*/ 7093018 h 12268740"/>
              <a:gd name="connsiteX602" fmla="*/ 11532384 w 13562267"/>
              <a:gd name="connsiteY602" fmla="*/ 6932806 h 12268740"/>
              <a:gd name="connsiteX603" fmla="*/ 11117374 w 13562267"/>
              <a:gd name="connsiteY603" fmla="*/ 7502555 h 12268740"/>
              <a:gd name="connsiteX604" fmla="*/ 12026189 w 13562267"/>
              <a:gd name="connsiteY604" fmla="*/ 7800656 h 12268740"/>
              <a:gd name="connsiteX605" fmla="*/ 4101424 w 13562267"/>
              <a:gd name="connsiteY605" fmla="*/ 944270 h 12268740"/>
              <a:gd name="connsiteX606" fmla="*/ 3568980 w 13562267"/>
              <a:gd name="connsiteY606" fmla="*/ 1675236 h 12268740"/>
              <a:gd name="connsiteX607" fmla="*/ 3537046 w 13562267"/>
              <a:gd name="connsiteY607" fmla="*/ 1651976 h 12268740"/>
              <a:gd name="connsiteX608" fmla="*/ 3536884 w 13562267"/>
              <a:gd name="connsiteY608" fmla="*/ 1652094 h 12268740"/>
              <a:gd name="connsiteX609" fmla="*/ 3568776 w 13562267"/>
              <a:gd name="connsiteY609" fmla="*/ 1675324 h 12268740"/>
              <a:gd name="connsiteX610" fmla="*/ 3562714 w 13562267"/>
              <a:gd name="connsiteY610" fmla="*/ 1683645 h 12268740"/>
              <a:gd name="connsiteX611" fmla="*/ 4123699 w 13562267"/>
              <a:gd name="connsiteY611" fmla="*/ 2459827 h 12268740"/>
              <a:gd name="connsiteX612" fmla="*/ 4563673 w 13562267"/>
              <a:gd name="connsiteY612" fmla="*/ 1855808 h 12268740"/>
              <a:gd name="connsiteX613" fmla="*/ 12612967 w 13562267"/>
              <a:gd name="connsiteY613" fmla="*/ 7063338 h 12268740"/>
              <a:gd name="connsiteX614" fmla="*/ 12612607 w 13562267"/>
              <a:gd name="connsiteY614" fmla="*/ 7063076 h 12268740"/>
              <a:gd name="connsiteX615" fmla="*/ 12612603 w 13562267"/>
              <a:gd name="connsiteY615" fmla="*/ 7063096 h 12268740"/>
              <a:gd name="connsiteX616" fmla="*/ 12612965 w 13562267"/>
              <a:gd name="connsiteY616" fmla="*/ 7063358 h 12268740"/>
              <a:gd name="connsiteX617" fmla="*/ 11982827 w 13562267"/>
              <a:gd name="connsiteY617" fmla="*/ 6178461 h 12268740"/>
              <a:gd name="connsiteX618" fmla="*/ 10945091 w 13562267"/>
              <a:gd name="connsiteY618" fmla="*/ 6179548 h 12268740"/>
              <a:gd name="connsiteX619" fmla="*/ 10570233 w 13562267"/>
              <a:gd name="connsiteY619" fmla="*/ 6694172 h 12268740"/>
              <a:gd name="connsiteX620" fmla="*/ 11497211 w 13562267"/>
              <a:gd name="connsiteY620" fmla="*/ 6845140 h 12268740"/>
              <a:gd name="connsiteX621" fmla="*/ 5143182 w 13562267"/>
              <a:gd name="connsiteY621" fmla="*/ 1196119 h 12268740"/>
              <a:gd name="connsiteX622" fmla="*/ 4657529 w 13562267"/>
              <a:gd name="connsiteY622" fmla="*/ 1862849 h 12268740"/>
              <a:gd name="connsiteX623" fmla="*/ 5085549 w 13562267"/>
              <a:gd name="connsiteY623" fmla="*/ 2698899 h 12268740"/>
              <a:gd name="connsiteX624" fmla="*/ 5460305 w 13562267"/>
              <a:gd name="connsiteY624" fmla="*/ 2184415 h 12268740"/>
              <a:gd name="connsiteX625" fmla="*/ 6024808 w 13562267"/>
              <a:gd name="connsiteY625" fmla="*/ 1577877 h 12268740"/>
              <a:gd name="connsiteX626" fmla="*/ 5548811 w 13562267"/>
              <a:gd name="connsiteY626" fmla="*/ 2200903 h 12268740"/>
              <a:gd name="connsiteX627" fmla="*/ 5850751 w 13562267"/>
              <a:gd name="connsiteY627" fmla="*/ 3140208 h 12268740"/>
              <a:gd name="connsiteX628" fmla="*/ 6199733 w 13562267"/>
              <a:gd name="connsiteY628" fmla="*/ 2691113 h 12268740"/>
              <a:gd name="connsiteX629" fmla="*/ 6140205 w 13562267"/>
              <a:gd name="connsiteY629" fmla="*/ 2312272 h 12268740"/>
              <a:gd name="connsiteX630" fmla="*/ 11350850 w 13562267"/>
              <a:gd name="connsiteY630" fmla="*/ 5456152 h 12268740"/>
              <a:gd name="connsiteX631" fmla="*/ 10234693 w 13562267"/>
              <a:gd name="connsiteY631" fmla="*/ 5631536 h 12268740"/>
              <a:gd name="connsiteX632" fmla="*/ 9914183 w 13562267"/>
              <a:gd name="connsiteY632" fmla="*/ 6101739 h 12268740"/>
              <a:gd name="connsiteX633" fmla="*/ 10903351 w 13562267"/>
              <a:gd name="connsiteY633" fmla="*/ 6101222 h 12268740"/>
              <a:gd name="connsiteX634" fmla="*/ 4408769 w 13562267"/>
              <a:gd name="connsiteY634" fmla="*/ 386147 h 12268740"/>
              <a:gd name="connsiteX635" fmla="*/ 4473471 w 13562267"/>
              <a:gd name="connsiteY635" fmla="*/ 433277 h 12268740"/>
              <a:gd name="connsiteX636" fmla="*/ 4154269 w 13562267"/>
              <a:gd name="connsiteY636" fmla="*/ 871493 h 12268740"/>
              <a:gd name="connsiteX637" fmla="*/ 4616567 w 13562267"/>
              <a:gd name="connsiteY637" fmla="*/ 1783128 h 12268740"/>
              <a:gd name="connsiteX638" fmla="*/ 5112080 w 13562267"/>
              <a:gd name="connsiteY638" fmla="*/ 1102862 h 12268740"/>
              <a:gd name="connsiteX639" fmla="*/ 5023572 w 13562267"/>
              <a:gd name="connsiteY639" fmla="*/ 833977 h 12268740"/>
              <a:gd name="connsiteX640" fmla="*/ 5134422 w 13562267"/>
              <a:gd name="connsiteY640" fmla="*/ 914721 h 12268740"/>
              <a:gd name="connsiteX641" fmla="*/ 5171084 w 13562267"/>
              <a:gd name="connsiteY641" fmla="*/ 1026099 h 12268740"/>
              <a:gd name="connsiteX642" fmla="*/ 5212897 w 13562267"/>
              <a:gd name="connsiteY642" fmla="*/ 971883 h 12268740"/>
              <a:gd name="connsiteX643" fmla="*/ 5277622 w 13562267"/>
              <a:gd name="connsiteY643" fmla="*/ 1019030 h 12268740"/>
              <a:gd name="connsiteX644" fmla="*/ 5201921 w 13562267"/>
              <a:gd name="connsiteY644" fmla="*/ 1117187 h 12268740"/>
              <a:gd name="connsiteX645" fmla="*/ 5519618 w 13562267"/>
              <a:gd name="connsiteY645" fmla="*/ 2107268 h 12268740"/>
              <a:gd name="connsiteX646" fmla="*/ 5967253 w 13562267"/>
              <a:gd name="connsiteY646" fmla="*/ 1521364 h 12268740"/>
              <a:gd name="connsiteX647" fmla="*/ 6113722 w 13562267"/>
              <a:gd name="connsiteY647" fmla="*/ 1628054 h 12268740"/>
              <a:gd name="connsiteX648" fmla="*/ 6279243 w 13562267"/>
              <a:gd name="connsiteY648" fmla="*/ 2681443 h 12268740"/>
              <a:gd name="connsiteX649" fmla="*/ 6748109 w 13562267"/>
              <a:gd name="connsiteY649" fmla="*/ 3001163 h 12268740"/>
              <a:gd name="connsiteX650" fmla="*/ 6747467 w 13562267"/>
              <a:gd name="connsiteY650" fmla="*/ 2089680 h 12268740"/>
              <a:gd name="connsiteX651" fmla="*/ 6827557 w 13562267"/>
              <a:gd name="connsiteY651" fmla="*/ 2148019 h 12268740"/>
              <a:gd name="connsiteX652" fmla="*/ 6828196 w 13562267"/>
              <a:gd name="connsiteY652" fmla="*/ 3055477 h 12268740"/>
              <a:gd name="connsiteX653" fmla="*/ 7192329 w 13562267"/>
              <a:gd name="connsiteY653" fmla="*/ 3320715 h 12268740"/>
              <a:gd name="connsiteX654" fmla="*/ 7317200 w 13562267"/>
              <a:gd name="connsiteY654" fmla="*/ 2504680 h 12268740"/>
              <a:gd name="connsiteX655" fmla="*/ 7390058 w 13562267"/>
              <a:gd name="connsiteY655" fmla="*/ 2557751 h 12268740"/>
              <a:gd name="connsiteX656" fmla="*/ 7265200 w 13562267"/>
              <a:gd name="connsiteY656" fmla="*/ 3373696 h 12268740"/>
              <a:gd name="connsiteX657" fmla="*/ 7566961 w 13562267"/>
              <a:gd name="connsiteY657" fmla="*/ 3593501 h 12268740"/>
              <a:gd name="connsiteX658" fmla="*/ 7803415 w 13562267"/>
              <a:gd name="connsiteY658" fmla="*/ 2858844 h 12268740"/>
              <a:gd name="connsiteX659" fmla="*/ 7871529 w 13562267"/>
              <a:gd name="connsiteY659" fmla="*/ 2908459 h 12268740"/>
              <a:gd name="connsiteX660" fmla="*/ 7635064 w 13562267"/>
              <a:gd name="connsiteY660" fmla="*/ 3643175 h 12268740"/>
              <a:gd name="connsiteX661" fmla="*/ 7908539 w 13562267"/>
              <a:gd name="connsiteY661" fmla="*/ 3842377 h 12268740"/>
              <a:gd name="connsiteX662" fmla="*/ 8249489 w 13562267"/>
              <a:gd name="connsiteY662" fmla="*/ 3183769 h 12268740"/>
              <a:gd name="connsiteX663" fmla="*/ 8314946 w 13562267"/>
              <a:gd name="connsiteY663" fmla="*/ 3231449 h 12268740"/>
              <a:gd name="connsiteX664" fmla="*/ 7973991 w 13562267"/>
              <a:gd name="connsiteY664" fmla="*/ 3890074 h 12268740"/>
              <a:gd name="connsiteX665" fmla="*/ 8229914 w 13562267"/>
              <a:gd name="connsiteY665" fmla="*/ 4076490 h 12268740"/>
              <a:gd name="connsiteX666" fmla="*/ 8661549 w 13562267"/>
              <a:gd name="connsiteY666" fmla="*/ 3483919 h 12268740"/>
              <a:gd name="connsiteX667" fmla="*/ 8726172 w 13562267"/>
              <a:gd name="connsiteY667" fmla="*/ 3530991 h 12268740"/>
              <a:gd name="connsiteX668" fmla="*/ 8294564 w 13562267"/>
              <a:gd name="connsiteY668" fmla="*/ 4123525 h 12268740"/>
              <a:gd name="connsiteX669" fmla="*/ 8552100 w 13562267"/>
              <a:gd name="connsiteY669" fmla="*/ 4311117 h 12268740"/>
              <a:gd name="connsiteX670" fmla="*/ 9074379 w 13562267"/>
              <a:gd name="connsiteY670" fmla="*/ 3784628 h 12268740"/>
              <a:gd name="connsiteX671" fmla="*/ 9139834 w 13562267"/>
              <a:gd name="connsiteY671" fmla="*/ 3832306 h 12268740"/>
              <a:gd name="connsiteX672" fmla="*/ 8617569 w 13562267"/>
              <a:gd name="connsiteY672" fmla="*/ 4358781 h 12268740"/>
              <a:gd name="connsiteX673" fmla="*/ 8889062 w 13562267"/>
              <a:gd name="connsiteY673" fmla="*/ 4556539 h 12268740"/>
              <a:gd name="connsiteX674" fmla="*/ 9515927 w 13562267"/>
              <a:gd name="connsiteY674" fmla="*/ 4106257 h 12268740"/>
              <a:gd name="connsiteX675" fmla="*/ 9584052 w 13562267"/>
              <a:gd name="connsiteY675" fmla="*/ 4155879 h 12268740"/>
              <a:gd name="connsiteX676" fmla="*/ 8957119 w 13562267"/>
              <a:gd name="connsiteY676" fmla="*/ 4606211 h 12268740"/>
              <a:gd name="connsiteX677" fmla="*/ 9269598 w 13562267"/>
              <a:gd name="connsiteY677" fmla="*/ 4833824 h 12268740"/>
              <a:gd name="connsiteX678" fmla="*/ 10007520 w 13562267"/>
              <a:gd name="connsiteY678" fmla="*/ 4464339 h 12268740"/>
              <a:gd name="connsiteX679" fmla="*/ 10080489 w 13562267"/>
              <a:gd name="connsiteY679" fmla="*/ 4517490 h 12268740"/>
              <a:gd name="connsiteX680" fmla="*/ 9342605 w 13562267"/>
              <a:gd name="connsiteY680" fmla="*/ 4886955 h 12268740"/>
              <a:gd name="connsiteX681" fmla="*/ 9695991 w 13562267"/>
              <a:gd name="connsiteY681" fmla="*/ 5144365 h 12268740"/>
              <a:gd name="connsiteX682" fmla="*/ 10559707 w 13562267"/>
              <a:gd name="connsiteY682" fmla="*/ 4866558 h 12268740"/>
              <a:gd name="connsiteX683" fmla="*/ 10639785 w 13562267"/>
              <a:gd name="connsiteY683" fmla="*/ 4924887 h 12268740"/>
              <a:gd name="connsiteX684" fmla="*/ 9772597 w 13562267"/>
              <a:gd name="connsiteY684" fmla="*/ 5203811 h 12268740"/>
              <a:gd name="connsiteX685" fmla="*/ 10221297 w 13562267"/>
              <a:gd name="connsiteY685" fmla="*/ 5552612 h 12268740"/>
              <a:gd name="connsiteX686" fmla="*/ 11274386 w 13562267"/>
              <a:gd name="connsiteY686" fmla="*/ 5387137 h 12268740"/>
              <a:gd name="connsiteX687" fmla="*/ 11421706 w 13562267"/>
              <a:gd name="connsiteY687" fmla="*/ 5494447 h 12268740"/>
              <a:gd name="connsiteX688" fmla="*/ 11002009 w 13562267"/>
              <a:gd name="connsiteY688" fmla="*/ 6099442 h 12268740"/>
              <a:gd name="connsiteX689" fmla="*/ 12039943 w 13562267"/>
              <a:gd name="connsiteY689" fmla="*/ 6098354 h 12268740"/>
              <a:gd name="connsiteX690" fmla="*/ 12110298 w 13562267"/>
              <a:gd name="connsiteY690" fmla="*/ 5996025 h 12268740"/>
              <a:gd name="connsiteX691" fmla="*/ 12175024 w 13562267"/>
              <a:gd name="connsiteY691" fmla="*/ 6043172 h 12268740"/>
              <a:gd name="connsiteX692" fmla="*/ 12135915 w 13562267"/>
              <a:gd name="connsiteY692" fmla="*/ 6100054 h 12268740"/>
              <a:gd name="connsiteX693" fmla="*/ 12254192 w 13562267"/>
              <a:gd name="connsiteY693" fmla="*/ 6100839 h 12268740"/>
              <a:gd name="connsiteX694" fmla="*/ 12365096 w 13562267"/>
              <a:gd name="connsiteY694" fmla="*/ 6181623 h 12268740"/>
              <a:gd name="connsiteX695" fmla="*/ 12080929 w 13562267"/>
              <a:gd name="connsiteY695" fmla="*/ 6179738 h 12268740"/>
              <a:gd name="connsiteX696" fmla="*/ 11585303 w 13562267"/>
              <a:gd name="connsiteY696" fmla="*/ 6860157 h 12268740"/>
              <a:gd name="connsiteX697" fmla="*/ 12594559 w 13562267"/>
              <a:gd name="connsiteY697" fmla="*/ 7020369 h 12268740"/>
              <a:gd name="connsiteX698" fmla="*/ 12914178 w 13562267"/>
              <a:gd name="connsiteY698" fmla="*/ 6581579 h 12268740"/>
              <a:gd name="connsiteX699" fmla="*/ 12978881 w 13562267"/>
              <a:gd name="connsiteY699" fmla="*/ 6628710 h 12268740"/>
              <a:gd name="connsiteX700" fmla="*/ 12683629 w 13562267"/>
              <a:gd name="connsiteY700" fmla="*/ 7034045 h 12268740"/>
              <a:gd name="connsiteX701" fmla="*/ 13562267 w 13562267"/>
              <a:gd name="connsiteY701" fmla="*/ 7177771 h 12268740"/>
              <a:gd name="connsiteX702" fmla="*/ 13509475 w 13562267"/>
              <a:gd name="connsiteY702" fmla="*/ 7250246 h 12268740"/>
              <a:gd name="connsiteX703" fmla="*/ 12630836 w 13562267"/>
              <a:gd name="connsiteY703" fmla="*/ 7106520 h 12268740"/>
              <a:gd name="connsiteX704" fmla="*/ 12105503 w 13562267"/>
              <a:gd name="connsiteY704" fmla="*/ 7827727 h 12268740"/>
              <a:gd name="connsiteX705" fmla="*/ 12897936 w 13562267"/>
              <a:gd name="connsiteY705" fmla="*/ 8089799 h 12268740"/>
              <a:gd name="connsiteX706" fmla="*/ 12848445 w 13562267"/>
              <a:gd name="connsiteY706" fmla="*/ 8157743 h 12268740"/>
              <a:gd name="connsiteX707" fmla="*/ 12056011 w 13562267"/>
              <a:gd name="connsiteY707" fmla="*/ 7895670 h 12268740"/>
              <a:gd name="connsiteX708" fmla="*/ 11586179 w 13562267"/>
              <a:gd name="connsiteY708" fmla="*/ 8540679 h 12268740"/>
              <a:gd name="connsiteX709" fmla="*/ 12301330 w 13562267"/>
              <a:gd name="connsiteY709" fmla="*/ 8908849 h 12268740"/>
              <a:gd name="connsiteX710" fmla="*/ 12253636 w 13562267"/>
              <a:gd name="connsiteY710" fmla="*/ 8974327 h 12268740"/>
              <a:gd name="connsiteX711" fmla="*/ 11538485 w 13562267"/>
              <a:gd name="connsiteY711" fmla="*/ 8606157 h 12268740"/>
              <a:gd name="connsiteX712" fmla="*/ 11089515 w 13562267"/>
              <a:gd name="connsiteY712" fmla="*/ 9222525 h 12268740"/>
              <a:gd name="connsiteX713" fmla="*/ 11731971 w 13562267"/>
              <a:gd name="connsiteY713" fmla="*/ 9690496 h 12268740"/>
              <a:gd name="connsiteX714" fmla="*/ 11684923 w 13562267"/>
              <a:gd name="connsiteY714" fmla="*/ 9755085 h 12268740"/>
              <a:gd name="connsiteX715" fmla="*/ 11042469 w 13562267"/>
              <a:gd name="connsiteY715" fmla="*/ 9287114 h 12268740"/>
              <a:gd name="connsiteX716" fmla="*/ 10594189 w 13562267"/>
              <a:gd name="connsiteY716" fmla="*/ 9902536 h 12268740"/>
              <a:gd name="connsiteX717" fmla="*/ 11163946 w 13562267"/>
              <a:gd name="connsiteY717" fmla="*/ 10470309 h 12268740"/>
              <a:gd name="connsiteX718" fmla="*/ 11116253 w 13562267"/>
              <a:gd name="connsiteY718" fmla="*/ 10535785 h 12268740"/>
              <a:gd name="connsiteX719" fmla="*/ 10546494 w 13562267"/>
              <a:gd name="connsiteY719" fmla="*/ 9968013 h 12268740"/>
              <a:gd name="connsiteX720" fmla="*/ 10074123 w 13562267"/>
              <a:gd name="connsiteY720" fmla="*/ 10616510 h 12268740"/>
              <a:gd name="connsiteX721" fmla="*/ 10566598 w 13562267"/>
              <a:gd name="connsiteY721" fmla="*/ 11290379 h 12268740"/>
              <a:gd name="connsiteX722" fmla="*/ 10517108 w 13562267"/>
              <a:gd name="connsiteY722" fmla="*/ 11358321 h 12268740"/>
              <a:gd name="connsiteX723" fmla="*/ 10024632 w 13562267"/>
              <a:gd name="connsiteY723" fmla="*/ 10684453 h 12268740"/>
              <a:gd name="connsiteX724" fmla="*/ 9500579 w 13562267"/>
              <a:gd name="connsiteY724" fmla="*/ 11403901 h 12268740"/>
              <a:gd name="connsiteX725" fmla="*/ 9906746 w 13562267"/>
              <a:gd name="connsiteY725" fmla="*/ 12196258 h 12268740"/>
              <a:gd name="connsiteX726" fmla="*/ 9853950 w 13562267"/>
              <a:gd name="connsiteY726" fmla="*/ 12268740 h 12268740"/>
              <a:gd name="connsiteX727" fmla="*/ 9447782 w 13562267"/>
              <a:gd name="connsiteY727" fmla="*/ 11476381 h 12268740"/>
              <a:gd name="connsiteX728" fmla="*/ 8941073 w 13562267"/>
              <a:gd name="connsiteY728" fmla="*/ 12172018 h 12268740"/>
              <a:gd name="connsiteX729" fmla="*/ 8876371 w 13562267"/>
              <a:gd name="connsiteY729" fmla="*/ 12124889 h 12268740"/>
              <a:gd name="connsiteX730" fmla="*/ 9407789 w 13562267"/>
              <a:gd name="connsiteY730" fmla="*/ 11395331 h 12268740"/>
              <a:gd name="connsiteX731" fmla="*/ 8945649 w 13562267"/>
              <a:gd name="connsiteY731" fmla="*/ 10484011 h 12268740"/>
              <a:gd name="connsiteX732" fmla="*/ 8448953 w 13562267"/>
              <a:gd name="connsiteY732" fmla="*/ 11165901 h 12268740"/>
              <a:gd name="connsiteX733" fmla="*/ 8729378 w 13562267"/>
              <a:gd name="connsiteY733" fmla="*/ 12017817 h 12268740"/>
              <a:gd name="connsiteX734" fmla="*/ 8618527 w 13562267"/>
              <a:gd name="connsiteY734" fmla="*/ 11937072 h 12268740"/>
              <a:gd name="connsiteX735" fmla="*/ 8390432 w 13562267"/>
              <a:gd name="connsiteY735" fmla="*/ 11244133 h 12268740"/>
              <a:gd name="connsiteX736" fmla="*/ 8130295 w 13562267"/>
              <a:gd name="connsiteY736" fmla="*/ 11581439 h 12268740"/>
              <a:gd name="connsiteX737" fmla="*/ 8065569 w 13562267"/>
              <a:gd name="connsiteY737" fmla="*/ 11534291 h 12268740"/>
              <a:gd name="connsiteX738" fmla="*/ 8361039 w 13562267"/>
              <a:gd name="connsiteY738" fmla="*/ 11151169 h 12268740"/>
              <a:gd name="connsiteX739" fmla="*/ 8043505 w 13562267"/>
              <a:gd name="connsiteY739" fmla="*/ 10161572 h 12268740"/>
              <a:gd name="connsiteX740" fmla="*/ 7554743 w 13562267"/>
              <a:gd name="connsiteY740" fmla="*/ 10801309 h 12268740"/>
              <a:gd name="connsiteX741" fmla="*/ 7618780 w 13562267"/>
              <a:gd name="connsiteY741" fmla="*/ 11208846 h 12268740"/>
              <a:gd name="connsiteX742" fmla="*/ 7527276 w 13562267"/>
              <a:gd name="connsiteY742" fmla="*/ 11142193 h 12268740"/>
              <a:gd name="connsiteX743" fmla="*/ 7475181 w 13562267"/>
              <a:gd name="connsiteY743" fmla="*/ 10810657 h 12268740"/>
              <a:gd name="connsiteX744" fmla="*/ 6814968 w 13562267"/>
              <a:gd name="connsiteY744" fmla="*/ 10352478 h 12268740"/>
              <a:gd name="connsiteX745" fmla="*/ 6815299 w 13562267"/>
              <a:gd name="connsiteY745" fmla="*/ 10623582 h 12268740"/>
              <a:gd name="connsiteX746" fmla="*/ 6735180 w 13562267"/>
              <a:gd name="connsiteY746" fmla="*/ 10565222 h 12268740"/>
              <a:gd name="connsiteX747" fmla="*/ 6734853 w 13562267"/>
              <a:gd name="connsiteY747" fmla="*/ 10297557 h 12268740"/>
              <a:gd name="connsiteX748" fmla="*/ 6220107 w 13562267"/>
              <a:gd name="connsiteY748" fmla="*/ 9922611 h 12268740"/>
              <a:gd name="connsiteX749" fmla="*/ 6181173 w 13562267"/>
              <a:gd name="connsiteY749" fmla="*/ 10161677 h 12268740"/>
              <a:gd name="connsiteX750" fmla="*/ 6108672 w 13562267"/>
              <a:gd name="connsiteY750" fmla="*/ 10108866 h 12268740"/>
              <a:gd name="connsiteX751" fmla="*/ 6147606 w 13562267"/>
              <a:gd name="connsiteY751" fmla="*/ 9869800 h 12268740"/>
              <a:gd name="connsiteX752" fmla="*/ 5712383 w 13562267"/>
              <a:gd name="connsiteY752" fmla="*/ 9552779 h 12268740"/>
              <a:gd name="connsiteX753" fmla="*/ 5642053 w 13562267"/>
              <a:gd name="connsiteY753" fmla="*/ 9768976 h 12268740"/>
              <a:gd name="connsiteX754" fmla="*/ 5574001 w 13562267"/>
              <a:gd name="connsiteY754" fmla="*/ 9719406 h 12268740"/>
              <a:gd name="connsiteX755" fmla="*/ 5644331 w 13562267"/>
              <a:gd name="connsiteY755" fmla="*/ 9503210 h 12268740"/>
              <a:gd name="connsiteX756" fmla="*/ 5247514 w 13562267"/>
              <a:gd name="connsiteY756" fmla="*/ 9214163 h 12268740"/>
              <a:gd name="connsiteX757" fmla="*/ 5149702 w 13562267"/>
              <a:gd name="connsiteY757" fmla="*/ 9410343 h 12268740"/>
              <a:gd name="connsiteX758" fmla="*/ 5084087 w 13562267"/>
              <a:gd name="connsiteY758" fmla="*/ 9362548 h 12268740"/>
              <a:gd name="connsiteX759" fmla="*/ 5181899 w 13562267"/>
              <a:gd name="connsiteY759" fmla="*/ 9166369 h 12268740"/>
              <a:gd name="connsiteX760" fmla="*/ 4815635 w 13562267"/>
              <a:gd name="connsiteY760" fmla="*/ 8899578 h 12268740"/>
              <a:gd name="connsiteX761" fmla="*/ 4688365 w 13562267"/>
              <a:gd name="connsiteY761" fmla="*/ 9074300 h 12268740"/>
              <a:gd name="connsiteX762" fmla="*/ 4623762 w 13562267"/>
              <a:gd name="connsiteY762" fmla="*/ 9027242 h 12268740"/>
              <a:gd name="connsiteX763" fmla="*/ 4751031 w 13562267"/>
              <a:gd name="connsiteY763" fmla="*/ 8852520 h 12268740"/>
              <a:gd name="connsiteX764" fmla="*/ 4386350 w 13562267"/>
              <a:gd name="connsiteY764" fmla="*/ 8586882 h 12268740"/>
              <a:gd name="connsiteX765" fmla="*/ 4229591 w 13562267"/>
              <a:gd name="connsiteY765" fmla="*/ 8740123 h 12268740"/>
              <a:gd name="connsiteX766" fmla="*/ 4163973 w 13562267"/>
              <a:gd name="connsiteY766" fmla="*/ 8692327 h 12268740"/>
              <a:gd name="connsiteX767" fmla="*/ 4320732 w 13562267"/>
              <a:gd name="connsiteY767" fmla="*/ 8539084 h 12268740"/>
              <a:gd name="connsiteX768" fmla="*/ 3917325 w 13562267"/>
              <a:gd name="connsiteY768" fmla="*/ 8245239 h 12268740"/>
              <a:gd name="connsiteX769" fmla="*/ 3733039 w 13562267"/>
              <a:gd name="connsiteY769" fmla="*/ 8378430 h 12268740"/>
              <a:gd name="connsiteX770" fmla="*/ 3665030 w 13562267"/>
              <a:gd name="connsiteY770" fmla="*/ 8328891 h 12268740"/>
              <a:gd name="connsiteX771" fmla="*/ 3849317 w 13562267"/>
              <a:gd name="connsiteY771" fmla="*/ 8195702 h 12268740"/>
              <a:gd name="connsiteX772" fmla="*/ 3419324 w 13562267"/>
              <a:gd name="connsiteY772" fmla="*/ 7882490 h 12268740"/>
              <a:gd name="connsiteX773" fmla="*/ 3203720 w 13562267"/>
              <a:gd name="connsiteY773" fmla="*/ 7992868 h 12268740"/>
              <a:gd name="connsiteX774" fmla="*/ 3131219 w 13562267"/>
              <a:gd name="connsiteY774" fmla="*/ 7940058 h 12268740"/>
              <a:gd name="connsiteX775" fmla="*/ 3346823 w 13562267"/>
              <a:gd name="connsiteY775" fmla="*/ 7829680 h 12268740"/>
              <a:gd name="connsiteX776" fmla="*/ 2831907 w 13562267"/>
              <a:gd name="connsiteY776" fmla="*/ 7454609 h 12268740"/>
              <a:gd name="connsiteX777" fmla="*/ 2577088 w 13562267"/>
              <a:gd name="connsiteY777" fmla="*/ 7536423 h 12268740"/>
              <a:gd name="connsiteX778" fmla="*/ 2496978 w 13562267"/>
              <a:gd name="connsiteY778" fmla="*/ 7478070 h 12268740"/>
              <a:gd name="connsiteX779" fmla="*/ 2812234 w 13562267"/>
              <a:gd name="connsiteY779" fmla="*/ 7376852 h 12268740"/>
              <a:gd name="connsiteX780" fmla="*/ 2180731 w 13562267"/>
              <a:gd name="connsiteY780" fmla="*/ 6897241 h 12268740"/>
              <a:gd name="connsiteX781" fmla="*/ 2132157 w 13562267"/>
              <a:gd name="connsiteY781" fmla="*/ 6904872 h 12268740"/>
              <a:gd name="connsiteX782" fmla="*/ 2125752 w 13562267"/>
              <a:gd name="connsiteY782" fmla="*/ 6864116 h 12268740"/>
              <a:gd name="connsiteX783" fmla="*/ 2125547 w 13562267"/>
              <a:gd name="connsiteY783" fmla="*/ 6863973 h 12268740"/>
              <a:gd name="connsiteX784" fmla="*/ 2131969 w 13562267"/>
              <a:gd name="connsiteY784" fmla="*/ 6904826 h 12268740"/>
              <a:gd name="connsiteX785" fmla="*/ 1784869 w 13562267"/>
              <a:gd name="connsiteY785" fmla="*/ 6959362 h 12268740"/>
              <a:gd name="connsiteX786" fmla="*/ 1693364 w 13562267"/>
              <a:gd name="connsiteY786" fmla="*/ 6892708 h 12268740"/>
              <a:gd name="connsiteX787" fmla="*/ 2103984 w 13562267"/>
              <a:gd name="connsiteY787" fmla="*/ 6828191 h 12268740"/>
              <a:gd name="connsiteX788" fmla="*/ 2561910 w 13562267"/>
              <a:gd name="connsiteY788" fmla="*/ 6168095 h 12268740"/>
              <a:gd name="connsiteX789" fmla="*/ 1520546 w 13562267"/>
              <a:gd name="connsiteY789" fmla="*/ 6169171 h 12268740"/>
              <a:gd name="connsiteX790" fmla="*/ 1246754 w 13562267"/>
              <a:gd name="connsiteY790" fmla="*/ 6567393 h 12268740"/>
              <a:gd name="connsiteX791" fmla="*/ 1182028 w 13562267"/>
              <a:gd name="connsiteY791" fmla="*/ 6520246 h 12268740"/>
              <a:gd name="connsiteX792" fmla="*/ 1423229 w 13562267"/>
              <a:gd name="connsiteY792" fmla="*/ 6169427 h 12268740"/>
              <a:gd name="connsiteX793" fmla="*/ 693768 w 13562267"/>
              <a:gd name="connsiteY793" fmla="*/ 6164592 h 12268740"/>
              <a:gd name="connsiteX794" fmla="*/ 582865 w 13562267"/>
              <a:gd name="connsiteY794" fmla="*/ 6083809 h 12268740"/>
              <a:gd name="connsiteX795" fmla="*/ 1479677 w 13562267"/>
              <a:gd name="connsiteY795" fmla="*/ 6089754 h 12268740"/>
              <a:gd name="connsiteX796" fmla="*/ 1976401 w 13562267"/>
              <a:gd name="connsiteY796" fmla="*/ 5407826 h 12268740"/>
              <a:gd name="connsiteX797" fmla="*/ 966841 w 13562267"/>
              <a:gd name="connsiteY797" fmla="*/ 5247567 h 12268740"/>
              <a:gd name="connsiteX798" fmla="*/ 435763 w 13562267"/>
              <a:gd name="connsiteY798" fmla="*/ 5976658 h 12268740"/>
              <a:gd name="connsiteX799" fmla="*/ 371062 w 13562267"/>
              <a:gd name="connsiteY799" fmla="*/ 5929529 h 12268740"/>
              <a:gd name="connsiteX800" fmla="*/ 878437 w 13562267"/>
              <a:gd name="connsiteY800" fmla="*/ 5232978 h 12268740"/>
              <a:gd name="connsiteX801" fmla="*/ 0 w 13562267"/>
              <a:gd name="connsiteY801" fmla="*/ 5089288 h 12268740"/>
              <a:gd name="connsiteX802" fmla="*/ 52791 w 13562267"/>
              <a:gd name="connsiteY802" fmla="*/ 5016813 h 12268740"/>
              <a:gd name="connsiteX803" fmla="*/ 931188 w 13562267"/>
              <a:gd name="connsiteY803" fmla="*/ 5160495 h 12268740"/>
              <a:gd name="connsiteX804" fmla="*/ 1455084 w 13562267"/>
              <a:gd name="connsiteY804" fmla="*/ 4441264 h 12268740"/>
              <a:gd name="connsiteX805" fmla="*/ 662869 w 13562267"/>
              <a:gd name="connsiteY805" fmla="*/ 4179266 h 12268740"/>
              <a:gd name="connsiteX806" fmla="*/ 712360 w 13562267"/>
              <a:gd name="connsiteY806" fmla="*/ 4111323 h 12268740"/>
              <a:gd name="connsiteX807" fmla="*/ 1504614 w 13562267"/>
              <a:gd name="connsiteY807" fmla="*/ 4373333 h 12268740"/>
              <a:gd name="connsiteX808" fmla="*/ 1976825 w 13562267"/>
              <a:gd name="connsiteY808" fmla="*/ 3725057 h 12268740"/>
              <a:gd name="connsiteX809" fmla="*/ 1261838 w 13562267"/>
              <a:gd name="connsiteY809" fmla="*/ 3356972 h 12268740"/>
              <a:gd name="connsiteX810" fmla="*/ 1309532 w 13562267"/>
              <a:gd name="connsiteY810" fmla="*/ 3291494 h 12268740"/>
              <a:gd name="connsiteX811" fmla="*/ 2024445 w 13562267"/>
              <a:gd name="connsiteY811" fmla="*/ 3659540 h 12268740"/>
              <a:gd name="connsiteX812" fmla="*/ 2472391 w 13562267"/>
              <a:gd name="connsiteY812" fmla="*/ 3044577 h 12268740"/>
              <a:gd name="connsiteX813" fmla="*/ 1830151 w 13562267"/>
              <a:gd name="connsiteY813" fmla="*/ 2576762 h 12268740"/>
              <a:gd name="connsiteX814" fmla="*/ 1877258 w 13562267"/>
              <a:gd name="connsiteY814" fmla="*/ 2512090 h 12268740"/>
              <a:gd name="connsiteX815" fmla="*/ 2519542 w 13562267"/>
              <a:gd name="connsiteY815" fmla="*/ 2979937 h 12268740"/>
              <a:gd name="connsiteX816" fmla="*/ 2967724 w 13562267"/>
              <a:gd name="connsiteY816" fmla="*/ 2364650 h 12268740"/>
              <a:gd name="connsiteX817" fmla="*/ 2398118 w 13562267"/>
              <a:gd name="connsiteY817" fmla="*/ 1797027 h 12268740"/>
              <a:gd name="connsiteX818" fmla="*/ 2445814 w 13562267"/>
              <a:gd name="connsiteY818" fmla="*/ 1731548 h 12268740"/>
              <a:gd name="connsiteX819" fmla="*/ 3015366 w 13562267"/>
              <a:gd name="connsiteY819" fmla="*/ 2299118 h 12268740"/>
              <a:gd name="connsiteX820" fmla="*/ 3486524 w 13562267"/>
              <a:gd name="connsiteY820" fmla="*/ 1652288 h 12268740"/>
              <a:gd name="connsiteX821" fmla="*/ 2994226 w 13562267"/>
              <a:gd name="connsiteY821" fmla="*/ 978660 h 12268740"/>
              <a:gd name="connsiteX822" fmla="*/ 3043717 w 13562267"/>
              <a:gd name="connsiteY822" fmla="*/ 910716 h 12268740"/>
              <a:gd name="connsiteX823" fmla="*/ 3536086 w 13562267"/>
              <a:gd name="connsiteY823" fmla="*/ 1584441 h 12268740"/>
              <a:gd name="connsiteX824" fmla="*/ 4060374 w 13562267"/>
              <a:gd name="connsiteY824" fmla="*/ 864671 h 12268740"/>
              <a:gd name="connsiteX825" fmla="*/ 3654295 w 13562267"/>
              <a:gd name="connsiteY825" fmla="*/ 72482 h 12268740"/>
              <a:gd name="connsiteX826" fmla="*/ 3707092 w 13562267"/>
              <a:gd name="connsiteY826" fmla="*/ 0 h 12268740"/>
              <a:gd name="connsiteX827" fmla="*/ 4113102 w 13562267"/>
              <a:gd name="connsiteY827" fmla="*/ 792053 h 1226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</a:cxnLst>
            <a:rect l="l" t="t" r="r" b="b"/>
            <a:pathLst>
              <a:path w="13562267" h="12268740">
                <a:moveTo>
                  <a:pt x="6191401" y="9851643"/>
                </a:moveTo>
                <a:lnTo>
                  <a:pt x="6190896" y="9852336"/>
                </a:lnTo>
                <a:lnTo>
                  <a:pt x="6190897" y="9852337"/>
                </a:lnTo>
                <a:lnTo>
                  <a:pt x="6191402" y="9851644"/>
                </a:lnTo>
                <a:close/>
                <a:moveTo>
                  <a:pt x="6776732" y="10276591"/>
                </a:moveTo>
                <a:lnTo>
                  <a:pt x="6775464" y="10276592"/>
                </a:lnTo>
                <a:lnTo>
                  <a:pt x="6774897" y="10277369"/>
                </a:lnTo>
                <a:lnTo>
                  <a:pt x="6776194" y="10277368"/>
                </a:lnTo>
                <a:close/>
                <a:moveTo>
                  <a:pt x="2830477" y="7379622"/>
                </a:moveTo>
                <a:lnTo>
                  <a:pt x="2829640" y="7380723"/>
                </a:lnTo>
                <a:lnTo>
                  <a:pt x="2839087" y="7410145"/>
                </a:lnTo>
                <a:lnTo>
                  <a:pt x="2839925" y="7408996"/>
                </a:lnTo>
                <a:close/>
                <a:moveTo>
                  <a:pt x="3440952" y="7810651"/>
                </a:moveTo>
                <a:lnTo>
                  <a:pt x="3422467" y="7836030"/>
                </a:lnTo>
                <a:lnTo>
                  <a:pt x="3422529" y="7836155"/>
                </a:lnTo>
                <a:lnTo>
                  <a:pt x="3441016" y="7810776"/>
                </a:lnTo>
                <a:close/>
                <a:moveTo>
                  <a:pt x="1500554" y="6129171"/>
                </a:moveTo>
                <a:lnTo>
                  <a:pt x="1499610" y="6128484"/>
                </a:lnTo>
                <a:lnTo>
                  <a:pt x="1499607" y="6129040"/>
                </a:lnTo>
                <a:lnTo>
                  <a:pt x="1500554" y="6129692"/>
                </a:lnTo>
                <a:close/>
                <a:moveTo>
                  <a:pt x="8404359" y="11157977"/>
                </a:moveTo>
                <a:lnTo>
                  <a:pt x="8403763" y="11158169"/>
                </a:lnTo>
                <a:lnTo>
                  <a:pt x="8404966" y="11159097"/>
                </a:lnTo>
                <a:lnTo>
                  <a:pt x="8405605" y="11158885"/>
                </a:lnTo>
                <a:close/>
                <a:moveTo>
                  <a:pt x="9455800" y="11400185"/>
                </a:moveTo>
                <a:lnTo>
                  <a:pt x="9454418" y="11399179"/>
                </a:lnTo>
                <a:lnTo>
                  <a:pt x="9454107" y="11399337"/>
                </a:lnTo>
                <a:lnTo>
                  <a:pt x="9455490" y="11400345"/>
                </a:lnTo>
                <a:close/>
                <a:moveTo>
                  <a:pt x="5994489" y="8673544"/>
                </a:moveTo>
                <a:lnTo>
                  <a:pt x="5737503" y="9472045"/>
                </a:lnTo>
                <a:lnTo>
                  <a:pt x="6162241" y="9781429"/>
                </a:lnTo>
                <a:lnTo>
                  <a:pt x="6297946" y="8894585"/>
                </a:lnTo>
                <a:close/>
                <a:moveTo>
                  <a:pt x="3864172" y="7121798"/>
                </a:moveTo>
                <a:lnTo>
                  <a:pt x="2925459" y="7423722"/>
                </a:lnTo>
                <a:lnTo>
                  <a:pt x="3446396" y="7803178"/>
                </a:lnTo>
                <a:lnTo>
                  <a:pt x="3445181" y="7804847"/>
                </a:lnTo>
                <a:lnTo>
                  <a:pt x="3445423" y="7804727"/>
                </a:lnTo>
                <a:lnTo>
                  <a:pt x="3446498" y="7803251"/>
                </a:lnTo>
                <a:lnTo>
                  <a:pt x="3447257" y="7803805"/>
                </a:lnTo>
                <a:lnTo>
                  <a:pt x="4249209" y="7402263"/>
                </a:lnTo>
                <a:close/>
                <a:moveTo>
                  <a:pt x="6370804" y="8947655"/>
                </a:moveTo>
                <a:lnTo>
                  <a:pt x="6235098" y="9834499"/>
                </a:lnTo>
                <a:lnTo>
                  <a:pt x="6735062" y="10198678"/>
                </a:lnTo>
                <a:lnTo>
                  <a:pt x="6734374" y="9212484"/>
                </a:lnTo>
                <a:close/>
                <a:moveTo>
                  <a:pt x="5655125" y="8426347"/>
                </a:moveTo>
                <a:lnTo>
                  <a:pt x="5284575" y="9142127"/>
                </a:lnTo>
                <a:lnTo>
                  <a:pt x="5669382" y="9422425"/>
                </a:lnTo>
                <a:lnTo>
                  <a:pt x="5926368" y="8623923"/>
                </a:lnTo>
                <a:close/>
                <a:moveTo>
                  <a:pt x="5331860" y="8190877"/>
                </a:moveTo>
                <a:lnTo>
                  <a:pt x="4862765" y="8834876"/>
                </a:lnTo>
                <a:lnTo>
                  <a:pt x="5219119" y="9094449"/>
                </a:lnTo>
                <a:lnTo>
                  <a:pt x="5589669" y="8378668"/>
                </a:lnTo>
                <a:close/>
                <a:moveTo>
                  <a:pt x="5011316" y="7957389"/>
                </a:moveTo>
                <a:lnTo>
                  <a:pt x="4443670" y="8529603"/>
                </a:lnTo>
                <a:lnTo>
                  <a:pt x="4798160" y="8787818"/>
                </a:lnTo>
                <a:lnTo>
                  <a:pt x="5267256" y="8143819"/>
                </a:lnTo>
                <a:close/>
                <a:moveTo>
                  <a:pt x="4604147" y="7660803"/>
                </a:moveTo>
                <a:lnTo>
                  <a:pt x="4322180" y="7455416"/>
                </a:lnTo>
                <a:lnTo>
                  <a:pt x="3520225" y="7856956"/>
                </a:lnTo>
                <a:lnTo>
                  <a:pt x="3922834" y="8150220"/>
                </a:lnTo>
                <a:close/>
                <a:moveTo>
                  <a:pt x="4945858" y="7909708"/>
                </a:moveTo>
                <a:lnTo>
                  <a:pt x="4672274" y="7710428"/>
                </a:lnTo>
                <a:lnTo>
                  <a:pt x="3990949" y="8199836"/>
                </a:lnTo>
                <a:lnTo>
                  <a:pt x="4378216" y="8481927"/>
                </a:lnTo>
                <a:close/>
                <a:moveTo>
                  <a:pt x="7283178" y="9588347"/>
                </a:moveTo>
                <a:lnTo>
                  <a:pt x="6814460" y="9268730"/>
                </a:lnTo>
                <a:lnTo>
                  <a:pt x="6815148" y="10255169"/>
                </a:lnTo>
                <a:lnTo>
                  <a:pt x="7458066" y="10701343"/>
                </a:lnTo>
                <a:lnTo>
                  <a:pt x="7311485" y="9768492"/>
                </a:lnTo>
                <a:close/>
                <a:moveTo>
                  <a:pt x="3339548" y="6715153"/>
                </a:moveTo>
                <a:lnTo>
                  <a:pt x="2290414" y="6880006"/>
                </a:lnTo>
                <a:lnTo>
                  <a:pt x="2873562" y="7322893"/>
                </a:lnTo>
                <a:lnTo>
                  <a:pt x="2839958" y="7367136"/>
                </a:lnTo>
                <a:lnTo>
                  <a:pt x="3786593" y="7062666"/>
                </a:lnTo>
                <a:close/>
                <a:moveTo>
                  <a:pt x="6341116" y="8875340"/>
                </a:moveTo>
                <a:lnTo>
                  <a:pt x="6340772" y="8875283"/>
                </a:lnTo>
                <a:lnTo>
                  <a:pt x="6340527" y="8875618"/>
                </a:lnTo>
                <a:lnTo>
                  <a:pt x="6340875" y="8875671"/>
                </a:lnTo>
                <a:close/>
                <a:moveTo>
                  <a:pt x="3350827" y="6672536"/>
                </a:moveTo>
                <a:lnTo>
                  <a:pt x="3350815" y="6672528"/>
                </a:lnTo>
                <a:lnTo>
                  <a:pt x="3350935" y="6673288"/>
                </a:lnTo>
                <a:lnTo>
                  <a:pt x="3350944" y="6673277"/>
                </a:lnTo>
                <a:close/>
                <a:moveTo>
                  <a:pt x="7321565" y="9563613"/>
                </a:moveTo>
                <a:lnTo>
                  <a:pt x="7318847" y="9564041"/>
                </a:lnTo>
                <a:lnTo>
                  <a:pt x="7318742" y="9564196"/>
                </a:lnTo>
                <a:lnTo>
                  <a:pt x="7321714" y="9563729"/>
                </a:lnTo>
                <a:close/>
                <a:moveTo>
                  <a:pt x="8951150" y="10407190"/>
                </a:moveTo>
                <a:lnTo>
                  <a:pt x="8950840" y="10407349"/>
                </a:lnTo>
                <a:lnTo>
                  <a:pt x="8951211" y="10407619"/>
                </a:lnTo>
                <a:lnTo>
                  <a:pt x="8951522" y="10407462"/>
                </a:lnTo>
                <a:close/>
                <a:moveTo>
                  <a:pt x="2047785" y="5378704"/>
                </a:moveTo>
                <a:lnTo>
                  <a:pt x="2046982" y="5378120"/>
                </a:lnTo>
                <a:lnTo>
                  <a:pt x="2046927" y="5378465"/>
                </a:lnTo>
                <a:lnTo>
                  <a:pt x="2047729" y="5379048"/>
                </a:lnTo>
                <a:close/>
                <a:moveTo>
                  <a:pt x="3646918" y="6167696"/>
                </a:moveTo>
                <a:lnTo>
                  <a:pt x="2659247" y="6168213"/>
                </a:lnTo>
                <a:lnTo>
                  <a:pt x="2213264" y="6811100"/>
                </a:lnTo>
                <a:lnTo>
                  <a:pt x="3327715" y="6635980"/>
                </a:lnTo>
                <a:close/>
                <a:moveTo>
                  <a:pt x="7709474" y="9126032"/>
                </a:moveTo>
                <a:lnTo>
                  <a:pt x="7361855" y="9573372"/>
                </a:lnTo>
                <a:lnTo>
                  <a:pt x="7537609" y="10691883"/>
                </a:lnTo>
                <a:lnTo>
                  <a:pt x="8012859" y="10069831"/>
                </a:lnTo>
                <a:close/>
                <a:moveTo>
                  <a:pt x="2992142" y="5572868"/>
                </a:moveTo>
                <a:lnTo>
                  <a:pt x="2065185" y="5421894"/>
                </a:lnTo>
                <a:lnTo>
                  <a:pt x="1579212" y="6089063"/>
                </a:lnTo>
                <a:lnTo>
                  <a:pt x="2616922" y="6087989"/>
                </a:lnTo>
                <a:close/>
                <a:moveTo>
                  <a:pt x="8477260" y="9567515"/>
                </a:moveTo>
                <a:lnTo>
                  <a:pt x="8102181" y="10082441"/>
                </a:lnTo>
                <a:lnTo>
                  <a:pt x="8419280" y="11070681"/>
                </a:lnTo>
                <a:lnTo>
                  <a:pt x="8905249" y="10403519"/>
                </a:lnTo>
                <a:close/>
                <a:moveTo>
                  <a:pt x="1519244" y="4419555"/>
                </a:moveTo>
                <a:lnTo>
                  <a:pt x="1519243" y="4419556"/>
                </a:lnTo>
                <a:lnTo>
                  <a:pt x="1519726" y="4419907"/>
                </a:lnTo>
                <a:lnTo>
                  <a:pt x="1519726" y="4419906"/>
                </a:lnTo>
                <a:close/>
                <a:moveTo>
                  <a:pt x="6526217" y="8014284"/>
                </a:moveTo>
                <a:lnTo>
                  <a:pt x="6384881" y="8858877"/>
                </a:lnTo>
                <a:lnTo>
                  <a:pt x="6733052" y="9112489"/>
                </a:lnTo>
                <a:lnTo>
                  <a:pt x="6738651" y="8169023"/>
                </a:lnTo>
                <a:close/>
                <a:moveTo>
                  <a:pt x="6268564" y="7826606"/>
                </a:moveTo>
                <a:lnTo>
                  <a:pt x="6021524" y="8594204"/>
                </a:lnTo>
                <a:lnTo>
                  <a:pt x="6312538" y="8806182"/>
                </a:lnTo>
                <a:lnTo>
                  <a:pt x="6453875" y="7961589"/>
                </a:lnTo>
                <a:close/>
                <a:moveTo>
                  <a:pt x="6108804" y="7710235"/>
                </a:moveTo>
                <a:lnTo>
                  <a:pt x="5757915" y="8402189"/>
                </a:lnTo>
                <a:lnTo>
                  <a:pt x="5953403" y="8544584"/>
                </a:lnTo>
                <a:lnTo>
                  <a:pt x="6200443" y="7776986"/>
                </a:lnTo>
                <a:close/>
                <a:moveTo>
                  <a:pt x="5829931" y="7507101"/>
                </a:moveTo>
                <a:lnTo>
                  <a:pt x="5378990" y="8126176"/>
                </a:lnTo>
                <a:lnTo>
                  <a:pt x="5663729" y="8333583"/>
                </a:lnTo>
                <a:lnTo>
                  <a:pt x="5692186" y="8354311"/>
                </a:lnTo>
                <a:lnTo>
                  <a:pt x="6043074" y="7662357"/>
                </a:lnTo>
                <a:lnTo>
                  <a:pt x="6006162" y="7635470"/>
                </a:lnTo>
                <a:close/>
                <a:moveTo>
                  <a:pt x="5396398" y="7191311"/>
                </a:moveTo>
                <a:lnTo>
                  <a:pt x="4741564" y="7661867"/>
                </a:lnTo>
                <a:lnTo>
                  <a:pt x="5001791" y="7851420"/>
                </a:lnTo>
                <a:lnTo>
                  <a:pt x="5550787" y="7303769"/>
                </a:lnTo>
                <a:close/>
                <a:moveTo>
                  <a:pt x="5143420" y="7007039"/>
                </a:moveTo>
                <a:lnTo>
                  <a:pt x="4382887" y="7400604"/>
                </a:lnTo>
                <a:lnTo>
                  <a:pt x="4673437" y="7612244"/>
                </a:lnTo>
                <a:lnTo>
                  <a:pt x="5328278" y="7141692"/>
                </a:lnTo>
                <a:close/>
                <a:moveTo>
                  <a:pt x="5071077" y="6954343"/>
                </a:moveTo>
                <a:lnTo>
                  <a:pt x="4855722" y="6797477"/>
                </a:lnTo>
                <a:lnTo>
                  <a:pt x="3959423" y="7092148"/>
                </a:lnTo>
                <a:lnTo>
                  <a:pt x="4310539" y="7347905"/>
                </a:lnTo>
                <a:close/>
                <a:moveTo>
                  <a:pt x="5616295" y="7351485"/>
                </a:moveTo>
                <a:lnTo>
                  <a:pt x="5067301" y="7899138"/>
                </a:lnTo>
                <a:lnTo>
                  <a:pt x="5314411" y="8079136"/>
                </a:lnTo>
                <a:lnTo>
                  <a:pt x="5765352" y="7460061"/>
                </a:lnTo>
                <a:close/>
                <a:moveTo>
                  <a:pt x="7099592" y="8419533"/>
                </a:moveTo>
                <a:lnTo>
                  <a:pt x="6818370" y="8224660"/>
                </a:lnTo>
                <a:lnTo>
                  <a:pt x="6812756" y="9170681"/>
                </a:lnTo>
                <a:lnTo>
                  <a:pt x="7266208" y="9479889"/>
                </a:lnTo>
                <a:close/>
                <a:moveTo>
                  <a:pt x="4508725" y="6531255"/>
                </a:moveTo>
                <a:lnTo>
                  <a:pt x="3447847" y="6697951"/>
                </a:lnTo>
                <a:lnTo>
                  <a:pt x="3880101" y="7033966"/>
                </a:lnTo>
                <a:lnTo>
                  <a:pt x="4779286" y="6738338"/>
                </a:lnTo>
                <a:close/>
                <a:moveTo>
                  <a:pt x="6789023" y="8137698"/>
                </a:moveTo>
                <a:lnTo>
                  <a:pt x="6779369" y="8150952"/>
                </a:lnTo>
                <a:lnTo>
                  <a:pt x="6779837" y="8150955"/>
                </a:lnTo>
                <a:close/>
                <a:moveTo>
                  <a:pt x="4876148" y="6734132"/>
                </a:moveTo>
                <a:lnTo>
                  <a:pt x="4862314" y="6752211"/>
                </a:lnTo>
                <a:lnTo>
                  <a:pt x="4862519" y="6752841"/>
                </a:lnTo>
                <a:close/>
                <a:moveTo>
                  <a:pt x="9380224" y="9887405"/>
                </a:moveTo>
                <a:lnTo>
                  <a:pt x="8998563" y="10411368"/>
                </a:lnTo>
                <a:lnTo>
                  <a:pt x="9460702" y="11322689"/>
                </a:lnTo>
                <a:lnTo>
                  <a:pt x="9941007" y="10663301"/>
                </a:lnTo>
                <a:close/>
                <a:moveTo>
                  <a:pt x="2444117" y="4765673"/>
                </a:moveTo>
                <a:lnTo>
                  <a:pt x="1535019" y="4467480"/>
                </a:lnTo>
                <a:lnTo>
                  <a:pt x="1019718" y="5174912"/>
                </a:lnTo>
                <a:lnTo>
                  <a:pt x="2029288" y="5335172"/>
                </a:lnTo>
                <a:close/>
                <a:moveTo>
                  <a:pt x="2508458" y="4744368"/>
                </a:moveTo>
                <a:lnTo>
                  <a:pt x="2508458" y="4744369"/>
                </a:lnTo>
                <a:lnTo>
                  <a:pt x="2508907" y="4744697"/>
                </a:lnTo>
                <a:lnTo>
                  <a:pt x="2508908" y="4744696"/>
                </a:lnTo>
                <a:close/>
                <a:moveTo>
                  <a:pt x="3967078" y="5723486"/>
                </a:moveTo>
                <a:lnTo>
                  <a:pt x="3080406" y="5587650"/>
                </a:lnTo>
                <a:lnTo>
                  <a:pt x="2715846" y="6088135"/>
                </a:lnTo>
                <a:lnTo>
                  <a:pt x="3701840" y="6087618"/>
                </a:lnTo>
                <a:close/>
                <a:moveTo>
                  <a:pt x="8034608" y="8686044"/>
                </a:moveTo>
                <a:lnTo>
                  <a:pt x="7769232" y="9050366"/>
                </a:lnTo>
                <a:lnTo>
                  <a:pt x="8071035" y="9989246"/>
                </a:lnTo>
                <a:lnTo>
                  <a:pt x="8435762" y="9488529"/>
                </a:lnTo>
                <a:close/>
                <a:moveTo>
                  <a:pt x="7385248" y="8137807"/>
                </a:moveTo>
                <a:lnTo>
                  <a:pt x="7178761" y="8407686"/>
                </a:lnTo>
                <a:lnTo>
                  <a:pt x="7344865" y="9464782"/>
                </a:lnTo>
                <a:lnTo>
                  <a:pt x="7679694" y="9033899"/>
                </a:lnTo>
                <a:close/>
                <a:moveTo>
                  <a:pt x="4688172" y="6172366"/>
                </a:moveTo>
                <a:lnTo>
                  <a:pt x="3744431" y="6166765"/>
                </a:lnTo>
                <a:lnTo>
                  <a:pt x="3436355" y="6618727"/>
                </a:lnTo>
                <a:lnTo>
                  <a:pt x="4494108" y="6452520"/>
                </a:lnTo>
                <a:close/>
                <a:moveTo>
                  <a:pt x="4037994" y="5692419"/>
                </a:moveTo>
                <a:lnTo>
                  <a:pt x="4037941" y="5692766"/>
                </a:lnTo>
                <a:lnTo>
                  <a:pt x="4039935" y="5694219"/>
                </a:lnTo>
                <a:lnTo>
                  <a:pt x="4039992" y="5693874"/>
                </a:lnTo>
                <a:close/>
                <a:moveTo>
                  <a:pt x="7397196" y="8050285"/>
                </a:moveTo>
                <a:lnTo>
                  <a:pt x="7400770" y="8053020"/>
                </a:lnTo>
                <a:lnTo>
                  <a:pt x="7400894" y="8052979"/>
                </a:lnTo>
                <a:close/>
                <a:moveTo>
                  <a:pt x="4786577" y="6148682"/>
                </a:moveTo>
                <a:lnTo>
                  <a:pt x="4765198" y="6133109"/>
                </a:lnTo>
                <a:lnTo>
                  <a:pt x="4765192" y="6133868"/>
                </a:lnTo>
                <a:close/>
                <a:moveTo>
                  <a:pt x="8846906" y="9060044"/>
                </a:moveTo>
                <a:lnTo>
                  <a:pt x="8530071" y="9495013"/>
                </a:lnTo>
                <a:lnTo>
                  <a:pt x="8958060" y="10331017"/>
                </a:lnTo>
                <a:lnTo>
                  <a:pt x="9363570" y="9774312"/>
                </a:lnTo>
                <a:close/>
                <a:moveTo>
                  <a:pt x="3362232" y="5064762"/>
                </a:moveTo>
                <a:lnTo>
                  <a:pt x="2523933" y="4792053"/>
                </a:lnTo>
                <a:lnTo>
                  <a:pt x="2117964" y="5349388"/>
                </a:lnTo>
                <a:lnTo>
                  <a:pt x="3044934" y="5500365"/>
                </a:lnTo>
                <a:close/>
                <a:moveTo>
                  <a:pt x="7600351" y="7845420"/>
                </a:moveTo>
                <a:lnTo>
                  <a:pt x="7443973" y="8060103"/>
                </a:lnTo>
                <a:lnTo>
                  <a:pt x="7738536" y="8956550"/>
                </a:lnTo>
                <a:lnTo>
                  <a:pt x="7993906" y="8605966"/>
                </a:lnTo>
                <a:close/>
                <a:moveTo>
                  <a:pt x="4901604" y="5877403"/>
                </a:moveTo>
                <a:lnTo>
                  <a:pt x="4056955" y="5736055"/>
                </a:lnTo>
                <a:lnTo>
                  <a:pt x="3801284" y="6087053"/>
                </a:lnTo>
                <a:lnTo>
                  <a:pt x="4744814" y="6092653"/>
                </a:lnTo>
                <a:close/>
                <a:moveTo>
                  <a:pt x="4240702" y="5347963"/>
                </a:moveTo>
                <a:lnTo>
                  <a:pt x="3442082" y="5091094"/>
                </a:lnTo>
                <a:lnTo>
                  <a:pt x="3133453" y="5514795"/>
                </a:lnTo>
                <a:lnTo>
                  <a:pt x="4020224" y="5650646"/>
                </a:lnTo>
                <a:close/>
                <a:moveTo>
                  <a:pt x="8308439" y="8310115"/>
                </a:moveTo>
                <a:lnTo>
                  <a:pt x="8087678" y="8613187"/>
                </a:lnTo>
                <a:lnTo>
                  <a:pt x="8488832" y="9415672"/>
                </a:lnTo>
                <a:lnTo>
                  <a:pt x="8797935" y="8991320"/>
                </a:lnTo>
                <a:close/>
                <a:moveTo>
                  <a:pt x="2868116" y="4183620"/>
                </a:moveTo>
                <a:lnTo>
                  <a:pt x="2048615" y="3762454"/>
                </a:lnTo>
                <a:lnTo>
                  <a:pt x="1584587" y="4399496"/>
                </a:lnTo>
                <a:lnTo>
                  <a:pt x="2493668" y="4697682"/>
                </a:lnTo>
                <a:close/>
                <a:moveTo>
                  <a:pt x="7788095" y="7587675"/>
                </a:moveTo>
                <a:lnTo>
                  <a:pt x="7653046" y="7773077"/>
                </a:lnTo>
                <a:lnTo>
                  <a:pt x="8046602" y="8533622"/>
                </a:lnTo>
                <a:lnTo>
                  <a:pt x="8258647" y="8242516"/>
                </a:lnTo>
                <a:close/>
                <a:moveTo>
                  <a:pt x="5089051" y="5620230"/>
                </a:moveTo>
                <a:lnTo>
                  <a:pt x="4321380" y="5373165"/>
                </a:lnTo>
                <a:lnTo>
                  <a:pt x="4109732" y="5663727"/>
                </a:lnTo>
                <a:lnTo>
                  <a:pt x="4954403" y="5805080"/>
                </a:lnTo>
                <a:close/>
                <a:moveTo>
                  <a:pt x="9185475" y="8595240"/>
                </a:moveTo>
                <a:lnTo>
                  <a:pt x="8896476" y="8991992"/>
                </a:lnTo>
                <a:lnTo>
                  <a:pt x="9413140" y="9706260"/>
                </a:lnTo>
                <a:lnTo>
                  <a:pt x="9779757" y="9202949"/>
                </a:lnTo>
                <a:close/>
                <a:moveTo>
                  <a:pt x="3701458" y="4599161"/>
                </a:moveTo>
                <a:lnTo>
                  <a:pt x="2940648" y="4219999"/>
                </a:lnTo>
                <a:lnTo>
                  <a:pt x="2573522" y="4724008"/>
                </a:lnTo>
                <a:lnTo>
                  <a:pt x="3411864" y="4996730"/>
                </a:lnTo>
                <a:close/>
                <a:moveTo>
                  <a:pt x="8555858" y="7970445"/>
                </a:moveTo>
                <a:lnTo>
                  <a:pt x="8358059" y="8241994"/>
                </a:lnTo>
                <a:lnTo>
                  <a:pt x="8847555" y="8923199"/>
                </a:lnTo>
                <a:lnTo>
                  <a:pt x="9128077" y="8538083"/>
                </a:lnTo>
                <a:close/>
                <a:moveTo>
                  <a:pt x="4489510" y="5006263"/>
                </a:moveTo>
                <a:lnTo>
                  <a:pt x="3773827" y="4635764"/>
                </a:lnTo>
                <a:lnTo>
                  <a:pt x="3491769" y="5022989"/>
                </a:lnTo>
                <a:lnTo>
                  <a:pt x="4290252" y="5279814"/>
                </a:lnTo>
                <a:close/>
                <a:moveTo>
                  <a:pt x="5251085" y="5397633"/>
                </a:moveTo>
                <a:lnTo>
                  <a:pt x="4560532" y="5044715"/>
                </a:lnTo>
                <a:lnTo>
                  <a:pt x="4370924" y="5305019"/>
                </a:lnTo>
                <a:lnTo>
                  <a:pt x="5138585" y="5552080"/>
                </a:lnTo>
                <a:close/>
                <a:moveTo>
                  <a:pt x="7951394" y="7363490"/>
                </a:moveTo>
                <a:lnTo>
                  <a:pt x="7837716" y="7519553"/>
                </a:lnTo>
                <a:lnTo>
                  <a:pt x="8308267" y="8174394"/>
                </a:lnTo>
                <a:lnTo>
                  <a:pt x="8498966" y="7912593"/>
                </a:lnTo>
                <a:close/>
                <a:moveTo>
                  <a:pt x="9499943" y="8163522"/>
                </a:moveTo>
                <a:lnTo>
                  <a:pt x="9233270" y="8529624"/>
                </a:lnTo>
                <a:lnTo>
                  <a:pt x="9827552" y="9137333"/>
                </a:lnTo>
                <a:lnTo>
                  <a:pt x="9828219" y="9136418"/>
                </a:lnTo>
                <a:lnTo>
                  <a:pt x="9816759" y="9125084"/>
                </a:lnTo>
                <a:lnTo>
                  <a:pt x="9873121" y="9068101"/>
                </a:lnTo>
                <a:lnTo>
                  <a:pt x="9875946" y="9070896"/>
                </a:lnTo>
                <a:lnTo>
                  <a:pt x="10177426" y="8657008"/>
                </a:lnTo>
                <a:close/>
                <a:moveTo>
                  <a:pt x="2537092" y="3091706"/>
                </a:moveTo>
                <a:lnTo>
                  <a:pt x="2096240" y="3696931"/>
                </a:lnTo>
                <a:lnTo>
                  <a:pt x="2915750" y="4118101"/>
                </a:lnTo>
                <a:lnTo>
                  <a:pt x="3272953" y="3627715"/>
                </a:lnTo>
                <a:close/>
                <a:moveTo>
                  <a:pt x="10977766" y="9239984"/>
                </a:moveTo>
                <a:lnTo>
                  <a:pt x="10242128" y="8704138"/>
                </a:lnTo>
                <a:lnTo>
                  <a:pt x="9933507" y="9127828"/>
                </a:lnTo>
                <a:lnTo>
                  <a:pt x="10586661" y="9773850"/>
                </a:lnTo>
                <a:lnTo>
                  <a:pt x="10530297" y="9830835"/>
                </a:lnTo>
                <a:lnTo>
                  <a:pt x="9885780" y="9193351"/>
                </a:lnTo>
                <a:lnTo>
                  <a:pt x="9864725" y="9222257"/>
                </a:lnTo>
                <a:lnTo>
                  <a:pt x="9864724" y="9222258"/>
                </a:lnTo>
                <a:lnTo>
                  <a:pt x="9445693" y="9797525"/>
                </a:lnTo>
                <a:lnTo>
                  <a:pt x="9413814" y="9774304"/>
                </a:lnTo>
                <a:lnTo>
                  <a:pt x="9413814" y="9774305"/>
                </a:lnTo>
                <a:lnTo>
                  <a:pt x="9445692" y="9797526"/>
                </a:lnTo>
                <a:lnTo>
                  <a:pt x="9429765" y="9819392"/>
                </a:lnTo>
                <a:lnTo>
                  <a:pt x="9990548" y="10595289"/>
                </a:lnTo>
                <a:lnTo>
                  <a:pt x="9992995" y="10591929"/>
                </a:lnTo>
                <a:lnTo>
                  <a:pt x="10026496" y="10616331"/>
                </a:lnTo>
                <a:lnTo>
                  <a:pt x="10026497" y="10616330"/>
                </a:lnTo>
                <a:lnTo>
                  <a:pt x="9992996" y="10591928"/>
                </a:lnTo>
                <a:lnTo>
                  <a:pt x="10509220" y="9883228"/>
                </a:lnTo>
                <a:close/>
                <a:moveTo>
                  <a:pt x="9435241" y="8116392"/>
                </a:moveTo>
                <a:lnTo>
                  <a:pt x="8791242" y="7647297"/>
                </a:lnTo>
                <a:lnTo>
                  <a:pt x="8603536" y="7904990"/>
                </a:lnTo>
                <a:lnTo>
                  <a:pt x="9175753" y="8472631"/>
                </a:lnTo>
                <a:close/>
                <a:moveTo>
                  <a:pt x="8107466" y="7149226"/>
                </a:moveTo>
                <a:lnTo>
                  <a:pt x="7999113" y="7297979"/>
                </a:lnTo>
                <a:lnTo>
                  <a:pt x="8546685" y="7847082"/>
                </a:lnTo>
                <a:lnTo>
                  <a:pt x="8726541" y="7600167"/>
                </a:lnTo>
                <a:close/>
                <a:moveTo>
                  <a:pt x="5407619" y="5182628"/>
                </a:moveTo>
                <a:lnTo>
                  <a:pt x="4788598" y="4731727"/>
                </a:lnTo>
                <a:lnTo>
                  <a:pt x="4608308" y="4979237"/>
                </a:lnTo>
                <a:lnTo>
                  <a:pt x="5298746" y="5332096"/>
                </a:lnTo>
                <a:close/>
                <a:moveTo>
                  <a:pt x="4723893" y="4684595"/>
                </a:moveTo>
                <a:lnTo>
                  <a:pt x="4079840" y="4215460"/>
                </a:lnTo>
                <a:lnTo>
                  <a:pt x="3821403" y="4570255"/>
                </a:lnTo>
                <a:lnTo>
                  <a:pt x="4537245" y="4940835"/>
                </a:lnTo>
                <a:close/>
                <a:moveTo>
                  <a:pt x="3337655" y="3674844"/>
                </a:moveTo>
                <a:lnTo>
                  <a:pt x="2988378" y="4154349"/>
                </a:lnTo>
                <a:lnTo>
                  <a:pt x="3749150" y="4533492"/>
                </a:lnTo>
                <a:lnTo>
                  <a:pt x="4015138" y="4168330"/>
                </a:lnTo>
                <a:close/>
                <a:moveTo>
                  <a:pt x="8952583" y="7289844"/>
                </a:moveTo>
                <a:lnTo>
                  <a:pt x="8262086" y="6936955"/>
                </a:lnTo>
                <a:lnTo>
                  <a:pt x="8154539" y="7084602"/>
                </a:lnTo>
                <a:lnTo>
                  <a:pt x="8773614" y="7535543"/>
                </a:lnTo>
                <a:close/>
                <a:moveTo>
                  <a:pt x="5014924" y="4420945"/>
                </a:moveTo>
                <a:lnTo>
                  <a:pt x="4835680" y="4667018"/>
                </a:lnTo>
                <a:lnTo>
                  <a:pt x="5454852" y="5118030"/>
                </a:lnTo>
                <a:lnTo>
                  <a:pt x="5562582" y="4970133"/>
                </a:lnTo>
                <a:close/>
                <a:moveTo>
                  <a:pt x="4385020" y="3796503"/>
                </a:moveTo>
                <a:lnTo>
                  <a:pt x="4126970" y="4150768"/>
                </a:lnTo>
                <a:lnTo>
                  <a:pt x="4770987" y="4619877"/>
                </a:lnTo>
                <a:lnTo>
                  <a:pt x="4957253" y="4364161"/>
                </a:lnTo>
                <a:close/>
                <a:moveTo>
                  <a:pt x="9741458" y="7696003"/>
                </a:moveTo>
                <a:lnTo>
                  <a:pt x="9025677" y="7325453"/>
                </a:lnTo>
                <a:lnTo>
                  <a:pt x="8838299" y="7582695"/>
                </a:lnTo>
                <a:lnTo>
                  <a:pt x="9482298" y="8051790"/>
                </a:lnTo>
                <a:close/>
                <a:moveTo>
                  <a:pt x="9801527" y="7683054"/>
                </a:moveTo>
                <a:lnTo>
                  <a:pt x="9801348" y="7682924"/>
                </a:lnTo>
                <a:lnTo>
                  <a:pt x="9801298" y="7683020"/>
                </a:lnTo>
                <a:lnTo>
                  <a:pt x="9801478" y="7683151"/>
                </a:lnTo>
                <a:close/>
                <a:moveTo>
                  <a:pt x="3733758" y="3131194"/>
                </a:moveTo>
                <a:lnTo>
                  <a:pt x="3384787" y="3610279"/>
                </a:lnTo>
                <a:lnTo>
                  <a:pt x="4062209" y="4103720"/>
                </a:lnTo>
                <a:lnTo>
                  <a:pt x="4327987" y="3738845"/>
                </a:lnTo>
                <a:close/>
                <a:moveTo>
                  <a:pt x="10574502" y="8111883"/>
                </a:moveTo>
                <a:lnTo>
                  <a:pt x="9813729" y="7732741"/>
                </a:lnTo>
                <a:lnTo>
                  <a:pt x="9547043" y="8098861"/>
                </a:lnTo>
                <a:lnTo>
                  <a:pt x="10224526" y="8592348"/>
                </a:lnTo>
                <a:close/>
                <a:moveTo>
                  <a:pt x="5252588" y="4094635"/>
                </a:moveTo>
                <a:lnTo>
                  <a:pt x="5062628" y="4355420"/>
                </a:lnTo>
                <a:lnTo>
                  <a:pt x="5610290" y="4904613"/>
                </a:lnTo>
                <a:lnTo>
                  <a:pt x="5723218" y="4749580"/>
                </a:lnTo>
                <a:close/>
                <a:moveTo>
                  <a:pt x="9191532" y="6961803"/>
                </a:moveTo>
                <a:lnTo>
                  <a:pt x="8423934" y="6714763"/>
                </a:lnTo>
                <a:lnTo>
                  <a:pt x="8309804" y="6871446"/>
                </a:lnTo>
                <a:lnTo>
                  <a:pt x="9000300" y="7224336"/>
                </a:lnTo>
                <a:close/>
                <a:moveTo>
                  <a:pt x="11465855" y="8569911"/>
                </a:moveTo>
                <a:lnTo>
                  <a:pt x="10646593" y="8148868"/>
                </a:lnTo>
                <a:lnTo>
                  <a:pt x="10289170" y="8639557"/>
                </a:lnTo>
                <a:lnTo>
                  <a:pt x="11024808" y="9175403"/>
                </a:lnTo>
                <a:close/>
                <a:moveTo>
                  <a:pt x="5254129" y="4025938"/>
                </a:moveTo>
                <a:lnTo>
                  <a:pt x="5253276" y="4025317"/>
                </a:lnTo>
                <a:lnTo>
                  <a:pt x="5253095" y="4025448"/>
                </a:lnTo>
                <a:lnTo>
                  <a:pt x="5253948" y="4026069"/>
                </a:lnTo>
                <a:close/>
                <a:moveTo>
                  <a:pt x="3061654" y="2371527"/>
                </a:moveTo>
                <a:lnTo>
                  <a:pt x="3052551" y="2384024"/>
                </a:lnTo>
                <a:lnTo>
                  <a:pt x="3020347" y="2360567"/>
                </a:lnTo>
                <a:lnTo>
                  <a:pt x="3020291" y="2360624"/>
                </a:lnTo>
                <a:lnTo>
                  <a:pt x="3052564" y="2384132"/>
                </a:lnTo>
                <a:lnTo>
                  <a:pt x="2584192" y="3027138"/>
                </a:lnTo>
                <a:lnTo>
                  <a:pt x="3320076" y="3563164"/>
                </a:lnTo>
                <a:lnTo>
                  <a:pt x="3697308" y="3045280"/>
                </a:lnTo>
                <a:lnTo>
                  <a:pt x="3729971" y="3069072"/>
                </a:lnTo>
                <a:lnTo>
                  <a:pt x="3730032" y="3069013"/>
                </a:lnTo>
                <a:lnTo>
                  <a:pt x="3697297" y="3045170"/>
                </a:lnTo>
                <a:lnTo>
                  <a:pt x="3716321" y="3019053"/>
                </a:lnTo>
                <a:close/>
                <a:moveTo>
                  <a:pt x="10069556" y="7245573"/>
                </a:moveTo>
                <a:lnTo>
                  <a:pt x="9270964" y="6988711"/>
                </a:lnTo>
                <a:lnTo>
                  <a:pt x="9073356" y="7259997"/>
                </a:lnTo>
                <a:lnTo>
                  <a:pt x="9789137" y="7630547"/>
                </a:lnTo>
                <a:close/>
                <a:moveTo>
                  <a:pt x="4714831" y="3343970"/>
                </a:moveTo>
                <a:lnTo>
                  <a:pt x="4432802" y="3731153"/>
                </a:lnTo>
                <a:lnTo>
                  <a:pt x="5004918" y="4298693"/>
                </a:lnTo>
                <a:lnTo>
                  <a:pt x="5204239" y="4025053"/>
                </a:lnTo>
                <a:close/>
                <a:moveTo>
                  <a:pt x="6162877" y="4215621"/>
                </a:moveTo>
                <a:lnTo>
                  <a:pt x="6162709" y="4215674"/>
                </a:lnTo>
                <a:lnTo>
                  <a:pt x="6167673" y="4219291"/>
                </a:lnTo>
                <a:close/>
                <a:moveTo>
                  <a:pt x="5514471" y="3735286"/>
                </a:moveTo>
                <a:lnTo>
                  <a:pt x="5302273" y="4026602"/>
                </a:lnTo>
                <a:lnTo>
                  <a:pt x="5772852" y="4681480"/>
                </a:lnTo>
                <a:lnTo>
                  <a:pt x="5908049" y="4495875"/>
                </a:lnTo>
                <a:close/>
                <a:moveTo>
                  <a:pt x="9453649" y="6601956"/>
                </a:moveTo>
                <a:lnTo>
                  <a:pt x="8609055" y="6460620"/>
                </a:lnTo>
                <a:lnTo>
                  <a:pt x="8473555" y="6646641"/>
                </a:lnTo>
                <a:lnTo>
                  <a:pt x="9241153" y="6893681"/>
                </a:lnTo>
                <a:close/>
                <a:moveTo>
                  <a:pt x="4148290" y="2561979"/>
                </a:moveTo>
                <a:lnTo>
                  <a:pt x="3781501" y="3065525"/>
                </a:lnTo>
                <a:lnTo>
                  <a:pt x="4375886" y="3673336"/>
                </a:lnTo>
                <a:lnTo>
                  <a:pt x="4665045" y="3276364"/>
                </a:lnTo>
                <a:close/>
                <a:moveTo>
                  <a:pt x="10988487" y="7543543"/>
                </a:moveTo>
                <a:lnTo>
                  <a:pt x="10150184" y="7270838"/>
                </a:lnTo>
                <a:lnTo>
                  <a:pt x="9861525" y="7667124"/>
                </a:lnTo>
                <a:lnTo>
                  <a:pt x="10622298" y="8046265"/>
                </a:lnTo>
                <a:close/>
                <a:moveTo>
                  <a:pt x="4146736" y="2491701"/>
                </a:moveTo>
                <a:lnTo>
                  <a:pt x="4147267" y="2492435"/>
                </a:lnTo>
                <a:lnTo>
                  <a:pt x="4149284" y="2493905"/>
                </a:lnTo>
                <a:lnTo>
                  <a:pt x="4149524" y="2493732"/>
                </a:lnTo>
                <a:close/>
                <a:moveTo>
                  <a:pt x="3513173" y="1751658"/>
                </a:moveTo>
                <a:lnTo>
                  <a:pt x="3109383" y="2306001"/>
                </a:lnTo>
                <a:lnTo>
                  <a:pt x="3764051" y="2953526"/>
                </a:lnTo>
                <a:lnTo>
                  <a:pt x="4074142" y="2527817"/>
                </a:lnTo>
                <a:close/>
                <a:moveTo>
                  <a:pt x="9043458" y="5777625"/>
                </a:moveTo>
                <a:lnTo>
                  <a:pt x="9042729" y="5778577"/>
                </a:lnTo>
                <a:lnTo>
                  <a:pt x="9043715" y="5779260"/>
                </a:lnTo>
                <a:close/>
                <a:moveTo>
                  <a:pt x="6426110" y="3870727"/>
                </a:moveTo>
                <a:lnTo>
                  <a:pt x="6425692" y="3870795"/>
                </a:lnTo>
                <a:lnTo>
                  <a:pt x="6425936" y="3870981"/>
                </a:lnTo>
                <a:close/>
                <a:moveTo>
                  <a:pt x="10427546" y="6754105"/>
                </a:moveTo>
                <a:lnTo>
                  <a:pt x="9540807" y="6618257"/>
                </a:lnTo>
                <a:lnTo>
                  <a:pt x="9320587" y="6920586"/>
                </a:lnTo>
                <a:lnTo>
                  <a:pt x="10119179" y="7177448"/>
                </a:lnTo>
                <a:close/>
                <a:moveTo>
                  <a:pt x="5072713" y="2852507"/>
                </a:moveTo>
                <a:lnTo>
                  <a:pt x="4764399" y="3275776"/>
                </a:lnTo>
                <a:lnTo>
                  <a:pt x="5253920" y="3957016"/>
                </a:lnTo>
                <a:lnTo>
                  <a:pt x="5473886" y="3655035"/>
                </a:lnTo>
                <a:close/>
                <a:moveTo>
                  <a:pt x="11976659" y="7868652"/>
                </a:moveTo>
                <a:lnTo>
                  <a:pt x="11067844" y="7570552"/>
                </a:lnTo>
                <a:lnTo>
                  <a:pt x="10694292" y="8083383"/>
                </a:lnTo>
                <a:lnTo>
                  <a:pt x="11513555" y="8504426"/>
                </a:lnTo>
                <a:close/>
                <a:moveTo>
                  <a:pt x="5079348" y="2775676"/>
                </a:moveTo>
                <a:lnTo>
                  <a:pt x="5078768" y="2775255"/>
                </a:lnTo>
                <a:lnTo>
                  <a:pt x="5078751" y="2775264"/>
                </a:lnTo>
                <a:lnTo>
                  <a:pt x="5079329" y="2775685"/>
                </a:lnTo>
                <a:close/>
                <a:moveTo>
                  <a:pt x="5822555" y="3312361"/>
                </a:moveTo>
                <a:lnTo>
                  <a:pt x="5567174" y="3662961"/>
                </a:lnTo>
                <a:lnTo>
                  <a:pt x="5960701" y="4423453"/>
                </a:lnTo>
                <a:lnTo>
                  <a:pt x="6117097" y="4208743"/>
                </a:lnTo>
                <a:close/>
                <a:moveTo>
                  <a:pt x="9760914" y="6180126"/>
                </a:moveTo>
                <a:lnTo>
                  <a:pt x="8817447" y="6174528"/>
                </a:lnTo>
                <a:lnTo>
                  <a:pt x="8661750" y="6388276"/>
                </a:lnTo>
                <a:lnTo>
                  <a:pt x="9506344" y="6529613"/>
                </a:lnTo>
                <a:close/>
                <a:moveTo>
                  <a:pt x="5838472" y="3225215"/>
                </a:moveTo>
                <a:lnTo>
                  <a:pt x="5837139" y="3225643"/>
                </a:lnTo>
                <a:lnTo>
                  <a:pt x="5837158" y="3225657"/>
                </a:lnTo>
                <a:lnTo>
                  <a:pt x="5838481" y="3225222"/>
                </a:lnTo>
                <a:close/>
                <a:moveTo>
                  <a:pt x="11444399" y="6917641"/>
                </a:moveTo>
                <a:lnTo>
                  <a:pt x="10517423" y="6766673"/>
                </a:lnTo>
                <a:lnTo>
                  <a:pt x="10199753" y="7202787"/>
                </a:lnTo>
                <a:lnTo>
                  <a:pt x="11038056" y="7475492"/>
                </a:lnTo>
                <a:close/>
                <a:moveTo>
                  <a:pt x="4604738" y="1935388"/>
                </a:moveTo>
                <a:lnTo>
                  <a:pt x="4197875" y="2493950"/>
                </a:lnTo>
                <a:lnTo>
                  <a:pt x="4714564" y="3208243"/>
                </a:lnTo>
                <a:lnTo>
                  <a:pt x="5032751" y="2771421"/>
                </a:lnTo>
                <a:close/>
                <a:moveTo>
                  <a:pt x="10844783" y="6181300"/>
                </a:moveTo>
                <a:lnTo>
                  <a:pt x="9858714" y="6181816"/>
                </a:lnTo>
                <a:lnTo>
                  <a:pt x="9593872" y="6545405"/>
                </a:lnTo>
                <a:lnTo>
                  <a:pt x="10480612" y="6681254"/>
                </a:lnTo>
                <a:close/>
                <a:moveTo>
                  <a:pt x="5490020" y="2279576"/>
                </a:moveTo>
                <a:lnTo>
                  <a:pt x="5125774" y="2779631"/>
                </a:lnTo>
                <a:lnTo>
                  <a:pt x="5526966" y="3582195"/>
                </a:lnTo>
                <a:lnTo>
                  <a:pt x="5791850" y="3218548"/>
                </a:lnTo>
                <a:close/>
                <a:moveTo>
                  <a:pt x="10126105" y="5648721"/>
                </a:moveTo>
                <a:lnTo>
                  <a:pt x="9065781" y="5815332"/>
                </a:lnTo>
                <a:lnTo>
                  <a:pt x="8872194" y="6094803"/>
                </a:lnTo>
                <a:lnTo>
                  <a:pt x="9818209" y="6100417"/>
                </a:lnTo>
                <a:close/>
                <a:moveTo>
                  <a:pt x="6216724" y="2799704"/>
                </a:moveTo>
                <a:lnTo>
                  <a:pt x="5880523" y="3232353"/>
                </a:lnTo>
                <a:lnTo>
                  <a:pt x="6175960" y="4131458"/>
                </a:lnTo>
                <a:lnTo>
                  <a:pt x="6383387" y="3860350"/>
                </a:lnTo>
                <a:close/>
                <a:moveTo>
                  <a:pt x="6746781" y="3097144"/>
                </a:moveTo>
                <a:lnTo>
                  <a:pt x="6296216" y="2789904"/>
                </a:lnTo>
                <a:lnTo>
                  <a:pt x="6462492" y="3848095"/>
                </a:lnTo>
                <a:lnTo>
                  <a:pt x="6741179" y="4041211"/>
                </a:lnTo>
                <a:close/>
                <a:moveTo>
                  <a:pt x="9681237" y="5234180"/>
                </a:moveTo>
                <a:lnTo>
                  <a:pt x="8784830" y="5528904"/>
                </a:lnTo>
                <a:lnTo>
                  <a:pt x="9055335" y="5735944"/>
                </a:lnTo>
                <a:lnTo>
                  <a:pt x="10112932" y="5569762"/>
                </a:lnTo>
                <a:close/>
                <a:moveTo>
                  <a:pt x="8889100" y="4655696"/>
                </a:moveTo>
                <a:lnTo>
                  <a:pt x="8234310" y="5126210"/>
                </a:lnTo>
                <a:lnTo>
                  <a:pt x="8420666" y="5261954"/>
                </a:lnTo>
                <a:lnTo>
                  <a:pt x="9181151" y="4868430"/>
                </a:lnTo>
                <a:close/>
                <a:moveTo>
                  <a:pt x="7178656" y="3409788"/>
                </a:moveTo>
                <a:lnTo>
                  <a:pt x="6826494" y="3153269"/>
                </a:lnTo>
                <a:lnTo>
                  <a:pt x="6820900" y="4096729"/>
                </a:lnTo>
                <a:lnTo>
                  <a:pt x="7037316" y="4254369"/>
                </a:lnTo>
                <a:close/>
                <a:moveTo>
                  <a:pt x="8182812" y="4141213"/>
                </a:moveTo>
                <a:lnTo>
                  <a:pt x="7989241" y="4000214"/>
                </a:lnTo>
                <a:lnTo>
                  <a:pt x="7638397" y="4692076"/>
                </a:lnTo>
                <a:lnTo>
                  <a:pt x="7731930" y="4760206"/>
                </a:lnTo>
                <a:close/>
                <a:moveTo>
                  <a:pt x="7898333" y="3933974"/>
                </a:moveTo>
                <a:lnTo>
                  <a:pt x="7609931" y="3723900"/>
                </a:lnTo>
                <a:lnTo>
                  <a:pt x="7362920" y="4491407"/>
                </a:lnTo>
                <a:lnTo>
                  <a:pt x="7555863" y="4631949"/>
                </a:lnTo>
                <a:lnTo>
                  <a:pt x="7508733" y="4696653"/>
                </a:lnTo>
                <a:lnTo>
                  <a:pt x="7292022" y="4538798"/>
                </a:lnTo>
                <a:lnTo>
                  <a:pt x="7291985" y="4538848"/>
                </a:lnTo>
                <a:lnTo>
                  <a:pt x="7041784" y="4356599"/>
                </a:lnTo>
                <a:lnTo>
                  <a:pt x="7041757" y="4356637"/>
                </a:lnTo>
                <a:lnTo>
                  <a:pt x="6759434" y="4150990"/>
                </a:lnTo>
                <a:lnTo>
                  <a:pt x="6759311" y="4151164"/>
                </a:lnTo>
                <a:lnTo>
                  <a:pt x="6434096" y="3925805"/>
                </a:lnTo>
                <a:lnTo>
                  <a:pt x="6194087" y="4239500"/>
                </a:lnTo>
                <a:lnTo>
                  <a:pt x="6193852" y="4239320"/>
                </a:lnTo>
                <a:lnTo>
                  <a:pt x="5987818" y="4522173"/>
                </a:lnTo>
                <a:lnTo>
                  <a:pt x="5956431" y="4499310"/>
                </a:lnTo>
                <a:lnTo>
                  <a:pt x="5956359" y="4499346"/>
                </a:lnTo>
                <a:lnTo>
                  <a:pt x="5987842" y="4522278"/>
                </a:lnTo>
                <a:lnTo>
                  <a:pt x="5805558" y="4772527"/>
                </a:lnTo>
                <a:lnTo>
                  <a:pt x="5805539" y="4772512"/>
                </a:lnTo>
                <a:lnTo>
                  <a:pt x="5647657" y="4989260"/>
                </a:lnTo>
                <a:lnTo>
                  <a:pt x="5615756" y="4966023"/>
                </a:lnTo>
                <a:lnTo>
                  <a:pt x="5615751" y="4966030"/>
                </a:lnTo>
                <a:lnTo>
                  <a:pt x="5647660" y="4989273"/>
                </a:lnTo>
                <a:lnTo>
                  <a:pt x="5495902" y="5197614"/>
                </a:lnTo>
                <a:lnTo>
                  <a:pt x="5495793" y="5197535"/>
                </a:lnTo>
                <a:lnTo>
                  <a:pt x="5343951" y="5405990"/>
                </a:lnTo>
                <a:lnTo>
                  <a:pt x="5344002" y="5406027"/>
                </a:lnTo>
                <a:lnTo>
                  <a:pt x="5186110" y="5622791"/>
                </a:lnTo>
                <a:lnTo>
                  <a:pt x="5186172" y="5622836"/>
                </a:lnTo>
                <a:lnTo>
                  <a:pt x="5003888" y="5873084"/>
                </a:lnTo>
                <a:lnTo>
                  <a:pt x="5003818" y="5873033"/>
                </a:lnTo>
                <a:lnTo>
                  <a:pt x="4797328" y="6156513"/>
                </a:lnTo>
                <a:lnTo>
                  <a:pt x="4796794" y="6156124"/>
                </a:lnTo>
                <a:lnTo>
                  <a:pt x="4572798" y="6479492"/>
                </a:lnTo>
                <a:lnTo>
                  <a:pt x="4886988" y="6719967"/>
                </a:lnTo>
                <a:lnTo>
                  <a:pt x="4886372" y="6720771"/>
                </a:lnTo>
                <a:lnTo>
                  <a:pt x="5169451" y="6926968"/>
                </a:lnTo>
                <a:lnTo>
                  <a:pt x="5169510" y="6927012"/>
                </a:lnTo>
                <a:lnTo>
                  <a:pt x="5419620" y="7109195"/>
                </a:lnTo>
                <a:lnTo>
                  <a:pt x="5419697" y="7109250"/>
                </a:lnTo>
                <a:lnTo>
                  <a:pt x="5636384" y="7267088"/>
                </a:lnTo>
                <a:lnTo>
                  <a:pt x="5613586" y="7298387"/>
                </a:lnTo>
                <a:lnTo>
                  <a:pt x="5613603" y="7298404"/>
                </a:lnTo>
                <a:lnTo>
                  <a:pt x="5636404" y="7267102"/>
                </a:lnTo>
                <a:lnTo>
                  <a:pt x="5844845" y="7418933"/>
                </a:lnTo>
                <a:lnTo>
                  <a:pt x="5821372" y="7451159"/>
                </a:lnTo>
                <a:lnTo>
                  <a:pt x="5821377" y="7451162"/>
                </a:lnTo>
                <a:lnTo>
                  <a:pt x="5844850" y="7418937"/>
                </a:lnTo>
                <a:lnTo>
                  <a:pt x="6053292" y="7570768"/>
                </a:lnTo>
                <a:lnTo>
                  <a:pt x="6270055" y="7728661"/>
                </a:lnTo>
                <a:lnTo>
                  <a:pt x="6520304" y="7910945"/>
                </a:lnTo>
                <a:lnTo>
                  <a:pt x="6803306" y="8117087"/>
                </a:lnTo>
                <a:lnTo>
                  <a:pt x="6803424" y="8116916"/>
                </a:lnTo>
                <a:lnTo>
                  <a:pt x="7128234" y="8341993"/>
                </a:lnTo>
                <a:lnTo>
                  <a:pt x="7367804" y="8028875"/>
                </a:lnTo>
                <a:lnTo>
                  <a:pt x="7367728" y="8028821"/>
                </a:lnTo>
                <a:lnTo>
                  <a:pt x="7574218" y="7745341"/>
                </a:lnTo>
                <a:lnTo>
                  <a:pt x="7756502" y="7495092"/>
                </a:lnTo>
                <a:lnTo>
                  <a:pt x="7914395" y="7278329"/>
                </a:lnTo>
                <a:lnTo>
                  <a:pt x="8066236" y="7069873"/>
                </a:lnTo>
                <a:lnTo>
                  <a:pt x="8217996" y="6861529"/>
                </a:lnTo>
                <a:lnTo>
                  <a:pt x="8218012" y="6861508"/>
                </a:lnTo>
                <a:lnTo>
                  <a:pt x="8375889" y="6644765"/>
                </a:lnTo>
                <a:lnTo>
                  <a:pt x="8408332" y="6668397"/>
                </a:lnTo>
                <a:lnTo>
                  <a:pt x="8408369" y="6668285"/>
                </a:lnTo>
                <a:lnTo>
                  <a:pt x="8375955" y="6644674"/>
                </a:lnTo>
                <a:lnTo>
                  <a:pt x="8558183" y="6394502"/>
                </a:lnTo>
                <a:lnTo>
                  <a:pt x="8558239" y="6394426"/>
                </a:lnTo>
                <a:lnTo>
                  <a:pt x="8763527" y="6112597"/>
                </a:lnTo>
                <a:lnTo>
                  <a:pt x="8762828" y="6112113"/>
                </a:lnTo>
                <a:lnTo>
                  <a:pt x="8988830" y="5785846"/>
                </a:lnTo>
                <a:lnTo>
                  <a:pt x="8676350" y="5546678"/>
                </a:lnTo>
                <a:lnTo>
                  <a:pt x="8676084" y="5547044"/>
                </a:lnTo>
                <a:lnTo>
                  <a:pt x="8392604" y="5340554"/>
                </a:lnTo>
                <a:lnTo>
                  <a:pt x="8392608" y="5340549"/>
                </a:lnTo>
                <a:lnTo>
                  <a:pt x="8142360" y="5158265"/>
                </a:lnTo>
                <a:lnTo>
                  <a:pt x="8142402" y="5158207"/>
                </a:lnTo>
                <a:lnTo>
                  <a:pt x="7925638" y="5000314"/>
                </a:lnTo>
                <a:lnTo>
                  <a:pt x="7925597" y="5000370"/>
                </a:lnTo>
                <a:lnTo>
                  <a:pt x="7717156" y="4848539"/>
                </a:lnTo>
                <a:lnTo>
                  <a:pt x="7740603" y="4816350"/>
                </a:lnTo>
                <a:lnTo>
                  <a:pt x="7740596" y="4816345"/>
                </a:lnTo>
                <a:lnTo>
                  <a:pt x="7717179" y="4848494"/>
                </a:lnTo>
                <a:lnTo>
                  <a:pt x="7508734" y="4696661"/>
                </a:lnTo>
                <a:lnTo>
                  <a:pt x="7555864" y="4631958"/>
                </a:lnTo>
                <a:lnTo>
                  <a:pt x="7572672" y="4644201"/>
                </a:lnTo>
                <a:lnTo>
                  <a:pt x="7923517" y="3952340"/>
                </a:lnTo>
                <a:lnTo>
                  <a:pt x="7898323" y="3933987"/>
                </a:lnTo>
                <a:close/>
                <a:moveTo>
                  <a:pt x="9602981" y="5175647"/>
                </a:moveTo>
                <a:lnTo>
                  <a:pt x="9253532" y="4921105"/>
                </a:lnTo>
                <a:lnTo>
                  <a:pt x="8493002" y="5314653"/>
                </a:lnTo>
                <a:lnTo>
                  <a:pt x="8706716" y="5470324"/>
                </a:lnTo>
                <a:close/>
                <a:moveTo>
                  <a:pt x="8247434" y="4188227"/>
                </a:moveTo>
                <a:lnTo>
                  <a:pt x="7796496" y="4807298"/>
                </a:lnTo>
                <a:lnTo>
                  <a:pt x="7944416" y="4915045"/>
                </a:lnTo>
                <a:lnTo>
                  <a:pt x="8493405" y="4367395"/>
                </a:lnTo>
                <a:close/>
                <a:moveTo>
                  <a:pt x="8558928" y="4415098"/>
                </a:moveTo>
                <a:lnTo>
                  <a:pt x="8009974" y="4962712"/>
                </a:lnTo>
                <a:lnTo>
                  <a:pt x="8166251" y="5076546"/>
                </a:lnTo>
                <a:lnTo>
                  <a:pt x="8821046" y="4606028"/>
                </a:lnTo>
                <a:close/>
                <a:moveTo>
                  <a:pt x="7251017" y="3462397"/>
                </a:moveTo>
                <a:lnTo>
                  <a:pt x="7109671" y="4307017"/>
                </a:lnTo>
                <a:lnTo>
                  <a:pt x="7294780" y="4441851"/>
                </a:lnTo>
                <a:lnTo>
                  <a:pt x="7541829" y="3674227"/>
                </a:lnTo>
                <a:close/>
                <a:moveTo>
                  <a:pt x="10924368" y="6138056"/>
                </a:moveTo>
                <a:lnTo>
                  <a:pt x="10923665" y="6137569"/>
                </a:lnTo>
                <a:lnTo>
                  <a:pt x="10923666" y="6139198"/>
                </a:lnTo>
                <a:lnTo>
                  <a:pt x="10924370" y="6139711"/>
                </a:lnTo>
                <a:close/>
                <a:moveTo>
                  <a:pt x="6788062" y="3075580"/>
                </a:moveTo>
                <a:lnTo>
                  <a:pt x="6787265" y="3075583"/>
                </a:lnTo>
                <a:lnTo>
                  <a:pt x="6786570" y="3076595"/>
                </a:lnTo>
                <a:lnTo>
                  <a:pt x="6787319" y="3076601"/>
                </a:lnTo>
                <a:close/>
                <a:moveTo>
                  <a:pt x="9690320" y="5188337"/>
                </a:moveTo>
                <a:lnTo>
                  <a:pt x="9689532" y="5189419"/>
                </a:lnTo>
                <a:lnTo>
                  <a:pt x="9689704" y="5189940"/>
                </a:lnTo>
                <a:lnTo>
                  <a:pt x="9690504" y="5188910"/>
                </a:lnTo>
                <a:close/>
                <a:moveTo>
                  <a:pt x="9275695" y="4846068"/>
                </a:moveTo>
                <a:lnTo>
                  <a:pt x="9255468" y="4873837"/>
                </a:lnTo>
                <a:lnTo>
                  <a:pt x="9255628" y="4874147"/>
                </a:lnTo>
                <a:lnTo>
                  <a:pt x="9275853" y="4846382"/>
                </a:lnTo>
                <a:close/>
                <a:moveTo>
                  <a:pt x="12541639" y="7093018"/>
                </a:moveTo>
                <a:lnTo>
                  <a:pt x="11532384" y="6932806"/>
                </a:lnTo>
                <a:lnTo>
                  <a:pt x="11117374" y="7502555"/>
                </a:lnTo>
                <a:lnTo>
                  <a:pt x="12026189" y="7800656"/>
                </a:lnTo>
                <a:close/>
                <a:moveTo>
                  <a:pt x="4101424" y="944270"/>
                </a:moveTo>
                <a:lnTo>
                  <a:pt x="3568980" y="1675236"/>
                </a:lnTo>
                <a:lnTo>
                  <a:pt x="3537046" y="1651976"/>
                </a:lnTo>
                <a:lnTo>
                  <a:pt x="3536884" y="1652094"/>
                </a:lnTo>
                <a:lnTo>
                  <a:pt x="3568776" y="1675324"/>
                </a:lnTo>
                <a:lnTo>
                  <a:pt x="3562714" y="1683645"/>
                </a:lnTo>
                <a:lnTo>
                  <a:pt x="4123699" y="2459827"/>
                </a:lnTo>
                <a:lnTo>
                  <a:pt x="4563673" y="1855808"/>
                </a:lnTo>
                <a:close/>
                <a:moveTo>
                  <a:pt x="12612967" y="7063338"/>
                </a:moveTo>
                <a:lnTo>
                  <a:pt x="12612607" y="7063076"/>
                </a:lnTo>
                <a:lnTo>
                  <a:pt x="12612603" y="7063096"/>
                </a:lnTo>
                <a:lnTo>
                  <a:pt x="12612965" y="7063358"/>
                </a:lnTo>
                <a:close/>
                <a:moveTo>
                  <a:pt x="11982827" y="6178461"/>
                </a:moveTo>
                <a:lnTo>
                  <a:pt x="10945091" y="6179548"/>
                </a:lnTo>
                <a:lnTo>
                  <a:pt x="10570233" y="6694172"/>
                </a:lnTo>
                <a:lnTo>
                  <a:pt x="11497211" y="6845140"/>
                </a:lnTo>
                <a:close/>
                <a:moveTo>
                  <a:pt x="5143182" y="1196119"/>
                </a:moveTo>
                <a:lnTo>
                  <a:pt x="4657529" y="1862849"/>
                </a:lnTo>
                <a:lnTo>
                  <a:pt x="5085549" y="2698899"/>
                </a:lnTo>
                <a:lnTo>
                  <a:pt x="5460305" y="2184415"/>
                </a:lnTo>
                <a:close/>
                <a:moveTo>
                  <a:pt x="6024808" y="1577877"/>
                </a:moveTo>
                <a:lnTo>
                  <a:pt x="5548811" y="2200903"/>
                </a:lnTo>
                <a:lnTo>
                  <a:pt x="5850751" y="3140208"/>
                </a:lnTo>
                <a:lnTo>
                  <a:pt x="6199733" y="2691113"/>
                </a:lnTo>
                <a:lnTo>
                  <a:pt x="6140205" y="2312272"/>
                </a:lnTo>
                <a:close/>
                <a:moveTo>
                  <a:pt x="11350850" y="5456152"/>
                </a:moveTo>
                <a:lnTo>
                  <a:pt x="10234693" y="5631536"/>
                </a:lnTo>
                <a:lnTo>
                  <a:pt x="9914183" y="6101739"/>
                </a:lnTo>
                <a:lnTo>
                  <a:pt x="10903351" y="6101222"/>
                </a:lnTo>
                <a:close/>
                <a:moveTo>
                  <a:pt x="4408769" y="386147"/>
                </a:moveTo>
                <a:lnTo>
                  <a:pt x="4473471" y="433277"/>
                </a:lnTo>
                <a:lnTo>
                  <a:pt x="4154269" y="871493"/>
                </a:lnTo>
                <a:lnTo>
                  <a:pt x="4616567" y="1783128"/>
                </a:lnTo>
                <a:lnTo>
                  <a:pt x="5112080" y="1102862"/>
                </a:lnTo>
                <a:lnTo>
                  <a:pt x="5023572" y="833977"/>
                </a:lnTo>
                <a:lnTo>
                  <a:pt x="5134422" y="914721"/>
                </a:lnTo>
                <a:lnTo>
                  <a:pt x="5171084" y="1026099"/>
                </a:lnTo>
                <a:lnTo>
                  <a:pt x="5212897" y="971883"/>
                </a:lnTo>
                <a:lnTo>
                  <a:pt x="5277622" y="1019030"/>
                </a:lnTo>
                <a:lnTo>
                  <a:pt x="5201921" y="1117187"/>
                </a:lnTo>
                <a:lnTo>
                  <a:pt x="5519618" y="2107268"/>
                </a:lnTo>
                <a:lnTo>
                  <a:pt x="5967253" y="1521364"/>
                </a:lnTo>
                <a:lnTo>
                  <a:pt x="6113722" y="1628054"/>
                </a:lnTo>
                <a:lnTo>
                  <a:pt x="6279243" y="2681443"/>
                </a:lnTo>
                <a:lnTo>
                  <a:pt x="6748109" y="3001163"/>
                </a:lnTo>
                <a:lnTo>
                  <a:pt x="6747467" y="2089680"/>
                </a:lnTo>
                <a:lnTo>
                  <a:pt x="6827557" y="2148019"/>
                </a:lnTo>
                <a:lnTo>
                  <a:pt x="6828196" y="3055477"/>
                </a:lnTo>
                <a:lnTo>
                  <a:pt x="7192329" y="3320715"/>
                </a:lnTo>
                <a:lnTo>
                  <a:pt x="7317200" y="2504680"/>
                </a:lnTo>
                <a:lnTo>
                  <a:pt x="7390058" y="2557751"/>
                </a:lnTo>
                <a:lnTo>
                  <a:pt x="7265200" y="3373696"/>
                </a:lnTo>
                <a:lnTo>
                  <a:pt x="7566961" y="3593501"/>
                </a:lnTo>
                <a:lnTo>
                  <a:pt x="7803415" y="2858844"/>
                </a:lnTo>
                <a:lnTo>
                  <a:pt x="7871529" y="2908459"/>
                </a:lnTo>
                <a:lnTo>
                  <a:pt x="7635064" y="3643175"/>
                </a:lnTo>
                <a:lnTo>
                  <a:pt x="7908539" y="3842377"/>
                </a:lnTo>
                <a:lnTo>
                  <a:pt x="8249489" y="3183769"/>
                </a:lnTo>
                <a:lnTo>
                  <a:pt x="8314946" y="3231449"/>
                </a:lnTo>
                <a:lnTo>
                  <a:pt x="7973991" y="3890074"/>
                </a:lnTo>
                <a:lnTo>
                  <a:pt x="8229914" y="4076490"/>
                </a:lnTo>
                <a:lnTo>
                  <a:pt x="8661549" y="3483919"/>
                </a:lnTo>
                <a:lnTo>
                  <a:pt x="8726172" y="3530991"/>
                </a:lnTo>
                <a:lnTo>
                  <a:pt x="8294564" y="4123525"/>
                </a:lnTo>
                <a:lnTo>
                  <a:pt x="8552100" y="4311117"/>
                </a:lnTo>
                <a:lnTo>
                  <a:pt x="9074379" y="3784628"/>
                </a:lnTo>
                <a:lnTo>
                  <a:pt x="9139834" y="3832306"/>
                </a:lnTo>
                <a:lnTo>
                  <a:pt x="8617569" y="4358781"/>
                </a:lnTo>
                <a:lnTo>
                  <a:pt x="8889062" y="4556539"/>
                </a:lnTo>
                <a:lnTo>
                  <a:pt x="9515927" y="4106257"/>
                </a:lnTo>
                <a:lnTo>
                  <a:pt x="9584052" y="4155879"/>
                </a:lnTo>
                <a:lnTo>
                  <a:pt x="8957119" y="4606211"/>
                </a:lnTo>
                <a:lnTo>
                  <a:pt x="9269598" y="4833824"/>
                </a:lnTo>
                <a:lnTo>
                  <a:pt x="10007520" y="4464339"/>
                </a:lnTo>
                <a:lnTo>
                  <a:pt x="10080489" y="4517490"/>
                </a:lnTo>
                <a:lnTo>
                  <a:pt x="9342605" y="4886955"/>
                </a:lnTo>
                <a:lnTo>
                  <a:pt x="9695991" y="5144365"/>
                </a:lnTo>
                <a:lnTo>
                  <a:pt x="10559707" y="4866558"/>
                </a:lnTo>
                <a:lnTo>
                  <a:pt x="10639785" y="4924887"/>
                </a:lnTo>
                <a:lnTo>
                  <a:pt x="9772597" y="5203811"/>
                </a:lnTo>
                <a:lnTo>
                  <a:pt x="10221297" y="5552612"/>
                </a:lnTo>
                <a:lnTo>
                  <a:pt x="11274386" y="5387137"/>
                </a:lnTo>
                <a:lnTo>
                  <a:pt x="11421706" y="5494447"/>
                </a:lnTo>
                <a:lnTo>
                  <a:pt x="11002009" y="6099442"/>
                </a:lnTo>
                <a:lnTo>
                  <a:pt x="12039943" y="6098354"/>
                </a:lnTo>
                <a:lnTo>
                  <a:pt x="12110298" y="5996025"/>
                </a:lnTo>
                <a:lnTo>
                  <a:pt x="12175024" y="6043172"/>
                </a:lnTo>
                <a:lnTo>
                  <a:pt x="12135915" y="6100054"/>
                </a:lnTo>
                <a:lnTo>
                  <a:pt x="12254192" y="6100839"/>
                </a:lnTo>
                <a:lnTo>
                  <a:pt x="12365096" y="6181623"/>
                </a:lnTo>
                <a:lnTo>
                  <a:pt x="12080929" y="6179738"/>
                </a:lnTo>
                <a:lnTo>
                  <a:pt x="11585303" y="6860157"/>
                </a:lnTo>
                <a:lnTo>
                  <a:pt x="12594559" y="7020369"/>
                </a:lnTo>
                <a:lnTo>
                  <a:pt x="12914178" y="6581579"/>
                </a:lnTo>
                <a:lnTo>
                  <a:pt x="12978881" y="6628710"/>
                </a:lnTo>
                <a:lnTo>
                  <a:pt x="12683629" y="7034045"/>
                </a:lnTo>
                <a:lnTo>
                  <a:pt x="13562267" y="7177771"/>
                </a:lnTo>
                <a:lnTo>
                  <a:pt x="13509475" y="7250246"/>
                </a:lnTo>
                <a:lnTo>
                  <a:pt x="12630836" y="7106520"/>
                </a:lnTo>
                <a:lnTo>
                  <a:pt x="12105503" y="7827727"/>
                </a:lnTo>
                <a:lnTo>
                  <a:pt x="12897936" y="8089799"/>
                </a:lnTo>
                <a:lnTo>
                  <a:pt x="12848445" y="8157743"/>
                </a:lnTo>
                <a:lnTo>
                  <a:pt x="12056011" y="7895670"/>
                </a:lnTo>
                <a:lnTo>
                  <a:pt x="11586179" y="8540679"/>
                </a:lnTo>
                <a:lnTo>
                  <a:pt x="12301330" y="8908849"/>
                </a:lnTo>
                <a:lnTo>
                  <a:pt x="12253636" y="8974327"/>
                </a:lnTo>
                <a:lnTo>
                  <a:pt x="11538485" y="8606157"/>
                </a:lnTo>
                <a:lnTo>
                  <a:pt x="11089515" y="9222525"/>
                </a:lnTo>
                <a:lnTo>
                  <a:pt x="11731971" y="9690496"/>
                </a:lnTo>
                <a:lnTo>
                  <a:pt x="11684923" y="9755085"/>
                </a:lnTo>
                <a:lnTo>
                  <a:pt x="11042469" y="9287114"/>
                </a:lnTo>
                <a:lnTo>
                  <a:pt x="10594189" y="9902536"/>
                </a:lnTo>
                <a:lnTo>
                  <a:pt x="11163946" y="10470309"/>
                </a:lnTo>
                <a:lnTo>
                  <a:pt x="11116253" y="10535785"/>
                </a:lnTo>
                <a:lnTo>
                  <a:pt x="10546494" y="9968013"/>
                </a:lnTo>
                <a:lnTo>
                  <a:pt x="10074123" y="10616510"/>
                </a:lnTo>
                <a:lnTo>
                  <a:pt x="10566598" y="11290379"/>
                </a:lnTo>
                <a:lnTo>
                  <a:pt x="10517108" y="11358321"/>
                </a:lnTo>
                <a:lnTo>
                  <a:pt x="10024632" y="10684453"/>
                </a:lnTo>
                <a:lnTo>
                  <a:pt x="9500579" y="11403901"/>
                </a:lnTo>
                <a:lnTo>
                  <a:pt x="9906746" y="12196258"/>
                </a:lnTo>
                <a:lnTo>
                  <a:pt x="9853950" y="12268740"/>
                </a:lnTo>
                <a:lnTo>
                  <a:pt x="9447782" y="11476381"/>
                </a:lnTo>
                <a:lnTo>
                  <a:pt x="8941073" y="12172018"/>
                </a:lnTo>
                <a:lnTo>
                  <a:pt x="8876371" y="12124889"/>
                </a:lnTo>
                <a:lnTo>
                  <a:pt x="9407789" y="11395331"/>
                </a:lnTo>
                <a:lnTo>
                  <a:pt x="8945649" y="10484011"/>
                </a:lnTo>
                <a:lnTo>
                  <a:pt x="8448953" y="11165901"/>
                </a:lnTo>
                <a:lnTo>
                  <a:pt x="8729378" y="12017817"/>
                </a:lnTo>
                <a:lnTo>
                  <a:pt x="8618527" y="11937072"/>
                </a:lnTo>
                <a:lnTo>
                  <a:pt x="8390432" y="11244133"/>
                </a:lnTo>
                <a:lnTo>
                  <a:pt x="8130295" y="11581439"/>
                </a:lnTo>
                <a:lnTo>
                  <a:pt x="8065569" y="11534291"/>
                </a:lnTo>
                <a:lnTo>
                  <a:pt x="8361039" y="11151169"/>
                </a:lnTo>
                <a:lnTo>
                  <a:pt x="8043505" y="10161572"/>
                </a:lnTo>
                <a:lnTo>
                  <a:pt x="7554743" y="10801309"/>
                </a:lnTo>
                <a:lnTo>
                  <a:pt x="7618780" y="11208846"/>
                </a:lnTo>
                <a:lnTo>
                  <a:pt x="7527276" y="11142193"/>
                </a:lnTo>
                <a:lnTo>
                  <a:pt x="7475181" y="10810657"/>
                </a:lnTo>
                <a:lnTo>
                  <a:pt x="6814968" y="10352478"/>
                </a:lnTo>
                <a:lnTo>
                  <a:pt x="6815299" y="10623582"/>
                </a:lnTo>
                <a:lnTo>
                  <a:pt x="6735180" y="10565222"/>
                </a:lnTo>
                <a:lnTo>
                  <a:pt x="6734853" y="10297557"/>
                </a:lnTo>
                <a:lnTo>
                  <a:pt x="6220107" y="9922611"/>
                </a:lnTo>
                <a:lnTo>
                  <a:pt x="6181173" y="10161677"/>
                </a:lnTo>
                <a:lnTo>
                  <a:pt x="6108672" y="10108866"/>
                </a:lnTo>
                <a:lnTo>
                  <a:pt x="6147606" y="9869800"/>
                </a:lnTo>
                <a:lnTo>
                  <a:pt x="5712383" y="9552779"/>
                </a:lnTo>
                <a:lnTo>
                  <a:pt x="5642053" y="9768976"/>
                </a:lnTo>
                <a:lnTo>
                  <a:pt x="5574001" y="9719406"/>
                </a:lnTo>
                <a:lnTo>
                  <a:pt x="5644331" y="9503210"/>
                </a:lnTo>
                <a:lnTo>
                  <a:pt x="5247514" y="9214163"/>
                </a:lnTo>
                <a:lnTo>
                  <a:pt x="5149702" y="9410343"/>
                </a:lnTo>
                <a:lnTo>
                  <a:pt x="5084087" y="9362548"/>
                </a:lnTo>
                <a:lnTo>
                  <a:pt x="5181899" y="9166369"/>
                </a:lnTo>
                <a:lnTo>
                  <a:pt x="4815635" y="8899578"/>
                </a:lnTo>
                <a:lnTo>
                  <a:pt x="4688365" y="9074300"/>
                </a:lnTo>
                <a:lnTo>
                  <a:pt x="4623762" y="9027242"/>
                </a:lnTo>
                <a:lnTo>
                  <a:pt x="4751031" y="8852520"/>
                </a:lnTo>
                <a:lnTo>
                  <a:pt x="4386350" y="8586882"/>
                </a:lnTo>
                <a:lnTo>
                  <a:pt x="4229591" y="8740123"/>
                </a:lnTo>
                <a:lnTo>
                  <a:pt x="4163973" y="8692327"/>
                </a:lnTo>
                <a:lnTo>
                  <a:pt x="4320732" y="8539084"/>
                </a:lnTo>
                <a:lnTo>
                  <a:pt x="3917325" y="8245239"/>
                </a:lnTo>
                <a:lnTo>
                  <a:pt x="3733039" y="8378430"/>
                </a:lnTo>
                <a:lnTo>
                  <a:pt x="3665030" y="8328891"/>
                </a:lnTo>
                <a:lnTo>
                  <a:pt x="3849317" y="8195702"/>
                </a:lnTo>
                <a:lnTo>
                  <a:pt x="3419324" y="7882490"/>
                </a:lnTo>
                <a:lnTo>
                  <a:pt x="3203720" y="7992868"/>
                </a:lnTo>
                <a:lnTo>
                  <a:pt x="3131219" y="7940058"/>
                </a:lnTo>
                <a:lnTo>
                  <a:pt x="3346823" y="7829680"/>
                </a:lnTo>
                <a:lnTo>
                  <a:pt x="2831907" y="7454609"/>
                </a:lnTo>
                <a:lnTo>
                  <a:pt x="2577088" y="7536423"/>
                </a:lnTo>
                <a:lnTo>
                  <a:pt x="2496978" y="7478070"/>
                </a:lnTo>
                <a:lnTo>
                  <a:pt x="2812234" y="7376852"/>
                </a:lnTo>
                <a:lnTo>
                  <a:pt x="2180731" y="6897241"/>
                </a:lnTo>
                <a:lnTo>
                  <a:pt x="2132157" y="6904872"/>
                </a:lnTo>
                <a:lnTo>
                  <a:pt x="2125752" y="6864116"/>
                </a:lnTo>
                <a:lnTo>
                  <a:pt x="2125547" y="6863973"/>
                </a:lnTo>
                <a:lnTo>
                  <a:pt x="2131969" y="6904826"/>
                </a:lnTo>
                <a:lnTo>
                  <a:pt x="1784869" y="6959362"/>
                </a:lnTo>
                <a:lnTo>
                  <a:pt x="1693364" y="6892708"/>
                </a:lnTo>
                <a:lnTo>
                  <a:pt x="2103984" y="6828191"/>
                </a:lnTo>
                <a:lnTo>
                  <a:pt x="2561910" y="6168095"/>
                </a:lnTo>
                <a:lnTo>
                  <a:pt x="1520546" y="6169171"/>
                </a:lnTo>
                <a:lnTo>
                  <a:pt x="1246754" y="6567393"/>
                </a:lnTo>
                <a:lnTo>
                  <a:pt x="1182028" y="6520246"/>
                </a:lnTo>
                <a:lnTo>
                  <a:pt x="1423229" y="6169427"/>
                </a:lnTo>
                <a:lnTo>
                  <a:pt x="693768" y="6164592"/>
                </a:lnTo>
                <a:lnTo>
                  <a:pt x="582865" y="6083809"/>
                </a:lnTo>
                <a:lnTo>
                  <a:pt x="1479677" y="6089754"/>
                </a:lnTo>
                <a:lnTo>
                  <a:pt x="1976401" y="5407826"/>
                </a:lnTo>
                <a:lnTo>
                  <a:pt x="966841" y="5247567"/>
                </a:lnTo>
                <a:lnTo>
                  <a:pt x="435763" y="5976658"/>
                </a:lnTo>
                <a:lnTo>
                  <a:pt x="371062" y="5929529"/>
                </a:lnTo>
                <a:lnTo>
                  <a:pt x="878437" y="5232978"/>
                </a:lnTo>
                <a:lnTo>
                  <a:pt x="0" y="5089288"/>
                </a:lnTo>
                <a:lnTo>
                  <a:pt x="52791" y="5016813"/>
                </a:lnTo>
                <a:lnTo>
                  <a:pt x="931188" y="5160495"/>
                </a:lnTo>
                <a:lnTo>
                  <a:pt x="1455084" y="4441264"/>
                </a:lnTo>
                <a:lnTo>
                  <a:pt x="662869" y="4179266"/>
                </a:lnTo>
                <a:lnTo>
                  <a:pt x="712360" y="4111323"/>
                </a:lnTo>
                <a:lnTo>
                  <a:pt x="1504614" y="4373333"/>
                </a:lnTo>
                <a:lnTo>
                  <a:pt x="1976825" y="3725057"/>
                </a:lnTo>
                <a:lnTo>
                  <a:pt x="1261838" y="3356972"/>
                </a:lnTo>
                <a:lnTo>
                  <a:pt x="1309532" y="3291494"/>
                </a:lnTo>
                <a:lnTo>
                  <a:pt x="2024445" y="3659540"/>
                </a:lnTo>
                <a:lnTo>
                  <a:pt x="2472391" y="3044577"/>
                </a:lnTo>
                <a:lnTo>
                  <a:pt x="1830151" y="2576762"/>
                </a:lnTo>
                <a:lnTo>
                  <a:pt x="1877258" y="2512090"/>
                </a:lnTo>
                <a:lnTo>
                  <a:pt x="2519542" y="2979937"/>
                </a:lnTo>
                <a:lnTo>
                  <a:pt x="2967724" y="2364650"/>
                </a:lnTo>
                <a:lnTo>
                  <a:pt x="2398118" y="1797027"/>
                </a:lnTo>
                <a:lnTo>
                  <a:pt x="2445814" y="1731548"/>
                </a:lnTo>
                <a:lnTo>
                  <a:pt x="3015366" y="2299118"/>
                </a:lnTo>
                <a:lnTo>
                  <a:pt x="3486524" y="1652288"/>
                </a:lnTo>
                <a:lnTo>
                  <a:pt x="2994226" y="978660"/>
                </a:lnTo>
                <a:lnTo>
                  <a:pt x="3043717" y="910716"/>
                </a:lnTo>
                <a:lnTo>
                  <a:pt x="3536086" y="1584441"/>
                </a:lnTo>
                <a:lnTo>
                  <a:pt x="4060374" y="864671"/>
                </a:lnTo>
                <a:lnTo>
                  <a:pt x="3654295" y="72482"/>
                </a:lnTo>
                <a:lnTo>
                  <a:pt x="3707092" y="0"/>
                </a:lnTo>
                <a:lnTo>
                  <a:pt x="4113102" y="792053"/>
                </a:lnTo>
                <a:close/>
              </a:path>
            </a:pathLst>
          </a:custGeom>
          <a:solidFill>
            <a:schemeClr val="bg1">
              <a:alpha val="1000"/>
            </a:schemeClr>
          </a:solidFill>
          <a:ln w="311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2" name="图片 11" descr="图片包含 灯光, 游戏机&#10;&#10;描述已自动生成">
            <a:extLst>
              <a:ext uri="{FF2B5EF4-FFF2-40B4-BE49-F238E27FC236}">
                <a16:creationId xmlns:a16="http://schemas.microsoft.com/office/drawing/2014/main" id="{02C49A12-3069-F7FE-B580-D41B7959CC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7" r="9653" b="25356"/>
          <a:stretch>
            <a:fillRect/>
          </a:stretch>
        </p:blipFill>
        <p:spPr>
          <a:xfrm flipH="1">
            <a:off x="0" y="0"/>
            <a:ext cx="9486900" cy="6858000"/>
          </a:xfrm>
          <a:custGeom>
            <a:avLst/>
            <a:gdLst>
              <a:gd name="connsiteX0" fmla="*/ 9486900 w 9486900"/>
              <a:gd name="connsiteY0" fmla="*/ 0 h 6858000"/>
              <a:gd name="connsiteX1" fmla="*/ 0 w 9486900"/>
              <a:gd name="connsiteY1" fmla="*/ 0 h 6858000"/>
              <a:gd name="connsiteX2" fmla="*/ 0 w 9486900"/>
              <a:gd name="connsiteY2" fmla="*/ 6858000 h 6858000"/>
              <a:gd name="connsiteX3" fmla="*/ 9486900 w 94869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86900" h="6858000">
                <a:moveTo>
                  <a:pt x="9486900" y="0"/>
                </a:moveTo>
                <a:lnTo>
                  <a:pt x="0" y="0"/>
                </a:lnTo>
                <a:lnTo>
                  <a:pt x="0" y="6858000"/>
                </a:lnTo>
                <a:lnTo>
                  <a:pt x="948690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6992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0577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93A22CAE-6C0E-4274-8E64-FE681CE287D6}"/>
              </a:ext>
            </a:extLst>
          </p:cNvPr>
          <p:cNvSpPr/>
          <p:nvPr userDrawn="1"/>
        </p:nvSpPr>
        <p:spPr>
          <a:xfrm>
            <a:off x="5642811" y="-8414083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2FD351D-9A5D-4645-83E7-4EEDDF1C042D}"/>
              </a:ext>
            </a:extLst>
          </p:cNvPr>
          <p:cNvSpPr/>
          <p:nvPr userDrawn="1"/>
        </p:nvSpPr>
        <p:spPr>
          <a:xfrm>
            <a:off x="5634790" y="9008443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A392862-FC6C-42B4-88B5-F65AA2616607}"/>
              </a:ext>
            </a:extLst>
          </p:cNvPr>
          <p:cNvSpPr/>
          <p:nvPr userDrawn="1"/>
        </p:nvSpPr>
        <p:spPr>
          <a:xfrm>
            <a:off x="155764834" y="2971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25D36EF-8476-46F4-82AD-21C4151BFE06}"/>
              </a:ext>
            </a:extLst>
          </p:cNvPr>
          <p:cNvSpPr/>
          <p:nvPr userDrawn="1"/>
        </p:nvSpPr>
        <p:spPr>
          <a:xfrm>
            <a:off x="-144487233" y="2971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67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216" userDrawn="1">
          <p15:clr>
            <a:srgbClr val="F26B43"/>
          </p15:clr>
        </p15:guide>
        <p15:guide id="4" orient="horz" pos="4104" userDrawn="1">
          <p15:clr>
            <a:srgbClr val="F26B43"/>
          </p15:clr>
        </p15:guide>
        <p15:guide id="5" pos="384" userDrawn="1">
          <p15:clr>
            <a:srgbClr val="F26B43"/>
          </p15:clr>
        </p15:guide>
        <p15:guide id="6" pos="7296" userDrawn="1">
          <p15:clr>
            <a:srgbClr val="F26B43"/>
          </p15:clr>
        </p15:guide>
        <p15:guide id="7" orient="horz" pos="648" userDrawn="1">
          <p15:clr>
            <a:srgbClr val="F26B43"/>
          </p15:clr>
        </p15:guide>
        <p15:guide id="8" orient="horz" pos="728" userDrawn="1">
          <p15:clr>
            <a:srgbClr val="F26B43"/>
          </p15:clr>
        </p15:guide>
        <p15:guide id="9" orient="horz" pos="3888" userDrawn="1">
          <p15:clr>
            <a:srgbClr val="F26B43"/>
          </p15:clr>
        </p15:guide>
        <p15:guide id="10" orient="horz" pos="38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59" name="文本框 658">
            <a:extLst>
              <a:ext uri="{FF2B5EF4-FFF2-40B4-BE49-F238E27FC236}">
                <a16:creationId xmlns:a16="http://schemas.microsoft.com/office/drawing/2014/main" id="{5E83D321-7A7F-E8B8-D2B3-93B0C57B1F51}"/>
              </a:ext>
            </a:extLst>
          </p:cNvPr>
          <p:cNvSpPr txBox="1"/>
          <p:nvPr/>
        </p:nvSpPr>
        <p:spPr>
          <a:xfrm>
            <a:off x="2710458" y="1296671"/>
            <a:ext cx="6771084" cy="270843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蓝色商务</a:t>
            </a:r>
            <a:endParaRPr lang="en-US" altLang="zh-CN" sz="8800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25000"/>
                      <a:lumOff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  <a:p>
            <a:pPr algn="ctr"/>
            <a:r>
              <a:rPr lang="zh-CN" altLang="en-US" sz="8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工作汇报模板</a:t>
            </a:r>
          </a:p>
        </p:txBody>
      </p:sp>
      <p:cxnSp>
        <p:nvCxnSpPr>
          <p:cNvPr id="663" name="直接连接符 662">
            <a:extLst>
              <a:ext uri="{FF2B5EF4-FFF2-40B4-BE49-F238E27FC236}">
                <a16:creationId xmlns:a16="http://schemas.microsoft.com/office/drawing/2014/main" id="{75EA1158-4DC9-942C-6B31-40765D069220}"/>
              </a:ext>
            </a:extLst>
          </p:cNvPr>
          <p:cNvCxnSpPr>
            <a:cxnSpLocks/>
          </p:cNvCxnSpPr>
          <p:nvPr/>
        </p:nvCxnSpPr>
        <p:spPr>
          <a:xfrm>
            <a:off x="5197366" y="4509298"/>
            <a:ext cx="17972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2710458" y="4921705"/>
            <a:ext cx="67710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n-ea"/>
              </a:rPr>
              <a:t>宝藏彬少首席设计师 </a:t>
            </a:r>
            <a:r>
              <a:rPr lang="en-US" altLang="zh-CN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n-ea"/>
              </a:rPr>
              <a:t>| </a:t>
            </a: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n-ea"/>
              </a:rPr>
              <a:t>彬少</a:t>
            </a:r>
          </a:p>
        </p:txBody>
      </p:sp>
    </p:spTree>
    <p:extLst>
      <p:ext uri="{BB962C8B-B14F-4D97-AF65-F5344CB8AC3E}">
        <p14:creationId xmlns:p14="http://schemas.microsoft.com/office/powerpoint/2010/main" val="3642404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6214721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CA1D8C-E8BA-DDF8-DBF6-ACA7906817AE}"/>
              </a:ext>
            </a:extLst>
          </p:cNvPr>
          <p:cNvSpPr txBox="1"/>
          <p:nvPr/>
        </p:nvSpPr>
        <p:spPr>
          <a:xfrm>
            <a:off x="605790" y="309288"/>
            <a:ext cx="1097661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4D25D7B-A7E4-19EB-E2EA-66DCFD568CC9}"/>
              </a:ext>
            </a:extLst>
          </p:cNvPr>
          <p:cNvSpPr/>
          <p:nvPr/>
        </p:nvSpPr>
        <p:spPr>
          <a:xfrm>
            <a:off x="9173367" y="2692945"/>
            <a:ext cx="1905000" cy="3040380"/>
          </a:xfrm>
          <a:prstGeom prst="roundRect">
            <a:avLst>
              <a:gd name="adj" fmla="val 464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8A98675-2691-ECAD-A987-3FE009567A66}"/>
              </a:ext>
            </a:extLst>
          </p:cNvPr>
          <p:cNvSpPr/>
          <p:nvPr/>
        </p:nvSpPr>
        <p:spPr>
          <a:xfrm>
            <a:off x="7148363" y="2692945"/>
            <a:ext cx="1905000" cy="3040380"/>
          </a:xfrm>
          <a:prstGeom prst="roundRect">
            <a:avLst>
              <a:gd name="adj" fmla="val 464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E63750B-90B7-8FA6-0B1B-CE5A494F53CE}"/>
              </a:ext>
            </a:extLst>
          </p:cNvPr>
          <p:cNvSpPr/>
          <p:nvPr/>
        </p:nvSpPr>
        <p:spPr>
          <a:xfrm>
            <a:off x="5126123" y="2692945"/>
            <a:ext cx="1905000" cy="3040380"/>
          </a:xfrm>
          <a:prstGeom prst="roundRect">
            <a:avLst>
              <a:gd name="adj" fmla="val 464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2317566-778B-5277-0926-9588DCA8C393}"/>
              </a:ext>
            </a:extLst>
          </p:cNvPr>
          <p:cNvSpPr/>
          <p:nvPr/>
        </p:nvSpPr>
        <p:spPr>
          <a:xfrm>
            <a:off x="3103883" y="2692945"/>
            <a:ext cx="1905000" cy="3040380"/>
          </a:xfrm>
          <a:prstGeom prst="roundRect">
            <a:avLst>
              <a:gd name="adj" fmla="val 464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1F66678-4E49-12F5-8C32-F488942A2FF7}"/>
              </a:ext>
            </a:extLst>
          </p:cNvPr>
          <p:cNvSpPr/>
          <p:nvPr/>
        </p:nvSpPr>
        <p:spPr>
          <a:xfrm>
            <a:off x="1088392" y="2692945"/>
            <a:ext cx="1905000" cy="3040380"/>
          </a:xfrm>
          <a:prstGeom prst="roundRect">
            <a:avLst>
              <a:gd name="adj" fmla="val 464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ACBDE340-F144-9556-FF2E-9E6E41C31E72}"/>
              </a:ext>
            </a:extLst>
          </p:cNvPr>
          <p:cNvSpPr/>
          <p:nvPr/>
        </p:nvSpPr>
        <p:spPr>
          <a:xfrm>
            <a:off x="1331654" y="2430054"/>
            <a:ext cx="1424650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C479D91C-AA22-25FC-BBC7-1109888CE350}"/>
              </a:ext>
            </a:extLst>
          </p:cNvPr>
          <p:cNvSpPr/>
          <p:nvPr/>
        </p:nvSpPr>
        <p:spPr>
          <a:xfrm>
            <a:off x="5210812" y="1336585"/>
            <a:ext cx="1737360" cy="5334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A3AD6BB-1515-48B7-633B-3D568037A431}"/>
              </a:ext>
            </a:extLst>
          </p:cNvPr>
          <p:cNvSpPr/>
          <p:nvPr/>
        </p:nvSpPr>
        <p:spPr>
          <a:xfrm>
            <a:off x="2056132" y="1858554"/>
            <a:ext cx="4034790" cy="544830"/>
          </a:xfrm>
          <a:custGeom>
            <a:avLst/>
            <a:gdLst>
              <a:gd name="connsiteX0" fmla="*/ 0 w 5043487"/>
              <a:gd name="connsiteY0" fmla="*/ 681038 h 681037"/>
              <a:gd name="connsiteX1" fmla="*/ 0 w 5043487"/>
              <a:gd name="connsiteY1" fmla="*/ 681038 h 681037"/>
              <a:gd name="connsiteX2" fmla="*/ 371475 w 5043487"/>
              <a:gd name="connsiteY2" fmla="*/ 309563 h 681037"/>
              <a:gd name="connsiteX3" fmla="*/ 4733925 w 5043487"/>
              <a:gd name="connsiteY3" fmla="*/ 309563 h 681037"/>
              <a:gd name="connsiteX4" fmla="*/ 5043488 w 5043487"/>
              <a:gd name="connsiteY4" fmla="*/ 0 h 681037"/>
              <a:gd name="connsiteX5" fmla="*/ 5043488 w 5043487"/>
              <a:gd name="connsiteY5" fmla="*/ 0 h 681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3487" h="681037">
                <a:moveTo>
                  <a:pt x="0" y="681038"/>
                </a:moveTo>
                <a:lnTo>
                  <a:pt x="0" y="681038"/>
                </a:lnTo>
                <a:cubicBezTo>
                  <a:pt x="0" y="475879"/>
                  <a:pt x="166316" y="309563"/>
                  <a:pt x="371475" y="309563"/>
                </a:cubicBezTo>
                <a:lnTo>
                  <a:pt x="4733925" y="309563"/>
                </a:lnTo>
                <a:cubicBezTo>
                  <a:pt x="4904889" y="309563"/>
                  <a:pt x="5043488" y="170967"/>
                  <a:pt x="5043488" y="0"/>
                </a:cubicBezTo>
                <a:lnTo>
                  <a:pt x="5043488" y="0"/>
                </a:ln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 dirty="0">
              <a:solidFill>
                <a:prstClr val="black"/>
              </a:solidFill>
              <a:latin typeface="MiSans Light" panose="00000400000000000000" pitchFamily="2" charset="-122"/>
              <a:ea typeface="等线" panose="02010600030101010101" pitchFamily="2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9827FB75-7414-8917-BA7C-B07D886D11E5}"/>
              </a:ext>
            </a:extLst>
          </p:cNvPr>
          <p:cNvSpPr/>
          <p:nvPr/>
        </p:nvSpPr>
        <p:spPr>
          <a:xfrm>
            <a:off x="4075433" y="1862365"/>
            <a:ext cx="2019300" cy="541020"/>
          </a:xfrm>
          <a:custGeom>
            <a:avLst/>
            <a:gdLst>
              <a:gd name="connsiteX0" fmla="*/ 0 w 2524125"/>
              <a:gd name="connsiteY0" fmla="*/ 676275 h 676275"/>
              <a:gd name="connsiteX1" fmla="*/ 0 w 2524125"/>
              <a:gd name="connsiteY1" fmla="*/ 676275 h 676275"/>
              <a:gd name="connsiteX2" fmla="*/ 368875 w 2524125"/>
              <a:gd name="connsiteY2" fmla="*/ 307400 h 676275"/>
              <a:gd name="connsiteX3" fmla="*/ 2216725 w 2524125"/>
              <a:gd name="connsiteY3" fmla="*/ 307400 h 676275"/>
              <a:gd name="connsiteX4" fmla="*/ 2524125 w 2524125"/>
              <a:gd name="connsiteY4" fmla="*/ 0 h 676275"/>
              <a:gd name="connsiteX5" fmla="*/ 2524125 w 2524125"/>
              <a:gd name="connsiteY5" fmla="*/ 0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4125" h="676275">
                <a:moveTo>
                  <a:pt x="0" y="676275"/>
                </a:moveTo>
                <a:lnTo>
                  <a:pt x="0" y="676275"/>
                </a:lnTo>
                <a:cubicBezTo>
                  <a:pt x="0" y="472554"/>
                  <a:pt x="165154" y="307400"/>
                  <a:pt x="368875" y="307400"/>
                </a:cubicBezTo>
                <a:lnTo>
                  <a:pt x="2216725" y="307400"/>
                </a:lnTo>
                <a:cubicBezTo>
                  <a:pt x="2386499" y="307400"/>
                  <a:pt x="2524125" y="169771"/>
                  <a:pt x="2524125" y="0"/>
                </a:cubicBezTo>
                <a:lnTo>
                  <a:pt x="2524125" y="0"/>
                </a:ln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 dirty="0">
              <a:solidFill>
                <a:prstClr val="black"/>
              </a:solidFill>
              <a:latin typeface="MiSans Light" panose="00000400000000000000" pitchFamily="2" charset="-122"/>
              <a:ea typeface="等线" panose="02010600030101010101" pitchFamily="2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052C9EB-54F8-1F23-B4BE-EE69FD2A659D}"/>
              </a:ext>
            </a:extLst>
          </p:cNvPr>
          <p:cNvSpPr/>
          <p:nvPr/>
        </p:nvSpPr>
        <p:spPr>
          <a:xfrm>
            <a:off x="6102353" y="1862365"/>
            <a:ext cx="4046220" cy="541020"/>
          </a:xfrm>
          <a:custGeom>
            <a:avLst/>
            <a:gdLst>
              <a:gd name="connsiteX0" fmla="*/ 5057775 w 5057775"/>
              <a:gd name="connsiteY0" fmla="*/ 676275 h 676275"/>
              <a:gd name="connsiteX1" fmla="*/ 5057775 w 5057775"/>
              <a:gd name="connsiteY1" fmla="*/ 676275 h 676275"/>
              <a:gd name="connsiteX2" fmla="*/ 4688872 w 5057775"/>
              <a:gd name="connsiteY2" fmla="*/ 307400 h 676275"/>
              <a:gd name="connsiteX3" fmla="*/ 307400 w 5057775"/>
              <a:gd name="connsiteY3" fmla="*/ 307400 h 676275"/>
              <a:gd name="connsiteX4" fmla="*/ 0 w 5057775"/>
              <a:gd name="connsiteY4" fmla="*/ 0 h 676275"/>
              <a:gd name="connsiteX5" fmla="*/ 0 w 5057775"/>
              <a:gd name="connsiteY5" fmla="*/ 0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57775" h="676275">
                <a:moveTo>
                  <a:pt x="5057775" y="676275"/>
                </a:moveTo>
                <a:lnTo>
                  <a:pt x="5057775" y="676275"/>
                </a:lnTo>
                <a:cubicBezTo>
                  <a:pt x="5057775" y="472554"/>
                  <a:pt x="4892612" y="307400"/>
                  <a:pt x="4688872" y="307400"/>
                </a:cubicBezTo>
                <a:lnTo>
                  <a:pt x="307400" y="307400"/>
                </a:lnTo>
                <a:cubicBezTo>
                  <a:pt x="137626" y="307400"/>
                  <a:pt x="0" y="169771"/>
                  <a:pt x="0" y="0"/>
                </a:cubicBezTo>
                <a:lnTo>
                  <a:pt x="0" y="0"/>
                </a:ln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 dirty="0">
              <a:solidFill>
                <a:prstClr val="black"/>
              </a:solidFill>
              <a:latin typeface="MiSans Light" panose="00000400000000000000" pitchFamily="2" charset="-122"/>
              <a:ea typeface="等线" panose="02010600030101010101" pitchFamily="2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DA40ECC7-7552-64AA-DF12-EA70C918B2A1}"/>
              </a:ext>
            </a:extLst>
          </p:cNvPr>
          <p:cNvSpPr/>
          <p:nvPr/>
        </p:nvSpPr>
        <p:spPr>
          <a:xfrm>
            <a:off x="6094732" y="1862365"/>
            <a:ext cx="2026920" cy="541020"/>
          </a:xfrm>
          <a:custGeom>
            <a:avLst/>
            <a:gdLst>
              <a:gd name="connsiteX0" fmla="*/ 2533650 w 2533650"/>
              <a:gd name="connsiteY0" fmla="*/ 676275 h 676275"/>
              <a:gd name="connsiteX1" fmla="*/ 2533650 w 2533650"/>
              <a:gd name="connsiteY1" fmla="*/ 676275 h 676275"/>
              <a:gd name="connsiteX2" fmla="*/ 2164776 w 2533650"/>
              <a:gd name="connsiteY2" fmla="*/ 307400 h 676275"/>
              <a:gd name="connsiteX3" fmla="*/ 307400 w 2533650"/>
              <a:gd name="connsiteY3" fmla="*/ 307400 h 676275"/>
              <a:gd name="connsiteX4" fmla="*/ 0 w 2533650"/>
              <a:gd name="connsiteY4" fmla="*/ 0 h 676275"/>
              <a:gd name="connsiteX5" fmla="*/ 0 w 2533650"/>
              <a:gd name="connsiteY5" fmla="*/ 0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3650" h="676275">
                <a:moveTo>
                  <a:pt x="2533650" y="676275"/>
                </a:moveTo>
                <a:lnTo>
                  <a:pt x="2533650" y="676275"/>
                </a:lnTo>
                <a:cubicBezTo>
                  <a:pt x="2533650" y="472554"/>
                  <a:pt x="2368496" y="307400"/>
                  <a:pt x="2164776" y="307400"/>
                </a:cubicBezTo>
                <a:lnTo>
                  <a:pt x="307400" y="307400"/>
                </a:lnTo>
                <a:cubicBezTo>
                  <a:pt x="137626" y="307400"/>
                  <a:pt x="0" y="169771"/>
                  <a:pt x="0" y="0"/>
                </a:cubicBezTo>
                <a:lnTo>
                  <a:pt x="0" y="0"/>
                </a:ln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 dirty="0">
              <a:solidFill>
                <a:prstClr val="black"/>
              </a:solidFill>
              <a:latin typeface="MiSans Light" panose="00000400000000000000" pitchFamily="2" charset="-122"/>
              <a:ea typeface="等线" panose="02010600030101010101" pitchFamily="2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99EC51A-1A28-28C7-ED7C-0EC32580CBC8}"/>
              </a:ext>
            </a:extLst>
          </p:cNvPr>
          <p:cNvSpPr/>
          <p:nvPr/>
        </p:nvSpPr>
        <p:spPr>
          <a:xfrm flipH="1">
            <a:off x="6050281" y="1936660"/>
            <a:ext cx="45719" cy="441959"/>
          </a:xfrm>
          <a:custGeom>
            <a:avLst/>
            <a:gdLst>
              <a:gd name="connsiteX0" fmla="*/ 0 w 9525"/>
              <a:gd name="connsiteY0" fmla="*/ 0 h 695325"/>
              <a:gd name="connsiteX1" fmla="*/ 0 w 9525"/>
              <a:gd name="connsiteY1" fmla="*/ 695325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695325">
                <a:moveTo>
                  <a:pt x="0" y="0"/>
                </a:moveTo>
                <a:lnTo>
                  <a:pt x="0" y="695325"/>
                </a:ln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 dirty="0">
              <a:solidFill>
                <a:prstClr val="black"/>
              </a:solidFill>
              <a:latin typeface="MiSans Light" panose="00000400000000000000" pitchFamily="2" charset="-122"/>
              <a:ea typeface="等线" panose="02010600030101010101" pitchFamily="2" charset="-122"/>
            </a:endParaRPr>
          </a:p>
        </p:txBody>
      </p:sp>
      <p:sp>
        <p:nvSpPr>
          <p:cNvPr id="51" name="Object21">
            <a:extLst>
              <a:ext uri="{FF2B5EF4-FFF2-40B4-BE49-F238E27FC236}">
                <a16:creationId xmlns:a16="http://schemas.microsoft.com/office/drawing/2014/main" id="{7FC6A782-CDA6-4183-4CCC-46ED71E1ECF5}"/>
              </a:ext>
            </a:extLst>
          </p:cNvPr>
          <p:cNvSpPr/>
          <p:nvPr/>
        </p:nvSpPr>
        <p:spPr>
          <a:xfrm>
            <a:off x="5210814" y="1416595"/>
            <a:ext cx="1737358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94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主要点</a:t>
            </a:r>
            <a:endParaRPr 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Object24">
            <a:extLst>
              <a:ext uri="{FF2B5EF4-FFF2-40B4-BE49-F238E27FC236}">
                <a16:creationId xmlns:a16="http://schemas.microsoft.com/office/drawing/2014/main" id="{5A66A01E-073E-5DFF-0E4E-DF3BBC30EFA6}"/>
              </a:ext>
            </a:extLst>
          </p:cNvPr>
          <p:cNvSpPr/>
          <p:nvPr/>
        </p:nvSpPr>
        <p:spPr>
          <a:xfrm>
            <a:off x="1331654" y="2510065"/>
            <a:ext cx="1424650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94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分要点</a:t>
            </a:r>
            <a:endParaRPr 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79C8622F-97DD-0373-6019-09FDA3573AF5}"/>
              </a:ext>
            </a:extLst>
          </p:cNvPr>
          <p:cNvSpPr/>
          <p:nvPr/>
        </p:nvSpPr>
        <p:spPr>
          <a:xfrm>
            <a:off x="3350084" y="2430054"/>
            <a:ext cx="1424650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Object23">
            <a:extLst>
              <a:ext uri="{FF2B5EF4-FFF2-40B4-BE49-F238E27FC236}">
                <a16:creationId xmlns:a16="http://schemas.microsoft.com/office/drawing/2014/main" id="{409A10D8-E368-A9DE-0BDB-A6E1F1189F79}"/>
              </a:ext>
            </a:extLst>
          </p:cNvPr>
          <p:cNvSpPr/>
          <p:nvPr/>
        </p:nvSpPr>
        <p:spPr>
          <a:xfrm>
            <a:off x="3350085" y="2510065"/>
            <a:ext cx="1424650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94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分要点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B3745E6A-4813-2B95-CB39-C97FF5BA7F13}"/>
              </a:ext>
            </a:extLst>
          </p:cNvPr>
          <p:cNvSpPr/>
          <p:nvPr/>
        </p:nvSpPr>
        <p:spPr>
          <a:xfrm>
            <a:off x="5358534" y="2430054"/>
            <a:ext cx="1424650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Object22">
            <a:extLst>
              <a:ext uri="{FF2B5EF4-FFF2-40B4-BE49-F238E27FC236}">
                <a16:creationId xmlns:a16="http://schemas.microsoft.com/office/drawing/2014/main" id="{8F0A75DE-2F6C-FB15-BB69-F390A40B2279}"/>
              </a:ext>
            </a:extLst>
          </p:cNvPr>
          <p:cNvSpPr/>
          <p:nvPr/>
        </p:nvSpPr>
        <p:spPr>
          <a:xfrm>
            <a:off x="5358534" y="2510065"/>
            <a:ext cx="1424650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94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分要点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B497A167-CBE0-6C8E-FED6-6955E42C4EB6}"/>
              </a:ext>
            </a:extLst>
          </p:cNvPr>
          <p:cNvSpPr/>
          <p:nvPr/>
        </p:nvSpPr>
        <p:spPr>
          <a:xfrm>
            <a:off x="7403805" y="2430054"/>
            <a:ext cx="1424650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Object43">
            <a:extLst>
              <a:ext uri="{FF2B5EF4-FFF2-40B4-BE49-F238E27FC236}">
                <a16:creationId xmlns:a16="http://schemas.microsoft.com/office/drawing/2014/main" id="{49BA3F18-4EFB-A538-F8E4-843812E5E4DC}"/>
              </a:ext>
            </a:extLst>
          </p:cNvPr>
          <p:cNvSpPr/>
          <p:nvPr/>
        </p:nvSpPr>
        <p:spPr>
          <a:xfrm>
            <a:off x="7403806" y="2510065"/>
            <a:ext cx="1424650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94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分要点</a:t>
            </a:r>
          </a:p>
          <a:p>
            <a:pPr algn="ctr">
              <a:lnSpc>
                <a:spcPts val="2940"/>
              </a:lnSpc>
            </a:pPr>
            <a:endParaRPr 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71C64830-3466-368D-8C8C-2F388B69EC81}"/>
              </a:ext>
            </a:extLst>
          </p:cNvPr>
          <p:cNvSpPr/>
          <p:nvPr/>
        </p:nvSpPr>
        <p:spPr>
          <a:xfrm>
            <a:off x="9406278" y="2430054"/>
            <a:ext cx="1424650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Object42">
            <a:extLst>
              <a:ext uri="{FF2B5EF4-FFF2-40B4-BE49-F238E27FC236}">
                <a16:creationId xmlns:a16="http://schemas.microsoft.com/office/drawing/2014/main" id="{D39EC10B-3334-E77C-5CEB-0E4192A21DC3}"/>
              </a:ext>
            </a:extLst>
          </p:cNvPr>
          <p:cNvSpPr/>
          <p:nvPr/>
        </p:nvSpPr>
        <p:spPr>
          <a:xfrm>
            <a:off x="9406278" y="2510065"/>
            <a:ext cx="1424650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94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分要点</a:t>
            </a: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65166CC2-DC0A-DFCA-CE0F-29A32F4AF672}"/>
              </a:ext>
            </a:extLst>
          </p:cNvPr>
          <p:cNvSpPr/>
          <p:nvPr/>
        </p:nvSpPr>
        <p:spPr>
          <a:xfrm>
            <a:off x="1331654" y="3226345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具体内容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286CA52D-F164-6A2F-F6FA-EC89C19E23E6}"/>
              </a:ext>
            </a:extLst>
          </p:cNvPr>
          <p:cNvSpPr/>
          <p:nvPr/>
        </p:nvSpPr>
        <p:spPr>
          <a:xfrm>
            <a:off x="3350084" y="3226345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3C34A01E-71FE-3410-6173-F1280DD0F12B}"/>
              </a:ext>
            </a:extLst>
          </p:cNvPr>
          <p:cNvSpPr/>
          <p:nvPr/>
        </p:nvSpPr>
        <p:spPr>
          <a:xfrm>
            <a:off x="5358534" y="3226345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4A0D91DD-6748-7C38-63B6-4B9187926325}"/>
              </a:ext>
            </a:extLst>
          </p:cNvPr>
          <p:cNvSpPr/>
          <p:nvPr/>
        </p:nvSpPr>
        <p:spPr>
          <a:xfrm>
            <a:off x="7403805" y="3226345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CAA82118-0911-E35B-3222-1202FC6B5F8B}"/>
              </a:ext>
            </a:extLst>
          </p:cNvPr>
          <p:cNvSpPr/>
          <p:nvPr/>
        </p:nvSpPr>
        <p:spPr>
          <a:xfrm>
            <a:off x="9406278" y="3226345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D273F154-E60C-FC99-61AB-BE82662C3AA2}"/>
              </a:ext>
            </a:extLst>
          </p:cNvPr>
          <p:cNvSpPr/>
          <p:nvPr/>
        </p:nvSpPr>
        <p:spPr>
          <a:xfrm>
            <a:off x="1331654" y="3787114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5785429F-EE2C-7D0D-F6AB-16203D76416A}"/>
              </a:ext>
            </a:extLst>
          </p:cNvPr>
          <p:cNvSpPr/>
          <p:nvPr/>
        </p:nvSpPr>
        <p:spPr>
          <a:xfrm>
            <a:off x="3350084" y="3787114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273C2C69-2ADC-A456-19BB-02AB4800592A}"/>
              </a:ext>
            </a:extLst>
          </p:cNvPr>
          <p:cNvSpPr/>
          <p:nvPr/>
        </p:nvSpPr>
        <p:spPr>
          <a:xfrm>
            <a:off x="5358534" y="3771901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5EEC0860-223B-50BD-C702-64E52E7FA908}"/>
              </a:ext>
            </a:extLst>
          </p:cNvPr>
          <p:cNvSpPr/>
          <p:nvPr/>
        </p:nvSpPr>
        <p:spPr>
          <a:xfrm>
            <a:off x="7403805" y="3787114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3E742520-9ED6-CE3B-7C7E-DEE6E09ADB43}"/>
              </a:ext>
            </a:extLst>
          </p:cNvPr>
          <p:cNvSpPr/>
          <p:nvPr/>
        </p:nvSpPr>
        <p:spPr>
          <a:xfrm>
            <a:off x="9406278" y="3787114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547479E0-8794-3848-4186-72773352AC72}"/>
              </a:ext>
            </a:extLst>
          </p:cNvPr>
          <p:cNvSpPr/>
          <p:nvPr/>
        </p:nvSpPr>
        <p:spPr>
          <a:xfrm>
            <a:off x="1331654" y="434788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38A4EFCA-5403-4AF4-485C-7BF570AB0ACE}"/>
              </a:ext>
            </a:extLst>
          </p:cNvPr>
          <p:cNvSpPr/>
          <p:nvPr/>
        </p:nvSpPr>
        <p:spPr>
          <a:xfrm>
            <a:off x="3350084" y="434788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08742AE6-F894-2E8F-CEC3-1B719E007756}"/>
              </a:ext>
            </a:extLst>
          </p:cNvPr>
          <p:cNvSpPr/>
          <p:nvPr/>
        </p:nvSpPr>
        <p:spPr>
          <a:xfrm>
            <a:off x="5358534" y="434573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52941A67-D7EE-DF43-8C24-D3F5458FA66A}"/>
              </a:ext>
            </a:extLst>
          </p:cNvPr>
          <p:cNvSpPr/>
          <p:nvPr/>
        </p:nvSpPr>
        <p:spPr>
          <a:xfrm>
            <a:off x="7403805" y="434788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31F77D93-5CC7-12A3-CA85-BA54533520A3}"/>
              </a:ext>
            </a:extLst>
          </p:cNvPr>
          <p:cNvSpPr/>
          <p:nvPr/>
        </p:nvSpPr>
        <p:spPr>
          <a:xfrm>
            <a:off x="9406278" y="434788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08B099BE-6565-33A4-972F-BF28B6D98109}"/>
              </a:ext>
            </a:extLst>
          </p:cNvPr>
          <p:cNvSpPr/>
          <p:nvPr/>
        </p:nvSpPr>
        <p:spPr>
          <a:xfrm>
            <a:off x="1331654" y="490865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B6FEFA55-BB99-4946-58BB-0BC2B6EA4BAA}"/>
              </a:ext>
            </a:extLst>
          </p:cNvPr>
          <p:cNvSpPr/>
          <p:nvPr/>
        </p:nvSpPr>
        <p:spPr>
          <a:xfrm>
            <a:off x="3350084" y="490865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A3402036-3510-823A-8572-EE0E3F138514}"/>
              </a:ext>
            </a:extLst>
          </p:cNvPr>
          <p:cNvSpPr/>
          <p:nvPr/>
        </p:nvSpPr>
        <p:spPr>
          <a:xfrm>
            <a:off x="5358534" y="490865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ABB74B9B-0499-E524-287A-516AA0238E0E}"/>
              </a:ext>
            </a:extLst>
          </p:cNvPr>
          <p:cNvSpPr/>
          <p:nvPr/>
        </p:nvSpPr>
        <p:spPr>
          <a:xfrm>
            <a:off x="7403805" y="490865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1E08E9FC-9948-6DCF-9025-042A3C4B4407}"/>
              </a:ext>
            </a:extLst>
          </p:cNvPr>
          <p:cNvSpPr/>
          <p:nvPr/>
        </p:nvSpPr>
        <p:spPr>
          <a:xfrm>
            <a:off x="9406278" y="4908653"/>
            <a:ext cx="1424650" cy="317500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具体内容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049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C67B535-D836-8949-C2E9-C13C5F4FDA07}"/>
              </a:ext>
            </a:extLst>
          </p:cNvPr>
          <p:cNvSpPr txBox="1"/>
          <p:nvPr/>
        </p:nvSpPr>
        <p:spPr>
          <a:xfrm>
            <a:off x="0" y="920295"/>
            <a:ext cx="121919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ln>
                  <a:gradFill flip="none" rotWithShape="1">
                    <a:gsLst>
                      <a:gs pos="43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+mj-lt"/>
              </a:rPr>
              <a:t>PRAT04</a:t>
            </a:r>
            <a:endParaRPr lang="zh-CN" altLang="en-US" sz="11500" i="1" dirty="0">
              <a:ln>
                <a:gradFill flip="none" rotWithShape="1">
                  <a:gsLst>
                    <a:gs pos="43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+mj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4D52F33-57DE-F3E4-DC28-2A75C6DD2C46}"/>
              </a:ext>
            </a:extLst>
          </p:cNvPr>
          <p:cNvSpPr txBox="1"/>
          <p:nvPr/>
        </p:nvSpPr>
        <p:spPr>
          <a:xfrm>
            <a:off x="1" y="4039984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ln>
                  <a:gradFill flip="none" rotWithShape="1">
                    <a:gsLst>
                      <a:gs pos="43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lt"/>
              </a:rPr>
              <a:t>PRAT04</a:t>
            </a:r>
            <a:endParaRPr lang="zh-CN" altLang="en-US" sz="11500" i="1" dirty="0">
              <a:ln>
                <a:gradFill flip="none" rotWithShape="1">
                  <a:gsLst>
                    <a:gs pos="43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+mj-lt"/>
            </a:endParaRPr>
          </a:p>
        </p:txBody>
      </p:sp>
      <p:sp>
        <p:nvSpPr>
          <p:cNvPr id="37" name="梯形 36">
            <a:extLst>
              <a:ext uri="{FF2B5EF4-FFF2-40B4-BE49-F238E27FC236}">
                <a16:creationId xmlns:a16="http://schemas.microsoft.com/office/drawing/2014/main" id="{AABD4F96-5B9A-E3CD-0D0C-627B15EB3AFF}"/>
              </a:ext>
            </a:extLst>
          </p:cNvPr>
          <p:cNvSpPr/>
          <p:nvPr/>
        </p:nvSpPr>
        <p:spPr>
          <a:xfrm>
            <a:off x="1900238" y="4057650"/>
            <a:ext cx="8391525" cy="586741"/>
          </a:xfrm>
          <a:prstGeom prst="trapezoid">
            <a:avLst>
              <a:gd name="adj" fmla="val 201956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alpha val="0"/>
                </a:schemeClr>
              </a:gs>
            </a:gsLst>
            <a:lin ang="16200000" scaled="0"/>
          </a:gradFill>
          <a:ln w="19050">
            <a:gradFill>
              <a:gsLst>
                <a:gs pos="38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3AD8825-A17B-9F4A-0690-DECABDB284D7}"/>
              </a:ext>
            </a:extLst>
          </p:cNvPr>
          <p:cNvSpPr txBox="1"/>
          <p:nvPr/>
        </p:nvSpPr>
        <p:spPr>
          <a:xfrm>
            <a:off x="609600" y="2751892"/>
            <a:ext cx="1097280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在此输入过渡标题四</a:t>
            </a: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B3785FCF-0CEE-E931-302C-A212A38E5520}"/>
              </a:ext>
            </a:extLst>
          </p:cNvPr>
          <p:cNvSpPr/>
          <p:nvPr/>
        </p:nvSpPr>
        <p:spPr>
          <a:xfrm flipV="1">
            <a:off x="1900238" y="2213610"/>
            <a:ext cx="8391525" cy="586741"/>
          </a:xfrm>
          <a:prstGeom prst="trapezoid">
            <a:avLst>
              <a:gd name="adj" fmla="val 201956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alpha val="0"/>
                </a:schemeClr>
              </a:gs>
            </a:gsLst>
            <a:lin ang="16200000" scaled="0"/>
          </a:gradFill>
          <a:ln w="19050">
            <a:gradFill>
              <a:gsLst>
                <a:gs pos="38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535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6214721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CA1D8C-E8BA-DDF8-DBF6-ACA7906817AE}"/>
              </a:ext>
            </a:extLst>
          </p:cNvPr>
          <p:cNvSpPr txBox="1"/>
          <p:nvPr/>
        </p:nvSpPr>
        <p:spPr>
          <a:xfrm>
            <a:off x="605790" y="309288"/>
            <a:ext cx="1097661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17F3622-5FA7-B487-2757-11517B1D43C7}"/>
              </a:ext>
            </a:extLst>
          </p:cNvPr>
          <p:cNvSpPr/>
          <p:nvPr/>
        </p:nvSpPr>
        <p:spPr>
          <a:xfrm>
            <a:off x="607467" y="1155700"/>
            <a:ext cx="8079333" cy="4853289"/>
          </a:xfrm>
          <a:prstGeom prst="roundRect">
            <a:avLst>
              <a:gd name="adj" fmla="val 2823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9B83A9-AE55-42E2-1A20-AB49D165263F}"/>
              </a:ext>
            </a:extLst>
          </p:cNvPr>
          <p:cNvSpPr txBox="1"/>
          <p:nvPr/>
        </p:nvSpPr>
        <p:spPr>
          <a:xfrm>
            <a:off x="8557193" y="4415607"/>
            <a:ext cx="2547376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</a:rPr>
              <a:t>在此处输入标题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DD254E-3826-0CAA-C348-F39F3482F4EC}"/>
              </a:ext>
            </a:extLst>
          </p:cNvPr>
          <p:cNvSpPr txBox="1"/>
          <p:nvPr/>
        </p:nvSpPr>
        <p:spPr>
          <a:xfrm>
            <a:off x="8275131" y="4871826"/>
            <a:ext cx="3111500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gradFill flip="none"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708B2D1-6823-C150-9E04-96903FBE87A3}"/>
              </a:ext>
            </a:extLst>
          </p:cNvPr>
          <p:cNvSpPr/>
          <p:nvPr/>
        </p:nvSpPr>
        <p:spPr>
          <a:xfrm>
            <a:off x="8266584" y="1028700"/>
            <a:ext cx="3315733" cy="5143499"/>
          </a:xfrm>
          <a:prstGeom prst="roundRect">
            <a:avLst>
              <a:gd name="adj" fmla="val 5699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FABF74-2388-A287-CC6A-04510856B4D1}"/>
              </a:ext>
            </a:extLst>
          </p:cNvPr>
          <p:cNvSpPr txBox="1"/>
          <p:nvPr/>
        </p:nvSpPr>
        <p:spPr>
          <a:xfrm>
            <a:off x="8404737" y="1450326"/>
            <a:ext cx="298189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在此处输入结论一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11A2ED-5DE6-9AD4-3397-9D5C768EFF0B}"/>
              </a:ext>
            </a:extLst>
          </p:cNvPr>
          <p:cNvSpPr txBox="1"/>
          <p:nvPr/>
        </p:nvSpPr>
        <p:spPr>
          <a:xfrm>
            <a:off x="8404737" y="1947686"/>
            <a:ext cx="2981893" cy="1397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C2E07D3-D36E-292B-60A5-4C17CF59005C}"/>
              </a:ext>
            </a:extLst>
          </p:cNvPr>
          <p:cNvSpPr txBox="1"/>
          <p:nvPr/>
        </p:nvSpPr>
        <p:spPr>
          <a:xfrm>
            <a:off x="8404738" y="4026990"/>
            <a:ext cx="298189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在此处输入结论二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464002D-EFA6-9A3F-917C-C4703382EB3B}"/>
              </a:ext>
            </a:extLst>
          </p:cNvPr>
          <p:cNvSpPr txBox="1"/>
          <p:nvPr/>
        </p:nvSpPr>
        <p:spPr>
          <a:xfrm>
            <a:off x="8404738" y="4524350"/>
            <a:ext cx="2981892" cy="1397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8C35035-E731-A20B-F99B-661C3DE80735}"/>
              </a:ext>
            </a:extLst>
          </p:cNvPr>
          <p:cNvSpPr txBox="1"/>
          <p:nvPr/>
        </p:nvSpPr>
        <p:spPr>
          <a:xfrm>
            <a:off x="3136743" y="1264403"/>
            <a:ext cx="287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</a:rPr>
              <a:t>在此输入表格标题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722851CB-CDB2-FF30-378E-63B83969CFCE}"/>
              </a:ext>
            </a:extLst>
          </p:cNvPr>
          <p:cNvGraphicFramePr/>
          <p:nvPr/>
        </p:nvGraphicFramePr>
        <p:xfrm>
          <a:off x="1362547" y="1834770"/>
          <a:ext cx="6454456" cy="4121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5A5FC278-000F-6EB5-3194-A6CE24A40048}"/>
              </a:ext>
            </a:extLst>
          </p:cNvPr>
          <p:cNvGrpSpPr/>
          <p:nvPr/>
        </p:nvGrpSpPr>
        <p:grpSpPr>
          <a:xfrm>
            <a:off x="3348939" y="1875948"/>
            <a:ext cx="1401533" cy="307777"/>
            <a:chOff x="4675632" y="2033838"/>
            <a:chExt cx="1401533" cy="307777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7F8542E4-E59B-01C9-92E1-E50AF26EC160}"/>
                </a:ext>
              </a:extLst>
            </p:cNvPr>
            <p:cNvCxnSpPr/>
            <p:nvPr/>
          </p:nvCxnSpPr>
          <p:spPr>
            <a:xfrm>
              <a:off x="4675632" y="2187726"/>
              <a:ext cx="208788" cy="0"/>
            </a:xfrm>
            <a:prstGeom prst="line">
              <a:avLst/>
            </a:prstGeom>
            <a:ln w="2857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F35198A-B7E0-CA8A-990F-E2810ECCE1A5}"/>
                </a:ext>
              </a:extLst>
            </p:cNvPr>
            <p:cNvSpPr txBox="1"/>
            <p:nvPr/>
          </p:nvSpPr>
          <p:spPr>
            <a:xfrm>
              <a:off x="4888371" y="2033838"/>
              <a:ext cx="1188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E3F825-F3D3-B1FB-E17F-9C5840955059}"/>
              </a:ext>
            </a:extLst>
          </p:cNvPr>
          <p:cNvGrpSpPr/>
          <p:nvPr/>
        </p:nvGrpSpPr>
        <p:grpSpPr>
          <a:xfrm>
            <a:off x="5013147" y="1875948"/>
            <a:ext cx="1401533" cy="307777"/>
            <a:chOff x="4675632" y="2033838"/>
            <a:chExt cx="1401533" cy="307777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8A385CD-86A8-3C72-9BAB-FAA34CE20261}"/>
                </a:ext>
              </a:extLst>
            </p:cNvPr>
            <p:cNvCxnSpPr/>
            <p:nvPr/>
          </p:nvCxnSpPr>
          <p:spPr>
            <a:xfrm>
              <a:off x="4675632" y="2187726"/>
              <a:ext cx="208788" cy="0"/>
            </a:xfrm>
            <a:prstGeom prst="line">
              <a:avLst/>
            </a:prstGeom>
            <a:ln w="285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C6EFC28-D689-E50C-A53C-866F30C7EEEF}"/>
                </a:ext>
              </a:extLst>
            </p:cNvPr>
            <p:cNvSpPr txBox="1"/>
            <p:nvPr/>
          </p:nvSpPr>
          <p:spPr>
            <a:xfrm>
              <a:off x="4888371" y="2033838"/>
              <a:ext cx="1188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关键词</a:t>
              </a: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600BF2C-8CEA-8921-0AAB-3FCD8C2AB5C0}"/>
              </a:ext>
            </a:extLst>
          </p:cNvPr>
          <p:cNvCxnSpPr/>
          <p:nvPr/>
        </p:nvCxnSpPr>
        <p:spPr>
          <a:xfrm>
            <a:off x="8557193" y="3594100"/>
            <a:ext cx="27470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440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59" name="文本框 658">
            <a:extLst>
              <a:ext uri="{FF2B5EF4-FFF2-40B4-BE49-F238E27FC236}">
                <a16:creationId xmlns:a16="http://schemas.microsoft.com/office/drawing/2014/main" id="{5E83D321-7A7F-E8B8-D2B3-93B0C57B1F51}"/>
              </a:ext>
            </a:extLst>
          </p:cNvPr>
          <p:cNvSpPr txBox="1"/>
          <p:nvPr/>
        </p:nvSpPr>
        <p:spPr>
          <a:xfrm>
            <a:off x="1218062" y="1566963"/>
            <a:ext cx="9755877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6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THANKS</a:t>
            </a:r>
            <a:endParaRPr lang="zh-CN" altLang="en-US" sz="16600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25000"/>
                      <a:lumOff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663" name="直接连接符 662">
            <a:extLst>
              <a:ext uri="{FF2B5EF4-FFF2-40B4-BE49-F238E27FC236}">
                <a16:creationId xmlns:a16="http://schemas.microsoft.com/office/drawing/2014/main" id="{75EA1158-4DC9-942C-6B31-40765D069220}"/>
              </a:ext>
            </a:extLst>
          </p:cNvPr>
          <p:cNvCxnSpPr>
            <a:cxnSpLocks/>
          </p:cNvCxnSpPr>
          <p:nvPr/>
        </p:nvCxnSpPr>
        <p:spPr>
          <a:xfrm>
            <a:off x="5197366" y="4509298"/>
            <a:ext cx="17972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" name="文本框 664">
            <a:extLst>
              <a:ext uri="{FF2B5EF4-FFF2-40B4-BE49-F238E27FC236}">
                <a16:creationId xmlns:a16="http://schemas.microsoft.com/office/drawing/2014/main" id="{8F416A7A-DCF8-42A1-0378-1CC433D33F5C}"/>
              </a:ext>
            </a:extLst>
          </p:cNvPr>
          <p:cNvSpPr txBox="1"/>
          <p:nvPr/>
        </p:nvSpPr>
        <p:spPr>
          <a:xfrm>
            <a:off x="2710458" y="4921705"/>
            <a:ext cx="67710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n-ea"/>
              </a:rPr>
              <a:t>宝藏彬少首席设计师 </a:t>
            </a:r>
            <a:r>
              <a:rPr lang="en-US" altLang="zh-CN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n-ea"/>
              </a:rPr>
              <a:t>| </a:t>
            </a: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n-ea"/>
              </a:rPr>
              <a:t>彬少</a:t>
            </a:r>
          </a:p>
        </p:txBody>
      </p:sp>
    </p:spTree>
    <p:extLst>
      <p:ext uri="{BB962C8B-B14F-4D97-AF65-F5344CB8AC3E}">
        <p14:creationId xmlns:p14="http://schemas.microsoft.com/office/powerpoint/2010/main" val="238363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9C70F1CE-1A60-D4CF-BCF3-8A377EC0C7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5" y="691585"/>
            <a:ext cx="1821909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28596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78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宝藏彬少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369576" y="853748"/>
            <a:ext cx="2559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baozangbinshao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5663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不时更新设计路上的宝藏，等你来挖掘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566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公众号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【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宝藏彬少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】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，等你来关注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5663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微信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【BZBS1206】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，欢迎来交流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设计者公众号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1A226F4-7978-5B4D-3C91-C86200870CF8}"/>
              </a:ext>
            </a:extLst>
          </p:cNvPr>
          <p:cNvSpPr/>
          <p:nvPr/>
        </p:nvSpPr>
        <p:spPr>
          <a:xfrm>
            <a:off x="695325" y="5110052"/>
            <a:ext cx="391325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彬少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C7601BD-D4F3-252A-6464-0200E6E52B1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91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5283D4EA-4701-3697-A3BE-4FF470433330}"/>
              </a:ext>
            </a:extLst>
          </p:cNvPr>
          <p:cNvSpPr txBox="1"/>
          <p:nvPr/>
        </p:nvSpPr>
        <p:spPr>
          <a:xfrm>
            <a:off x="3207389" y="78091"/>
            <a:ext cx="5777223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8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Roboto Black" panose="02000000000000000000" pitchFamily="2" charset="0"/>
                <a:ea typeface="Roboto Black" panose="02000000000000000000" pitchFamily="2" charset="0"/>
                <a:cs typeface="Roboto" panose="02000000000000000000" pitchFamily="2" charset="0"/>
              </a:rPr>
              <a:t>CONTENTS</a:t>
            </a:r>
            <a:endParaRPr lang="zh-CN" altLang="en-US" sz="8800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25000"/>
                      <a:lumOff val="75000"/>
                    </a:schemeClr>
                  </a:gs>
                </a:gsLst>
                <a:lin ang="2700000" scaled="1"/>
                <a:tileRect/>
              </a:gradFill>
              <a:latin typeface="Roboto Black" panose="02000000000000000000" pitchFamily="2" charset="0"/>
              <a:ea typeface="+mj-ea"/>
              <a:cs typeface="Roboto" panose="02000000000000000000" pitchFamily="2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DEB7419-0A3D-2B2B-D148-31E7D6A2428C}"/>
              </a:ext>
            </a:extLst>
          </p:cNvPr>
          <p:cNvSpPr/>
          <p:nvPr/>
        </p:nvSpPr>
        <p:spPr>
          <a:xfrm>
            <a:off x="609600" y="1593850"/>
            <a:ext cx="2505075" cy="4438650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F3EF1D-A1FD-1CF1-4F23-67CABA696BA2}"/>
              </a:ext>
            </a:extLst>
          </p:cNvPr>
          <p:cNvSpPr/>
          <p:nvPr/>
        </p:nvSpPr>
        <p:spPr>
          <a:xfrm>
            <a:off x="3432175" y="1593850"/>
            <a:ext cx="2505075" cy="4438650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292BFC9-E180-65B3-AF88-AE7D11A092DD}"/>
              </a:ext>
            </a:extLst>
          </p:cNvPr>
          <p:cNvSpPr/>
          <p:nvPr/>
        </p:nvSpPr>
        <p:spPr>
          <a:xfrm>
            <a:off x="6254750" y="1593850"/>
            <a:ext cx="2505075" cy="4438650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A876B94-2DED-4654-ED87-4658B8FA350D}"/>
              </a:ext>
            </a:extLst>
          </p:cNvPr>
          <p:cNvSpPr/>
          <p:nvPr/>
        </p:nvSpPr>
        <p:spPr>
          <a:xfrm>
            <a:off x="9077325" y="1593850"/>
            <a:ext cx="2505075" cy="4438650"/>
          </a:xfrm>
          <a:prstGeom prst="roundRect">
            <a:avLst/>
          </a:prstGeom>
          <a:solidFill>
            <a:schemeClr val="accent1">
              <a:alpha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EE0CB84-3EC6-DB9F-DAA9-C6CB01E1EA5B}"/>
              </a:ext>
            </a:extLst>
          </p:cNvPr>
          <p:cNvSpPr txBox="1"/>
          <p:nvPr/>
        </p:nvSpPr>
        <p:spPr>
          <a:xfrm>
            <a:off x="597484" y="4589552"/>
            <a:ext cx="25050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gradFill flip="none" rotWithShape="1">
                  <a:gsLst>
                    <a:gs pos="100000">
                      <a:schemeClr val="accent2">
                        <a:lumMod val="50000"/>
                        <a:lumOff val="50000"/>
                      </a:schemeClr>
                    </a:gs>
                    <a:gs pos="52000">
                      <a:srgbClr val="FFEEDD">
                        <a:alpha val="20000"/>
                      </a:srgbClr>
                    </a:gs>
                    <a:gs pos="26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01</a:t>
            </a:r>
            <a:endParaRPr lang="zh-CN" altLang="en-US" sz="11500" i="1" dirty="0">
              <a:gradFill flip="none" rotWithShape="1">
                <a:gsLst>
                  <a:gs pos="100000">
                    <a:schemeClr val="accent2">
                      <a:lumMod val="50000"/>
                      <a:lumOff val="50000"/>
                    </a:schemeClr>
                  </a:gs>
                  <a:gs pos="52000">
                    <a:srgbClr val="FFEEDD">
                      <a:alpha val="20000"/>
                    </a:srgbClr>
                  </a:gs>
                  <a:gs pos="26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atin typeface="+mj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C24BA50-1A5F-557B-A14C-598B6D0739EA}"/>
              </a:ext>
            </a:extLst>
          </p:cNvPr>
          <p:cNvSpPr txBox="1"/>
          <p:nvPr/>
        </p:nvSpPr>
        <p:spPr>
          <a:xfrm>
            <a:off x="6242634" y="4589552"/>
            <a:ext cx="25050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 i="1">
                <a:gradFill flip="none" rotWithShape="1">
                  <a:gsLst>
                    <a:gs pos="100000">
                      <a:schemeClr val="accent2"/>
                    </a:gs>
                    <a:gs pos="23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100000">
                      <a:schemeClr val="accent2">
                        <a:lumMod val="50000"/>
                        <a:lumOff val="50000"/>
                      </a:schemeClr>
                    </a:gs>
                    <a:gs pos="52000">
                      <a:srgbClr val="FFEEDD">
                        <a:alpha val="20000"/>
                      </a:srgbClr>
                    </a:gs>
                    <a:gs pos="26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</a:rPr>
              <a:t>03</a:t>
            </a:r>
            <a:endParaRPr lang="zh-CN" altLang="en-US" dirty="0">
              <a:gradFill flip="none" rotWithShape="1">
                <a:gsLst>
                  <a:gs pos="100000">
                    <a:schemeClr val="accent2">
                      <a:lumMod val="50000"/>
                      <a:lumOff val="50000"/>
                    </a:schemeClr>
                  </a:gs>
                  <a:gs pos="52000">
                    <a:srgbClr val="FFEEDD">
                      <a:alpha val="20000"/>
                    </a:srgbClr>
                  </a:gs>
                  <a:gs pos="26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86FCE6C-F9E9-5355-9738-E9D61DD6323D}"/>
              </a:ext>
            </a:extLst>
          </p:cNvPr>
          <p:cNvSpPr txBox="1"/>
          <p:nvPr/>
        </p:nvSpPr>
        <p:spPr>
          <a:xfrm>
            <a:off x="3420059" y="4589552"/>
            <a:ext cx="25050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 i="1">
                <a:gradFill flip="none" rotWithShape="1">
                  <a:gsLst>
                    <a:gs pos="100000">
                      <a:schemeClr val="accent2"/>
                    </a:gs>
                    <a:gs pos="23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100000">
                      <a:schemeClr val="accent2">
                        <a:lumMod val="50000"/>
                        <a:lumOff val="50000"/>
                      </a:schemeClr>
                    </a:gs>
                    <a:gs pos="52000">
                      <a:srgbClr val="FFEEDD">
                        <a:alpha val="20000"/>
                      </a:srgbClr>
                    </a:gs>
                    <a:gs pos="26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</a:rPr>
              <a:t>02</a:t>
            </a:r>
            <a:endParaRPr lang="zh-CN" altLang="en-US" dirty="0">
              <a:gradFill flip="none" rotWithShape="1">
                <a:gsLst>
                  <a:gs pos="100000">
                    <a:schemeClr val="accent2">
                      <a:lumMod val="50000"/>
                      <a:lumOff val="50000"/>
                    </a:schemeClr>
                  </a:gs>
                  <a:gs pos="52000">
                    <a:srgbClr val="FFEEDD">
                      <a:alpha val="20000"/>
                    </a:srgbClr>
                  </a:gs>
                  <a:gs pos="26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AC33DA6-4494-EC49-D1ED-6E8B2E54AC59}"/>
              </a:ext>
            </a:extLst>
          </p:cNvPr>
          <p:cNvSpPr txBox="1"/>
          <p:nvPr/>
        </p:nvSpPr>
        <p:spPr>
          <a:xfrm>
            <a:off x="9065210" y="4589552"/>
            <a:ext cx="25050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 i="1">
                <a:gradFill flip="none" rotWithShape="1">
                  <a:gsLst>
                    <a:gs pos="100000">
                      <a:schemeClr val="accent2"/>
                    </a:gs>
                    <a:gs pos="23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100000">
                      <a:schemeClr val="accent2">
                        <a:lumMod val="50000"/>
                        <a:lumOff val="50000"/>
                      </a:schemeClr>
                    </a:gs>
                    <a:gs pos="52000">
                      <a:srgbClr val="FFEEDD">
                        <a:alpha val="20000"/>
                      </a:srgbClr>
                    </a:gs>
                    <a:gs pos="26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</a:rPr>
              <a:t>04</a:t>
            </a:r>
            <a:endParaRPr lang="zh-CN" altLang="en-US" dirty="0">
              <a:gradFill flip="none" rotWithShape="1">
                <a:gsLst>
                  <a:gs pos="100000">
                    <a:schemeClr val="accent2">
                      <a:lumMod val="50000"/>
                      <a:lumOff val="50000"/>
                    </a:schemeClr>
                  </a:gs>
                  <a:gs pos="52000">
                    <a:srgbClr val="FFEEDD">
                      <a:alpha val="20000"/>
                    </a:srgbClr>
                  </a:gs>
                  <a:gs pos="26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414CAF2-43FD-27C2-0460-24428B91FFFE}"/>
              </a:ext>
            </a:extLst>
          </p:cNvPr>
          <p:cNvSpPr txBox="1"/>
          <p:nvPr/>
        </p:nvSpPr>
        <p:spPr>
          <a:xfrm>
            <a:off x="609599" y="2405240"/>
            <a:ext cx="2505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在此输入目录标题一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EBF2E81-279C-C223-07DE-631BE6C7EA7A}"/>
              </a:ext>
            </a:extLst>
          </p:cNvPr>
          <p:cNvSpPr txBox="1"/>
          <p:nvPr/>
        </p:nvSpPr>
        <p:spPr>
          <a:xfrm>
            <a:off x="6254750" y="2405240"/>
            <a:ext cx="2505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在此输入目录标题三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0A71A0C-25E9-85A4-40A3-DC94B73732E1}"/>
              </a:ext>
            </a:extLst>
          </p:cNvPr>
          <p:cNvSpPr txBox="1"/>
          <p:nvPr/>
        </p:nvSpPr>
        <p:spPr>
          <a:xfrm>
            <a:off x="3432175" y="2405240"/>
            <a:ext cx="2505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在此输入目录标题二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010B340-93CB-B3C9-55AC-1E87E8BC9165}"/>
              </a:ext>
            </a:extLst>
          </p:cNvPr>
          <p:cNvSpPr txBox="1"/>
          <p:nvPr/>
        </p:nvSpPr>
        <p:spPr>
          <a:xfrm>
            <a:off x="9089440" y="2405240"/>
            <a:ext cx="2505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在此输入目录标题四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9C22C2B-9058-9006-2DE9-493A43C2DC2D}"/>
              </a:ext>
            </a:extLst>
          </p:cNvPr>
          <p:cNvCxnSpPr>
            <a:cxnSpLocks/>
          </p:cNvCxnSpPr>
          <p:nvPr/>
        </p:nvCxnSpPr>
        <p:spPr>
          <a:xfrm>
            <a:off x="9811702" y="3813175"/>
            <a:ext cx="10363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ABF67B42-49A8-4BF9-06CC-1C85A5A4A706}"/>
              </a:ext>
            </a:extLst>
          </p:cNvPr>
          <p:cNvCxnSpPr>
            <a:cxnSpLocks/>
          </p:cNvCxnSpPr>
          <p:nvPr/>
        </p:nvCxnSpPr>
        <p:spPr>
          <a:xfrm>
            <a:off x="6989127" y="3813175"/>
            <a:ext cx="10363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6E3A19EF-BC9E-A13D-B0E9-0B950AE2462D}"/>
              </a:ext>
            </a:extLst>
          </p:cNvPr>
          <p:cNvCxnSpPr>
            <a:cxnSpLocks/>
          </p:cNvCxnSpPr>
          <p:nvPr/>
        </p:nvCxnSpPr>
        <p:spPr>
          <a:xfrm>
            <a:off x="4166552" y="3813175"/>
            <a:ext cx="10363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C96AD1A5-B897-49F4-3DE1-FBA0F8425AB6}"/>
              </a:ext>
            </a:extLst>
          </p:cNvPr>
          <p:cNvCxnSpPr>
            <a:cxnSpLocks/>
          </p:cNvCxnSpPr>
          <p:nvPr/>
        </p:nvCxnSpPr>
        <p:spPr>
          <a:xfrm>
            <a:off x="1343977" y="3813175"/>
            <a:ext cx="10363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4025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C67B535-D836-8949-C2E9-C13C5F4FDA07}"/>
              </a:ext>
            </a:extLst>
          </p:cNvPr>
          <p:cNvSpPr txBox="1"/>
          <p:nvPr/>
        </p:nvSpPr>
        <p:spPr>
          <a:xfrm>
            <a:off x="0" y="920295"/>
            <a:ext cx="121919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ln>
                  <a:gradFill flip="none" rotWithShape="1">
                    <a:gsLst>
                      <a:gs pos="43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+mj-lt"/>
              </a:rPr>
              <a:t>PRAT01</a:t>
            </a:r>
            <a:endParaRPr lang="zh-CN" altLang="en-US" sz="11500" i="1" dirty="0">
              <a:ln>
                <a:gradFill flip="none" rotWithShape="1">
                  <a:gsLst>
                    <a:gs pos="43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+mj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4D52F33-57DE-F3E4-DC28-2A75C6DD2C46}"/>
              </a:ext>
            </a:extLst>
          </p:cNvPr>
          <p:cNvSpPr txBox="1"/>
          <p:nvPr/>
        </p:nvSpPr>
        <p:spPr>
          <a:xfrm>
            <a:off x="1" y="4039984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ln>
                  <a:gradFill flip="none" rotWithShape="1">
                    <a:gsLst>
                      <a:gs pos="43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lt"/>
              </a:rPr>
              <a:t>PRAT01</a:t>
            </a:r>
            <a:endParaRPr lang="zh-CN" altLang="en-US" sz="11500" i="1" dirty="0">
              <a:ln>
                <a:gradFill flip="none" rotWithShape="1">
                  <a:gsLst>
                    <a:gs pos="43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+mj-lt"/>
            </a:endParaRPr>
          </a:p>
        </p:txBody>
      </p:sp>
      <p:sp>
        <p:nvSpPr>
          <p:cNvPr id="37" name="梯形 36">
            <a:extLst>
              <a:ext uri="{FF2B5EF4-FFF2-40B4-BE49-F238E27FC236}">
                <a16:creationId xmlns:a16="http://schemas.microsoft.com/office/drawing/2014/main" id="{AABD4F96-5B9A-E3CD-0D0C-627B15EB3AFF}"/>
              </a:ext>
            </a:extLst>
          </p:cNvPr>
          <p:cNvSpPr/>
          <p:nvPr/>
        </p:nvSpPr>
        <p:spPr>
          <a:xfrm>
            <a:off x="1900238" y="4057650"/>
            <a:ext cx="8391525" cy="586741"/>
          </a:xfrm>
          <a:prstGeom prst="trapezoid">
            <a:avLst>
              <a:gd name="adj" fmla="val 201956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alpha val="0"/>
                </a:schemeClr>
              </a:gs>
            </a:gsLst>
            <a:lin ang="16200000" scaled="0"/>
          </a:gradFill>
          <a:ln w="19050">
            <a:gradFill>
              <a:gsLst>
                <a:gs pos="38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3AD8825-A17B-9F4A-0690-DECABDB284D7}"/>
              </a:ext>
            </a:extLst>
          </p:cNvPr>
          <p:cNvSpPr txBox="1"/>
          <p:nvPr/>
        </p:nvSpPr>
        <p:spPr>
          <a:xfrm>
            <a:off x="609600" y="2751892"/>
            <a:ext cx="1097280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在此输入过渡标题一</a:t>
            </a: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B3785FCF-0CEE-E931-302C-A212A38E5520}"/>
              </a:ext>
            </a:extLst>
          </p:cNvPr>
          <p:cNvSpPr/>
          <p:nvPr/>
        </p:nvSpPr>
        <p:spPr>
          <a:xfrm flipV="1">
            <a:off x="1900238" y="2213610"/>
            <a:ext cx="8391525" cy="586741"/>
          </a:xfrm>
          <a:prstGeom prst="trapezoid">
            <a:avLst>
              <a:gd name="adj" fmla="val 201956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alpha val="0"/>
                </a:schemeClr>
              </a:gs>
            </a:gsLst>
            <a:lin ang="16200000" scaled="0"/>
          </a:gradFill>
          <a:ln w="19050">
            <a:gradFill>
              <a:gsLst>
                <a:gs pos="38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479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6214721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CA1D8C-E8BA-DDF8-DBF6-ACA7906817AE}"/>
              </a:ext>
            </a:extLst>
          </p:cNvPr>
          <p:cNvSpPr txBox="1"/>
          <p:nvPr/>
        </p:nvSpPr>
        <p:spPr>
          <a:xfrm>
            <a:off x="605790" y="309288"/>
            <a:ext cx="1097661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sp>
        <p:nvSpPr>
          <p:cNvPr id="5" name="图形">
            <a:extLst>
              <a:ext uri="{FF2B5EF4-FFF2-40B4-BE49-F238E27FC236}">
                <a16:creationId xmlns:a16="http://schemas.microsoft.com/office/drawing/2014/main" id="{73B513D8-A8C8-07AC-7C24-7C9998E1728E}"/>
              </a:ext>
            </a:extLst>
          </p:cNvPr>
          <p:cNvSpPr/>
          <p:nvPr/>
        </p:nvSpPr>
        <p:spPr>
          <a:xfrm>
            <a:off x="987425" y="2878574"/>
            <a:ext cx="2863850" cy="2781935"/>
          </a:xfrm>
          <a:prstGeom prst="roundRect">
            <a:avLst>
              <a:gd name="adj" fmla="val 6528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字魂58号-创中黑" panose="00000500000000000000" charset="-122"/>
            </a:endParaRPr>
          </a:p>
        </p:txBody>
      </p:sp>
      <p:sp>
        <p:nvSpPr>
          <p:cNvPr id="6" name="图形">
            <a:extLst>
              <a:ext uri="{FF2B5EF4-FFF2-40B4-BE49-F238E27FC236}">
                <a16:creationId xmlns:a16="http://schemas.microsoft.com/office/drawing/2014/main" id="{051A9556-97B3-B60E-BF26-0C670D00F2D5}"/>
              </a:ext>
            </a:extLst>
          </p:cNvPr>
          <p:cNvSpPr txBox="1"/>
          <p:nvPr/>
        </p:nvSpPr>
        <p:spPr>
          <a:xfrm>
            <a:off x="1148715" y="4108569"/>
            <a:ext cx="2543810" cy="1397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11" name="图形">
            <a:extLst>
              <a:ext uri="{FF2B5EF4-FFF2-40B4-BE49-F238E27FC236}">
                <a16:creationId xmlns:a16="http://schemas.microsoft.com/office/drawing/2014/main" id="{AD2FCB0D-F45B-E839-0F2D-B656E1D37BD1}"/>
              </a:ext>
            </a:extLst>
          </p:cNvPr>
          <p:cNvSpPr/>
          <p:nvPr/>
        </p:nvSpPr>
        <p:spPr>
          <a:xfrm>
            <a:off x="4663441" y="2878573"/>
            <a:ext cx="2863850" cy="2781935"/>
          </a:xfrm>
          <a:prstGeom prst="roundRect">
            <a:avLst>
              <a:gd name="adj" fmla="val 6528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noProof="1"/>
          </a:p>
        </p:txBody>
      </p:sp>
      <p:sp>
        <p:nvSpPr>
          <p:cNvPr id="13" name="图形">
            <a:extLst>
              <a:ext uri="{FF2B5EF4-FFF2-40B4-BE49-F238E27FC236}">
                <a16:creationId xmlns:a16="http://schemas.microsoft.com/office/drawing/2014/main" id="{44A5C77F-E15D-684D-7F31-4780A4FE7EDA}"/>
              </a:ext>
            </a:extLst>
          </p:cNvPr>
          <p:cNvSpPr txBox="1"/>
          <p:nvPr/>
        </p:nvSpPr>
        <p:spPr>
          <a:xfrm>
            <a:off x="4808220" y="4108569"/>
            <a:ext cx="2576195" cy="1397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18" name="图形">
            <a:extLst>
              <a:ext uri="{FF2B5EF4-FFF2-40B4-BE49-F238E27FC236}">
                <a16:creationId xmlns:a16="http://schemas.microsoft.com/office/drawing/2014/main" id="{75BC47DF-2EE4-24DF-ADE1-B682CD16049A}"/>
              </a:ext>
            </a:extLst>
          </p:cNvPr>
          <p:cNvSpPr/>
          <p:nvPr/>
        </p:nvSpPr>
        <p:spPr>
          <a:xfrm>
            <a:off x="8340725" y="2878574"/>
            <a:ext cx="2863850" cy="2781935"/>
          </a:xfrm>
          <a:prstGeom prst="roundRect">
            <a:avLst>
              <a:gd name="adj" fmla="val 6528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noProof="1"/>
          </a:p>
        </p:txBody>
      </p:sp>
      <p:sp>
        <p:nvSpPr>
          <p:cNvPr id="19" name="图形">
            <a:extLst>
              <a:ext uri="{FF2B5EF4-FFF2-40B4-BE49-F238E27FC236}">
                <a16:creationId xmlns:a16="http://schemas.microsoft.com/office/drawing/2014/main" id="{9F730003-DD9E-F5C1-0192-C8D9841FE615}"/>
              </a:ext>
            </a:extLst>
          </p:cNvPr>
          <p:cNvSpPr txBox="1"/>
          <p:nvPr/>
        </p:nvSpPr>
        <p:spPr>
          <a:xfrm>
            <a:off x="8500110" y="4108569"/>
            <a:ext cx="2593975" cy="1397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2639750-DA3D-B547-19CD-EEC2FCEC49BB}"/>
              </a:ext>
            </a:extLst>
          </p:cNvPr>
          <p:cNvGrpSpPr/>
          <p:nvPr/>
        </p:nvGrpSpPr>
        <p:grpSpPr>
          <a:xfrm>
            <a:off x="1734820" y="1197492"/>
            <a:ext cx="8722995" cy="1370330"/>
            <a:chOff x="2731" y="2864"/>
            <a:chExt cx="13737" cy="2158"/>
          </a:xfrm>
        </p:grpSpPr>
        <p:sp>
          <p:nvSpPr>
            <p:cNvPr id="22" name="图形">
              <a:extLst>
                <a:ext uri="{FF2B5EF4-FFF2-40B4-BE49-F238E27FC236}">
                  <a16:creationId xmlns:a16="http://schemas.microsoft.com/office/drawing/2014/main" id="{0BFD97A2-CF31-B7F9-CB63-7F3C25814BE4}"/>
                </a:ext>
              </a:extLst>
            </p:cNvPr>
            <p:cNvSpPr/>
            <p:nvPr/>
          </p:nvSpPr>
          <p:spPr>
            <a:xfrm>
              <a:off x="2731" y="2864"/>
              <a:ext cx="2158" cy="215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4" name="图形">
              <a:extLst>
                <a:ext uri="{FF2B5EF4-FFF2-40B4-BE49-F238E27FC236}">
                  <a16:creationId xmlns:a16="http://schemas.microsoft.com/office/drawing/2014/main" id="{994A4FFA-CC63-440F-F6CD-4D529C033F9A}"/>
                </a:ext>
              </a:extLst>
            </p:cNvPr>
            <p:cNvSpPr/>
            <p:nvPr/>
          </p:nvSpPr>
          <p:spPr>
            <a:xfrm>
              <a:off x="8521" y="2864"/>
              <a:ext cx="2158" cy="215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5" name="图形">
              <a:extLst>
                <a:ext uri="{FF2B5EF4-FFF2-40B4-BE49-F238E27FC236}">
                  <a16:creationId xmlns:a16="http://schemas.microsoft.com/office/drawing/2014/main" id="{5725F296-9F3D-725C-8055-CDB29ABC1532}"/>
                </a:ext>
              </a:extLst>
            </p:cNvPr>
            <p:cNvSpPr/>
            <p:nvPr/>
          </p:nvSpPr>
          <p:spPr>
            <a:xfrm>
              <a:off x="14310" y="2864"/>
              <a:ext cx="2158" cy="215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6" name="图形">
              <a:extLst>
                <a:ext uri="{FF2B5EF4-FFF2-40B4-BE49-F238E27FC236}">
                  <a16:creationId xmlns:a16="http://schemas.microsoft.com/office/drawing/2014/main" id="{D9B3ABDC-272A-67AE-8B6B-F9F2BC13F676}"/>
                </a:ext>
              </a:extLst>
            </p:cNvPr>
            <p:cNvSpPr/>
            <p:nvPr/>
          </p:nvSpPr>
          <p:spPr>
            <a:xfrm>
              <a:off x="5029" y="3846"/>
              <a:ext cx="3032" cy="152"/>
            </a:xfrm>
            <a:custGeom>
              <a:avLst/>
              <a:gdLst>
                <a:gd name="connsiteX0" fmla="*/ 0 w 1925320"/>
                <a:gd name="connsiteY0" fmla="*/ 96520 h 96520"/>
                <a:gd name="connsiteX1" fmla="*/ 1925320 w 1925320"/>
                <a:gd name="connsiteY1" fmla="*/ 96520 h 96520"/>
                <a:gd name="connsiteX2" fmla="*/ 1828800 w 1925320"/>
                <a:gd name="connsiteY2" fmla="*/ 0 h 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320" h="96520">
                  <a:moveTo>
                    <a:pt x="0" y="96520"/>
                  </a:moveTo>
                  <a:lnTo>
                    <a:pt x="1925320" y="96520"/>
                  </a:lnTo>
                  <a:lnTo>
                    <a:pt x="1828800" y="0"/>
                  </a:lnTo>
                </a:path>
              </a:pathLst>
            </a:custGeom>
            <a:solidFill>
              <a:schemeClr val="accent1">
                <a:alpha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7" name="图形">
              <a:extLst>
                <a:ext uri="{FF2B5EF4-FFF2-40B4-BE49-F238E27FC236}">
                  <a16:creationId xmlns:a16="http://schemas.microsoft.com/office/drawing/2014/main" id="{C59DBEB1-F2C5-28DE-9A04-6109069BF8AF}"/>
                </a:ext>
              </a:extLst>
            </p:cNvPr>
            <p:cNvSpPr/>
            <p:nvPr/>
          </p:nvSpPr>
          <p:spPr>
            <a:xfrm>
              <a:off x="10814" y="3846"/>
              <a:ext cx="3032" cy="152"/>
            </a:xfrm>
            <a:custGeom>
              <a:avLst/>
              <a:gdLst>
                <a:gd name="connsiteX0" fmla="*/ 0 w 1925320"/>
                <a:gd name="connsiteY0" fmla="*/ 96520 h 96520"/>
                <a:gd name="connsiteX1" fmla="*/ 1925320 w 1925320"/>
                <a:gd name="connsiteY1" fmla="*/ 96520 h 96520"/>
                <a:gd name="connsiteX2" fmla="*/ 1828800 w 1925320"/>
                <a:gd name="connsiteY2" fmla="*/ 0 h 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320" h="96520">
                  <a:moveTo>
                    <a:pt x="0" y="96520"/>
                  </a:moveTo>
                  <a:lnTo>
                    <a:pt x="1925320" y="96520"/>
                  </a:lnTo>
                  <a:lnTo>
                    <a:pt x="1828800" y="0"/>
                  </a:lnTo>
                </a:path>
              </a:pathLst>
            </a:custGeom>
            <a:solidFill>
              <a:schemeClr val="accent1">
                <a:alpha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B4067A7F-1BC6-E0D6-A440-D01F92964D37}"/>
              </a:ext>
            </a:extLst>
          </p:cNvPr>
          <p:cNvSpPr txBox="1"/>
          <p:nvPr/>
        </p:nvSpPr>
        <p:spPr>
          <a:xfrm>
            <a:off x="1511937" y="1358861"/>
            <a:ext cx="15932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i="1" dirty="0">
                <a:gradFill flip="none" rotWithShape="1">
                  <a:gsLst>
                    <a:gs pos="100000">
                      <a:schemeClr val="accent2">
                        <a:lumMod val="50000"/>
                        <a:lumOff val="50000"/>
                      </a:schemeClr>
                    </a:gs>
                    <a:gs pos="52000">
                      <a:srgbClr val="FFEEDD">
                        <a:alpha val="20000"/>
                      </a:srgbClr>
                    </a:gs>
                    <a:gs pos="26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01</a:t>
            </a:r>
            <a:endParaRPr lang="zh-CN" altLang="en-US" sz="6600" i="1" dirty="0">
              <a:gradFill flip="none" rotWithShape="1">
                <a:gsLst>
                  <a:gs pos="100000">
                    <a:schemeClr val="accent2">
                      <a:lumMod val="50000"/>
                      <a:lumOff val="50000"/>
                    </a:schemeClr>
                  </a:gs>
                  <a:gs pos="52000">
                    <a:srgbClr val="FFEEDD">
                      <a:alpha val="20000"/>
                    </a:srgbClr>
                  </a:gs>
                  <a:gs pos="26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atin typeface="+mj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C809B10-CC35-5614-0BE5-327B26038181}"/>
              </a:ext>
            </a:extLst>
          </p:cNvPr>
          <p:cNvSpPr txBox="1"/>
          <p:nvPr/>
        </p:nvSpPr>
        <p:spPr>
          <a:xfrm>
            <a:off x="5188587" y="1389659"/>
            <a:ext cx="15932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i="1" dirty="0">
                <a:gradFill flip="none" rotWithShape="1">
                  <a:gsLst>
                    <a:gs pos="100000">
                      <a:schemeClr val="accent2">
                        <a:lumMod val="50000"/>
                        <a:lumOff val="50000"/>
                      </a:schemeClr>
                    </a:gs>
                    <a:gs pos="52000">
                      <a:srgbClr val="FFEEDD">
                        <a:alpha val="20000"/>
                      </a:srgbClr>
                    </a:gs>
                    <a:gs pos="26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02</a:t>
            </a:r>
            <a:endParaRPr lang="zh-CN" altLang="en-US" sz="6600" i="1" dirty="0">
              <a:gradFill flip="none" rotWithShape="1">
                <a:gsLst>
                  <a:gs pos="100000">
                    <a:schemeClr val="accent2">
                      <a:lumMod val="50000"/>
                      <a:lumOff val="50000"/>
                    </a:schemeClr>
                  </a:gs>
                  <a:gs pos="52000">
                    <a:srgbClr val="FFEEDD">
                      <a:alpha val="20000"/>
                    </a:srgbClr>
                  </a:gs>
                  <a:gs pos="26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atin typeface="+mj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F581C9B-C75E-828A-284A-72FEBB1B98A0}"/>
              </a:ext>
            </a:extLst>
          </p:cNvPr>
          <p:cNvSpPr txBox="1"/>
          <p:nvPr/>
        </p:nvSpPr>
        <p:spPr>
          <a:xfrm>
            <a:off x="8864602" y="1358861"/>
            <a:ext cx="15932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i="1" dirty="0">
                <a:gradFill flip="none" rotWithShape="1">
                  <a:gsLst>
                    <a:gs pos="100000">
                      <a:schemeClr val="accent2">
                        <a:lumMod val="50000"/>
                        <a:lumOff val="50000"/>
                      </a:schemeClr>
                    </a:gs>
                    <a:gs pos="52000">
                      <a:srgbClr val="FFEEDD">
                        <a:alpha val="20000"/>
                      </a:srgbClr>
                    </a:gs>
                    <a:gs pos="26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03</a:t>
            </a:r>
            <a:endParaRPr lang="zh-CN" altLang="en-US" sz="6600" i="1" dirty="0">
              <a:gradFill flip="none" rotWithShape="1">
                <a:gsLst>
                  <a:gs pos="100000">
                    <a:schemeClr val="accent2">
                      <a:lumMod val="50000"/>
                      <a:lumOff val="50000"/>
                    </a:schemeClr>
                  </a:gs>
                  <a:gs pos="52000">
                    <a:srgbClr val="FFEEDD">
                      <a:alpha val="20000"/>
                    </a:srgbClr>
                  </a:gs>
                  <a:gs pos="26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atin typeface="+mj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25F25D8-6599-1CE5-34C1-149C6C19D86D}"/>
              </a:ext>
            </a:extLst>
          </p:cNvPr>
          <p:cNvGrpSpPr/>
          <p:nvPr/>
        </p:nvGrpSpPr>
        <p:grpSpPr>
          <a:xfrm>
            <a:off x="1470343" y="3339347"/>
            <a:ext cx="1898015" cy="447675"/>
            <a:chOff x="1469708" y="3751580"/>
            <a:chExt cx="1898015" cy="447675"/>
          </a:xfrm>
        </p:grpSpPr>
        <p:sp>
          <p:nvSpPr>
            <p:cNvPr id="7" name="图形">
              <a:extLst>
                <a:ext uri="{FF2B5EF4-FFF2-40B4-BE49-F238E27FC236}">
                  <a16:creationId xmlns:a16="http://schemas.microsoft.com/office/drawing/2014/main" id="{9F3CA43B-2A53-2C29-128F-371D5D0EE3E7}"/>
                </a:ext>
              </a:extLst>
            </p:cNvPr>
            <p:cNvSpPr/>
            <p:nvPr/>
          </p:nvSpPr>
          <p:spPr>
            <a:xfrm>
              <a:off x="1469708" y="3751580"/>
              <a:ext cx="1898015" cy="44767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73AA950-D10F-C612-04CF-2747DFD62948}"/>
                </a:ext>
              </a:extLst>
            </p:cNvPr>
            <p:cNvSpPr txBox="1"/>
            <p:nvPr/>
          </p:nvSpPr>
          <p:spPr>
            <a:xfrm>
              <a:off x="1565275" y="3798728"/>
              <a:ext cx="170624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C536C94-6FA2-B4D0-9012-75F7824ED60F}"/>
              </a:ext>
            </a:extLst>
          </p:cNvPr>
          <p:cNvGrpSpPr/>
          <p:nvPr/>
        </p:nvGrpSpPr>
        <p:grpSpPr>
          <a:xfrm>
            <a:off x="5147628" y="3339347"/>
            <a:ext cx="1898015" cy="447675"/>
            <a:chOff x="1469708" y="3751580"/>
            <a:chExt cx="1898015" cy="447675"/>
          </a:xfrm>
        </p:grpSpPr>
        <p:sp>
          <p:nvSpPr>
            <p:cNvPr id="34" name="图形">
              <a:extLst>
                <a:ext uri="{FF2B5EF4-FFF2-40B4-BE49-F238E27FC236}">
                  <a16:creationId xmlns:a16="http://schemas.microsoft.com/office/drawing/2014/main" id="{A9200D8A-0F2C-F490-3F72-4A58B1BAE1B5}"/>
                </a:ext>
              </a:extLst>
            </p:cNvPr>
            <p:cNvSpPr/>
            <p:nvPr/>
          </p:nvSpPr>
          <p:spPr>
            <a:xfrm>
              <a:off x="1469708" y="3751580"/>
              <a:ext cx="1898015" cy="44767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D8B6BD3-DF90-794E-7764-9A5FE7302DAD}"/>
                </a:ext>
              </a:extLst>
            </p:cNvPr>
            <p:cNvSpPr txBox="1"/>
            <p:nvPr/>
          </p:nvSpPr>
          <p:spPr>
            <a:xfrm>
              <a:off x="1565275" y="3798728"/>
              <a:ext cx="170624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C3F4E9F-7027-3E6F-B929-EEEB311B3DDC}"/>
              </a:ext>
            </a:extLst>
          </p:cNvPr>
          <p:cNvGrpSpPr/>
          <p:nvPr/>
        </p:nvGrpSpPr>
        <p:grpSpPr>
          <a:xfrm>
            <a:off x="8824912" y="3339347"/>
            <a:ext cx="1898015" cy="447675"/>
            <a:chOff x="1469708" y="3751580"/>
            <a:chExt cx="1898015" cy="447675"/>
          </a:xfrm>
        </p:grpSpPr>
        <p:sp>
          <p:nvSpPr>
            <p:cNvPr id="37" name="图形">
              <a:extLst>
                <a:ext uri="{FF2B5EF4-FFF2-40B4-BE49-F238E27FC236}">
                  <a16:creationId xmlns:a16="http://schemas.microsoft.com/office/drawing/2014/main" id="{75329913-A597-28BF-5B31-910C49FF7802}"/>
                </a:ext>
              </a:extLst>
            </p:cNvPr>
            <p:cNvSpPr/>
            <p:nvPr/>
          </p:nvSpPr>
          <p:spPr>
            <a:xfrm>
              <a:off x="1469708" y="3751580"/>
              <a:ext cx="1898015" cy="44767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BD9F118-7499-B7F6-65FF-258AE9E53EBA}"/>
                </a:ext>
              </a:extLst>
            </p:cNvPr>
            <p:cNvSpPr txBox="1"/>
            <p:nvPr/>
          </p:nvSpPr>
          <p:spPr>
            <a:xfrm>
              <a:off x="1565275" y="3798728"/>
              <a:ext cx="170624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6280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C67B535-D836-8949-C2E9-C13C5F4FDA07}"/>
              </a:ext>
            </a:extLst>
          </p:cNvPr>
          <p:cNvSpPr txBox="1"/>
          <p:nvPr/>
        </p:nvSpPr>
        <p:spPr>
          <a:xfrm>
            <a:off x="0" y="920295"/>
            <a:ext cx="121919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ln>
                  <a:gradFill flip="none" rotWithShape="1">
                    <a:gsLst>
                      <a:gs pos="43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+mj-lt"/>
              </a:rPr>
              <a:t>PRAT02</a:t>
            </a:r>
            <a:endParaRPr lang="zh-CN" altLang="en-US" sz="11500" i="1" dirty="0">
              <a:ln>
                <a:gradFill flip="none" rotWithShape="1">
                  <a:gsLst>
                    <a:gs pos="43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+mj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4D52F33-57DE-F3E4-DC28-2A75C6DD2C46}"/>
              </a:ext>
            </a:extLst>
          </p:cNvPr>
          <p:cNvSpPr txBox="1"/>
          <p:nvPr/>
        </p:nvSpPr>
        <p:spPr>
          <a:xfrm>
            <a:off x="1" y="4039984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ln>
                  <a:gradFill flip="none" rotWithShape="1">
                    <a:gsLst>
                      <a:gs pos="43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lt"/>
              </a:rPr>
              <a:t>PRAT02</a:t>
            </a:r>
            <a:endParaRPr lang="zh-CN" altLang="en-US" sz="11500" i="1" dirty="0">
              <a:ln>
                <a:gradFill flip="none" rotWithShape="1">
                  <a:gsLst>
                    <a:gs pos="43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+mj-lt"/>
            </a:endParaRPr>
          </a:p>
        </p:txBody>
      </p:sp>
      <p:sp>
        <p:nvSpPr>
          <p:cNvPr id="37" name="梯形 36">
            <a:extLst>
              <a:ext uri="{FF2B5EF4-FFF2-40B4-BE49-F238E27FC236}">
                <a16:creationId xmlns:a16="http://schemas.microsoft.com/office/drawing/2014/main" id="{AABD4F96-5B9A-E3CD-0D0C-627B15EB3AFF}"/>
              </a:ext>
            </a:extLst>
          </p:cNvPr>
          <p:cNvSpPr/>
          <p:nvPr/>
        </p:nvSpPr>
        <p:spPr>
          <a:xfrm>
            <a:off x="1900238" y="4057650"/>
            <a:ext cx="8391525" cy="586741"/>
          </a:xfrm>
          <a:prstGeom prst="trapezoid">
            <a:avLst>
              <a:gd name="adj" fmla="val 201956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alpha val="0"/>
                </a:schemeClr>
              </a:gs>
            </a:gsLst>
            <a:lin ang="16200000" scaled="0"/>
          </a:gradFill>
          <a:ln w="19050">
            <a:gradFill>
              <a:gsLst>
                <a:gs pos="38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3AD8825-A17B-9F4A-0690-DECABDB284D7}"/>
              </a:ext>
            </a:extLst>
          </p:cNvPr>
          <p:cNvSpPr txBox="1"/>
          <p:nvPr/>
        </p:nvSpPr>
        <p:spPr>
          <a:xfrm>
            <a:off x="609600" y="2751892"/>
            <a:ext cx="1097280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在此输入过渡标题二</a:t>
            </a: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B3785FCF-0CEE-E931-302C-A212A38E5520}"/>
              </a:ext>
            </a:extLst>
          </p:cNvPr>
          <p:cNvSpPr/>
          <p:nvPr/>
        </p:nvSpPr>
        <p:spPr>
          <a:xfrm flipV="1">
            <a:off x="1900238" y="2213610"/>
            <a:ext cx="8391525" cy="586741"/>
          </a:xfrm>
          <a:prstGeom prst="trapezoid">
            <a:avLst>
              <a:gd name="adj" fmla="val 201956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alpha val="0"/>
                </a:schemeClr>
              </a:gs>
            </a:gsLst>
            <a:lin ang="16200000" scaled="0"/>
          </a:gradFill>
          <a:ln w="19050">
            <a:gradFill>
              <a:gsLst>
                <a:gs pos="38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327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6214721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CA1D8C-E8BA-DDF8-DBF6-ACA7906817AE}"/>
              </a:ext>
            </a:extLst>
          </p:cNvPr>
          <p:cNvSpPr txBox="1"/>
          <p:nvPr/>
        </p:nvSpPr>
        <p:spPr>
          <a:xfrm>
            <a:off x="605790" y="309288"/>
            <a:ext cx="1097661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6A54E42-D081-C822-F2E6-EE253375D017}"/>
              </a:ext>
            </a:extLst>
          </p:cNvPr>
          <p:cNvGrpSpPr/>
          <p:nvPr/>
        </p:nvGrpSpPr>
        <p:grpSpPr>
          <a:xfrm>
            <a:off x="609600" y="2886118"/>
            <a:ext cx="4330519" cy="1102672"/>
            <a:chOff x="1524000" y="3511024"/>
            <a:chExt cx="4330519" cy="1102672"/>
          </a:xfrm>
        </p:grpSpPr>
        <p:sp>
          <p:nvSpPr>
            <p:cNvPr id="4" name="Rectangle: Rounded Corners 13">
              <a:extLst>
                <a:ext uri="{FF2B5EF4-FFF2-40B4-BE49-F238E27FC236}">
                  <a16:creationId xmlns:a16="http://schemas.microsoft.com/office/drawing/2014/main" id="{A5693884-CDC6-7517-A5A4-E80E9975E75A}"/>
                </a:ext>
              </a:extLst>
            </p:cNvPr>
            <p:cNvSpPr/>
            <p:nvPr/>
          </p:nvSpPr>
          <p:spPr>
            <a:xfrm>
              <a:off x="1524000" y="3511024"/>
              <a:ext cx="4330519" cy="1102672"/>
            </a:xfrm>
            <a:prstGeom prst="roundRect">
              <a:avLst>
                <a:gd name="adj" fmla="val 22587"/>
              </a:avLst>
            </a:prstGeom>
            <a:solidFill>
              <a:schemeClr val="accent1">
                <a:alpha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14">
              <a:extLst>
                <a:ext uri="{FF2B5EF4-FFF2-40B4-BE49-F238E27FC236}">
                  <a16:creationId xmlns:a16="http://schemas.microsoft.com/office/drawing/2014/main" id="{DAF4D54C-957C-8739-7E7A-E2952928A3E9}"/>
                </a:ext>
              </a:extLst>
            </p:cNvPr>
            <p:cNvSpPr/>
            <p:nvPr/>
          </p:nvSpPr>
          <p:spPr>
            <a:xfrm>
              <a:off x="1590675" y="3874184"/>
              <a:ext cx="45719" cy="37635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B56F5BA-3AF3-F49B-618E-E9F317B65484}"/>
              </a:ext>
            </a:extLst>
          </p:cNvPr>
          <p:cNvGrpSpPr/>
          <p:nvPr/>
        </p:nvGrpSpPr>
        <p:grpSpPr>
          <a:xfrm>
            <a:off x="1997911" y="1283827"/>
            <a:ext cx="4330519" cy="1102672"/>
            <a:chOff x="1524000" y="1587631"/>
            <a:chExt cx="4330519" cy="1102672"/>
          </a:xfrm>
        </p:grpSpPr>
        <p:sp>
          <p:nvSpPr>
            <p:cNvPr id="10" name="Rectangle: Rounded Corners 13">
              <a:extLst>
                <a:ext uri="{FF2B5EF4-FFF2-40B4-BE49-F238E27FC236}">
                  <a16:creationId xmlns:a16="http://schemas.microsoft.com/office/drawing/2014/main" id="{230DCE2F-76CC-5A77-6D17-DA0460DC4B79}"/>
                </a:ext>
              </a:extLst>
            </p:cNvPr>
            <p:cNvSpPr/>
            <p:nvPr/>
          </p:nvSpPr>
          <p:spPr>
            <a:xfrm>
              <a:off x="1524000" y="1587631"/>
              <a:ext cx="4330519" cy="1102672"/>
            </a:xfrm>
            <a:prstGeom prst="roundRect">
              <a:avLst>
                <a:gd name="adj" fmla="val 22587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2000">
                  <a:schemeClr val="bg1"/>
                </a:gs>
              </a:gsLst>
              <a:lin ang="16200000" scaled="0"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innerShdw blurRad="228600">
                <a:schemeClr val="accent1">
                  <a:alpha val="1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: Rounded Corners 14">
              <a:extLst>
                <a:ext uri="{FF2B5EF4-FFF2-40B4-BE49-F238E27FC236}">
                  <a16:creationId xmlns:a16="http://schemas.microsoft.com/office/drawing/2014/main" id="{9002EB40-C190-E9B6-DDCA-C02276017946}"/>
                </a:ext>
              </a:extLst>
            </p:cNvPr>
            <p:cNvSpPr/>
            <p:nvPr/>
          </p:nvSpPr>
          <p:spPr>
            <a:xfrm>
              <a:off x="1524000" y="1950791"/>
              <a:ext cx="45719" cy="37635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0A1DF0E-938F-6101-C699-D1610B45D089}"/>
              </a:ext>
            </a:extLst>
          </p:cNvPr>
          <p:cNvGrpSpPr/>
          <p:nvPr/>
        </p:nvGrpSpPr>
        <p:grpSpPr>
          <a:xfrm>
            <a:off x="1768615" y="4470886"/>
            <a:ext cx="4330519" cy="1102672"/>
            <a:chOff x="1524000" y="1587631"/>
            <a:chExt cx="4330519" cy="1102672"/>
          </a:xfrm>
        </p:grpSpPr>
        <p:sp>
          <p:nvSpPr>
            <p:cNvPr id="15" name="Rectangle: Rounded Corners 13">
              <a:extLst>
                <a:ext uri="{FF2B5EF4-FFF2-40B4-BE49-F238E27FC236}">
                  <a16:creationId xmlns:a16="http://schemas.microsoft.com/office/drawing/2014/main" id="{1A3ADE80-A02C-F2A6-C493-2474A945C694}"/>
                </a:ext>
              </a:extLst>
            </p:cNvPr>
            <p:cNvSpPr/>
            <p:nvPr/>
          </p:nvSpPr>
          <p:spPr>
            <a:xfrm>
              <a:off x="1524000" y="1587631"/>
              <a:ext cx="4330519" cy="1102672"/>
            </a:xfrm>
            <a:prstGeom prst="roundRect">
              <a:avLst>
                <a:gd name="adj" fmla="val 22587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2000">
                  <a:schemeClr val="bg1"/>
                </a:gs>
              </a:gsLst>
              <a:lin ang="16200000" scaled="0"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innerShdw blurRad="228600">
                <a:schemeClr val="accent1">
                  <a:alpha val="1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: Rounded Corners 14">
              <a:extLst>
                <a:ext uri="{FF2B5EF4-FFF2-40B4-BE49-F238E27FC236}">
                  <a16:creationId xmlns:a16="http://schemas.microsoft.com/office/drawing/2014/main" id="{F079EBBF-AA8D-609F-07FA-1E77EA25EF1B}"/>
                </a:ext>
              </a:extLst>
            </p:cNvPr>
            <p:cNvSpPr/>
            <p:nvPr/>
          </p:nvSpPr>
          <p:spPr>
            <a:xfrm>
              <a:off x="1524000" y="1950791"/>
              <a:ext cx="45719" cy="37635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CFF77AA-D7CC-64A2-FC82-5A1F5E0948D7}"/>
              </a:ext>
            </a:extLst>
          </p:cNvPr>
          <p:cNvGrpSpPr/>
          <p:nvPr/>
        </p:nvGrpSpPr>
        <p:grpSpPr>
          <a:xfrm>
            <a:off x="7113250" y="1283827"/>
            <a:ext cx="4330519" cy="1102672"/>
            <a:chOff x="1524000" y="1587631"/>
            <a:chExt cx="4330519" cy="1102672"/>
          </a:xfrm>
        </p:grpSpPr>
        <p:sp>
          <p:nvSpPr>
            <p:cNvPr id="20" name="Rectangle: Rounded Corners 13">
              <a:extLst>
                <a:ext uri="{FF2B5EF4-FFF2-40B4-BE49-F238E27FC236}">
                  <a16:creationId xmlns:a16="http://schemas.microsoft.com/office/drawing/2014/main" id="{B66CDB70-42B0-6E4E-0C99-F7E2294B7532}"/>
                </a:ext>
              </a:extLst>
            </p:cNvPr>
            <p:cNvSpPr/>
            <p:nvPr/>
          </p:nvSpPr>
          <p:spPr>
            <a:xfrm>
              <a:off x="1524000" y="1587631"/>
              <a:ext cx="4330519" cy="1102672"/>
            </a:xfrm>
            <a:prstGeom prst="roundRect">
              <a:avLst>
                <a:gd name="adj" fmla="val 22587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2000">
                  <a:schemeClr val="bg1"/>
                </a:gs>
              </a:gsLst>
              <a:lin ang="16200000" scaled="0"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innerShdw blurRad="228600">
                <a:schemeClr val="accent1">
                  <a:alpha val="1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14">
              <a:extLst>
                <a:ext uri="{FF2B5EF4-FFF2-40B4-BE49-F238E27FC236}">
                  <a16:creationId xmlns:a16="http://schemas.microsoft.com/office/drawing/2014/main" id="{E44D87FF-D5FE-05D6-C57B-D6B06FDC09FA}"/>
                </a:ext>
              </a:extLst>
            </p:cNvPr>
            <p:cNvSpPr/>
            <p:nvPr/>
          </p:nvSpPr>
          <p:spPr>
            <a:xfrm>
              <a:off x="1524000" y="1950791"/>
              <a:ext cx="45719" cy="37635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A60B04B-2D58-2D4A-0B15-4DC6F67099CD}"/>
              </a:ext>
            </a:extLst>
          </p:cNvPr>
          <p:cNvGrpSpPr/>
          <p:nvPr/>
        </p:nvGrpSpPr>
        <p:grpSpPr>
          <a:xfrm>
            <a:off x="6883954" y="4470886"/>
            <a:ext cx="4330519" cy="1102672"/>
            <a:chOff x="1524000" y="1587631"/>
            <a:chExt cx="4330519" cy="1102672"/>
          </a:xfrm>
        </p:grpSpPr>
        <p:sp>
          <p:nvSpPr>
            <p:cNvPr id="41" name="Rectangle: Rounded Corners 13">
              <a:extLst>
                <a:ext uri="{FF2B5EF4-FFF2-40B4-BE49-F238E27FC236}">
                  <a16:creationId xmlns:a16="http://schemas.microsoft.com/office/drawing/2014/main" id="{3E6AE24F-8589-C805-40AC-30F11B9CFF21}"/>
                </a:ext>
              </a:extLst>
            </p:cNvPr>
            <p:cNvSpPr/>
            <p:nvPr/>
          </p:nvSpPr>
          <p:spPr>
            <a:xfrm>
              <a:off x="1524000" y="1587631"/>
              <a:ext cx="4330519" cy="1102672"/>
            </a:xfrm>
            <a:prstGeom prst="roundRect">
              <a:avLst>
                <a:gd name="adj" fmla="val 22587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2000">
                  <a:schemeClr val="bg1"/>
                </a:gs>
              </a:gsLst>
              <a:lin ang="16200000" scaled="0"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innerShdw blurRad="228600">
                <a:schemeClr val="accent1">
                  <a:alpha val="1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14">
              <a:extLst>
                <a:ext uri="{FF2B5EF4-FFF2-40B4-BE49-F238E27FC236}">
                  <a16:creationId xmlns:a16="http://schemas.microsoft.com/office/drawing/2014/main" id="{FDB9C401-61C4-D26A-D63B-A115AF8B5EB0}"/>
                </a:ext>
              </a:extLst>
            </p:cNvPr>
            <p:cNvSpPr/>
            <p:nvPr/>
          </p:nvSpPr>
          <p:spPr>
            <a:xfrm>
              <a:off x="1524000" y="1950791"/>
              <a:ext cx="45719" cy="37635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342F0DE-ECEF-7E8C-8E65-1A150B323D45}"/>
              </a:ext>
            </a:extLst>
          </p:cNvPr>
          <p:cNvGrpSpPr/>
          <p:nvPr/>
        </p:nvGrpSpPr>
        <p:grpSpPr>
          <a:xfrm>
            <a:off x="5724939" y="2886118"/>
            <a:ext cx="4330519" cy="1102672"/>
            <a:chOff x="1524000" y="1587631"/>
            <a:chExt cx="4330519" cy="1102672"/>
          </a:xfrm>
        </p:grpSpPr>
        <p:sp>
          <p:nvSpPr>
            <p:cNvPr id="44" name="Rectangle: Rounded Corners 13">
              <a:extLst>
                <a:ext uri="{FF2B5EF4-FFF2-40B4-BE49-F238E27FC236}">
                  <a16:creationId xmlns:a16="http://schemas.microsoft.com/office/drawing/2014/main" id="{A22D0479-8265-C31B-CF39-D7FD737D9254}"/>
                </a:ext>
              </a:extLst>
            </p:cNvPr>
            <p:cNvSpPr/>
            <p:nvPr/>
          </p:nvSpPr>
          <p:spPr>
            <a:xfrm>
              <a:off x="1524000" y="1587631"/>
              <a:ext cx="4330519" cy="1102672"/>
            </a:xfrm>
            <a:prstGeom prst="roundRect">
              <a:avLst>
                <a:gd name="adj" fmla="val 22587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2000">
                  <a:schemeClr val="bg1"/>
                </a:gs>
              </a:gsLst>
              <a:lin ang="16200000" scaled="0"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innerShdw blurRad="228600">
                <a:schemeClr val="accent1">
                  <a:alpha val="1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: Rounded Corners 14">
              <a:extLst>
                <a:ext uri="{FF2B5EF4-FFF2-40B4-BE49-F238E27FC236}">
                  <a16:creationId xmlns:a16="http://schemas.microsoft.com/office/drawing/2014/main" id="{36D07ABF-D387-B431-3640-20B5B371F5C0}"/>
                </a:ext>
              </a:extLst>
            </p:cNvPr>
            <p:cNvSpPr/>
            <p:nvPr/>
          </p:nvSpPr>
          <p:spPr>
            <a:xfrm>
              <a:off x="1524000" y="1950791"/>
              <a:ext cx="45719" cy="37635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6F9E40C8-1078-1964-9DD9-296E9F7A1F38}"/>
              </a:ext>
            </a:extLst>
          </p:cNvPr>
          <p:cNvSpPr txBox="1"/>
          <p:nvPr/>
        </p:nvSpPr>
        <p:spPr>
          <a:xfrm>
            <a:off x="2227207" y="1343248"/>
            <a:ext cx="4018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7C3CBAE-5D80-3B96-6A5E-D16C85C32AB5}"/>
              </a:ext>
            </a:extLst>
          </p:cNvPr>
          <p:cNvSpPr txBox="1"/>
          <p:nvPr/>
        </p:nvSpPr>
        <p:spPr>
          <a:xfrm>
            <a:off x="2227207" y="1720311"/>
            <a:ext cx="4018652" cy="59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017ECFD-0A19-2193-2A13-31359BBA3C95}"/>
              </a:ext>
            </a:extLst>
          </p:cNvPr>
          <p:cNvSpPr txBox="1"/>
          <p:nvPr/>
        </p:nvSpPr>
        <p:spPr>
          <a:xfrm>
            <a:off x="855068" y="2953262"/>
            <a:ext cx="4018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2458F0A-C48F-F132-A9E4-5C923749862D}"/>
              </a:ext>
            </a:extLst>
          </p:cNvPr>
          <p:cNvSpPr txBox="1"/>
          <p:nvPr/>
        </p:nvSpPr>
        <p:spPr>
          <a:xfrm>
            <a:off x="855068" y="3330325"/>
            <a:ext cx="4018652" cy="59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CB642BC-EDA4-C04F-55F3-6D8BC9D6B64B}"/>
              </a:ext>
            </a:extLst>
          </p:cNvPr>
          <p:cNvSpPr txBox="1"/>
          <p:nvPr/>
        </p:nvSpPr>
        <p:spPr>
          <a:xfrm>
            <a:off x="7292043" y="1350852"/>
            <a:ext cx="4018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BE05E0F-C38D-FFE6-D781-78C53383D77E}"/>
              </a:ext>
            </a:extLst>
          </p:cNvPr>
          <p:cNvSpPr txBox="1"/>
          <p:nvPr/>
        </p:nvSpPr>
        <p:spPr>
          <a:xfrm>
            <a:off x="7292043" y="1727915"/>
            <a:ext cx="4018652" cy="59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3B07ED8-7DC8-9C7D-A142-51D07319AB10}"/>
              </a:ext>
            </a:extLst>
          </p:cNvPr>
          <p:cNvSpPr txBox="1"/>
          <p:nvPr/>
        </p:nvSpPr>
        <p:spPr>
          <a:xfrm>
            <a:off x="5903732" y="2950595"/>
            <a:ext cx="4018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C1C9915-DA1E-C80F-2E35-CB093DE1CF81}"/>
              </a:ext>
            </a:extLst>
          </p:cNvPr>
          <p:cNvSpPr txBox="1"/>
          <p:nvPr/>
        </p:nvSpPr>
        <p:spPr>
          <a:xfrm>
            <a:off x="5903732" y="3327658"/>
            <a:ext cx="4018652" cy="59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CA866EE-9C67-8714-7389-920DA1F3217A}"/>
              </a:ext>
            </a:extLst>
          </p:cNvPr>
          <p:cNvSpPr txBox="1"/>
          <p:nvPr/>
        </p:nvSpPr>
        <p:spPr>
          <a:xfrm>
            <a:off x="1997911" y="4543413"/>
            <a:ext cx="4018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C090C06-6D31-8E84-787F-DA7F350C73DE}"/>
              </a:ext>
            </a:extLst>
          </p:cNvPr>
          <p:cNvSpPr txBox="1"/>
          <p:nvPr/>
        </p:nvSpPr>
        <p:spPr>
          <a:xfrm>
            <a:off x="1997911" y="4920476"/>
            <a:ext cx="4018652" cy="59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3AD9B7F-DE9B-4380-F527-C87D49E4E783}"/>
              </a:ext>
            </a:extLst>
          </p:cNvPr>
          <p:cNvSpPr txBox="1"/>
          <p:nvPr/>
        </p:nvSpPr>
        <p:spPr>
          <a:xfrm>
            <a:off x="7062747" y="4551017"/>
            <a:ext cx="4018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1E7186A-7F81-8137-4409-05448264BA35}"/>
              </a:ext>
            </a:extLst>
          </p:cNvPr>
          <p:cNvSpPr txBox="1"/>
          <p:nvPr/>
        </p:nvSpPr>
        <p:spPr>
          <a:xfrm>
            <a:off x="7062747" y="4928080"/>
            <a:ext cx="4018652" cy="59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380661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6214721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CA1D8C-E8BA-DDF8-DBF6-ACA7906817AE}"/>
              </a:ext>
            </a:extLst>
          </p:cNvPr>
          <p:cNvSpPr txBox="1"/>
          <p:nvPr/>
        </p:nvSpPr>
        <p:spPr>
          <a:xfrm>
            <a:off x="605790" y="309288"/>
            <a:ext cx="1097661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8AF9D05-C752-353F-A791-80DB467F652E}"/>
              </a:ext>
            </a:extLst>
          </p:cNvPr>
          <p:cNvSpPr/>
          <p:nvPr/>
        </p:nvSpPr>
        <p:spPr>
          <a:xfrm>
            <a:off x="8088854" y="1167455"/>
            <a:ext cx="3315733" cy="4853289"/>
          </a:xfrm>
          <a:prstGeom prst="roundRect">
            <a:avLst>
              <a:gd name="adj" fmla="val 10870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84B9BCE-1EA3-5515-623D-BE7DFDAC3C36}"/>
              </a:ext>
            </a:extLst>
          </p:cNvPr>
          <p:cNvSpPr/>
          <p:nvPr/>
        </p:nvSpPr>
        <p:spPr>
          <a:xfrm>
            <a:off x="4444494" y="1161577"/>
            <a:ext cx="3315733" cy="4853289"/>
          </a:xfrm>
          <a:prstGeom prst="roundRect">
            <a:avLst>
              <a:gd name="adj" fmla="val 10870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AE2785D-7D1F-22D4-D091-09801EF1FC97}"/>
              </a:ext>
            </a:extLst>
          </p:cNvPr>
          <p:cNvSpPr/>
          <p:nvPr/>
        </p:nvSpPr>
        <p:spPr>
          <a:xfrm>
            <a:off x="805369" y="1155699"/>
            <a:ext cx="3315733" cy="4853289"/>
          </a:xfrm>
          <a:prstGeom prst="roundRect">
            <a:avLst>
              <a:gd name="adj" fmla="val 10870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2000">
                <a:schemeClr val="bg1"/>
              </a:gs>
            </a:gsLst>
            <a:lin ang="16200000" scaled="0"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228600">
              <a:schemeClr val="accent1">
                <a:alpha val="16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7CA69BF-6E9C-4506-8D4F-AB00B0D054E8}"/>
              </a:ext>
            </a:extLst>
          </p:cNvPr>
          <p:cNvGrpSpPr/>
          <p:nvPr/>
        </p:nvGrpSpPr>
        <p:grpSpPr>
          <a:xfrm>
            <a:off x="1352663" y="1523937"/>
            <a:ext cx="2221144" cy="2221146"/>
            <a:chOff x="4763152" y="1911261"/>
            <a:chExt cx="2665696" cy="266569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D8F6481-7489-A574-128E-ADB7FBF4196D}"/>
                </a:ext>
              </a:extLst>
            </p:cNvPr>
            <p:cNvSpPr/>
            <p:nvPr/>
          </p:nvSpPr>
          <p:spPr>
            <a:xfrm>
              <a:off x="4763152" y="1911261"/>
              <a:ext cx="2665696" cy="2665698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Light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BB97F48-92BE-EA9F-89FE-04E5BCCA79DA}"/>
                </a:ext>
              </a:extLst>
            </p:cNvPr>
            <p:cNvSpPr/>
            <p:nvPr/>
          </p:nvSpPr>
          <p:spPr>
            <a:xfrm>
              <a:off x="5188578" y="2336684"/>
              <a:ext cx="1814844" cy="181485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65199360-9E0D-E0A8-FFB0-CABAB23519EC}"/>
                </a:ext>
              </a:extLst>
            </p:cNvPr>
            <p:cNvSpPr/>
            <p:nvPr/>
          </p:nvSpPr>
          <p:spPr>
            <a:xfrm>
              <a:off x="4768983" y="1917095"/>
              <a:ext cx="2654034" cy="2654030"/>
            </a:xfrm>
            <a:prstGeom prst="arc">
              <a:avLst>
                <a:gd name="adj1" fmla="val 16200000"/>
                <a:gd name="adj2" fmla="val 1712268"/>
              </a:avLst>
            </a:prstGeom>
            <a:noFill/>
            <a:ln w="1270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MiSans Light" panose="000005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EDE7D97-F816-1FF8-7A77-AD61748F46F1}"/>
                </a:ext>
              </a:extLst>
            </p:cNvPr>
            <p:cNvSpPr txBox="1"/>
            <p:nvPr/>
          </p:nvSpPr>
          <p:spPr>
            <a:xfrm>
              <a:off x="5195177" y="2905556"/>
              <a:ext cx="1814843" cy="677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  <a:latin typeface="+mj-ea"/>
                  <a:ea typeface="+mj-ea"/>
                </a:rPr>
                <a:t>30%</a:t>
              </a:r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A55ABB5-880C-D60D-799C-608796DA2CD6}"/>
              </a:ext>
            </a:extLst>
          </p:cNvPr>
          <p:cNvGrpSpPr/>
          <p:nvPr/>
        </p:nvGrpSpPr>
        <p:grpSpPr>
          <a:xfrm>
            <a:off x="4992388" y="1518895"/>
            <a:ext cx="2231234" cy="2231230"/>
            <a:chOff x="1025519" y="1905210"/>
            <a:chExt cx="2677806" cy="267780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92BD3B3-F1A5-E51E-8716-A0C1FF9F4EC6}"/>
                </a:ext>
              </a:extLst>
            </p:cNvPr>
            <p:cNvSpPr/>
            <p:nvPr/>
          </p:nvSpPr>
          <p:spPr>
            <a:xfrm>
              <a:off x="1031575" y="1911262"/>
              <a:ext cx="2665695" cy="2665696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Light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CB1AA650-3633-3994-6A31-827E5E72D1B1}"/>
                </a:ext>
              </a:extLst>
            </p:cNvPr>
            <p:cNvSpPr/>
            <p:nvPr/>
          </p:nvSpPr>
          <p:spPr>
            <a:xfrm>
              <a:off x="1025519" y="1905210"/>
              <a:ext cx="2677806" cy="2677800"/>
            </a:xfrm>
            <a:prstGeom prst="arc">
              <a:avLst>
                <a:gd name="adj1" fmla="val 16200000"/>
                <a:gd name="adj2" fmla="val 4404668"/>
              </a:avLst>
            </a:prstGeom>
            <a:noFill/>
            <a:ln w="1270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Light" panose="00000500000000000000" pitchFamily="2" charset="-122"/>
                <a:ea typeface="汉仪旗黑X1-55W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65AD56F-911F-F186-F389-267B44DA7333}"/>
                </a:ext>
              </a:extLst>
            </p:cNvPr>
            <p:cNvSpPr/>
            <p:nvPr/>
          </p:nvSpPr>
          <p:spPr>
            <a:xfrm>
              <a:off x="1457001" y="2336685"/>
              <a:ext cx="1814843" cy="18148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6C78907-8555-EED8-D0A4-1E3469B7F2CA}"/>
                </a:ext>
              </a:extLst>
            </p:cNvPr>
            <p:cNvSpPr txBox="1"/>
            <p:nvPr/>
          </p:nvSpPr>
          <p:spPr>
            <a:xfrm>
              <a:off x="1457001" y="2905556"/>
              <a:ext cx="1814843" cy="677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+mj-ea"/>
                  <a:ea typeface="+mj-ea"/>
                </a:rPr>
                <a:t>45%</a:t>
              </a:r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931C3E5-281D-4309-92C8-17FF729CE6D4}"/>
              </a:ext>
            </a:extLst>
          </p:cNvPr>
          <p:cNvGrpSpPr/>
          <p:nvPr/>
        </p:nvGrpSpPr>
        <p:grpSpPr>
          <a:xfrm>
            <a:off x="8636148" y="1523937"/>
            <a:ext cx="2221144" cy="2221146"/>
            <a:chOff x="8502172" y="1911261"/>
            <a:chExt cx="2665696" cy="2665698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6193B4A-CB97-713D-CAFE-644F58104511}"/>
                </a:ext>
              </a:extLst>
            </p:cNvPr>
            <p:cNvSpPr/>
            <p:nvPr/>
          </p:nvSpPr>
          <p:spPr>
            <a:xfrm>
              <a:off x="8502172" y="1911261"/>
              <a:ext cx="2665696" cy="2665698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Light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231E31F-4011-C85C-7E6B-EBA372BC05E3}"/>
                </a:ext>
              </a:extLst>
            </p:cNvPr>
            <p:cNvSpPr/>
            <p:nvPr/>
          </p:nvSpPr>
          <p:spPr>
            <a:xfrm>
              <a:off x="8927598" y="2336684"/>
              <a:ext cx="1814844" cy="181485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D1D826D0-E2CE-79ED-AE02-31A7032E6AE7}"/>
                </a:ext>
              </a:extLst>
            </p:cNvPr>
            <p:cNvSpPr/>
            <p:nvPr/>
          </p:nvSpPr>
          <p:spPr>
            <a:xfrm>
              <a:off x="8508003" y="1917095"/>
              <a:ext cx="2654034" cy="2654030"/>
            </a:xfrm>
            <a:prstGeom prst="arc">
              <a:avLst>
                <a:gd name="adj1" fmla="val 16200000"/>
                <a:gd name="adj2" fmla="val 8060549"/>
              </a:avLst>
            </a:prstGeom>
            <a:noFill/>
            <a:ln w="1270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MiSans Light" panose="000005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EF5693F-62EF-4B0F-CB05-892881550238}"/>
                </a:ext>
              </a:extLst>
            </p:cNvPr>
            <p:cNvSpPr txBox="1"/>
            <p:nvPr/>
          </p:nvSpPr>
          <p:spPr>
            <a:xfrm>
              <a:off x="8927599" y="2905556"/>
              <a:ext cx="1814843" cy="677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+mj-ea"/>
                  <a:ea typeface="+mj-ea"/>
                </a:rPr>
                <a:t>63%</a:t>
              </a:r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1F8AF96E-DA95-3BA2-F13A-36CC64E7ABFF}"/>
              </a:ext>
            </a:extLst>
          </p:cNvPr>
          <p:cNvSpPr txBox="1"/>
          <p:nvPr/>
        </p:nvSpPr>
        <p:spPr>
          <a:xfrm>
            <a:off x="1189547" y="3913628"/>
            <a:ext cx="254737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在此处输入标题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426FB26-831A-A1D2-98E9-8316C13AB269}"/>
              </a:ext>
            </a:extLst>
          </p:cNvPr>
          <p:cNvSpPr txBox="1"/>
          <p:nvPr/>
        </p:nvSpPr>
        <p:spPr>
          <a:xfrm>
            <a:off x="1004005" y="4375293"/>
            <a:ext cx="2918460" cy="1397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0BD889C-6037-F60B-0FA1-48A76303CC4C}"/>
              </a:ext>
            </a:extLst>
          </p:cNvPr>
          <p:cNvSpPr txBox="1"/>
          <p:nvPr/>
        </p:nvSpPr>
        <p:spPr>
          <a:xfrm>
            <a:off x="4828672" y="3913628"/>
            <a:ext cx="254737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在此处输入标题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199D13F-F150-59DE-2045-CB139F1AB59D}"/>
              </a:ext>
            </a:extLst>
          </p:cNvPr>
          <p:cNvSpPr txBox="1"/>
          <p:nvPr/>
        </p:nvSpPr>
        <p:spPr>
          <a:xfrm>
            <a:off x="8473032" y="3913628"/>
            <a:ext cx="254737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在此处输入标题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3F5F971-AEAF-414A-BCBC-352DD938D7C5}"/>
              </a:ext>
            </a:extLst>
          </p:cNvPr>
          <p:cNvSpPr txBox="1"/>
          <p:nvPr/>
        </p:nvSpPr>
        <p:spPr>
          <a:xfrm>
            <a:off x="4643130" y="4375293"/>
            <a:ext cx="2918460" cy="1397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A6830E8-8D5B-C598-5C81-BDAF774D7011}"/>
              </a:ext>
            </a:extLst>
          </p:cNvPr>
          <p:cNvSpPr txBox="1"/>
          <p:nvPr/>
        </p:nvSpPr>
        <p:spPr>
          <a:xfrm>
            <a:off x="8287490" y="4375293"/>
            <a:ext cx="2918460" cy="1397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您的内容打在这里，或者通过复制您的文本后，在此框中选择粘贴，并选择保留文字。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316337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C67B535-D836-8949-C2E9-C13C5F4FDA07}"/>
              </a:ext>
            </a:extLst>
          </p:cNvPr>
          <p:cNvSpPr txBox="1"/>
          <p:nvPr/>
        </p:nvSpPr>
        <p:spPr>
          <a:xfrm>
            <a:off x="0" y="920295"/>
            <a:ext cx="121919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ln>
                  <a:gradFill flip="none" rotWithShape="1">
                    <a:gsLst>
                      <a:gs pos="43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+mj-lt"/>
              </a:rPr>
              <a:t>PRAT03</a:t>
            </a:r>
            <a:endParaRPr lang="zh-CN" altLang="en-US" sz="11500" i="1" dirty="0">
              <a:ln>
                <a:gradFill flip="none" rotWithShape="1">
                  <a:gsLst>
                    <a:gs pos="43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+mj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4D52F33-57DE-F3E4-DC28-2A75C6DD2C46}"/>
              </a:ext>
            </a:extLst>
          </p:cNvPr>
          <p:cNvSpPr txBox="1"/>
          <p:nvPr/>
        </p:nvSpPr>
        <p:spPr>
          <a:xfrm>
            <a:off x="1" y="4039984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i="1" dirty="0">
                <a:ln>
                  <a:gradFill flip="none" rotWithShape="1">
                    <a:gsLst>
                      <a:gs pos="43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lt"/>
              </a:rPr>
              <a:t>PRAT03</a:t>
            </a:r>
            <a:endParaRPr lang="zh-CN" altLang="en-US" sz="11500" i="1" dirty="0">
              <a:ln>
                <a:gradFill flip="none" rotWithShape="1">
                  <a:gsLst>
                    <a:gs pos="43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+mj-lt"/>
            </a:endParaRPr>
          </a:p>
        </p:txBody>
      </p:sp>
      <p:sp>
        <p:nvSpPr>
          <p:cNvPr id="37" name="梯形 36">
            <a:extLst>
              <a:ext uri="{FF2B5EF4-FFF2-40B4-BE49-F238E27FC236}">
                <a16:creationId xmlns:a16="http://schemas.microsoft.com/office/drawing/2014/main" id="{AABD4F96-5B9A-E3CD-0D0C-627B15EB3AFF}"/>
              </a:ext>
            </a:extLst>
          </p:cNvPr>
          <p:cNvSpPr/>
          <p:nvPr/>
        </p:nvSpPr>
        <p:spPr>
          <a:xfrm>
            <a:off x="1900238" y="4057650"/>
            <a:ext cx="8391525" cy="586741"/>
          </a:xfrm>
          <a:prstGeom prst="trapezoid">
            <a:avLst>
              <a:gd name="adj" fmla="val 201956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alpha val="0"/>
                </a:schemeClr>
              </a:gs>
            </a:gsLst>
            <a:lin ang="16200000" scaled="0"/>
          </a:gradFill>
          <a:ln w="19050">
            <a:gradFill>
              <a:gsLst>
                <a:gs pos="38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3AD8825-A17B-9F4A-0690-DECABDB284D7}"/>
              </a:ext>
            </a:extLst>
          </p:cNvPr>
          <p:cNvSpPr txBox="1"/>
          <p:nvPr/>
        </p:nvSpPr>
        <p:spPr>
          <a:xfrm>
            <a:off x="609600" y="2751892"/>
            <a:ext cx="1097280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在此输入过渡标题三</a:t>
            </a: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B3785FCF-0CEE-E931-302C-A212A38E5520}"/>
              </a:ext>
            </a:extLst>
          </p:cNvPr>
          <p:cNvSpPr/>
          <p:nvPr/>
        </p:nvSpPr>
        <p:spPr>
          <a:xfrm flipV="1">
            <a:off x="1900238" y="2213610"/>
            <a:ext cx="8391525" cy="586741"/>
          </a:xfrm>
          <a:prstGeom prst="trapezoid">
            <a:avLst>
              <a:gd name="adj" fmla="val 201956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alpha val="0"/>
                </a:schemeClr>
              </a:gs>
            </a:gsLst>
            <a:lin ang="16200000" scaled="0"/>
          </a:gradFill>
          <a:ln w="19050">
            <a:gradFill>
              <a:gsLst>
                <a:gs pos="38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221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CF8F80-E465-ADE0-214D-75B76DB648F0}"/>
              </a:ext>
            </a:extLst>
          </p:cNvPr>
          <p:cNvGrpSpPr/>
          <p:nvPr/>
        </p:nvGrpSpPr>
        <p:grpSpPr>
          <a:xfrm>
            <a:off x="609600" y="6214721"/>
            <a:ext cx="914400" cy="300379"/>
            <a:chOff x="-118912" y="4189049"/>
            <a:chExt cx="6179857" cy="2030076"/>
          </a:xfrm>
        </p:grpSpPr>
        <p:sp>
          <p:nvSpPr>
            <p:cNvPr id="62" name="TextBox 58">
              <a:extLst>
                <a:ext uri="{FF2B5EF4-FFF2-40B4-BE49-F238E27FC236}">
                  <a16:creationId xmlns:a16="http://schemas.microsoft.com/office/drawing/2014/main" id="{EA22077C-6958-04B9-2AC5-29CA9A641C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18912" y="4693242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TextBox 58">
              <a:extLst>
                <a:ext uri="{FF2B5EF4-FFF2-40B4-BE49-F238E27FC236}">
                  <a16:creationId xmlns:a16="http://schemas.microsoft.com/office/drawing/2014/main" id="{A56FD1C3-5626-00BA-8075-F8E86164EB1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18912" y="5197435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TextBox 58">
              <a:extLst>
                <a:ext uri="{FF2B5EF4-FFF2-40B4-BE49-F238E27FC236}">
                  <a16:creationId xmlns:a16="http://schemas.microsoft.com/office/drawing/2014/main" id="{E586AE69-3E6F-8091-51CD-1661B44B246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18912" y="4189049"/>
              <a:ext cx="6179857" cy="1021690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CA1D8C-E8BA-DDF8-DBF6-ACA7906817AE}"/>
              </a:ext>
            </a:extLst>
          </p:cNvPr>
          <p:cNvSpPr txBox="1"/>
          <p:nvPr/>
        </p:nvSpPr>
        <p:spPr>
          <a:xfrm>
            <a:off x="605790" y="309288"/>
            <a:ext cx="1097661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5000"/>
                        <a:lumOff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请在此输入本页主标题</a:t>
            </a:r>
          </a:p>
        </p:txBody>
      </p:sp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462A58BE-3F78-E675-D22D-AE4637DF02DC}"/>
              </a:ext>
            </a:extLst>
          </p:cNvPr>
          <p:cNvSpPr/>
          <p:nvPr/>
        </p:nvSpPr>
        <p:spPr>
          <a:xfrm rot="5400000" flipH="1">
            <a:off x="2398174" y="2635"/>
            <a:ext cx="2273300" cy="4579429"/>
          </a:xfrm>
          <a:prstGeom prst="round2SameRect">
            <a:avLst>
              <a:gd name="adj1" fmla="val 5339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292100" dist="127000" dir="2700000" sx="99000" sy="99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: 圆顶角 14">
            <a:extLst>
              <a:ext uri="{FF2B5EF4-FFF2-40B4-BE49-F238E27FC236}">
                <a16:creationId xmlns:a16="http://schemas.microsoft.com/office/drawing/2014/main" id="{1D77F9BD-2C2F-4F81-059F-2E07ED41EDEA}"/>
              </a:ext>
            </a:extLst>
          </p:cNvPr>
          <p:cNvSpPr/>
          <p:nvPr/>
        </p:nvSpPr>
        <p:spPr>
          <a:xfrm rot="16200000">
            <a:off x="-209296" y="1974596"/>
            <a:ext cx="2273300" cy="635508"/>
          </a:xfrm>
          <a:prstGeom prst="round2Same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BDC5713-B34B-27C1-5C26-B070424D77C2}"/>
              </a:ext>
            </a:extLst>
          </p:cNvPr>
          <p:cNvSpPr txBox="1"/>
          <p:nvPr/>
        </p:nvSpPr>
        <p:spPr>
          <a:xfrm>
            <a:off x="681132" y="1242370"/>
            <a:ext cx="492443" cy="17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CE1834-D894-9515-A1D9-894870F05504}"/>
              </a:ext>
            </a:extLst>
          </p:cNvPr>
          <p:cNvSpPr txBox="1"/>
          <p:nvPr/>
        </p:nvSpPr>
        <p:spPr>
          <a:xfrm>
            <a:off x="661425" y="2992676"/>
            <a:ext cx="55399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01</a:t>
            </a:r>
            <a:endParaRPr lang="zh-CN" altLang="en-US" sz="24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3" name="矩形: 圆顶角 32">
            <a:extLst>
              <a:ext uri="{FF2B5EF4-FFF2-40B4-BE49-F238E27FC236}">
                <a16:creationId xmlns:a16="http://schemas.microsoft.com/office/drawing/2014/main" id="{23AD0BB0-F2FF-53F5-F2E2-0E7BC7DE9FF8}"/>
              </a:ext>
            </a:extLst>
          </p:cNvPr>
          <p:cNvSpPr/>
          <p:nvPr/>
        </p:nvSpPr>
        <p:spPr>
          <a:xfrm rot="5400000" flipH="1">
            <a:off x="8156039" y="2635"/>
            <a:ext cx="2273300" cy="4579429"/>
          </a:xfrm>
          <a:prstGeom prst="round2SameRect">
            <a:avLst>
              <a:gd name="adj1" fmla="val 5339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292100" dist="127000" dir="2700000" sx="99000" sy="99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: 圆顶角 34">
            <a:extLst>
              <a:ext uri="{FF2B5EF4-FFF2-40B4-BE49-F238E27FC236}">
                <a16:creationId xmlns:a16="http://schemas.microsoft.com/office/drawing/2014/main" id="{82F617F1-EC54-8F5C-6D9C-7133B7DA42B6}"/>
              </a:ext>
            </a:extLst>
          </p:cNvPr>
          <p:cNvSpPr/>
          <p:nvPr/>
        </p:nvSpPr>
        <p:spPr>
          <a:xfrm rot="16200000">
            <a:off x="5548569" y="1974596"/>
            <a:ext cx="2273300" cy="635508"/>
          </a:xfrm>
          <a:prstGeom prst="round2Same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793D26B-AA83-B0AC-EC11-A19301A51AAA}"/>
              </a:ext>
            </a:extLst>
          </p:cNvPr>
          <p:cNvSpPr txBox="1"/>
          <p:nvPr/>
        </p:nvSpPr>
        <p:spPr>
          <a:xfrm>
            <a:off x="6438998" y="1242370"/>
            <a:ext cx="492443" cy="17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52C52A1-4E1D-BB04-26CD-C7DE0EC46C5D}"/>
              </a:ext>
            </a:extLst>
          </p:cNvPr>
          <p:cNvSpPr txBox="1"/>
          <p:nvPr/>
        </p:nvSpPr>
        <p:spPr>
          <a:xfrm>
            <a:off x="6367467" y="2989242"/>
            <a:ext cx="63550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02</a:t>
            </a:r>
            <a:endParaRPr lang="zh-CN" altLang="en-US" sz="24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7B66256-9254-68BC-48D9-8352899D35D0}"/>
              </a:ext>
            </a:extLst>
          </p:cNvPr>
          <p:cNvSpPr txBox="1"/>
          <p:nvPr/>
        </p:nvSpPr>
        <p:spPr>
          <a:xfrm>
            <a:off x="7269447" y="1464465"/>
            <a:ext cx="4046484" cy="172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800" dirty="0">
                <a:solidFill>
                  <a:schemeClr val="accent1"/>
                </a:solidFill>
              </a:rPr>
              <a:t>您的内容打在这里，或者通过复制您的文本后，在此框中选择粘贴，并选择保留文字。您的内容打在这里，或者通过复制您的文本后，在此框中选择粘贴，并选择保留文字。</a:t>
            </a:r>
          </a:p>
        </p:txBody>
      </p:sp>
      <p:sp>
        <p:nvSpPr>
          <p:cNvPr id="45" name="矩形: 圆顶角 44">
            <a:extLst>
              <a:ext uri="{FF2B5EF4-FFF2-40B4-BE49-F238E27FC236}">
                <a16:creationId xmlns:a16="http://schemas.microsoft.com/office/drawing/2014/main" id="{61FA0366-7561-B9BE-35D7-5E1A32D2A0BD}"/>
              </a:ext>
            </a:extLst>
          </p:cNvPr>
          <p:cNvSpPr/>
          <p:nvPr/>
        </p:nvSpPr>
        <p:spPr>
          <a:xfrm rot="5400000" flipH="1">
            <a:off x="2398174" y="2606135"/>
            <a:ext cx="2273300" cy="4579429"/>
          </a:xfrm>
          <a:prstGeom prst="round2SameRect">
            <a:avLst>
              <a:gd name="adj1" fmla="val 5339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292100" dist="127000" dir="2700000" sx="99000" sy="99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: 圆顶角 46">
            <a:extLst>
              <a:ext uri="{FF2B5EF4-FFF2-40B4-BE49-F238E27FC236}">
                <a16:creationId xmlns:a16="http://schemas.microsoft.com/office/drawing/2014/main" id="{42086039-FC0C-CEDF-6465-2F2BF8B70548}"/>
              </a:ext>
            </a:extLst>
          </p:cNvPr>
          <p:cNvSpPr/>
          <p:nvPr/>
        </p:nvSpPr>
        <p:spPr>
          <a:xfrm rot="16200000">
            <a:off x="-209296" y="4578096"/>
            <a:ext cx="2273300" cy="635508"/>
          </a:xfrm>
          <a:prstGeom prst="round2Same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34A48F7-70EA-8081-2126-B644DDEF929F}"/>
              </a:ext>
            </a:extLst>
          </p:cNvPr>
          <p:cNvSpPr txBox="1"/>
          <p:nvPr/>
        </p:nvSpPr>
        <p:spPr>
          <a:xfrm>
            <a:off x="681133" y="3845870"/>
            <a:ext cx="492443" cy="17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6047214-0DAB-B049-8508-190288797B06}"/>
              </a:ext>
            </a:extLst>
          </p:cNvPr>
          <p:cNvSpPr txBox="1"/>
          <p:nvPr/>
        </p:nvSpPr>
        <p:spPr>
          <a:xfrm>
            <a:off x="635866" y="5596176"/>
            <a:ext cx="60511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03</a:t>
            </a:r>
            <a:endParaRPr lang="zh-CN" altLang="en-US" sz="24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57" name="矩形: 圆顶角 56">
            <a:extLst>
              <a:ext uri="{FF2B5EF4-FFF2-40B4-BE49-F238E27FC236}">
                <a16:creationId xmlns:a16="http://schemas.microsoft.com/office/drawing/2014/main" id="{6EB04B7A-5D51-5E01-366D-A9A38FAE6626}"/>
              </a:ext>
            </a:extLst>
          </p:cNvPr>
          <p:cNvSpPr/>
          <p:nvPr/>
        </p:nvSpPr>
        <p:spPr>
          <a:xfrm rot="5400000" flipH="1">
            <a:off x="8156039" y="2606135"/>
            <a:ext cx="2273300" cy="4579429"/>
          </a:xfrm>
          <a:prstGeom prst="round2SameRect">
            <a:avLst>
              <a:gd name="adj1" fmla="val 5339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292100" dist="127000" dir="2700000" sx="99000" sy="99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矩形: 圆顶角 58">
            <a:extLst>
              <a:ext uri="{FF2B5EF4-FFF2-40B4-BE49-F238E27FC236}">
                <a16:creationId xmlns:a16="http://schemas.microsoft.com/office/drawing/2014/main" id="{955A3475-E75B-916E-7A4C-5438B996C900}"/>
              </a:ext>
            </a:extLst>
          </p:cNvPr>
          <p:cNvSpPr/>
          <p:nvPr/>
        </p:nvSpPr>
        <p:spPr>
          <a:xfrm rot="16200000">
            <a:off x="5548569" y="4578096"/>
            <a:ext cx="2273300" cy="635508"/>
          </a:xfrm>
          <a:prstGeom prst="round2Same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3F18CF8-F2ED-E72C-F472-BC459FFADC6A}"/>
              </a:ext>
            </a:extLst>
          </p:cNvPr>
          <p:cNvSpPr txBox="1"/>
          <p:nvPr/>
        </p:nvSpPr>
        <p:spPr>
          <a:xfrm>
            <a:off x="6438997" y="3845870"/>
            <a:ext cx="492443" cy="1775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69647AC-3B06-96F8-A47A-F30BA797AD71}"/>
              </a:ext>
            </a:extLst>
          </p:cNvPr>
          <p:cNvSpPr txBox="1"/>
          <p:nvPr/>
        </p:nvSpPr>
        <p:spPr>
          <a:xfrm>
            <a:off x="6389605" y="5596176"/>
            <a:ext cx="61336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04</a:t>
            </a:r>
            <a:endParaRPr lang="zh-CN" altLang="en-US" sz="24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DB9C769-E77A-EA0F-841C-332025F8D88A}"/>
              </a:ext>
            </a:extLst>
          </p:cNvPr>
          <p:cNvSpPr txBox="1"/>
          <p:nvPr/>
        </p:nvSpPr>
        <p:spPr>
          <a:xfrm>
            <a:off x="1511581" y="1427400"/>
            <a:ext cx="4046484" cy="172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800" dirty="0">
                <a:solidFill>
                  <a:schemeClr val="accent1"/>
                </a:solidFill>
              </a:rPr>
              <a:t>您的内容打在这里，或者通过复制您的文本后，在此框中选择粘贴，并选择保留文字。您的内容打在这里，或者通过复制您的文本后，在此框中选择粘贴，并选择保留文字。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50107E7-193B-7B32-14DF-170C356921A1}"/>
              </a:ext>
            </a:extLst>
          </p:cNvPr>
          <p:cNvSpPr txBox="1"/>
          <p:nvPr/>
        </p:nvSpPr>
        <p:spPr>
          <a:xfrm>
            <a:off x="7269447" y="4030901"/>
            <a:ext cx="4046484" cy="172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800" dirty="0">
                <a:solidFill>
                  <a:schemeClr val="accent1"/>
                </a:solidFill>
              </a:rPr>
              <a:t>您的内容打在这里，或者通过复制您的文本后，在此框中选择粘贴，并选择保留文字。您的内容打在这里，或者通过复制您的文本后，在此框中选择粘贴，并选择保留文字。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9BA18F98-F325-5758-93D4-92BDB82D8933}"/>
              </a:ext>
            </a:extLst>
          </p:cNvPr>
          <p:cNvSpPr txBox="1"/>
          <p:nvPr/>
        </p:nvSpPr>
        <p:spPr>
          <a:xfrm>
            <a:off x="1511581" y="4030901"/>
            <a:ext cx="4046484" cy="172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800" dirty="0">
                <a:solidFill>
                  <a:schemeClr val="accent1"/>
                </a:solidFill>
              </a:rPr>
              <a:t>您的内容打在这里，或者通过复制您的文本后，在此框中选择粘贴，并选择保留文字。您的内容打在这里，或者通过复制您的文本后，在此框中选择粘贴，并选择保留文字。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823717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d205df6c-b792-4a03-928c-91af7008f1f3&quot;,&quot;Name&quot;:&quot;参考线01&quot;,&quot;Kind&quot;:&quot;Custom&quot;,&quot;OldGuidesSetting&quot;:{&quot;HeaderHeight&quot;:10.0,&quot;FooterHeight&quot;:5.0,&quot;SideMargin&quot;:5.0,&quot;TopMargin&quot;:5.0,&quot;BottomMargin&quot;:5.0,&quot;IntervalMargin&quot;:2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heme/theme1.xml><?xml version="1.0" encoding="utf-8"?>
<a:theme xmlns:a="http://schemas.openxmlformats.org/drawingml/2006/main" name="51PPT模板网   www.51pptmoban.com">
  <a:themeElements>
    <a:clrScheme name="克莱因蓝-橙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02EA6"/>
      </a:accent1>
      <a:accent2>
        <a:srgbClr val="FF7E00"/>
      </a:accent2>
      <a:accent3>
        <a:srgbClr val="888787"/>
      </a:accent3>
      <a:accent4>
        <a:srgbClr val="BFBFBF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MS+RO">
      <a:majorFont>
        <a:latin typeface="Roboto Black"/>
        <a:ea typeface="MiSans Heavy"/>
        <a:cs typeface=""/>
      </a:majorFont>
      <a:minorFont>
        <a:latin typeface="Roboto Light"/>
        <a:ea typeface="MiSans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904</Words>
  <Application>Microsoft Office PowerPoint</Application>
  <PresentationFormat>宽屏</PresentationFormat>
  <Paragraphs>133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MiSans Heavy</vt:lpstr>
      <vt:lpstr>MiSans Light</vt:lpstr>
      <vt:lpstr>MiSans Medium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Calibri</vt:lpstr>
      <vt:lpstr>Roboto Black</vt:lpstr>
      <vt:lpstr>Roboto Light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简约蓝色商务工作汇报ppt模板</dc:title>
  <dc:creator>彬少</dc:creator>
  <cp:keywords>P界达人</cp:keywords>
  <dc:description>www.51pptmoban.com</dc:description>
  <cp:lastModifiedBy>Win user</cp:lastModifiedBy>
  <cp:revision>29</cp:revision>
  <dcterms:created xsi:type="dcterms:W3CDTF">2021-09-23T13:15:53Z</dcterms:created>
  <dcterms:modified xsi:type="dcterms:W3CDTF">2022-09-21T13:09:24Z</dcterms:modified>
</cp:coreProperties>
</file>