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0" r:id="rId5"/>
    <p:sldId id="262" r:id="rId6"/>
    <p:sldId id="257" r:id="rId7"/>
    <p:sldId id="264" r:id="rId8"/>
    <p:sldId id="265" r:id="rId9"/>
    <p:sldId id="263" r:id="rId10"/>
    <p:sldId id="269" r:id="rId11"/>
    <p:sldId id="266" r:id="rId12"/>
    <p:sldId id="259" r:id="rId13"/>
    <p:sldId id="268" r:id="rId14"/>
    <p:sldId id="267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EFD8"/>
    <a:srgbClr val="ECD3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50" d="100"/>
          <a:sy n="50" d="100"/>
        </p:scale>
        <p:origin x="1710" y="1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microsoft.com/office/2007/relationships/hdphoto" Target="../media/hdphoto1.wdp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microsoft.com/office/2007/relationships/hdphoto" Target="../media/hdphoto3.wdp"/><Relationship Id="rId5" Type="http://schemas.openxmlformats.org/officeDocument/2006/relationships/image" Target="../media/image19.png"/><Relationship Id="rId4" Type="http://schemas.microsoft.com/office/2007/relationships/hdphoto" Target="../media/hdphoto2.wdp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917">
                <a:schemeClr val="tx2"/>
              </a:gs>
              <a:gs pos="17000">
                <a:srgbClr val="414971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 userDrawn="1"/>
        </p:nvSpPr>
        <p:spPr>
          <a:xfrm>
            <a:off x="8936212" y="5841538"/>
            <a:ext cx="3713082" cy="751775"/>
          </a:xfrm>
          <a:custGeom>
            <a:avLst/>
            <a:gdLst>
              <a:gd name="connsiteX0" fmla="*/ 2118234 w 9842349"/>
              <a:gd name="connsiteY0" fmla="*/ 1678583 h 2830561"/>
              <a:gd name="connsiteX1" fmla="*/ 2975484 w 9842349"/>
              <a:gd name="connsiteY1" fmla="*/ 2490113 h 2830561"/>
              <a:gd name="connsiteX2" fmla="*/ 5810124 w 9842349"/>
              <a:gd name="connsiteY2" fmla="*/ 2330093 h 2830561"/>
              <a:gd name="connsiteX3" fmla="*/ 6610224 w 9842349"/>
              <a:gd name="connsiteY3" fmla="*/ 1872893 h 2830561"/>
              <a:gd name="connsiteX4" fmla="*/ 7376034 w 9842349"/>
              <a:gd name="connsiteY4" fmla="*/ 2444393 h 2830561"/>
              <a:gd name="connsiteX5" fmla="*/ 9410574 w 9842349"/>
              <a:gd name="connsiteY5" fmla="*/ 2695853 h 2830561"/>
              <a:gd name="connsiteX6" fmla="*/ 8930514 w 9842349"/>
              <a:gd name="connsiteY6" fmla="*/ 249833 h 2830561"/>
              <a:gd name="connsiteX7" fmla="*/ 289434 w 9842349"/>
              <a:gd name="connsiteY7" fmla="*/ 238403 h 2830561"/>
              <a:gd name="connsiteX8" fmla="*/ 2118234 w 9842349"/>
              <a:gd name="connsiteY8" fmla="*/ 1678583 h 2830561"/>
              <a:gd name="connsiteX0" fmla="*/ 2118234 w 9842349"/>
              <a:gd name="connsiteY0" fmla="*/ 1678583 h 2830561"/>
              <a:gd name="connsiteX1" fmla="*/ 2975484 w 9842349"/>
              <a:gd name="connsiteY1" fmla="*/ 2490113 h 2830561"/>
              <a:gd name="connsiteX2" fmla="*/ 5749528 w 9842349"/>
              <a:gd name="connsiteY2" fmla="*/ 2006903 h 2830561"/>
              <a:gd name="connsiteX3" fmla="*/ 6610224 w 9842349"/>
              <a:gd name="connsiteY3" fmla="*/ 1872893 h 2830561"/>
              <a:gd name="connsiteX4" fmla="*/ 7376034 w 9842349"/>
              <a:gd name="connsiteY4" fmla="*/ 2444393 h 2830561"/>
              <a:gd name="connsiteX5" fmla="*/ 9410574 w 9842349"/>
              <a:gd name="connsiteY5" fmla="*/ 2695853 h 2830561"/>
              <a:gd name="connsiteX6" fmla="*/ 8930514 w 9842349"/>
              <a:gd name="connsiteY6" fmla="*/ 249833 h 2830561"/>
              <a:gd name="connsiteX7" fmla="*/ 289434 w 9842349"/>
              <a:gd name="connsiteY7" fmla="*/ 238403 h 2830561"/>
              <a:gd name="connsiteX8" fmla="*/ 2118234 w 9842349"/>
              <a:gd name="connsiteY8" fmla="*/ 1678583 h 2830561"/>
              <a:gd name="connsiteX0" fmla="*/ 2118234 w 9842349"/>
              <a:gd name="connsiteY0" fmla="*/ 1678583 h 2818224"/>
              <a:gd name="connsiteX1" fmla="*/ 2975484 w 9842349"/>
              <a:gd name="connsiteY1" fmla="*/ 2490113 h 2818224"/>
              <a:gd name="connsiteX2" fmla="*/ 5749528 w 9842349"/>
              <a:gd name="connsiteY2" fmla="*/ 2006903 h 2818224"/>
              <a:gd name="connsiteX3" fmla="*/ 6701119 w 9842349"/>
              <a:gd name="connsiteY3" fmla="*/ 2387071 h 2818224"/>
              <a:gd name="connsiteX4" fmla="*/ 7376034 w 9842349"/>
              <a:gd name="connsiteY4" fmla="*/ 2444393 h 2818224"/>
              <a:gd name="connsiteX5" fmla="*/ 9410574 w 9842349"/>
              <a:gd name="connsiteY5" fmla="*/ 2695853 h 2818224"/>
              <a:gd name="connsiteX6" fmla="*/ 8930514 w 9842349"/>
              <a:gd name="connsiteY6" fmla="*/ 249833 h 2818224"/>
              <a:gd name="connsiteX7" fmla="*/ 289434 w 9842349"/>
              <a:gd name="connsiteY7" fmla="*/ 238403 h 2818224"/>
              <a:gd name="connsiteX8" fmla="*/ 2118234 w 9842349"/>
              <a:gd name="connsiteY8" fmla="*/ 1678583 h 2818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42349" h="2818224">
                <a:moveTo>
                  <a:pt x="2118234" y="1678583"/>
                </a:moveTo>
                <a:cubicBezTo>
                  <a:pt x="2565909" y="2053868"/>
                  <a:pt x="2370268" y="2435393"/>
                  <a:pt x="2975484" y="2490113"/>
                </a:cubicBezTo>
                <a:cubicBezTo>
                  <a:pt x="3580700" y="2544833"/>
                  <a:pt x="5128589" y="2024077"/>
                  <a:pt x="5749528" y="2006903"/>
                </a:cubicBezTo>
                <a:cubicBezTo>
                  <a:pt x="6370467" y="1989729"/>
                  <a:pt x="6430035" y="2314156"/>
                  <a:pt x="6701119" y="2387071"/>
                </a:cubicBezTo>
                <a:cubicBezTo>
                  <a:pt x="6972203" y="2459986"/>
                  <a:pt x="6924458" y="2392929"/>
                  <a:pt x="7376034" y="2444393"/>
                </a:cubicBezTo>
                <a:cubicBezTo>
                  <a:pt x="7827610" y="2495857"/>
                  <a:pt x="9151494" y="3061613"/>
                  <a:pt x="9410574" y="2695853"/>
                </a:cubicBezTo>
                <a:cubicBezTo>
                  <a:pt x="9669654" y="2330093"/>
                  <a:pt x="10450704" y="659408"/>
                  <a:pt x="8930514" y="249833"/>
                </a:cubicBezTo>
                <a:cubicBezTo>
                  <a:pt x="7410324" y="-159742"/>
                  <a:pt x="1419099" y="5993"/>
                  <a:pt x="289434" y="238403"/>
                </a:cubicBezTo>
                <a:cubicBezTo>
                  <a:pt x="-840231" y="470813"/>
                  <a:pt x="1670559" y="1303298"/>
                  <a:pt x="2118234" y="1678583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1793404" y="761720"/>
            <a:ext cx="6713302" cy="6713302"/>
          </a:xfrm>
          <a:prstGeom prst="ellipse">
            <a:avLst/>
          </a:prstGeom>
          <a:gradFill flip="none" rotWithShape="1">
            <a:gsLst>
              <a:gs pos="43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2700000" scaled="0"/>
            <a:tileRect/>
          </a:gradFill>
          <a:ln>
            <a:gradFill>
              <a:gsLst>
                <a:gs pos="52000">
                  <a:schemeClr val="accent4">
                    <a:lumMod val="20000"/>
                    <a:lumOff val="80000"/>
                    <a:alpha val="0"/>
                  </a:schemeClr>
                </a:gs>
                <a:gs pos="88000">
                  <a:schemeClr val="accent4">
                    <a:lumMod val="20000"/>
                    <a:lumOff val="80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63898" y="2087881"/>
            <a:ext cx="1325880" cy="1325880"/>
          </a:xfrm>
          <a:prstGeom prst="rect">
            <a:avLst/>
          </a:prstGeom>
          <a:effectLst>
            <a:softEdge rad="508000"/>
          </a:effec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21" y="217399"/>
            <a:ext cx="1520671" cy="319636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004" t="68658" b="5595"/>
          <a:stretch/>
        </p:blipFill>
        <p:spPr>
          <a:xfrm flipH="1">
            <a:off x="2430698" y="330140"/>
            <a:ext cx="518160" cy="5842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70772" y="2232661"/>
            <a:ext cx="1325880" cy="1325880"/>
          </a:xfrm>
          <a:prstGeom prst="rect">
            <a:avLst/>
          </a:prstGeom>
          <a:effectLst>
            <a:softEdge rad="558800"/>
          </a:effectLst>
        </p:spPr>
      </p:pic>
      <p:sp>
        <p:nvSpPr>
          <p:cNvPr id="10" name="椭圆 9"/>
          <p:cNvSpPr/>
          <p:nvPr userDrawn="1"/>
        </p:nvSpPr>
        <p:spPr>
          <a:xfrm>
            <a:off x="8008619" y="3486442"/>
            <a:ext cx="384517" cy="384517"/>
          </a:xfrm>
          <a:prstGeom prst="ellipse">
            <a:avLst/>
          </a:prstGeom>
          <a:gradFill flip="none" rotWithShape="1">
            <a:gsLst>
              <a:gs pos="917">
                <a:srgbClr val="ECD37C"/>
              </a:gs>
              <a:gs pos="100000">
                <a:schemeClr val="accent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0958" y="4823461"/>
            <a:ext cx="1325880" cy="1325880"/>
          </a:xfrm>
          <a:prstGeom prst="rect">
            <a:avLst/>
          </a:prstGeom>
          <a:effectLst>
            <a:softEdge rad="558800"/>
          </a:effectLst>
        </p:spPr>
      </p:pic>
      <p:sp>
        <p:nvSpPr>
          <p:cNvPr id="12" name="椭圆 11"/>
          <p:cNvSpPr/>
          <p:nvPr userDrawn="1"/>
        </p:nvSpPr>
        <p:spPr>
          <a:xfrm>
            <a:off x="10810280" y="5215615"/>
            <a:ext cx="324000" cy="324000"/>
          </a:xfrm>
          <a:prstGeom prst="ellipse">
            <a:avLst/>
          </a:prstGeom>
          <a:gradFill flip="none" rotWithShape="1">
            <a:gsLst>
              <a:gs pos="27000">
                <a:schemeClr val="bg1"/>
              </a:gs>
              <a:gs pos="100000">
                <a:schemeClr val="accent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985141" y="3146850"/>
            <a:ext cx="539150" cy="1397347"/>
            <a:chOff x="5590526" y="2729734"/>
            <a:chExt cx="539150" cy="1397347"/>
          </a:xfrm>
        </p:grpSpPr>
        <p:sp>
          <p:nvSpPr>
            <p:cNvPr id="14" name="矩形 13"/>
            <p:cNvSpPr/>
            <p:nvPr/>
          </p:nvSpPr>
          <p:spPr>
            <a:xfrm>
              <a:off x="5590526" y="2729734"/>
              <a:ext cx="528707" cy="1335487"/>
            </a:xfrm>
            <a:prstGeom prst="rect">
              <a:avLst/>
            </a:prstGeom>
            <a:noFill/>
            <a:ln w="19050">
              <a:solidFill>
                <a:srgbClr val="ECD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dirty="0">
                <a:solidFill>
                  <a:srgbClr val="ECD37C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592466" y="2759081"/>
              <a:ext cx="537210" cy="1368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>
                  <a:solidFill>
                    <a:srgbClr val="ECD37C"/>
                  </a:solidFill>
                  <a:latin typeface="Rockwell Extra Bold" panose="02060903040505020403" pitchFamily="18" charset="0"/>
                  <a:ea typeface="猫啃网烟波宋-R" panose="020B0500000000000000" pitchFamily="34" charset="-122"/>
                </a:rPr>
                <a:t>08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dirty="0">
                  <a:solidFill>
                    <a:srgbClr val="ECD37C"/>
                  </a:solidFill>
                  <a:latin typeface="Rockwell Extra Bold" panose="02060903040505020403" pitchFamily="18" charset="0"/>
                  <a:ea typeface="猫啃网烟波宋-R" panose="020B0500000000000000" pitchFamily="34" charset="-122"/>
                </a:rPr>
                <a:t>/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dirty="0">
                  <a:solidFill>
                    <a:srgbClr val="ECD37C"/>
                  </a:solidFill>
                  <a:latin typeface="Rockwell Extra Bold" panose="02060903040505020403" pitchFamily="18" charset="0"/>
                  <a:ea typeface="猫啃网烟波宋-R" panose="020B0500000000000000" pitchFamily="34" charset="-122"/>
                </a:rPr>
                <a:t>15</a:t>
              </a:r>
              <a:endParaRPr lang="zh-CN" altLang="en-US" dirty="0">
                <a:solidFill>
                  <a:srgbClr val="ECD37C"/>
                </a:solidFill>
                <a:latin typeface="Rockwell Extra Bold" panose="02060903040505020403" pitchFamily="18" charset="0"/>
                <a:ea typeface="猫啃网烟波宋-R" panose="020B0500000000000000" pitchFamily="34" charset="-122"/>
              </a:endParaRPr>
            </a:p>
          </p:txBody>
        </p:sp>
      </p:grpSp>
      <p:sp>
        <p:nvSpPr>
          <p:cNvPr id="16" name="椭圆 15"/>
          <p:cNvSpPr/>
          <p:nvPr userDrawn="1"/>
        </p:nvSpPr>
        <p:spPr>
          <a:xfrm>
            <a:off x="6592221" y="2859243"/>
            <a:ext cx="441960" cy="441960"/>
          </a:xfrm>
          <a:prstGeom prst="ellipse">
            <a:avLst/>
          </a:prstGeom>
          <a:gradFill flip="none" rotWithShape="1">
            <a:gsLst>
              <a:gs pos="917">
                <a:srgbClr val="ECD37C"/>
              </a:gs>
              <a:gs pos="100000">
                <a:schemeClr val="accent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6300450" y="3108944"/>
            <a:ext cx="360000" cy="360000"/>
          </a:xfrm>
          <a:prstGeom prst="ellipse">
            <a:avLst/>
          </a:prstGeom>
          <a:gradFill flip="none" rotWithShape="1">
            <a:gsLst>
              <a:gs pos="917">
                <a:srgbClr val="ECD37C"/>
              </a:gs>
              <a:gs pos="100000">
                <a:schemeClr val="accent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3597479" y="4617775"/>
            <a:ext cx="360000" cy="360000"/>
          </a:xfrm>
          <a:prstGeom prst="ellipse">
            <a:avLst/>
          </a:prstGeom>
          <a:gradFill flip="none" rotWithShape="1">
            <a:gsLst>
              <a:gs pos="917">
                <a:srgbClr val="ECD37C"/>
              </a:gs>
              <a:gs pos="100000">
                <a:schemeClr val="accent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8" t="76222" r="77325" b="3778"/>
          <a:stretch/>
        </p:blipFill>
        <p:spPr>
          <a:xfrm>
            <a:off x="6022232" y="2928459"/>
            <a:ext cx="1280161" cy="137160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7"/>
          <a:srcRect l="8549" t="24519" r="20118" b="8211"/>
          <a:stretch/>
        </p:blipFill>
        <p:spPr>
          <a:xfrm>
            <a:off x="8442960" y="1104694"/>
            <a:ext cx="701040" cy="625252"/>
          </a:xfrm>
          <a:prstGeom prst="rect">
            <a:avLst/>
          </a:prstGeom>
        </p:spPr>
      </p:pic>
      <p:sp>
        <p:nvSpPr>
          <p:cNvPr id="21" name="椭圆 20"/>
          <p:cNvSpPr/>
          <p:nvPr userDrawn="1"/>
        </p:nvSpPr>
        <p:spPr>
          <a:xfrm>
            <a:off x="360770" y="6563661"/>
            <a:ext cx="624840" cy="624840"/>
          </a:xfrm>
          <a:prstGeom prst="ellipse">
            <a:avLst/>
          </a:prstGeom>
          <a:gradFill flip="none" rotWithShape="1">
            <a:gsLst>
              <a:gs pos="917">
                <a:srgbClr val="ECD37C"/>
              </a:gs>
              <a:gs pos="100000">
                <a:schemeClr val="accent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 userDrawn="1"/>
        </p:nvSpPr>
        <p:spPr>
          <a:xfrm>
            <a:off x="9314500" y="3119600"/>
            <a:ext cx="169656" cy="169656"/>
          </a:xfrm>
          <a:prstGeom prst="ellipse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8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0837" y="-175263"/>
            <a:ext cx="1531630" cy="240792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5" t="51190" b="6401"/>
          <a:stretch/>
        </p:blipFill>
        <p:spPr>
          <a:xfrm>
            <a:off x="10171851" y="5540009"/>
            <a:ext cx="1924858" cy="10236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7" t="6503" r="60743" b="83163"/>
          <a:stretch/>
        </p:blipFill>
        <p:spPr>
          <a:xfrm>
            <a:off x="5113959" y="968347"/>
            <a:ext cx="2366010" cy="70866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11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38" t="19994" r="9929" b="69006"/>
          <a:stretch/>
        </p:blipFill>
        <p:spPr>
          <a:xfrm>
            <a:off x="1549599" y="4011461"/>
            <a:ext cx="1545795" cy="355479"/>
          </a:xfrm>
          <a:prstGeom prst="rect">
            <a:avLst/>
          </a:prstGeom>
        </p:spPr>
      </p:pic>
      <p:sp>
        <p:nvSpPr>
          <p:cNvPr id="27" name="椭圆 26"/>
          <p:cNvSpPr/>
          <p:nvPr userDrawn="1"/>
        </p:nvSpPr>
        <p:spPr>
          <a:xfrm>
            <a:off x="11680735" y="3426784"/>
            <a:ext cx="861898" cy="861898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glow rad="698500">
              <a:schemeClr val="accent4">
                <a:lumMod val="20000"/>
                <a:lumOff val="80000"/>
                <a:alpha val="31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779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917">
                <a:schemeClr val="tx2"/>
              </a:gs>
              <a:gs pos="17000">
                <a:srgbClr val="414971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06" t="13644" r="53643" b="70772"/>
          <a:stretch/>
        </p:blipFill>
        <p:spPr>
          <a:xfrm rot="1800000">
            <a:off x="10596550" y="259926"/>
            <a:ext cx="1386840" cy="12039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98" t="23776" r="7427" b="60989"/>
          <a:stretch/>
        </p:blipFill>
        <p:spPr>
          <a:xfrm>
            <a:off x="6469380" y="765995"/>
            <a:ext cx="903435" cy="6303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2407794">
            <a:off x="10388460" y="497640"/>
            <a:ext cx="320041" cy="320041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100681" y="432174"/>
            <a:ext cx="1415851" cy="934437"/>
            <a:chOff x="100681" y="432174"/>
            <a:chExt cx="1415851" cy="934437"/>
          </a:xfrm>
        </p:grpSpPr>
        <p:grpSp>
          <p:nvGrpSpPr>
            <p:cNvPr id="8" name="组合 7"/>
            <p:cNvGrpSpPr/>
            <p:nvPr/>
          </p:nvGrpSpPr>
          <p:grpSpPr>
            <a:xfrm>
              <a:off x="828743" y="432174"/>
              <a:ext cx="687789" cy="834878"/>
              <a:chOff x="828743" y="432174"/>
              <a:chExt cx="687789" cy="834878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28743" y="767304"/>
                <a:ext cx="320041" cy="320041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712936">
                <a:off x="1061097" y="1044659"/>
                <a:ext cx="222393" cy="222393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48784" y="432174"/>
                <a:ext cx="234246" cy="234246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8329185">
                <a:off x="1196491" y="639505"/>
                <a:ext cx="320041" cy="320041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 rot="17927063">
              <a:off x="174225" y="605278"/>
              <a:ext cx="687789" cy="834878"/>
              <a:chOff x="828743" y="432174"/>
              <a:chExt cx="687789" cy="834878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28743" y="767304"/>
                <a:ext cx="320041" cy="320041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712936">
                <a:off x="1061097" y="1044659"/>
                <a:ext cx="222393" cy="222393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48784" y="432174"/>
                <a:ext cx="234246" cy="234246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8329185">
                <a:off x="1196491" y="639505"/>
                <a:ext cx="320041" cy="320041"/>
              </a:xfrm>
              <a:prstGeom prst="rect">
                <a:avLst/>
              </a:prstGeom>
            </p:spPr>
          </p:pic>
        </p:grpSp>
      </p:grpSp>
      <p:sp>
        <p:nvSpPr>
          <p:cNvPr id="18" name="任意多边形 17"/>
          <p:cNvSpPr/>
          <p:nvPr userDrawn="1"/>
        </p:nvSpPr>
        <p:spPr>
          <a:xfrm>
            <a:off x="-833768" y="5924490"/>
            <a:ext cx="15029827" cy="1252256"/>
          </a:xfrm>
          <a:custGeom>
            <a:avLst/>
            <a:gdLst>
              <a:gd name="connsiteX0" fmla="*/ 620953 w 13013764"/>
              <a:gd name="connsiteY0" fmla="*/ 834669 h 2540005"/>
              <a:gd name="connsiteX1" fmla="*/ 2289733 w 13013764"/>
              <a:gd name="connsiteY1" fmla="*/ 279 h 2540005"/>
              <a:gd name="connsiteX2" fmla="*/ 4164253 w 13013764"/>
              <a:gd name="connsiteY2" fmla="*/ 754659 h 2540005"/>
              <a:gd name="connsiteX3" fmla="*/ 5935903 w 13013764"/>
              <a:gd name="connsiteY3" fmla="*/ 1806219 h 2540005"/>
              <a:gd name="connsiteX4" fmla="*/ 8176183 w 13013764"/>
              <a:gd name="connsiteY4" fmla="*/ 1040409 h 2540005"/>
              <a:gd name="connsiteX5" fmla="*/ 10096423 w 13013764"/>
              <a:gd name="connsiteY5" fmla="*/ 468909 h 2540005"/>
              <a:gd name="connsiteX6" fmla="*/ 11902363 w 13013764"/>
              <a:gd name="connsiteY6" fmla="*/ 1474749 h 2540005"/>
              <a:gd name="connsiteX7" fmla="*/ 12210973 w 13013764"/>
              <a:gd name="connsiteY7" fmla="*/ 2229129 h 2540005"/>
              <a:gd name="connsiteX8" fmla="*/ 1043863 w 13013764"/>
              <a:gd name="connsiteY8" fmla="*/ 2457729 h 2540005"/>
              <a:gd name="connsiteX9" fmla="*/ 620953 w 13013764"/>
              <a:gd name="connsiteY9" fmla="*/ 834669 h 2540005"/>
              <a:gd name="connsiteX0" fmla="*/ 621449 w 13014260"/>
              <a:gd name="connsiteY0" fmla="*/ 531538 h 2236874"/>
              <a:gd name="connsiteX1" fmla="*/ 2300127 w 13014260"/>
              <a:gd name="connsiteY1" fmla="*/ 593 h 2236874"/>
              <a:gd name="connsiteX2" fmla="*/ 4164749 w 13014260"/>
              <a:gd name="connsiteY2" fmla="*/ 451528 h 2236874"/>
              <a:gd name="connsiteX3" fmla="*/ 5936399 w 13014260"/>
              <a:gd name="connsiteY3" fmla="*/ 1503088 h 2236874"/>
              <a:gd name="connsiteX4" fmla="*/ 8176679 w 13014260"/>
              <a:gd name="connsiteY4" fmla="*/ 737278 h 2236874"/>
              <a:gd name="connsiteX5" fmla="*/ 10096919 w 13014260"/>
              <a:gd name="connsiteY5" fmla="*/ 165778 h 2236874"/>
              <a:gd name="connsiteX6" fmla="*/ 11902859 w 13014260"/>
              <a:gd name="connsiteY6" fmla="*/ 1171618 h 2236874"/>
              <a:gd name="connsiteX7" fmla="*/ 12211469 w 13014260"/>
              <a:gd name="connsiteY7" fmla="*/ 1925998 h 2236874"/>
              <a:gd name="connsiteX8" fmla="*/ 1044359 w 13014260"/>
              <a:gd name="connsiteY8" fmla="*/ 2154598 h 2236874"/>
              <a:gd name="connsiteX9" fmla="*/ 621449 w 13014260"/>
              <a:gd name="connsiteY9" fmla="*/ 531538 h 2236874"/>
              <a:gd name="connsiteX0" fmla="*/ 621449 w 13014260"/>
              <a:gd name="connsiteY0" fmla="*/ 531455 h 2236791"/>
              <a:gd name="connsiteX1" fmla="*/ 2300127 w 13014260"/>
              <a:gd name="connsiteY1" fmla="*/ 510 h 2236791"/>
              <a:gd name="connsiteX2" fmla="*/ 4164749 w 13014260"/>
              <a:gd name="connsiteY2" fmla="*/ 451445 h 2236791"/>
              <a:gd name="connsiteX3" fmla="*/ 6144241 w 13014260"/>
              <a:gd name="connsiteY3" fmla="*/ 1280480 h 2236791"/>
              <a:gd name="connsiteX4" fmla="*/ 8176679 w 13014260"/>
              <a:gd name="connsiteY4" fmla="*/ 737195 h 2236791"/>
              <a:gd name="connsiteX5" fmla="*/ 10096919 w 13014260"/>
              <a:gd name="connsiteY5" fmla="*/ 165695 h 2236791"/>
              <a:gd name="connsiteX6" fmla="*/ 11902859 w 13014260"/>
              <a:gd name="connsiteY6" fmla="*/ 1171535 h 2236791"/>
              <a:gd name="connsiteX7" fmla="*/ 12211469 w 13014260"/>
              <a:gd name="connsiteY7" fmla="*/ 1925915 h 2236791"/>
              <a:gd name="connsiteX8" fmla="*/ 1044359 w 13014260"/>
              <a:gd name="connsiteY8" fmla="*/ 2154515 h 2236791"/>
              <a:gd name="connsiteX9" fmla="*/ 621449 w 13014260"/>
              <a:gd name="connsiteY9" fmla="*/ 531455 h 2236791"/>
              <a:gd name="connsiteX0" fmla="*/ 621449 w 13014260"/>
              <a:gd name="connsiteY0" fmla="*/ 531430 h 2236766"/>
              <a:gd name="connsiteX1" fmla="*/ 2300127 w 13014260"/>
              <a:gd name="connsiteY1" fmla="*/ 485 h 2236766"/>
              <a:gd name="connsiteX2" fmla="*/ 4164749 w 13014260"/>
              <a:gd name="connsiteY2" fmla="*/ 451420 h 2236766"/>
              <a:gd name="connsiteX3" fmla="*/ 6144241 w 13014260"/>
              <a:gd name="connsiteY3" fmla="*/ 1199536 h 2236766"/>
              <a:gd name="connsiteX4" fmla="*/ 8176679 w 13014260"/>
              <a:gd name="connsiteY4" fmla="*/ 737170 h 2236766"/>
              <a:gd name="connsiteX5" fmla="*/ 10096919 w 13014260"/>
              <a:gd name="connsiteY5" fmla="*/ 165670 h 2236766"/>
              <a:gd name="connsiteX6" fmla="*/ 11902859 w 13014260"/>
              <a:gd name="connsiteY6" fmla="*/ 1171510 h 2236766"/>
              <a:gd name="connsiteX7" fmla="*/ 12211469 w 13014260"/>
              <a:gd name="connsiteY7" fmla="*/ 1925890 h 2236766"/>
              <a:gd name="connsiteX8" fmla="*/ 1044359 w 13014260"/>
              <a:gd name="connsiteY8" fmla="*/ 2154490 h 2236766"/>
              <a:gd name="connsiteX9" fmla="*/ 621449 w 13014260"/>
              <a:gd name="connsiteY9" fmla="*/ 531430 h 2236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014260" h="2236766">
                <a:moveTo>
                  <a:pt x="621449" y="531430"/>
                </a:moveTo>
                <a:cubicBezTo>
                  <a:pt x="830744" y="172429"/>
                  <a:pt x="1709577" y="13820"/>
                  <a:pt x="2300127" y="485"/>
                </a:cubicBezTo>
                <a:cubicBezTo>
                  <a:pt x="2890677" y="-12850"/>
                  <a:pt x="3524063" y="251578"/>
                  <a:pt x="4164749" y="451420"/>
                </a:cubicBezTo>
                <a:cubicBezTo>
                  <a:pt x="4805435" y="651262"/>
                  <a:pt x="5475586" y="1151911"/>
                  <a:pt x="6144241" y="1199536"/>
                </a:cubicBezTo>
                <a:cubicBezTo>
                  <a:pt x="6812896" y="1247161"/>
                  <a:pt x="7517899" y="909481"/>
                  <a:pt x="8176679" y="737170"/>
                </a:cubicBezTo>
                <a:cubicBezTo>
                  <a:pt x="8835459" y="564859"/>
                  <a:pt x="9475889" y="93280"/>
                  <a:pt x="10096919" y="165670"/>
                </a:cubicBezTo>
                <a:cubicBezTo>
                  <a:pt x="10717949" y="238060"/>
                  <a:pt x="11550434" y="878140"/>
                  <a:pt x="11902859" y="1171510"/>
                </a:cubicBezTo>
                <a:cubicBezTo>
                  <a:pt x="12255284" y="1464880"/>
                  <a:pt x="14021219" y="1762060"/>
                  <a:pt x="12211469" y="1925890"/>
                </a:cubicBezTo>
                <a:cubicBezTo>
                  <a:pt x="10401719" y="2089720"/>
                  <a:pt x="2976029" y="2379280"/>
                  <a:pt x="1044359" y="2154490"/>
                </a:cubicBezTo>
                <a:cubicBezTo>
                  <a:pt x="-887311" y="1929700"/>
                  <a:pt x="412154" y="890431"/>
                  <a:pt x="621449" y="531430"/>
                </a:cubicBezTo>
                <a:close/>
              </a:path>
            </a:pathLst>
          </a:custGeom>
          <a:gradFill>
            <a:gsLst>
              <a:gs pos="0">
                <a:srgbClr val="ECD37C"/>
              </a:gs>
              <a:gs pos="100000">
                <a:srgbClr val="ECD37C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921240" y="5480352"/>
            <a:ext cx="782502" cy="75263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20196455">
            <a:off x="1111474" y="4845732"/>
            <a:ext cx="473109" cy="455052"/>
          </a:xfrm>
          <a:prstGeom prst="rect">
            <a:avLst/>
          </a:prstGeom>
          <a:effectLst>
            <a:softEdge rad="38100"/>
          </a:effectLst>
        </p:spPr>
      </p:pic>
    </p:spTree>
    <p:extLst>
      <p:ext uri="{BB962C8B-B14F-4D97-AF65-F5344CB8AC3E}">
        <p14:creationId xmlns:p14="http://schemas.microsoft.com/office/powerpoint/2010/main" val="3903336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917">
                <a:schemeClr val="tx2"/>
              </a:gs>
              <a:gs pos="17000">
                <a:srgbClr val="414971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885" b="29920"/>
          <a:stretch/>
        </p:blipFill>
        <p:spPr>
          <a:xfrm>
            <a:off x="0" y="-251065"/>
            <a:ext cx="3786554" cy="4272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4866" y="3528742"/>
            <a:ext cx="3087328" cy="3087328"/>
          </a:xfrm>
          <a:prstGeom prst="rect">
            <a:avLst/>
          </a:prstGeom>
        </p:spPr>
      </p:pic>
      <p:sp>
        <p:nvSpPr>
          <p:cNvPr id="6" name="任意多边形 5"/>
          <p:cNvSpPr/>
          <p:nvPr userDrawn="1"/>
        </p:nvSpPr>
        <p:spPr>
          <a:xfrm>
            <a:off x="-833768" y="5924490"/>
            <a:ext cx="15029827" cy="1252256"/>
          </a:xfrm>
          <a:custGeom>
            <a:avLst/>
            <a:gdLst>
              <a:gd name="connsiteX0" fmla="*/ 620953 w 13013764"/>
              <a:gd name="connsiteY0" fmla="*/ 834669 h 2540005"/>
              <a:gd name="connsiteX1" fmla="*/ 2289733 w 13013764"/>
              <a:gd name="connsiteY1" fmla="*/ 279 h 2540005"/>
              <a:gd name="connsiteX2" fmla="*/ 4164253 w 13013764"/>
              <a:gd name="connsiteY2" fmla="*/ 754659 h 2540005"/>
              <a:gd name="connsiteX3" fmla="*/ 5935903 w 13013764"/>
              <a:gd name="connsiteY3" fmla="*/ 1806219 h 2540005"/>
              <a:gd name="connsiteX4" fmla="*/ 8176183 w 13013764"/>
              <a:gd name="connsiteY4" fmla="*/ 1040409 h 2540005"/>
              <a:gd name="connsiteX5" fmla="*/ 10096423 w 13013764"/>
              <a:gd name="connsiteY5" fmla="*/ 468909 h 2540005"/>
              <a:gd name="connsiteX6" fmla="*/ 11902363 w 13013764"/>
              <a:gd name="connsiteY6" fmla="*/ 1474749 h 2540005"/>
              <a:gd name="connsiteX7" fmla="*/ 12210973 w 13013764"/>
              <a:gd name="connsiteY7" fmla="*/ 2229129 h 2540005"/>
              <a:gd name="connsiteX8" fmla="*/ 1043863 w 13013764"/>
              <a:gd name="connsiteY8" fmla="*/ 2457729 h 2540005"/>
              <a:gd name="connsiteX9" fmla="*/ 620953 w 13013764"/>
              <a:gd name="connsiteY9" fmla="*/ 834669 h 2540005"/>
              <a:gd name="connsiteX0" fmla="*/ 621449 w 13014260"/>
              <a:gd name="connsiteY0" fmla="*/ 531538 h 2236874"/>
              <a:gd name="connsiteX1" fmla="*/ 2300127 w 13014260"/>
              <a:gd name="connsiteY1" fmla="*/ 593 h 2236874"/>
              <a:gd name="connsiteX2" fmla="*/ 4164749 w 13014260"/>
              <a:gd name="connsiteY2" fmla="*/ 451528 h 2236874"/>
              <a:gd name="connsiteX3" fmla="*/ 5936399 w 13014260"/>
              <a:gd name="connsiteY3" fmla="*/ 1503088 h 2236874"/>
              <a:gd name="connsiteX4" fmla="*/ 8176679 w 13014260"/>
              <a:gd name="connsiteY4" fmla="*/ 737278 h 2236874"/>
              <a:gd name="connsiteX5" fmla="*/ 10096919 w 13014260"/>
              <a:gd name="connsiteY5" fmla="*/ 165778 h 2236874"/>
              <a:gd name="connsiteX6" fmla="*/ 11902859 w 13014260"/>
              <a:gd name="connsiteY6" fmla="*/ 1171618 h 2236874"/>
              <a:gd name="connsiteX7" fmla="*/ 12211469 w 13014260"/>
              <a:gd name="connsiteY7" fmla="*/ 1925998 h 2236874"/>
              <a:gd name="connsiteX8" fmla="*/ 1044359 w 13014260"/>
              <a:gd name="connsiteY8" fmla="*/ 2154598 h 2236874"/>
              <a:gd name="connsiteX9" fmla="*/ 621449 w 13014260"/>
              <a:gd name="connsiteY9" fmla="*/ 531538 h 2236874"/>
              <a:gd name="connsiteX0" fmla="*/ 621449 w 13014260"/>
              <a:gd name="connsiteY0" fmla="*/ 531455 h 2236791"/>
              <a:gd name="connsiteX1" fmla="*/ 2300127 w 13014260"/>
              <a:gd name="connsiteY1" fmla="*/ 510 h 2236791"/>
              <a:gd name="connsiteX2" fmla="*/ 4164749 w 13014260"/>
              <a:gd name="connsiteY2" fmla="*/ 451445 h 2236791"/>
              <a:gd name="connsiteX3" fmla="*/ 6144241 w 13014260"/>
              <a:gd name="connsiteY3" fmla="*/ 1280480 h 2236791"/>
              <a:gd name="connsiteX4" fmla="*/ 8176679 w 13014260"/>
              <a:gd name="connsiteY4" fmla="*/ 737195 h 2236791"/>
              <a:gd name="connsiteX5" fmla="*/ 10096919 w 13014260"/>
              <a:gd name="connsiteY5" fmla="*/ 165695 h 2236791"/>
              <a:gd name="connsiteX6" fmla="*/ 11902859 w 13014260"/>
              <a:gd name="connsiteY6" fmla="*/ 1171535 h 2236791"/>
              <a:gd name="connsiteX7" fmla="*/ 12211469 w 13014260"/>
              <a:gd name="connsiteY7" fmla="*/ 1925915 h 2236791"/>
              <a:gd name="connsiteX8" fmla="*/ 1044359 w 13014260"/>
              <a:gd name="connsiteY8" fmla="*/ 2154515 h 2236791"/>
              <a:gd name="connsiteX9" fmla="*/ 621449 w 13014260"/>
              <a:gd name="connsiteY9" fmla="*/ 531455 h 2236791"/>
              <a:gd name="connsiteX0" fmla="*/ 621449 w 13014260"/>
              <a:gd name="connsiteY0" fmla="*/ 531430 h 2236766"/>
              <a:gd name="connsiteX1" fmla="*/ 2300127 w 13014260"/>
              <a:gd name="connsiteY1" fmla="*/ 485 h 2236766"/>
              <a:gd name="connsiteX2" fmla="*/ 4164749 w 13014260"/>
              <a:gd name="connsiteY2" fmla="*/ 451420 h 2236766"/>
              <a:gd name="connsiteX3" fmla="*/ 6144241 w 13014260"/>
              <a:gd name="connsiteY3" fmla="*/ 1199536 h 2236766"/>
              <a:gd name="connsiteX4" fmla="*/ 8176679 w 13014260"/>
              <a:gd name="connsiteY4" fmla="*/ 737170 h 2236766"/>
              <a:gd name="connsiteX5" fmla="*/ 10096919 w 13014260"/>
              <a:gd name="connsiteY5" fmla="*/ 165670 h 2236766"/>
              <a:gd name="connsiteX6" fmla="*/ 11902859 w 13014260"/>
              <a:gd name="connsiteY6" fmla="*/ 1171510 h 2236766"/>
              <a:gd name="connsiteX7" fmla="*/ 12211469 w 13014260"/>
              <a:gd name="connsiteY7" fmla="*/ 1925890 h 2236766"/>
              <a:gd name="connsiteX8" fmla="*/ 1044359 w 13014260"/>
              <a:gd name="connsiteY8" fmla="*/ 2154490 h 2236766"/>
              <a:gd name="connsiteX9" fmla="*/ 621449 w 13014260"/>
              <a:gd name="connsiteY9" fmla="*/ 531430 h 2236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014260" h="2236766">
                <a:moveTo>
                  <a:pt x="621449" y="531430"/>
                </a:moveTo>
                <a:cubicBezTo>
                  <a:pt x="830744" y="172429"/>
                  <a:pt x="1709577" y="13820"/>
                  <a:pt x="2300127" y="485"/>
                </a:cubicBezTo>
                <a:cubicBezTo>
                  <a:pt x="2890677" y="-12850"/>
                  <a:pt x="3524063" y="251578"/>
                  <a:pt x="4164749" y="451420"/>
                </a:cubicBezTo>
                <a:cubicBezTo>
                  <a:pt x="4805435" y="651262"/>
                  <a:pt x="5475586" y="1151911"/>
                  <a:pt x="6144241" y="1199536"/>
                </a:cubicBezTo>
                <a:cubicBezTo>
                  <a:pt x="6812896" y="1247161"/>
                  <a:pt x="7517899" y="909481"/>
                  <a:pt x="8176679" y="737170"/>
                </a:cubicBezTo>
                <a:cubicBezTo>
                  <a:pt x="8835459" y="564859"/>
                  <a:pt x="9475889" y="93280"/>
                  <a:pt x="10096919" y="165670"/>
                </a:cubicBezTo>
                <a:cubicBezTo>
                  <a:pt x="10717949" y="238060"/>
                  <a:pt x="11550434" y="878140"/>
                  <a:pt x="11902859" y="1171510"/>
                </a:cubicBezTo>
                <a:cubicBezTo>
                  <a:pt x="12255284" y="1464880"/>
                  <a:pt x="14021219" y="1762060"/>
                  <a:pt x="12211469" y="1925890"/>
                </a:cubicBezTo>
                <a:cubicBezTo>
                  <a:pt x="10401719" y="2089720"/>
                  <a:pt x="2976029" y="2379280"/>
                  <a:pt x="1044359" y="2154490"/>
                </a:cubicBezTo>
                <a:cubicBezTo>
                  <a:pt x="-887311" y="1929700"/>
                  <a:pt x="412154" y="890431"/>
                  <a:pt x="621449" y="531430"/>
                </a:cubicBezTo>
                <a:close/>
              </a:path>
            </a:pathLst>
          </a:custGeom>
          <a:gradFill>
            <a:gsLst>
              <a:gs pos="0">
                <a:srgbClr val="ECD37C"/>
              </a:gs>
              <a:gs pos="100000">
                <a:srgbClr val="ECD37C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29569" y="175369"/>
            <a:ext cx="1922830" cy="1954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767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917">
                <a:schemeClr val="tx2"/>
              </a:gs>
              <a:gs pos="17000">
                <a:srgbClr val="414971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12841" t="7275" r="15529"/>
          <a:stretch/>
        </p:blipFill>
        <p:spPr>
          <a:xfrm flipH="1">
            <a:off x="605790" y="522393"/>
            <a:ext cx="786327" cy="100584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209551" y="1774944"/>
            <a:ext cx="789402" cy="679339"/>
            <a:chOff x="10859233" y="460828"/>
            <a:chExt cx="789402" cy="67933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2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04" t="68658" b="5595"/>
            <a:stretch/>
          </p:blipFill>
          <p:spPr>
            <a:xfrm rot="19130618" flipH="1">
              <a:off x="10859233" y="460828"/>
              <a:ext cx="602482" cy="67933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 radius="2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04" t="68658" b="5595"/>
            <a:stretch/>
          </p:blipFill>
          <p:spPr>
            <a:xfrm rot="20700000" flipH="1">
              <a:off x="11274794" y="502026"/>
              <a:ext cx="373841" cy="421531"/>
            </a:xfrm>
            <a:prstGeom prst="rect">
              <a:avLst/>
            </a:prstGeom>
          </p:spPr>
        </p:pic>
      </p:grpSp>
      <p:sp>
        <p:nvSpPr>
          <p:cNvPr id="8" name="任意多边形 7"/>
          <p:cNvSpPr/>
          <p:nvPr userDrawn="1"/>
        </p:nvSpPr>
        <p:spPr>
          <a:xfrm>
            <a:off x="9768957" y="-374763"/>
            <a:ext cx="3017296" cy="1044614"/>
          </a:xfrm>
          <a:custGeom>
            <a:avLst/>
            <a:gdLst>
              <a:gd name="connsiteX0" fmla="*/ 4794 w 3017275"/>
              <a:gd name="connsiteY0" fmla="*/ 32701 h 802902"/>
              <a:gd name="connsiteX1" fmla="*/ 606043 w 3017275"/>
              <a:gd name="connsiteY1" fmla="*/ 696581 h 802902"/>
              <a:gd name="connsiteX2" fmla="*/ 1420235 w 3017275"/>
              <a:gd name="connsiteY2" fmla="*/ 471112 h 802902"/>
              <a:gd name="connsiteX3" fmla="*/ 1871172 w 3017275"/>
              <a:gd name="connsiteY3" fmla="*/ 746685 h 802902"/>
              <a:gd name="connsiteX4" fmla="*/ 2610208 w 3017275"/>
              <a:gd name="connsiteY4" fmla="*/ 759211 h 802902"/>
              <a:gd name="connsiteX5" fmla="*/ 2923359 w 3017275"/>
              <a:gd name="connsiteY5" fmla="*/ 270696 h 802902"/>
              <a:gd name="connsiteX6" fmla="*/ 931720 w 3017275"/>
              <a:gd name="connsiteY6" fmla="*/ 120383 h 802902"/>
              <a:gd name="connsiteX7" fmla="*/ 4794 w 3017275"/>
              <a:gd name="connsiteY7" fmla="*/ 32701 h 802902"/>
              <a:gd name="connsiteX0" fmla="*/ 4815 w 3017296"/>
              <a:gd name="connsiteY0" fmla="*/ 32701 h 799059"/>
              <a:gd name="connsiteX1" fmla="*/ 606064 w 3017296"/>
              <a:gd name="connsiteY1" fmla="*/ 696581 h 799059"/>
              <a:gd name="connsiteX2" fmla="*/ 1432782 w 3017296"/>
              <a:gd name="connsiteY2" fmla="*/ 555772 h 799059"/>
              <a:gd name="connsiteX3" fmla="*/ 1871193 w 3017296"/>
              <a:gd name="connsiteY3" fmla="*/ 746685 h 799059"/>
              <a:gd name="connsiteX4" fmla="*/ 2610229 w 3017296"/>
              <a:gd name="connsiteY4" fmla="*/ 759211 h 799059"/>
              <a:gd name="connsiteX5" fmla="*/ 2923380 w 3017296"/>
              <a:gd name="connsiteY5" fmla="*/ 270696 h 799059"/>
              <a:gd name="connsiteX6" fmla="*/ 931741 w 3017296"/>
              <a:gd name="connsiteY6" fmla="*/ 120383 h 799059"/>
              <a:gd name="connsiteX7" fmla="*/ 4815 w 3017296"/>
              <a:gd name="connsiteY7" fmla="*/ 32701 h 799059"/>
              <a:gd name="connsiteX0" fmla="*/ 4815 w 3017296"/>
              <a:gd name="connsiteY0" fmla="*/ 32701 h 757953"/>
              <a:gd name="connsiteX1" fmla="*/ 606064 w 3017296"/>
              <a:gd name="connsiteY1" fmla="*/ 696581 h 757953"/>
              <a:gd name="connsiteX2" fmla="*/ 1432782 w 3017296"/>
              <a:gd name="connsiteY2" fmla="*/ 555772 h 757953"/>
              <a:gd name="connsiteX3" fmla="*/ 1871193 w 3017296"/>
              <a:gd name="connsiteY3" fmla="*/ 746685 h 757953"/>
              <a:gd name="connsiteX4" fmla="*/ 2610229 w 3017296"/>
              <a:gd name="connsiteY4" fmla="*/ 685134 h 757953"/>
              <a:gd name="connsiteX5" fmla="*/ 2923380 w 3017296"/>
              <a:gd name="connsiteY5" fmla="*/ 270696 h 757953"/>
              <a:gd name="connsiteX6" fmla="*/ 931741 w 3017296"/>
              <a:gd name="connsiteY6" fmla="*/ 120383 h 757953"/>
              <a:gd name="connsiteX7" fmla="*/ 4815 w 3017296"/>
              <a:gd name="connsiteY7" fmla="*/ 32701 h 757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17296" h="757953">
                <a:moveTo>
                  <a:pt x="4815" y="32701"/>
                </a:moveTo>
                <a:cubicBezTo>
                  <a:pt x="-49464" y="128734"/>
                  <a:pt x="368070" y="609403"/>
                  <a:pt x="606064" y="696581"/>
                </a:cubicBezTo>
                <a:cubicBezTo>
                  <a:pt x="844058" y="783759"/>
                  <a:pt x="1221927" y="547421"/>
                  <a:pt x="1432782" y="555772"/>
                </a:cubicBezTo>
                <a:cubicBezTo>
                  <a:pt x="1643637" y="564123"/>
                  <a:pt x="1674952" y="725125"/>
                  <a:pt x="1871193" y="746685"/>
                </a:cubicBezTo>
                <a:cubicBezTo>
                  <a:pt x="2067434" y="768245"/>
                  <a:pt x="2434865" y="764466"/>
                  <a:pt x="2610229" y="685134"/>
                </a:cubicBezTo>
                <a:cubicBezTo>
                  <a:pt x="2785594" y="605803"/>
                  <a:pt x="3203128" y="377167"/>
                  <a:pt x="2923380" y="270696"/>
                </a:cubicBezTo>
                <a:cubicBezTo>
                  <a:pt x="2643632" y="164225"/>
                  <a:pt x="1418168" y="162136"/>
                  <a:pt x="931741" y="120383"/>
                </a:cubicBezTo>
                <a:cubicBezTo>
                  <a:pt x="445314" y="78630"/>
                  <a:pt x="59094" y="-63332"/>
                  <a:pt x="4815" y="32701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11724" y="6682153"/>
            <a:ext cx="12203723" cy="1875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206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917">
                <a:schemeClr val="tx2"/>
              </a:gs>
              <a:gs pos="17000">
                <a:srgbClr val="414971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80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AC5153-6F22-483F-BF46-E7984EE9E21F}" type="datetimeFigureOut">
              <a:rPr lang="zh-CN" altLang="en-US" smtClean="0"/>
              <a:t>2022/9/21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BC692A-D9D5-43E2-9CF1-4320FAA1CA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699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8" r:id="rId3"/>
    <p:sldLayoutId id="2147483657" r:id="rId4"/>
    <p:sldLayoutId id="214748365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11" Type="http://schemas.openxmlformats.org/officeDocument/2006/relationships/image" Target="../media/image36.jpeg"/><Relationship Id="rId5" Type="http://schemas.microsoft.com/office/2007/relationships/hdphoto" Target="../media/hdphoto1.wdp"/><Relationship Id="rId10" Type="http://schemas.openxmlformats.org/officeDocument/2006/relationships/image" Target="../media/image35.png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5" Type="http://schemas.openxmlformats.org/officeDocument/2006/relationships/image" Target="../media/image26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2181227" y="3190484"/>
            <a:ext cx="4827750" cy="1200329"/>
            <a:chOff x="1905443" y="3295311"/>
            <a:chExt cx="4827750" cy="1200329"/>
          </a:xfrm>
        </p:grpSpPr>
        <p:sp>
          <p:nvSpPr>
            <p:cNvPr id="24" name="文本框 23"/>
            <p:cNvSpPr txBox="1"/>
            <p:nvPr/>
          </p:nvSpPr>
          <p:spPr>
            <a:xfrm>
              <a:off x="1971154" y="3295311"/>
              <a:ext cx="476203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中秋佳节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905443" y="3295311"/>
              <a:ext cx="476203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solidFill>
                    <a:srgbClr val="ECD37C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中秋佳节</a:t>
              </a: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3155520" y="4225574"/>
            <a:ext cx="29724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blipFill>
                  <a:blip r:embed="rId2"/>
                  <a:stretch>
                    <a:fillRect/>
                  </a:stretch>
                </a:blipFill>
                <a:latin typeface="DOUYU Font" pitchFamily="2" charset="-122"/>
                <a:ea typeface="DOUYU Font" pitchFamily="2" charset="-122"/>
              </a:rPr>
              <a:t>花好月圆人团圆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848203" y="2595787"/>
            <a:ext cx="42411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alpha val="30000"/>
                  </a:schemeClr>
                </a:solidFill>
                <a:latin typeface="Showcard Gothic" panose="04020904020102020604" pitchFamily="82" charset="0"/>
              </a:rPr>
              <a:t>Happy</a:t>
            </a:r>
          </a:p>
          <a:p>
            <a:r>
              <a:rPr lang="en-US" altLang="zh-CN" sz="2400" dirty="0">
                <a:solidFill>
                  <a:schemeClr val="bg1">
                    <a:alpha val="30000"/>
                  </a:schemeClr>
                </a:solidFill>
                <a:latin typeface="Showcard Gothic" panose="04020904020102020604" pitchFamily="82" charset="0"/>
              </a:rPr>
              <a:t>Mid-Autumn  Festival</a:t>
            </a:r>
            <a:endParaRPr lang="zh-CN" altLang="en-US" sz="2400" dirty="0">
              <a:solidFill>
                <a:schemeClr val="bg1">
                  <a:alpha val="30000"/>
                </a:schemeClr>
              </a:solidFill>
              <a:latin typeface="Showcard Gothic" panose="04020904020102020604" pitchFamily="82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3691579" y="4863088"/>
            <a:ext cx="1900347" cy="399781"/>
            <a:chOff x="3967182" y="5001283"/>
            <a:chExt cx="1900347" cy="399781"/>
          </a:xfrm>
        </p:grpSpPr>
        <p:sp>
          <p:nvSpPr>
            <p:cNvPr id="56" name="圆角矩形 55"/>
            <p:cNvSpPr/>
            <p:nvPr/>
          </p:nvSpPr>
          <p:spPr>
            <a:xfrm>
              <a:off x="3967182" y="5001283"/>
              <a:ext cx="1900347" cy="39978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0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4001472" y="5059588"/>
              <a:ext cx="18187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举杯邀月   共饮良辰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8390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椭圆 47"/>
          <p:cNvSpPr/>
          <p:nvPr/>
        </p:nvSpPr>
        <p:spPr>
          <a:xfrm>
            <a:off x="11680735" y="2249494"/>
            <a:ext cx="861898" cy="861898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11019619" y="6025952"/>
            <a:ext cx="644953" cy="356088"/>
            <a:chOff x="819396" y="4875500"/>
            <a:chExt cx="3024774" cy="1670022"/>
          </a:xfrm>
        </p:grpSpPr>
        <p:sp>
          <p:nvSpPr>
            <p:cNvPr id="47" name="椭圆 46"/>
            <p:cNvSpPr/>
            <p:nvPr/>
          </p:nvSpPr>
          <p:spPr>
            <a:xfrm>
              <a:off x="819396" y="4875500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675829" y="4875500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2532262" y="4875500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388694" y="4875500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819396" y="5476899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675829" y="5476899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2532262" y="5476899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3388694" y="5476899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819396" y="6090046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675829" y="6090046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2532262" y="6090046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3388694" y="6090046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65073" y="2579657"/>
            <a:ext cx="9951664" cy="1187313"/>
            <a:chOff x="1165073" y="2561485"/>
            <a:chExt cx="9951664" cy="1187313"/>
          </a:xfrm>
        </p:grpSpPr>
        <p:sp>
          <p:nvSpPr>
            <p:cNvPr id="2" name="矩形 1"/>
            <p:cNvSpPr/>
            <p:nvPr/>
          </p:nvSpPr>
          <p:spPr>
            <a:xfrm>
              <a:off x="1758792" y="2561485"/>
              <a:ext cx="9357945" cy="11873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227388" algn="l"/>
                </a:tabLst>
              </a:pPr>
              <a:r>
                <a:rPr lang="zh-CN" altLang="en-US" sz="24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ea"/>
                  <a:ea typeface="+mj-ea"/>
                  <a:cs typeface="OPPOSans R" panose="00020600040101010101" pitchFamily="18" charset="-122"/>
                </a:rPr>
                <a:t>传承价值</a:t>
              </a:r>
              <a:endParaRPr lang="zh-CN" altLang="en-US" sz="2400" dirty="0">
                <a:solidFill>
                  <a:schemeClr val="accent4">
                    <a:lumMod val="40000"/>
                    <a:lumOff val="60000"/>
                  </a:schemeClr>
                </a:solidFill>
                <a:latin typeface="+mj-ea"/>
                <a:ea typeface="+mj-ea"/>
                <a:cs typeface="OPPOSans R" panose="00020600040101010101" pitchFamily="18" charset="-122"/>
              </a:endParaRPr>
            </a:p>
            <a:p>
              <a:pPr>
                <a:lnSpc>
                  <a:spcPct val="12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秋夕保留着朝鲜族鲜明的民族习俗特色，同时，与其他民族相互了解、共庆中秋也逐渐成为新的风尚。</a:t>
              </a:r>
            </a:p>
          </p:txBody>
        </p:sp>
        <p:sp>
          <p:nvSpPr>
            <p:cNvPr id="5" name="椭圆 4"/>
            <p:cNvSpPr/>
            <p:nvPr/>
          </p:nvSpPr>
          <p:spPr>
            <a:xfrm>
              <a:off x="1165073" y="2602471"/>
              <a:ext cx="389791" cy="38979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1</a:t>
              </a:r>
              <a:endParaRPr lang="zh-CN" altLang="en-US" sz="20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65072" y="4067393"/>
            <a:ext cx="9951665" cy="1187313"/>
            <a:chOff x="1165072" y="4054205"/>
            <a:chExt cx="9951665" cy="1187313"/>
          </a:xfrm>
        </p:grpSpPr>
        <p:sp>
          <p:nvSpPr>
            <p:cNvPr id="4" name="矩形 3"/>
            <p:cNvSpPr/>
            <p:nvPr/>
          </p:nvSpPr>
          <p:spPr>
            <a:xfrm>
              <a:off x="1758792" y="4054205"/>
              <a:ext cx="9357945" cy="11873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140075" algn="l"/>
                </a:tabLst>
              </a:pPr>
              <a:r>
                <a:rPr lang="zh-CN" altLang="en-US" sz="24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ea"/>
                  <a:ea typeface="+mj-ea"/>
                  <a:cs typeface="OPPOSans R" panose="00020600040101010101" pitchFamily="18" charset="-122"/>
                </a:rPr>
                <a:t>保护措施</a:t>
              </a:r>
              <a:endParaRPr lang="zh-CN" altLang="en-US" sz="2400" dirty="0">
                <a:solidFill>
                  <a:schemeClr val="accent4">
                    <a:lumMod val="40000"/>
                    <a:lumOff val="60000"/>
                  </a:schemeClr>
                </a:solidFill>
                <a:latin typeface="+mj-ea"/>
                <a:ea typeface="+mj-ea"/>
                <a:cs typeface="OPPOSans R" panose="00020600040101010101" pitchFamily="18" charset="-122"/>
              </a:endParaRPr>
            </a:p>
            <a:p>
              <a:pPr>
                <a:lnSpc>
                  <a:spcPct val="120000"/>
                </a:lnSpc>
                <a:spcBef>
                  <a:spcPts val="600"/>
                </a:spcBef>
                <a:tabLst>
                  <a:tab pos="3140075" algn="l"/>
                </a:tabLst>
              </a:pPr>
              <a:r>
                <a:rPr lang="en-US" altLang="zh-CN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2019</a:t>
              </a:r>
              <a:r>
                <a:rPr lang="zh-CN" altLang="en-US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年</a:t>
              </a:r>
              <a:r>
                <a:rPr lang="en-US" altLang="zh-CN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11</a:t>
              </a:r>
              <a:r>
                <a:rPr lang="zh-CN" altLang="en-US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月，</a:t>
              </a:r>
              <a:r>
                <a:rPr lang="en-US" altLang="zh-CN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《</a:t>
              </a:r>
              <a:r>
                <a:rPr lang="zh-CN" altLang="en-US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国家级非物质文化遗产代表性项目保护单位名单</a:t>
              </a:r>
              <a:r>
                <a:rPr lang="en-US" altLang="zh-CN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》</a:t>
              </a:r>
              <a:r>
                <a:rPr lang="zh-CN" altLang="en-US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公布，延边文化艺术研究中心</a:t>
              </a:r>
              <a:r>
                <a:rPr lang="en-US" altLang="zh-CN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(</a:t>
              </a:r>
              <a:r>
                <a:rPr lang="zh-CN" altLang="en-US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延边非物质文化遗产保护中心</a:t>
              </a:r>
              <a:r>
                <a:rPr lang="en-US" altLang="zh-CN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)</a:t>
              </a:r>
              <a:r>
                <a:rPr lang="zh-CN" altLang="en-US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获得</a:t>
              </a:r>
              <a:r>
                <a:rPr lang="en-US" altLang="zh-CN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"</a:t>
              </a:r>
              <a:r>
                <a:rPr lang="zh-CN" altLang="en-US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中秋节</a:t>
              </a:r>
              <a:r>
                <a:rPr lang="en-US" altLang="zh-CN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(</a:t>
              </a:r>
              <a:r>
                <a:rPr lang="zh-CN" altLang="en-US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秋夕</a:t>
              </a:r>
              <a:r>
                <a:rPr lang="en-US" altLang="zh-CN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)"</a:t>
              </a:r>
              <a:r>
                <a:rPr lang="zh-CN" altLang="en-US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项目保护单位资格。</a:t>
              </a:r>
            </a:p>
          </p:txBody>
        </p:sp>
        <p:sp>
          <p:nvSpPr>
            <p:cNvPr id="61" name="椭圆 60"/>
            <p:cNvSpPr/>
            <p:nvPr/>
          </p:nvSpPr>
          <p:spPr>
            <a:xfrm>
              <a:off x="1165072" y="4091144"/>
              <a:ext cx="389791" cy="38979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2</a:t>
              </a:r>
              <a:endParaRPr lang="zh-CN" altLang="en-US" sz="20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728103" y="1474366"/>
            <a:ext cx="4787327" cy="786359"/>
            <a:chOff x="3186873" y="1136289"/>
            <a:chExt cx="4787327" cy="786359"/>
          </a:xfrm>
        </p:grpSpPr>
        <p:grpSp>
          <p:nvGrpSpPr>
            <p:cNvPr id="16" name="组合 15"/>
            <p:cNvGrpSpPr/>
            <p:nvPr/>
          </p:nvGrpSpPr>
          <p:grpSpPr>
            <a:xfrm>
              <a:off x="3186873" y="1136289"/>
              <a:ext cx="4787327" cy="771190"/>
              <a:chOff x="3177357" y="1239523"/>
              <a:chExt cx="4787327" cy="771190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77357" y="1239523"/>
                <a:ext cx="771190" cy="771190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81391" y="1239523"/>
                <a:ext cx="771190" cy="771190"/>
              </a:xfrm>
              <a:prstGeom prst="rect">
                <a:avLst/>
              </a:prstGeom>
            </p:spPr>
          </p:pic>
          <p:pic>
            <p:nvPicPr>
              <p:cNvPr id="65" name="图片 64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85425" y="1239523"/>
                <a:ext cx="771190" cy="771190"/>
              </a:xfrm>
              <a:prstGeom prst="rect">
                <a:avLst/>
              </a:prstGeom>
            </p:spPr>
          </p:pic>
          <p:pic>
            <p:nvPicPr>
              <p:cNvPr id="67" name="图片 66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89459" y="1239523"/>
                <a:ext cx="771190" cy="771190"/>
              </a:xfrm>
              <a:prstGeom prst="rect">
                <a:avLst/>
              </a:prstGeom>
            </p:spPr>
          </p:pic>
          <p:pic>
            <p:nvPicPr>
              <p:cNvPr id="68" name="图片 67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93494" y="1239523"/>
                <a:ext cx="771190" cy="771190"/>
              </a:xfrm>
              <a:prstGeom prst="rect">
                <a:avLst/>
              </a:prstGeom>
            </p:spPr>
          </p:pic>
        </p:grpSp>
        <p:sp>
          <p:nvSpPr>
            <p:cNvPr id="17" name="文本框 16"/>
            <p:cNvSpPr txBox="1"/>
            <p:nvPr/>
          </p:nvSpPr>
          <p:spPr>
            <a:xfrm>
              <a:off x="3197264" y="1276317"/>
              <a:ext cx="66501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ECD37C"/>
                  </a:solidFill>
                  <a:latin typeface="DOUYU Font" pitchFamily="2" charset="-122"/>
                  <a:ea typeface="DOUYU Font" pitchFamily="2" charset="-122"/>
                </a:rPr>
                <a:t>传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4204162" y="1276317"/>
              <a:ext cx="66501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ECD37C"/>
                  </a:solidFill>
                  <a:latin typeface="DOUYU Font" pitchFamily="2" charset="-122"/>
                  <a:ea typeface="DOUYU Font" pitchFamily="2" charset="-122"/>
                </a:rPr>
                <a:t>承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5194941" y="1276317"/>
              <a:ext cx="66501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ECD37C"/>
                  </a:solidFill>
                  <a:latin typeface="DOUYU Font" pitchFamily="2" charset="-122"/>
                  <a:ea typeface="DOUYU Font" pitchFamily="2" charset="-122"/>
                </a:rPr>
                <a:t>与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198975" y="1276317"/>
              <a:ext cx="66501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ECD37C"/>
                  </a:solidFill>
                  <a:latin typeface="DOUYU Font" pitchFamily="2" charset="-122"/>
                  <a:ea typeface="DOUYU Font" pitchFamily="2" charset="-122"/>
                </a:rPr>
                <a:t>保</a:t>
              </a: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7203009" y="1276317"/>
              <a:ext cx="66501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ECD37C"/>
                  </a:solidFill>
                  <a:latin typeface="DOUYU Font" pitchFamily="2" charset="-122"/>
                  <a:ea typeface="DOUYU Font" pitchFamily="2" charset="-122"/>
                </a:rPr>
                <a:t>护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99828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786554" y="2182210"/>
            <a:ext cx="4982895" cy="2728981"/>
            <a:chOff x="3445997" y="1840522"/>
            <a:chExt cx="4982895" cy="2728981"/>
          </a:xfrm>
        </p:grpSpPr>
        <p:sp>
          <p:nvSpPr>
            <p:cNvPr id="2" name="文本框 1"/>
            <p:cNvSpPr txBox="1"/>
            <p:nvPr/>
          </p:nvSpPr>
          <p:spPr>
            <a:xfrm>
              <a:off x="4160519" y="2976931"/>
              <a:ext cx="357614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bg1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诗词品鉴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679134" y="2320907"/>
              <a:ext cx="25389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gradFill>
                    <a:gsLst>
                      <a:gs pos="11000">
                        <a:srgbClr val="ECD37C"/>
                      </a:gs>
                      <a:gs pos="100000">
                        <a:schemeClr val="bg1"/>
                      </a:gs>
                    </a:gsLst>
                    <a:lin ang="270000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第四部分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3445997" y="1840522"/>
              <a:ext cx="4982895" cy="2728981"/>
            </a:xfrm>
            <a:prstGeom prst="rect">
              <a:avLst/>
            </a:prstGeom>
            <a:noFill/>
            <a:ln>
              <a:solidFill>
                <a:srgbClr val="ECD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4336103" y="2597179"/>
              <a:ext cx="552420" cy="0"/>
            </a:xfrm>
            <a:prstGeom prst="line">
              <a:avLst/>
            </a:prstGeom>
            <a:ln w="28575">
              <a:solidFill>
                <a:srgbClr val="ECD3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6982153" y="2597179"/>
              <a:ext cx="552420" cy="0"/>
            </a:xfrm>
            <a:prstGeom prst="line">
              <a:avLst/>
            </a:prstGeom>
            <a:ln w="28575">
              <a:solidFill>
                <a:srgbClr val="ECD3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直角三角形 12"/>
            <p:cNvSpPr/>
            <p:nvPr/>
          </p:nvSpPr>
          <p:spPr>
            <a:xfrm rot="10800000">
              <a:off x="7971126" y="1840522"/>
              <a:ext cx="457766" cy="457766"/>
            </a:xfrm>
            <a:prstGeom prst="rtTriangle">
              <a:avLst/>
            </a:prstGeom>
            <a:solidFill>
              <a:srgbClr val="ECD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直角三角形 54"/>
            <p:cNvSpPr/>
            <p:nvPr/>
          </p:nvSpPr>
          <p:spPr>
            <a:xfrm>
              <a:off x="3445997" y="4111737"/>
              <a:ext cx="457766" cy="457766"/>
            </a:xfrm>
            <a:prstGeom prst="rtTriangle">
              <a:avLst/>
            </a:prstGeom>
            <a:solidFill>
              <a:srgbClr val="ECD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84512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25078" t="38144" r="26968" b="45907"/>
          <a:stretch>
            <a:fillRect/>
          </a:stretch>
        </p:blipFill>
        <p:spPr>
          <a:xfrm>
            <a:off x="1654627" y="846464"/>
            <a:ext cx="2174663" cy="521819"/>
          </a:xfrm>
          <a:custGeom>
            <a:avLst/>
            <a:gdLst/>
            <a:ahLst/>
            <a:cxnLst/>
            <a:rect l="l" t="t" r="r" b="b"/>
            <a:pathLst>
              <a:path w="2000621" h="480057">
                <a:moveTo>
                  <a:pt x="1617964" y="355365"/>
                </a:moveTo>
                <a:cubicBezTo>
                  <a:pt x="1650711" y="362496"/>
                  <a:pt x="1672552" y="372434"/>
                  <a:pt x="1683489" y="385181"/>
                </a:cubicBezTo>
                <a:cubicBezTo>
                  <a:pt x="1694425" y="397928"/>
                  <a:pt x="1697888" y="410075"/>
                  <a:pt x="1693877" y="421623"/>
                </a:cubicBezTo>
                <a:cubicBezTo>
                  <a:pt x="1689866" y="433171"/>
                  <a:pt x="1681812" y="440712"/>
                  <a:pt x="1669716" y="444246"/>
                </a:cubicBezTo>
                <a:cubicBezTo>
                  <a:pt x="1657620" y="447780"/>
                  <a:pt x="1644913" y="443899"/>
                  <a:pt x="1631594" y="432603"/>
                </a:cubicBezTo>
                <a:cubicBezTo>
                  <a:pt x="1632436" y="418983"/>
                  <a:pt x="1631131" y="405585"/>
                  <a:pt x="1627682" y="392407"/>
                </a:cubicBezTo>
                <a:cubicBezTo>
                  <a:pt x="1624232" y="379229"/>
                  <a:pt x="1619647" y="367723"/>
                  <a:pt x="1613925" y="357889"/>
                </a:cubicBezTo>
                <a:close/>
                <a:moveTo>
                  <a:pt x="188299" y="289711"/>
                </a:moveTo>
                <a:cubicBezTo>
                  <a:pt x="226140" y="294298"/>
                  <a:pt x="252528" y="303117"/>
                  <a:pt x="267462" y="316170"/>
                </a:cubicBezTo>
                <a:cubicBezTo>
                  <a:pt x="282397" y="329222"/>
                  <a:pt x="289033" y="342476"/>
                  <a:pt x="287371" y="355931"/>
                </a:cubicBezTo>
                <a:cubicBezTo>
                  <a:pt x="285710" y="369387"/>
                  <a:pt x="278905" y="379012"/>
                  <a:pt x="266957" y="384807"/>
                </a:cubicBezTo>
                <a:cubicBezTo>
                  <a:pt x="255010" y="390602"/>
                  <a:pt x="241075" y="388535"/>
                  <a:pt x="225152" y="378607"/>
                </a:cubicBezTo>
                <a:cubicBezTo>
                  <a:pt x="221807" y="362949"/>
                  <a:pt x="216254" y="347544"/>
                  <a:pt x="208492" y="332391"/>
                </a:cubicBezTo>
                <a:cubicBezTo>
                  <a:pt x="200731" y="317239"/>
                  <a:pt x="192654" y="303854"/>
                  <a:pt x="184261" y="292237"/>
                </a:cubicBezTo>
                <a:close/>
                <a:moveTo>
                  <a:pt x="1338259" y="274057"/>
                </a:moveTo>
                <a:lnTo>
                  <a:pt x="1338259" y="406889"/>
                </a:lnTo>
                <a:lnTo>
                  <a:pt x="1397892" y="406889"/>
                </a:lnTo>
                <a:lnTo>
                  <a:pt x="1397892" y="274057"/>
                </a:lnTo>
                <a:close/>
                <a:moveTo>
                  <a:pt x="1107554" y="274057"/>
                </a:moveTo>
                <a:lnTo>
                  <a:pt x="1107554" y="406889"/>
                </a:lnTo>
                <a:lnTo>
                  <a:pt x="1163148" y="406889"/>
                </a:lnTo>
                <a:lnTo>
                  <a:pt x="1163148" y="274057"/>
                </a:lnTo>
                <a:close/>
                <a:moveTo>
                  <a:pt x="1189375" y="225657"/>
                </a:moveTo>
                <a:lnTo>
                  <a:pt x="1252978" y="274562"/>
                </a:lnTo>
                <a:cubicBezTo>
                  <a:pt x="1251493" y="276645"/>
                  <a:pt x="1249154" y="278666"/>
                  <a:pt x="1245962" y="280623"/>
                </a:cubicBezTo>
                <a:cubicBezTo>
                  <a:pt x="1242769" y="282580"/>
                  <a:pt x="1238534" y="284095"/>
                  <a:pt x="1233256" y="285168"/>
                </a:cubicBezTo>
                <a:lnTo>
                  <a:pt x="1233256" y="446707"/>
                </a:lnTo>
                <a:cubicBezTo>
                  <a:pt x="1232829" y="448374"/>
                  <a:pt x="1229535" y="450705"/>
                  <a:pt x="1223374" y="453700"/>
                </a:cubicBezTo>
                <a:cubicBezTo>
                  <a:pt x="1217212" y="456694"/>
                  <a:pt x="1209734" y="459436"/>
                  <a:pt x="1200938" y="461926"/>
                </a:cubicBezTo>
                <a:cubicBezTo>
                  <a:pt x="1192143" y="464416"/>
                  <a:pt x="1183581" y="465737"/>
                  <a:pt x="1175253" y="465890"/>
                </a:cubicBezTo>
                <a:lnTo>
                  <a:pt x="1163148" y="465890"/>
                </a:lnTo>
                <a:lnTo>
                  <a:pt x="1163148" y="420961"/>
                </a:lnTo>
                <a:lnTo>
                  <a:pt x="1107554" y="420961"/>
                </a:lnTo>
                <a:lnTo>
                  <a:pt x="1107554" y="452765"/>
                </a:lnTo>
                <a:cubicBezTo>
                  <a:pt x="1106924" y="456561"/>
                  <a:pt x="1100745" y="461084"/>
                  <a:pt x="1089019" y="466332"/>
                </a:cubicBezTo>
                <a:cubicBezTo>
                  <a:pt x="1077292" y="471580"/>
                  <a:pt x="1063801" y="474462"/>
                  <a:pt x="1048543" y="474977"/>
                </a:cubicBezTo>
                <a:lnTo>
                  <a:pt x="1038456" y="474977"/>
                </a:lnTo>
                <a:lnTo>
                  <a:pt x="1038456" y="232219"/>
                </a:lnTo>
                <a:lnTo>
                  <a:pt x="1110081" y="259985"/>
                </a:lnTo>
                <a:lnTo>
                  <a:pt x="1158094" y="259985"/>
                </a:lnTo>
                <a:close/>
                <a:moveTo>
                  <a:pt x="1424624" y="225152"/>
                </a:moveTo>
                <a:lnTo>
                  <a:pt x="1489707" y="274562"/>
                </a:lnTo>
                <a:cubicBezTo>
                  <a:pt x="1488203" y="276635"/>
                  <a:pt x="1485784" y="278676"/>
                  <a:pt x="1482450" y="280686"/>
                </a:cubicBezTo>
                <a:cubicBezTo>
                  <a:pt x="1479116" y="282696"/>
                  <a:pt x="1474804" y="284358"/>
                  <a:pt x="1469514" y="285673"/>
                </a:cubicBezTo>
                <a:lnTo>
                  <a:pt x="1469514" y="451755"/>
                </a:lnTo>
                <a:cubicBezTo>
                  <a:pt x="1469059" y="453226"/>
                  <a:pt x="1465597" y="455220"/>
                  <a:pt x="1459127" y="457738"/>
                </a:cubicBezTo>
                <a:cubicBezTo>
                  <a:pt x="1452657" y="460256"/>
                  <a:pt x="1444899" y="462550"/>
                  <a:pt x="1435851" y="464619"/>
                </a:cubicBezTo>
                <a:cubicBezTo>
                  <a:pt x="1426803" y="466688"/>
                  <a:pt x="1418185" y="467785"/>
                  <a:pt x="1409997" y="467909"/>
                </a:cubicBezTo>
                <a:lnTo>
                  <a:pt x="1397892" y="467909"/>
                </a:lnTo>
                <a:lnTo>
                  <a:pt x="1397892" y="420961"/>
                </a:lnTo>
                <a:lnTo>
                  <a:pt x="1338259" y="420961"/>
                </a:lnTo>
                <a:lnTo>
                  <a:pt x="1338259" y="452765"/>
                </a:lnTo>
                <a:cubicBezTo>
                  <a:pt x="1337629" y="456561"/>
                  <a:pt x="1331450" y="461084"/>
                  <a:pt x="1319724" y="466332"/>
                </a:cubicBezTo>
                <a:cubicBezTo>
                  <a:pt x="1307997" y="471580"/>
                  <a:pt x="1294506" y="474462"/>
                  <a:pt x="1279249" y="474977"/>
                </a:cubicBezTo>
                <a:lnTo>
                  <a:pt x="1269161" y="474977"/>
                </a:lnTo>
                <a:lnTo>
                  <a:pt x="1269161" y="232219"/>
                </a:lnTo>
                <a:lnTo>
                  <a:pt x="1340786" y="259985"/>
                </a:lnTo>
                <a:lnTo>
                  <a:pt x="1392838" y="259985"/>
                </a:lnTo>
                <a:close/>
                <a:moveTo>
                  <a:pt x="748119" y="221555"/>
                </a:moveTo>
                <a:lnTo>
                  <a:pt x="748119" y="319554"/>
                </a:lnTo>
                <a:lnTo>
                  <a:pt x="790587" y="319554"/>
                </a:lnTo>
                <a:lnTo>
                  <a:pt x="790587" y="221555"/>
                </a:lnTo>
                <a:close/>
                <a:moveTo>
                  <a:pt x="321573" y="207266"/>
                </a:moveTo>
                <a:lnTo>
                  <a:pt x="411937" y="214828"/>
                </a:lnTo>
                <a:cubicBezTo>
                  <a:pt x="411474" y="218649"/>
                  <a:pt x="409876" y="221638"/>
                  <a:pt x="407141" y="223794"/>
                </a:cubicBezTo>
                <a:cubicBezTo>
                  <a:pt x="404407" y="225950"/>
                  <a:pt x="400284" y="227402"/>
                  <a:pt x="394773" y="228149"/>
                </a:cubicBezTo>
                <a:lnTo>
                  <a:pt x="394773" y="266547"/>
                </a:lnTo>
                <a:lnTo>
                  <a:pt x="425062" y="225075"/>
                </a:lnTo>
                <a:cubicBezTo>
                  <a:pt x="425371" y="225303"/>
                  <a:pt x="428680" y="227995"/>
                  <a:pt x="434991" y="233150"/>
                </a:cubicBezTo>
                <a:cubicBezTo>
                  <a:pt x="441301" y="238305"/>
                  <a:pt x="448761" y="244553"/>
                  <a:pt x="457371" y="251893"/>
                </a:cubicBezTo>
                <a:cubicBezTo>
                  <a:pt x="465981" y="259234"/>
                  <a:pt x="473890" y="266297"/>
                  <a:pt x="481098" y="273083"/>
                </a:cubicBezTo>
                <a:cubicBezTo>
                  <a:pt x="480530" y="275837"/>
                  <a:pt x="479015" y="277868"/>
                  <a:pt x="476555" y="279177"/>
                </a:cubicBezTo>
                <a:cubicBezTo>
                  <a:pt x="474093" y="280486"/>
                  <a:pt x="471065" y="281135"/>
                  <a:pt x="467468" y="281124"/>
                </a:cubicBezTo>
                <a:lnTo>
                  <a:pt x="394773" y="281124"/>
                </a:lnTo>
                <a:lnTo>
                  <a:pt x="394773" y="397800"/>
                </a:lnTo>
                <a:cubicBezTo>
                  <a:pt x="395131" y="414089"/>
                  <a:pt x="393181" y="427922"/>
                  <a:pt x="388921" y="439297"/>
                </a:cubicBezTo>
                <a:cubicBezTo>
                  <a:pt x="384661" y="450672"/>
                  <a:pt x="375942" y="459721"/>
                  <a:pt x="362763" y="466443"/>
                </a:cubicBezTo>
                <a:cubicBezTo>
                  <a:pt x="349585" y="473166"/>
                  <a:pt x="329797" y="477693"/>
                  <a:pt x="303400" y="480025"/>
                </a:cubicBezTo>
                <a:cubicBezTo>
                  <a:pt x="302495" y="468234"/>
                  <a:pt x="301023" y="458146"/>
                  <a:pt x="298982" y="449760"/>
                </a:cubicBezTo>
                <a:cubicBezTo>
                  <a:pt x="296942" y="441374"/>
                  <a:pt x="293703" y="434312"/>
                  <a:pt x="289264" y="428575"/>
                </a:cubicBezTo>
                <a:cubicBezTo>
                  <a:pt x="285047" y="423026"/>
                  <a:pt x="279347" y="418234"/>
                  <a:pt x="272163" y="414199"/>
                </a:cubicBezTo>
                <a:cubicBezTo>
                  <a:pt x="264980" y="410163"/>
                  <a:pt x="254358" y="406885"/>
                  <a:pt x="240296" y="404363"/>
                </a:cubicBezTo>
                <a:lnTo>
                  <a:pt x="240296" y="397800"/>
                </a:lnTo>
                <a:cubicBezTo>
                  <a:pt x="240966" y="397844"/>
                  <a:pt x="246301" y="398149"/>
                  <a:pt x="256301" y="398717"/>
                </a:cubicBezTo>
                <a:cubicBezTo>
                  <a:pt x="266301" y="399284"/>
                  <a:pt x="276946" y="399852"/>
                  <a:pt x="288236" y="400419"/>
                </a:cubicBezTo>
                <a:cubicBezTo>
                  <a:pt x="299526" y="400986"/>
                  <a:pt x="307441" y="401292"/>
                  <a:pt x="311982" y="401336"/>
                </a:cubicBezTo>
                <a:cubicBezTo>
                  <a:pt x="315473" y="401367"/>
                  <a:pt x="317955" y="400799"/>
                  <a:pt x="319428" y="399631"/>
                </a:cubicBezTo>
                <a:cubicBezTo>
                  <a:pt x="320900" y="398463"/>
                  <a:pt x="321615" y="396506"/>
                  <a:pt x="321573" y="393759"/>
                </a:cubicBezTo>
                <a:lnTo>
                  <a:pt x="321573" y="281124"/>
                </a:lnTo>
                <a:lnTo>
                  <a:pt x="158515" y="281124"/>
                </a:lnTo>
                <a:lnTo>
                  <a:pt x="154476" y="267052"/>
                </a:lnTo>
                <a:lnTo>
                  <a:pt x="321573" y="267052"/>
                </a:lnTo>
                <a:close/>
                <a:moveTo>
                  <a:pt x="813281" y="179185"/>
                </a:moveTo>
                <a:lnTo>
                  <a:pt x="868797" y="220550"/>
                </a:lnTo>
                <a:cubicBezTo>
                  <a:pt x="867533" y="221873"/>
                  <a:pt x="865636" y="223261"/>
                  <a:pt x="863108" y="224713"/>
                </a:cubicBezTo>
                <a:cubicBezTo>
                  <a:pt x="860580" y="226165"/>
                  <a:pt x="857420" y="227301"/>
                  <a:pt x="853627" y="228122"/>
                </a:cubicBezTo>
                <a:lnTo>
                  <a:pt x="853627" y="355342"/>
                </a:lnTo>
                <a:cubicBezTo>
                  <a:pt x="852534" y="357762"/>
                  <a:pt x="846398" y="360876"/>
                  <a:pt x="835219" y="364685"/>
                </a:cubicBezTo>
                <a:cubicBezTo>
                  <a:pt x="824040" y="368493"/>
                  <a:pt x="812861" y="370598"/>
                  <a:pt x="801682" y="370998"/>
                </a:cubicBezTo>
                <a:lnTo>
                  <a:pt x="790587" y="370998"/>
                </a:lnTo>
                <a:lnTo>
                  <a:pt x="790587" y="333626"/>
                </a:lnTo>
                <a:lnTo>
                  <a:pt x="748119" y="333626"/>
                </a:lnTo>
                <a:lnTo>
                  <a:pt x="748119" y="369987"/>
                </a:lnTo>
                <a:cubicBezTo>
                  <a:pt x="747509" y="373460"/>
                  <a:pt x="741794" y="377500"/>
                  <a:pt x="730972" y="382108"/>
                </a:cubicBezTo>
                <a:cubicBezTo>
                  <a:pt x="720150" y="386716"/>
                  <a:pt x="707878" y="389242"/>
                  <a:pt x="694156" y="389683"/>
                </a:cubicBezTo>
                <a:lnTo>
                  <a:pt x="685079" y="389683"/>
                </a:lnTo>
                <a:lnTo>
                  <a:pt x="685079" y="181712"/>
                </a:lnTo>
                <a:lnTo>
                  <a:pt x="750141" y="207483"/>
                </a:lnTo>
                <a:lnTo>
                  <a:pt x="786543" y="207483"/>
                </a:lnTo>
                <a:close/>
                <a:moveTo>
                  <a:pt x="601247" y="106991"/>
                </a:moveTo>
                <a:lnTo>
                  <a:pt x="657755" y="153940"/>
                </a:lnTo>
                <a:cubicBezTo>
                  <a:pt x="656567" y="155770"/>
                  <a:pt x="654274" y="157537"/>
                  <a:pt x="650877" y="159241"/>
                </a:cubicBezTo>
                <a:cubicBezTo>
                  <a:pt x="647480" y="160944"/>
                  <a:pt x="642537" y="162206"/>
                  <a:pt x="636048" y="163027"/>
                </a:cubicBezTo>
                <a:lnTo>
                  <a:pt x="636048" y="342208"/>
                </a:lnTo>
                <a:cubicBezTo>
                  <a:pt x="642358" y="338895"/>
                  <a:pt x="648668" y="335424"/>
                  <a:pt x="654979" y="331796"/>
                </a:cubicBezTo>
                <a:cubicBezTo>
                  <a:pt x="661289" y="328168"/>
                  <a:pt x="667599" y="324571"/>
                  <a:pt x="673909" y="321005"/>
                </a:cubicBezTo>
                <a:lnTo>
                  <a:pt x="675929" y="325076"/>
                </a:lnTo>
                <a:cubicBezTo>
                  <a:pt x="670281" y="335477"/>
                  <a:pt x="661889" y="349507"/>
                  <a:pt x="650754" y="367165"/>
                </a:cubicBezTo>
                <a:cubicBezTo>
                  <a:pt x="639618" y="384824"/>
                  <a:pt x="626310" y="404280"/>
                  <a:pt x="610830" y="425536"/>
                </a:cubicBezTo>
                <a:cubicBezTo>
                  <a:pt x="609180" y="434381"/>
                  <a:pt x="606427" y="441806"/>
                  <a:pt x="602571" y="447811"/>
                </a:cubicBezTo>
                <a:cubicBezTo>
                  <a:pt x="598715" y="453816"/>
                  <a:pt x="594575" y="458339"/>
                  <a:pt x="590152" y="461378"/>
                </a:cubicBezTo>
                <a:lnTo>
                  <a:pt x="539184" y="387674"/>
                </a:lnTo>
                <a:cubicBezTo>
                  <a:pt x="551689" y="380680"/>
                  <a:pt x="559872" y="374980"/>
                  <a:pt x="563731" y="370573"/>
                </a:cubicBezTo>
                <a:cubicBezTo>
                  <a:pt x="567591" y="366166"/>
                  <a:pt x="569337" y="361097"/>
                  <a:pt x="568969" y="355365"/>
                </a:cubicBezTo>
                <a:lnTo>
                  <a:pt x="568969" y="151921"/>
                </a:lnTo>
                <a:lnTo>
                  <a:pt x="510914" y="151921"/>
                </a:lnTo>
                <a:lnTo>
                  <a:pt x="506371" y="137785"/>
                </a:lnTo>
                <a:lnTo>
                  <a:pt x="569978" y="137785"/>
                </a:lnTo>
                <a:close/>
                <a:moveTo>
                  <a:pt x="96926" y="104972"/>
                </a:moveTo>
                <a:lnTo>
                  <a:pt x="153467" y="151923"/>
                </a:lnTo>
                <a:cubicBezTo>
                  <a:pt x="152047" y="153744"/>
                  <a:pt x="149586" y="155533"/>
                  <a:pt x="146083" y="157291"/>
                </a:cubicBezTo>
                <a:cubicBezTo>
                  <a:pt x="142581" y="159049"/>
                  <a:pt x="137470" y="160460"/>
                  <a:pt x="130749" y="161523"/>
                </a:cubicBezTo>
                <a:lnTo>
                  <a:pt x="130749" y="345776"/>
                </a:lnTo>
                <a:cubicBezTo>
                  <a:pt x="139342" y="341241"/>
                  <a:pt x="148029" y="336674"/>
                  <a:pt x="156811" y="332076"/>
                </a:cubicBezTo>
                <a:cubicBezTo>
                  <a:pt x="165593" y="327477"/>
                  <a:pt x="174406" y="322784"/>
                  <a:pt x="183251" y="317996"/>
                </a:cubicBezTo>
                <a:lnTo>
                  <a:pt x="185271" y="322037"/>
                </a:lnTo>
                <a:cubicBezTo>
                  <a:pt x="178087" y="333444"/>
                  <a:pt x="167591" y="348511"/>
                  <a:pt x="153782" y="367238"/>
                </a:cubicBezTo>
                <a:cubicBezTo>
                  <a:pt x="139973" y="385964"/>
                  <a:pt x="123545" y="406578"/>
                  <a:pt x="104498" y="429079"/>
                </a:cubicBezTo>
                <a:cubicBezTo>
                  <a:pt x="102616" y="436919"/>
                  <a:pt x="99818" y="443560"/>
                  <a:pt x="96106" y="449004"/>
                </a:cubicBezTo>
                <a:cubicBezTo>
                  <a:pt x="92393" y="454447"/>
                  <a:pt x="88460" y="458566"/>
                  <a:pt x="84305" y="461362"/>
                </a:cubicBezTo>
                <a:lnTo>
                  <a:pt x="34328" y="388203"/>
                </a:lnTo>
                <a:cubicBezTo>
                  <a:pt x="47075" y="380953"/>
                  <a:pt x="55404" y="375124"/>
                  <a:pt x="59317" y="370715"/>
                </a:cubicBezTo>
                <a:cubicBezTo>
                  <a:pt x="63229" y="366306"/>
                  <a:pt x="64996" y="361360"/>
                  <a:pt x="64617" y="355878"/>
                </a:cubicBezTo>
                <a:lnTo>
                  <a:pt x="64617" y="149901"/>
                </a:lnTo>
                <a:lnTo>
                  <a:pt x="4543" y="149901"/>
                </a:lnTo>
                <a:lnTo>
                  <a:pt x="0" y="135766"/>
                </a:lnTo>
                <a:lnTo>
                  <a:pt x="65627" y="135766"/>
                </a:lnTo>
                <a:close/>
                <a:moveTo>
                  <a:pt x="1838572" y="100905"/>
                </a:moveTo>
                <a:cubicBezTo>
                  <a:pt x="1877165" y="107139"/>
                  <a:pt x="1904194" y="117424"/>
                  <a:pt x="1919660" y="131761"/>
                </a:cubicBezTo>
                <a:cubicBezTo>
                  <a:pt x="1935125" y="146097"/>
                  <a:pt x="1942214" y="160406"/>
                  <a:pt x="1940926" y="174688"/>
                </a:cubicBezTo>
                <a:cubicBezTo>
                  <a:pt x="1939637" y="188969"/>
                  <a:pt x="1933159" y="199144"/>
                  <a:pt x="1921490" y="205213"/>
                </a:cubicBezTo>
                <a:cubicBezTo>
                  <a:pt x="1909821" y="211281"/>
                  <a:pt x="1896149" y="209165"/>
                  <a:pt x="1880473" y="198863"/>
                </a:cubicBezTo>
                <a:cubicBezTo>
                  <a:pt x="1877391" y="181622"/>
                  <a:pt x="1871565" y="164601"/>
                  <a:pt x="1862993" y="147801"/>
                </a:cubicBezTo>
                <a:cubicBezTo>
                  <a:pt x="1854422" y="131001"/>
                  <a:pt x="1844935" y="116379"/>
                  <a:pt x="1834534" y="103934"/>
                </a:cubicBezTo>
                <a:close/>
                <a:moveTo>
                  <a:pt x="833454" y="84770"/>
                </a:moveTo>
                <a:cubicBezTo>
                  <a:pt x="833756" y="85004"/>
                  <a:pt x="837023" y="87736"/>
                  <a:pt x="843254" y="92966"/>
                </a:cubicBezTo>
                <a:cubicBezTo>
                  <a:pt x="849485" y="98196"/>
                  <a:pt x="856868" y="104519"/>
                  <a:pt x="865402" y="111935"/>
                </a:cubicBezTo>
                <a:cubicBezTo>
                  <a:pt x="873937" y="119350"/>
                  <a:pt x="881811" y="126454"/>
                  <a:pt x="889023" y="133247"/>
                </a:cubicBezTo>
                <a:cubicBezTo>
                  <a:pt x="888233" y="136000"/>
                  <a:pt x="886653" y="138031"/>
                  <a:pt x="884283" y="139340"/>
                </a:cubicBezTo>
                <a:cubicBezTo>
                  <a:pt x="881912" y="140649"/>
                  <a:pt x="878942" y="141298"/>
                  <a:pt x="875370" y="141288"/>
                </a:cubicBezTo>
                <a:lnTo>
                  <a:pt x="668420" y="141288"/>
                </a:lnTo>
                <a:lnTo>
                  <a:pt x="664381" y="127216"/>
                </a:lnTo>
                <a:lnTo>
                  <a:pt x="802186" y="127216"/>
                </a:lnTo>
                <a:close/>
                <a:moveTo>
                  <a:pt x="1188863" y="54963"/>
                </a:moveTo>
                <a:lnTo>
                  <a:pt x="1188863" y="168611"/>
                </a:lnTo>
                <a:lnTo>
                  <a:pt x="1315069" y="168611"/>
                </a:lnTo>
                <a:lnTo>
                  <a:pt x="1315069" y="54963"/>
                </a:lnTo>
                <a:close/>
                <a:moveTo>
                  <a:pt x="1559909" y="19688"/>
                </a:moveTo>
                <a:lnTo>
                  <a:pt x="1638157" y="26238"/>
                </a:lnTo>
                <a:cubicBezTo>
                  <a:pt x="1637789" y="29780"/>
                  <a:pt x="1636253" y="32756"/>
                  <a:pt x="1633550" y="35167"/>
                </a:cubicBezTo>
                <a:cubicBezTo>
                  <a:pt x="1630847" y="37577"/>
                  <a:pt x="1626157" y="39296"/>
                  <a:pt x="1619478" y="40323"/>
                </a:cubicBezTo>
                <a:lnTo>
                  <a:pt x="1619478" y="183210"/>
                </a:lnTo>
                <a:cubicBezTo>
                  <a:pt x="1618858" y="186092"/>
                  <a:pt x="1613410" y="189417"/>
                  <a:pt x="1603135" y="193183"/>
                </a:cubicBezTo>
                <a:cubicBezTo>
                  <a:pt x="1592859" y="196949"/>
                  <a:pt x="1581480" y="199011"/>
                  <a:pt x="1568996" y="199368"/>
                </a:cubicBezTo>
                <a:lnTo>
                  <a:pt x="1559909" y="199368"/>
                </a:lnTo>
                <a:close/>
                <a:moveTo>
                  <a:pt x="918284" y="10096"/>
                </a:moveTo>
                <a:lnTo>
                  <a:pt x="982358" y="60516"/>
                </a:lnTo>
                <a:cubicBezTo>
                  <a:pt x="980633" y="62600"/>
                  <a:pt x="978151" y="64621"/>
                  <a:pt x="974911" y="66579"/>
                </a:cubicBezTo>
                <a:cubicBezTo>
                  <a:pt x="971672" y="68537"/>
                  <a:pt x="967423" y="70053"/>
                  <a:pt x="962165" y="71127"/>
                </a:cubicBezTo>
                <a:lnTo>
                  <a:pt x="962165" y="407359"/>
                </a:lnTo>
                <a:cubicBezTo>
                  <a:pt x="962520" y="421813"/>
                  <a:pt x="960464" y="434079"/>
                  <a:pt x="955998" y="444157"/>
                </a:cubicBezTo>
                <a:cubicBezTo>
                  <a:pt x="951531" y="454236"/>
                  <a:pt x="942522" y="462238"/>
                  <a:pt x="928970" y="468165"/>
                </a:cubicBezTo>
                <a:cubicBezTo>
                  <a:pt x="915418" y="474092"/>
                  <a:pt x="895192" y="478056"/>
                  <a:pt x="868291" y="480057"/>
                </a:cubicBezTo>
                <a:cubicBezTo>
                  <a:pt x="867164" y="470223"/>
                  <a:pt x="865373" y="461746"/>
                  <a:pt x="862919" y="454626"/>
                </a:cubicBezTo>
                <a:cubicBezTo>
                  <a:pt x="860466" y="447506"/>
                  <a:pt x="856527" y="441680"/>
                  <a:pt x="851105" y="437147"/>
                </a:cubicBezTo>
                <a:cubicBezTo>
                  <a:pt x="845946" y="432856"/>
                  <a:pt x="839117" y="428943"/>
                  <a:pt x="830617" y="425409"/>
                </a:cubicBezTo>
                <a:cubicBezTo>
                  <a:pt x="822117" y="421876"/>
                  <a:pt x="809615" y="418721"/>
                  <a:pt x="793109" y="415944"/>
                </a:cubicBezTo>
                <a:lnTo>
                  <a:pt x="793109" y="409885"/>
                </a:lnTo>
                <a:cubicBezTo>
                  <a:pt x="793918" y="409934"/>
                  <a:pt x="800372" y="410284"/>
                  <a:pt x="812469" y="410932"/>
                </a:cubicBezTo>
                <a:cubicBezTo>
                  <a:pt x="824567" y="411580"/>
                  <a:pt x="837451" y="412229"/>
                  <a:pt x="851122" y="412877"/>
                </a:cubicBezTo>
                <a:cubicBezTo>
                  <a:pt x="864793" y="413526"/>
                  <a:pt x="874392" y="413875"/>
                  <a:pt x="879921" y="413925"/>
                </a:cubicBezTo>
                <a:cubicBezTo>
                  <a:pt x="884630" y="413914"/>
                  <a:pt x="887854" y="412925"/>
                  <a:pt x="889592" y="410958"/>
                </a:cubicBezTo>
                <a:cubicBezTo>
                  <a:pt x="891330" y="408990"/>
                  <a:pt x="892152" y="406107"/>
                  <a:pt x="892057" y="402309"/>
                </a:cubicBezTo>
                <a:lnTo>
                  <a:pt x="892057" y="60011"/>
                </a:lnTo>
                <a:lnTo>
                  <a:pt x="679021" y="60011"/>
                </a:lnTo>
                <a:lnTo>
                  <a:pt x="674477" y="45939"/>
                </a:lnTo>
                <a:lnTo>
                  <a:pt x="887001" y="45939"/>
                </a:lnTo>
                <a:close/>
                <a:moveTo>
                  <a:pt x="544737" y="6531"/>
                </a:moveTo>
                <a:cubicBezTo>
                  <a:pt x="583087" y="9623"/>
                  <a:pt x="610054" y="17416"/>
                  <a:pt x="625639" y="29911"/>
                </a:cubicBezTo>
                <a:cubicBezTo>
                  <a:pt x="641224" y="42405"/>
                  <a:pt x="648463" y="55436"/>
                  <a:pt x="647357" y="69003"/>
                </a:cubicBezTo>
                <a:cubicBezTo>
                  <a:pt x="646250" y="82570"/>
                  <a:pt x="639834" y="92509"/>
                  <a:pt x="628109" y="98820"/>
                </a:cubicBezTo>
                <a:cubicBezTo>
                  <a:pt x="616385" y="105130"/>
                  <a:pt x="602387" y="103647"/>
                  <a:pt x="586117" y="94371"/>
                </a:cubicBezTo>
                <a:cubicBezTo>
                  <a:pt x="582008" y="78720"/>
                  <a:pt x="575723" y="63430"/>
                  <a:pt x="567260" y="48500"/>
                </a:cubicBezTo>
                <a:cubicBezTo>
                  <a:pt x="558797" y="33569"/>
                  <a:pt x="550111" y="20432"/>
                  <a:pt x="541204" y="9087"/>
                </a:cubicBezTo>
                <a:close/>
                <a:moveTo>
                  <a:pt x="43919" y="6531"/>
                </a:moveTo>
                <a:cubicBezTo>
                  <a:pt x="82912" y="10876"/>
                  <a:pt x="110404" y="19666"/>
                  <a:pt x="126395" y="32900"/>
                </a:cubicBezTo>
                <a:cubicBezTo>
                  <a:pt x="142387" y="46135"/>
                  <a:pt x="149938" y="59704"/>
                  <a:pt x="149049" y="73609"/>
                </a:cubicBezTo>
                <a:cubicBezTo>
                  <a:pt x="148161" y="87514"/>
                  <a:pt x="141892" y="97645"/>
                  <a:pt x="130245" y="104001"/>
                </a:cubicBezTo>
                <a:cubicBezTo>
                  <a:pt x="118597" y="110357"/>
                  <a:pt x="104630" y="108829"/>
                  <a:pt x="88344" y="99417"/>
                </a:cubicBezTo>
                <a:cubicBezTo>
                  <a:pt x="83958" y="83231"/>
                  <a:pt x="77206" y="67164"/>
                  <a:pt x="68088" y="51218"/>
                </a:cubicBezTo>
                <a:cubicBezTo>
                  <a:pt x="58970" y="35271"/>
                  <a:pt x="49567" y="21217"/>
                  <a:pt x="39881" y="9055"/>
                </a:cubicBezTo>
                <a:close/>
                <a:moveTo>
                  <a:pt x="1342329" y="5553"/>
                </a:moveTo>
                <a:lnTo>
                  <a:pt x="1408461" y="55468"/>
                </a:lnTo>
                <a:cubicBezTo>
                  <a:pt x="1406957" y="57573"/>
                  <a:pt x="1404539" y="59678"/>
                  <a:pt x="1401205" y="61782"/>
                </a:cubicBezTo>
                <a:cubicBezTo>
                  <a:pt x="1397871" y="63887"/>
                  <a:pt x="1393559" y="65486"/>
                  <a:pt x="1388269" y="66581"/>
                </a:cubicBezTo>
                <a:lnTo>
                  <a:pt x="1388269" y="206410"/>
                </a:lnTo>
                <a:cubicBezTo>
                  <a:pt x="1387829" y="208077"/>
                  <a:pt x="1384389" y="210408"/>
                  <a:pt x="1377948" y="213403"/>
                </a:cubicBezTo>
                <a:cubicBezTo>
                  <a:pt x="1371507" y="216397"/>
                  <a:pt x="1363691" y="219140"/>
                  <a:pt x="1354501" y="221630"/>
                </a:cubicBezTo>
                <a:cubicBezTo>
                  <a:pt x="1345312" y="224119"/>
                  <a:pt x="1336374" y="225441"/>
                  <a:pt x="1327689" y="225593"/>
                </a:cubicBezTo>
                <a:lnTo>
                  <a:pt x="1315069" y="225593"/>
                </a:lnTo>
                <a:lnTo>
                  <a:pt x="1315069" y="182683"/>
                </a:lnTo>
                <a:lnTo>
                  <a:pt x="1188863" y="182683"/>
                </a:lnTo>
                <a:lnTo>
                  <a:pt x="1188863" y="208429"/>
                </a:lnTo>
                <a:cubicBezTo>
                  <a:pt x="1188147" y="212247"/>
                  <a:pt x="1181501" y="216854"/>
                  <a:pt x="1168922" y="222249"/>
                </a:cubicBezTo>
                <a:cubicBezTo>
                  <a:pt x="1156343" y="227644"/>
                  <a:pt x="1142124" y="230610"/>
                  <a:pt x="1126264" y="231147"/>
                </a:cubicBezTo>
                <a:lnTo>
                  <a:pt x="1115663" y="231147"/>
                </a:lnTo>
                <a:lnTo>
                  <a:pt x="1115663" y="11611"/>
                </a:lnTo>
                <a:lnTo>
                  <a:pt x="1191891" y="40891"/>
                </a:lnTo>
                <a:lnTo>
                  <a:pt x="1310021" y="40891"/>
                </a:lnTo>
                <a:close/>
                <a:moveTo>
                  <a:pt x="1648758" y="978"/>
                </a:moveTo>
                <a:lnTo>
                  <a:pt x="1735083" y="8045"/>
                </a:lnTo>
                <a:cubicBezTo>
                  <a:pt x="1734747" y="11600"/>
                  <a:pt x="1733274" y="14587"/>
                  <a:pt x="1730666" y="17006"/>
                </a:cubicBezTo>
                <a:cubicBezTo>
                  <a:pt x="1728058" y="19425"/>
                  <a:pt x="1723304" y="21150"/>
                  <a:pt x="1716405" y="22181"/>
                </a:cubicBezTo>
                <a:lnTo>
                  <a:pt x="1716405" y="161498"/>
                </a:lnTo>
                <a:lnTo>
                  <a:pt x="1812321" y="185735"/>
                </a:lnTo>
                <a:cubicBezTo>
                  <a:pt x="1811512" y="188985"/>
                  <a:pt x="1809219" y="191573"/>
                  <a:pt x="1805443" y="193498"/>
                </a:cubicBezTo>
                <a:cubicBezTo>
                  <a:pt x="1801667" y="195423"/>
                  <a:pt x="1795210" y="196875"/>
                  <a:pt x="1786071" y="197853"/>
                </a:cubicBezTo>
                <a:cubicBezTo>
                  <a:pt x="1803107" y="206070"/>
                  <a:pt x="1824229" y="212359"/>
                  <a:pt x="1849435" y="216723"/>
                </a:cubicBezTo>
                <a:cubicBezTo>
                  <a:pt x="1874643" y="221087"/>
                  <a:pt x="1900663" y="223711"/>
                  <a:pt x="1927496" y="224596"/>
                </a:cubicBezTo>
                <a:cubicBezTo>
                  <a:pt x="1954330" y="225481"/>
                  <a:pt x="1978705" y="224814"/>
                  <a:pt x="2000621" y="222595"/>
                </a:cubicBezTo>
                <a:lnTo>
                  <a:pt x="2000621" y="230673"/>
                </a:lnTo>
                <a:cubicBezTo>
                  <a:pt x="1986697" y="236573"/>
                  <a:pt x="1975927" y="246228"/>
                  <a:pt x="1968313" y="259638"/>
                </a:cubicBezTo>
                <a:cubicBezTo>
                  <a:pt x="1960698" y="273048"/>
                  <a:pt x="1956491" y="286617"/>
                  <a:pt x="1955692" y="300345"/>
                </a:cubicBezTo>
                <a:cubicBezTo>
                  <a:pt x="1916652" y="293128"/>
                  <a:pt x="1881777" y="281178"/>
                  <a:pt x="1851067" y="264497"/>
                </a:cubicBezTo>
                <a:cubicBezTo>
                  <a:pt x="1820357" y="247815"/>
                  <a:pt x="1796335" y="227284"/>
                  <a:pt x="1779003" y="202903"/>
                </a:cubicBezTo>
                <a:cubicBezTo>
                  <a:pt x="1766162" y="215894"/>
                  <a:pt x="1749313" y="228663"/>
                  <a:pt x="1728457" y="241211"/>
                </a:cubicBezTo>
                <a:cubicBezTo>
                  <a:pt x="1707602" y="253758"/>
                  <a:pt x="1684064" y="265391"/>
                  <a:pt x="1657845" y="276107"/>
                </a:cubicBezTo>
                <a:lnTo>
                  <a:pt x="1783042" y="276107"/>
                </a:lnTo>
                <a:lnTo>
                  <a:pt x="1811817" y="238750"/>
                </a:lnTo>
                <a:cubicBezTo>
                  <a:pt x="1812094" y="238950"/>
                  <a:pt x="1815129" y="241356"/>
                  <a:pt x="1820922" y="245968"/>
                </a:cubicBezTo>
                <a:cubicBezTo>
                  <a:pt x="1826715" y="250580"/>
                  <a:pt x="1833602" y="256201"/>
                  <a:pt x="1841583" y="262832"/>
                </a:cubicBezTo>
                <a:cubicBezTo>
                  <a:pt x="1849563" y="269464"/>
                  <a:pt x="1856974" y="275908"/>
                  <a:pt x="1863814" y="282165"/>
                </a:cubicBezTo>
                <a:cubicBezTo>
                  <a:pt x="1863025" y="284931"/>
                  <a:pt x="1861447" y="286972"/>
                  <a:pt x="1859081" y="288286"/>
                </a:cubicBezTo>
                <a:cubicBezTo>
                  <a:pt x="1856715" y="289601"/>
                  <a:pt x="1853749" y="290253"/>
                  <a:pt x="1850183" y="290243"/>
                </a:cubicBezTo>
                <a:lnTo>
                  <a:pt x="1791624" y="290243"/>
                </a:lnTo>
                <a:lnTo>
                  <a:pt x="1791624" y="338737"/>
                </a:lnTo>
                <a:lnTo>
                  <a:pt x="1859270" y="338737"/>
                </a:lnTo>
                <a:lnTo>
                  <a:pt x="1893598" y="293778"/>
                </a:lnTo>
                <a:cubicBezTo>
                  <a:pt x="1893929" y="294025"/>
                  <a:pt x="1897531" y="296900"/>
                  <a:pt x="1904405" y="302402"/>
                </a:cubicBezTo>
                <a:cubicBezTo>
                  <a:pt x="1911280" y="307905"/>
                  <a:pt x="1919444" y="314557"/>
                  <a:pt x="1928899" y="322357"/>
                </a:cubicBezTo>
                <a:cubicBezTo>
                  <a:pt x="1938353" y="330158"/>
                  <a:pt x="1947116" y="337628"/>
                  <a:pt x="1955187" y="344768"/>
                </a:cubicBezTo>
                <a:cubicBezTo>
                  <a:pt x="1954377" y="347522"/>
                  <a:pt x="1952715" y="349553"/>
                  <a:pt x="1950202" y="350862"/>
                </a:cubicBezTo>
                <a:cubicBezTo>
                  <a:pt x="1947688" y="352171"/>
                  <a:pt x="1944638" y="352820"/>
                  <a:pt x="1941052" y="352809"/>
                </a:cubicBezTo>
                <a:lnTo>
                  <a:pt x="1791624" y="352809"/>
                </a:lnTo>
                <a:lnTo>
                  <a:pt x="1791624" y="447780"/>
                </a:lnTo>
                <a:lnTo>
                  <a:pt x="1808788" y="447780"/>
                </a:lnTo>
                <a:cubicBezTo>
                  <a:pt x="1814709" y="435624"/>
                  <a:pt x="1821040" y="421416"/>
                  <a:pt x="1827782" y="405156"/>
                </a:cubicBezTo>
                <a:cubicBezTo>
                  <a:pt x="1834523" y="388896"/>
                  <a:pt x="1840981" y="372289"/>
                  <a:pt x="1847155" y="355335"/>
                </a:cubicBezTo>
                <a:lnTo>
                  <a:pt x="1921869" y="391706"/>
                </a:lnTo>
                <a:cubicBezTo>
                  <a:pt x="1920354" y="394548"/>
                  <a:pt x="1917830" y="396695"/>
                  <a:pt x="1914296" y="398147"/>
                </a:cubicBezTo>
                <a:cubicBezTo>
                  <a:pt x="1910762" y="399600"/>
                  <a:pt x="1906219" y="399978"/>
                  <a:pt x="1900666" y="399284"/>
                </a:cubicBezTo>
                <a:cubicBezTo>
                  <a:pt x="1889465" y="408440"/>
                  <a:pt x="1877791" y="417154"/>
                  <a:pt x="1865644" y="425426"/>
                </a:cubicBezTo>
                <a:cubicBezTo>
                  <a:pt x="1853496" y="433698"/>
                  <a:pt x="1841444" y="441149"/>
                  <a:pt x="1829485" y="447780"/>
                </a:cubicBezTo>
                <a:lnTo>
                  <a:pt x="1895618" y="447780"/>
                </a:lnTo>
                <a:lnTo>
                  <a:pt x="1931965" y="397263"/>
                </a:lnTo>
                <a:cubicBezTo>
                  <a:pt x="1932327" y="397541"/>
                  <a:pt x="1936203" y="400746"/>
                  <a:pt x="1943595" y="406879"/>
                </a:cubicBezTo>
                <a:cubicBezTo>
                  <a:pt x="1950986" y="413012"/>
                  <a:pt x="1959724" y="420405"/>
                  <a:pt x="1969808" y="429061"/>
                </a:cubicBezTo>
                <a:cubicBezTo>
                  <a:pt x="1979892" y="437716"/>
                  <a:pt x="1989153" y="445966"/>
                  <a:pt x="1997592" y="453810"/>
                </a:cubicBezTo>
                <a:cubicBezTo>
                  <a:pt x="1996793" y="456564"/>
                  <a:pt x="1995110" y="458595"/>
                  <a:pt x="1992544" y="459904"/>
                </a:cubicBezTo>
                <a:cubicBezTo>
                  <a:pt x="1989978" y="461213"/>
                  <a:pt x="1986781" y="461862"/>
                  <a:pt x="1982952" y="461852"/>
                </a:cubicBezTo>
                <a:lnTo>
                  <a:pt x="1525581" y="461852"/>
                </a:lnTo>
                <a:lnTo>
                  <a:pt x="1521542" y="447780"/>
                </a:lnTo>
                <a:lnTo>
                  <a:pt x="1716909" y="447780"/>
                </a:lnTo>
                <a:lnTo>
                  <a:pt x="1716909" y="352809"/>
                </a:lnTo>
                <a:lnTo>
                  <a:pt x="1583636" y="352809"/>
                </a:lnTo>
                <a:lnTo>
                  <a:pt x="1579597" y="338737"/>
                </a:lnTo>
                <a:lnTo>
                  <a:pt x="1716909" y="338737"/>
                </a:lnTo>
                <a:lnTo>
                  <a:pt x="1716909" y="290243"/>
                </a:lnTo>
                <a:lnTo>
                  <a:pt x="1651282" y="290243"/>
                </a:lnTo>
                <a:lnTo>
                  <a:pt x="1648253" y="279641"/>
                </a:lnTo>
                <a:cubicBezTo>
                  <a:pt x="1628197" y="287523"/>
                  <a:pt x="1607478" y="294489"/>
                  <a:pt x="1586097" y="300540"/>
                </a:cubicBezTo>
                <a:cubicBezTo>
                  <a:pt x="1564715" y="306590"/>
                  <a:pt x="1543365" y="311410"/>
                  <a:pt x="1522047" y="314998"/>
                </a:cubicBezTo>
                <a:lnTo>
                  <a:pt x="1520028" y="309442"/>
                </a:lnTo>
                <a:cubicBezTo>
                  <a:pt x="1555239" y="295521"/>
                  <a:pt x="1588053" y="278163"/>
                  <a:pt x="1618469" y="257368"/>
                </a:cubicBezTo>
                <a:cubicBezTo>
                  <a:pt x="1648885" y="236572"/>
                  <a:pt x="1673116" y="215556"/>
                  <a:pt x="1691163" y="194319"/>
                </a:cubicBezTo>
                <a:cubicBezTo>
                  <a:pt x="1686305" y="195855"/>
                  <a:pt x="1681130" y="197075"/>
                  <a:pt x="1675640" y="197980"/>
                </a:cubicBezTo>
                <a:cubicBezTo>
                  <a:pt x="1670150" y="198884"/>
                  <a:pt x="1664723" y="199347"/>
                  <a:pt x="1659359" y="199368"/>
                </a:cubicBezTo>
                <a:lnTo>
                  <a:pt x="1648758" y="199368"/>
                </a:lnTo>
                <a:close/>
                <a:moveTo>
                  <a:pt x="259985" y="473"/>
                </a:moveTo>
                <a:lnTo>
                  <a:pt x="349843" y="7541"/>
                </a:lnTo>
                <a:cubicBezTo>
                  <a:pt x="349707" y="10832"/>
                  <a:pt x="348466" y="13588"/>
                  <a:pt x="346120" y="15807"/>
                </a:cubicBezTo>
                <a:cubicBezTo>
                  <a:pt x="343775" y="18026"/>
                  <a:pt x="339631" y="19646"/>
                  <a:pt x="333689" y="20666"/>
                </a:cubicBezTo>
                <a:lnTo>
                  <a:pt x="333689" y="91878"/>
                </a:lnTo>
                <a:lnTo>
                  <a:pt x="359940" y="91878"/>
                </a:lnTo>
                <a:lnTo>
                  <a:pt x="396287" y="43898"/>
                </a:lnTo>
                <a:cubicBezTo>
                  <a:pt x="396646" y="44163"/>
                  <a:pt x="400528" y="47225"/>
                  <a:pt x="407936" y="53082"/>
                </a:cubicBezTo>
                <a:cubicBezTo>
                  <a:pt x="415343" y="58939"/>
                  <a:pt x="424124" y="66001"/>
                  <a:pt x="434280" y="74267"/>
                </a:cubicBezTo>
                <a:cubicBezTo>
                  <a:pt x="444436" y="82534"/>
                  <a:pt x="453816" y="90414"/>
                  <a:pt x="462419" y="97909"/>
                </a:cubicBezTo>
                <a:cubicBezTo>
                  <a:pt x="461589" y="100662"/>
                  <a:pt x="459843" y="102694"/>
                  <a:pt x="457182" y="104002"/>
                </a:cubicBezTo>
                <a:cubicBezTo>
                  <a:pt x="454521" y="105311"/>
                  <a:pt x="451387" y="105960"/>
                  <a:pt x="447779" y="105950"/>
                </a:cubicBezTo>
                <a:lnTo>
                  <a:pt x="333689" y="105950"/>
                </a:lnTo>
                <a:lnTo>
                  <a:pt x="333689" y="184766"/>
                </a:lnTo>
                <a:lnTo>
                  <a:pt x="378618" y="184766"/>
                </a:lnTo>
                <a:lnTo>
                  <a:pt x="415471" y="135766"/>
                </a:lnTo>
                <a:cubicBezTo>
                  <a:pt x="415841" y="136034"/>
                  <a:pt x="419812" y="139146"/>
                  <a:pt x="427381" y="145100"/>
                </a:cubicBezTo>
                <a:cubicBezTo>
                  <a:pt x="434950" y="151054"/>
                  <a:pt x="443893" y="158242"/>
                  <a:pt x="454211" y="166663"/>
                </a:cubicBezTo>
                <a:cubicBezTo>
                  <a:pt x="464529" y="175084"/>
                  <a:pt x="473996" y="183128"/>
                  <a:pt x="482612" y="190797"/>
                </a:cubicBezTo>
                <a:cubicBezTo>
                  <a:pt x="481813" y="193550"/>
                  <a:pt x="480130" y="195581"/>
                  <a:pt x="477564" y="196890"/>
                </a:cubicBezTo>
                <a:cubicBezTo>
                  <a:pt x="474998" y="198199"/>
                  <a:pt x="471801" y="198848"/>
                  <a:pt x="467973" y="198838"/>
                </a:cubicBezTo>
                <a:lnTo>
                  <a:pt x="145389" y="198838"/>
                </a:lnTo>
                <a:lnTo>
                  <a:pt x="141351" y="184766"/>
                </a:lnTo>
                <a:lnTo>
                  <a:pt x="259985" y="184766"/>
                </a:lnTo>
                <a:lnTo>
                  <a:pt x="259985" y="105950"/>
                </a:lnTo>
                <a:lnTo>
                  <a:pt x="169116" y="105950"/>
                </a:lnTo>
                <a:lnTo>
                  <a:pt x="165077" y="91878"/>
                </a:lnTo>
                <a:lnTo>
                  <a:pt x="259985" y="91878"/>
                </a:lnTo>
                <a:close/>
                <a:moveTo>
                  <a:pt x="1781022" y="0"/>
                </a:moveTo>
                <a:lnTo>
                  <a:pt x="1875425" y="30765"/>
                </a:lnTo>
                <a:cubicBezTo>
                  <a:pt x="1874194" y="34077"/>
                  <a:pt x="1871859" y="36635"/>
                  <a:pt x="1868420" y="38439"/>
                </a:cubicBezTo>
                <a:cubicBezTo>
                  <a:pt x="1864981" y="40242"/>
                  <a:pt x="1860248" y="41039"/>
                  <a:pt x="1854222" y="40828"/>
                </a:cubicBezTo>
                <a:cubicBezTo>
                  <a:pt x="1851193" y="46908"/>
                  <a:pt x="1848038" y="52829"/>
                  <a:pt x="1844757" y="58592"/>
                </a:cubicBezTo>
                <a:cubicBezTo>
                  <a:pt x="1841475" y="64356"/>
                  <a:pt x="1838067" y="69898"/>
                  <a:pt x="1834534" y="75219"/>
                </a:cubicBezTo>
                <a:lnTo>
                  <a:pt x="1907229" y="75219"/>
                </a:lnTo>
                <a:lnTo>
                  <a:pt x="1941052" y="24226"/>
                </a:lnTo>
                <a:cubicBezTo>
                  <a:pt x="1941388" y="24519"/>
                  <a:pt x="1944922" y="27801"/>
                  <a:pt x="1951653" y="34073"/>
                </a:cubicBezTo>
                <a:cubicBezTo>
                  <a:pt x="1958384" y="40346"/>
                  <a:pt x="1966293" y="47852"/>
                  <a:pt x="1975380" y="56593"/>
                </a:cubicBezTo>
                <a:cubicBezTo>
                  <a:pt x="1984467" y="65333"/>
                  <a:pt x="1992712" y="73552"/>
                  <a:pt x="2000116" y="81250"/>
                </a:cubicBezTo>
                <a:cubicBezTo>
                  <a:pt x="1999307" y="84003"/>
                  <a:pt x="1997645" y="86034"/>
                  <a:pt x="1995131" y="87343"/>
                </a:cubicBezTo>
                <a:cubicBezTo>
                  <a:pt x="1992617" y="88652"/>
                  <a:pt x="1989568" y="89301"/>
                  <a:pt x="1985981" y="89291"/>
                </a:cubicBezTo>
                <a:lnTo>
                  <a:pt x="1824942" y="89291"/>
                </a:lnTo>
                <a:cubicBezTo>
                  <a:pt x="1812574" y="105933"/>
                  <a:pt x="1799070" y="120618"/>
                  <a:pt x="1784430" y="133347"/>
                </a:cubicBezTo>
                <a:cubicBezTo>
                  <a:pt x="1769790" y="146076"/>
                  <a:pt x="1754014" y="156974"/>
                  <a:pt x="1737103" y="166042"/>
                </a:cubicBezTo>
                <a:lnTo>
                  <a:pt x="1732054" y="162508"/>
                </a:lnTo>
                <a:cubicBezTo>
                  <a:pt x="1743118" y="141848"/>
                  <a:pt x="1753047" y="117283"/>
                  <a:pt x="1761839" y="88813"/>
                </a:cubicBezTo>
                <a:cubicBezTo>
                  <a:pt x="1770631" y="60342"/>
                  <a:pt x="1777026" y="30738"/>
                  <a:pt x="1781022" y="0"/>
                </a:cubicBezTo>
                <a:close/>
              </a:path>
            </a:pathLst>
          </a:cu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114" flipH="1">
            <a:off x="9236949" y="4452734"/>
            <a:ext cx="2040656" cy="2019903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738290" y="2335994"/>
            <a:ext cx="7067073" cy="4236544"/>
            <a:chOff x="2897987" y="2335588"/>
            <a:chExt cx="7067073" cy="4236544"/>
          </a:xfrm>
        </p:grpSpPr>
        <p:grpSp>
          <p:nvGrpSpPr>
            <p:cNvPr id="28" name="组合 27"/>
            <p:cNvGrpSpPr/>
            <p:nvPr/>
          </p:nvGrpSpPr>
          <p:grpSpPr>
            <a:xfrm>
              <a:off x="2897987" y="2335588"/>
              <a:ext cx="4748013" cy="3379259"/>
              <a:chOff x="5997459" y="2307342"/>
              <a:chExt cx="4748013" cy="3379259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6004593" y="3243694"/>
                <a:ext cx="4740879" cy="16312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丙辰中秋，欢饮达旦，大醉，作此篇，兼怀子由。</a:t>
                </a:r>
              </a:p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明月几时有？把酒问青天。不知天上宫阙，今夕是何年。我欲乘风归去，又恐琼楼玉宇，高处不胜寒。起舞弄清影，何似在人间。</a:t>
                </a:r>
              </a:p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转朱阁，低绮户，照无眠。不应有恨，何事长向别时圆？人有悲欢离合，月有阴晴圆缺，此事古难全。</a:t>
                </a:r>
                <a:r>
                  <a:rPr lang="zh-CN" altLang="en-US" sz="1400" b="1" dirty="0">
                    <a:solidFill>
                      <a:srgbClr val="ECD37C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但愿人长久，千里共婵娟。</a:t>
                </a:r>
                <a:r>
                  <a:rPr lang="zh-CN" altLang="en-US" sz="1600" b="1" dirty="0">
                    <a:solidFill>
                      <a:srgbClr val="ECD37C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 </a:t>
                </a: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5ACEE4AF-77B7-4257-9960-4B81C11EA4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0137" y="3080439"/>
                <a:ext cx="509955" cy="0"/>
              </a:xfrm>
              <a:prstGeom prst="line">
                <a:avLst/>
              </a:prstGeom>
              <a:ln w="28575">
                <a:solidFill>
                  <a:srgbClr val="ECD37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圆角矩形">
                <a:extLst>
                  <a:ext uri="{FF2B5EF4-FFF2-40B4-BE49-F238E27FC236}">
                    <a16:creationId xmlns:a16="http://schemas.microsoft.com/office/drawing/2014/main" id="{C2A89859-7536-4DF4-A521-4ACE3BBC114E}"/>
                  </a:ext>
                </a:extLst>
              </p:cNvPr>
              <p:cNvSpPr/>
              <p:nvPr/>
            </p:nvSpPr>
            <p:spPr>
              <a:xfrm>
                <a:off x="6090137" y="5335517"/>
                <a:ext cx="1335455" cy="35108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>
                      <a:lumMod val="60000"/>
                      <a:lumOff val="40000"/>
                      <a:alpha val="70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381000" dist="63500" dir="54000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>
                    <a:solidFill>
                      <a:schemeClr val="bg1"/>
                    </a:solidFill>
                  </a:rPr>
                  <a:t>Learn More</a:t>
                </a:r>
                <a:endParaRPr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5997459" y="2307342"/>
                <a:ext cx="2377574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水调歌头</a:t>
                </a:r>
                <a:r>
                  <a:rPr lang="en-US" altLang="zh-CN" b="1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·</a:t>
                </a:r>
                <a:r>
                  <a:rPr lang="zh-CN" altLang="en-US" b="1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明月几时有</a:t>
                </a:r>
                <a:endParaRPr lang="en-US" altLang="zh-CN" b="1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  <a:p>
                <a:r>
                  <a:rPr lang="zh-CN" altLang="en-US" sz="1600" b="1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（宋</a:t>
                </a:r>
                <a:r>
                  <a:rPr lang="en-US" altLang="zh-CN" sz="1600" b="1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·</a:t>
                </a:r>
                <a:r>
                  <a:rPr lang="zh-CN" altLang="en-US" sz="1600" b="1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苏轼）</a:t>
                </a:r>
              </a:p>
            </p:txBody>
          </p:sp>
        </p:grpSp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05" t="5498" r="22614" b="5200"/>
            <a:stretch/>
          </p:blipFill>
          <p:spPr>
            <a:xfrm flipH="1">
              <a:off x="7517372" y="2492651"/>
              <a:ext cx="2447688" cy="4079481"/>
            </a:xfrm>
            <a:prstGeom prst="rect">
              <a:avLst/>
            </a:prstGeom>
          </p:spPr>
        </p:pic>
      </p:grpSp>
      <p:sp>
        <p:nvSpPr>
          <p:cNvPr id="17" name="椭圆 16"/>
          <p:cNvSpPr/>
          <p:nvPr/>
        </p:nvSpPr>
        <p:spPr>
          <a:xfrm>
            <a:off x="11341912" y="1089684"/>
            <a:ext cx="1264261" cy="1264261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83313" y="6093656"/>
            <a:ext cx="644953" cy="356088"/>
            <a:chOff x="819396" y="4875500"/>
            <a:chExt cx="3024774" cy="1670022"/>
          </a:xfrm>
        </p:grpSpPr>
        <p:sp>
          <p:nvSpPr>
            <p:cNvPr id="20" name="椭圆 19"/>
            <p:cNvSpPr/>
            <p:nvPr/>
          </p:nvSpPr>
          <p:spPr>
            <a:xfrm>
              <a:off x="819396" y="4875500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675829" y="4875500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2532262" y="4875500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3388694" y="4875500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819396" y="5476899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675829" y="5476899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2532262" y="5476899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3388694" y="5476899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819396" y="6090046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675829" y="6090046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2532262" y="6090046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3388694" y="6090046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椭圆 34"/>
          <p:cNvSpPr/>
          <p:nvPr/>
        </p:nvSpPr>
        <p:spPr>
          <a:xfrm>
            <a:off x="9081422" y="2353945"/>
            <a:ext cx="404849" cy="404849"/>
          </a:xfrm>
          <a:prstGeom prst="ellipse">
            <a:avLst/>
          </a:prstGeom>
          <a:gradFill flip="none" rotWithShape="1">
            <a:gsLst>
              <a:gs pos="917">
                <a:schemeClr val="accent2">
                  <a:lumMod val="50000"/>
                  <a:lumOff val="50000"/>
                </a:schemeClr>
              </a:gs>
              <a:gs pos="100000">
                <a:schemeClr val="accent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9594199" y="4336526"/>
            <a:ext cx="212614" cy="212614"/>
          </a:xfrm>
          <a:prstGeom prst="ellipse">
            <a:avLst/>
          </a:prstGeom>
          <a:solidFill>
            <a:schemeClr val="bg1">
              <a:alpha val="33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0839908" y="3084400"/>
            <a:ext cx="297145" cy="297145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0169056" y="3381545"/>
            <a:ext cx="81746" cy="81746"/>
          </a:xfrm>
          <a:prstGeom prst="ellipse">
            <a:avLst/>
          </a:pr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500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25078" t="38144" r="26968" b="45907"/>
          <a:stretch>
            <a:fillRect/>
          </a:stretch>
        </p:blipFill>
        <p:spPr>
          <a:xfrm>
            <a:off x="1654627" y="846464"/>
            <a:ext cx="2174663" cy="521819"/>
          </a:xfrm>
          <a:custGeom>
            <a:avLst/>
            <a:gdLst/>
            <a:ahLst/>
            <a:cxnLst/>
            <a:rect l="l" t="t" r="r" b="b"/>
            <a:pathLst>
              <a:path w="2000621" h="480057">
                <a:moveTo>
                  <a:pt x="1617964" y="355365"/>
                </a:moveTo>
                <a:cubicBezTo>
                  <a:pt x="1650711" y="362496"/>
                  <a:pt x="1672552" y="372434"/>
                  <a:pt x="1683489" y="385181"/>
                </a:cubicBezTo>
                <a:cubicBezTo>
                  <a:pt x="1694425" y="397928"/>
                  <a:pt x="1697888" y="410075"/>
                  <a:pt x="1693877" y="421623"/>
                </a:cubicBezTo>
                <a:cubicBezTo>
                  <a:pt x="1689866" y="433171"/>
                  <a:pt x="1681812" y="440712"/>
                  <a:pt x="1669716" y="444246"/>
                </a:cubicBezTo>
                <a:cubicBezTo>
                  <a:pt x="1657620" y="447780"/>
                  <a:pt x="1644913" y="443899"/>
                  <a:pt x="1631594" y="432603"/>
                </a:cubicBezTo>
                <a:cubicBezTo>
                  <a:pt x="1632436" y="418983"/>
                  <a:pt x="1631131" y="405585"/>
                  <a:pt x="1627682" y="392407"/>
                </a:cubicBezTo>
                <a:cubicBezTo>
                  <a:pt x="1624232" y="379229"/>
                  <a:pt x="1619647" y="367723"/>
                  <a:pt x="1613925" y="357889"/>
                </a:cubicBezTo>
                <a:close/>
                <a:moveTo>
                  <a:pt x="188299" y="289711"/>
                </a:moveTo>
                <a:cubicBezTo>
                  <a:pt x="226140" y="294298"/>
                  <a:pt x="252528" y="303117"/>
                  <a:pt x="267462" y="316170"/>
                </a:cubicBezTo>
                <a:cubicBezTo>
                  <a:pt x="282397" y="329222"/>
                  <a:pt x="289033" y="342476"/>
                  <a:pt x="287371" y="355931"/>
                </a:cubicBezTo>
                <a:cubicBezTo>
                  <a:pt x="285710" y="369387"/>
                  <a:pt x="278905" y="379012"/>
                  <a:pt x="266957" y="384807"/>
                </a:cubicBezTo>
                <a:cubicBezTo>
                  <a:pt x="255010" y="390602"/>
                  <a:pt x="241075" y="388535"/>
                  <a:pt x="225152" y="378607"/>
                </a:cubicBezTo>
                <a:cubicBezTo>
                  <a:pt x="221807" y="362949"/>
                  <a:pt x="216254" y="347544"/>
                  <a:pt x="208492" y="332391"/>
                </a:cubicBezTo>
                <a:cubicBezTo>
                  <a:pt x="200731" y="317239"/>
                  <a:pt x="192654" y="303854"/>
                  <a:pt x="184261" y="292237"/>
                </a:cubicBezTo>
                <a:close/>
                <a:moveTo>
                  <a:pt x="1338259" y="274057"/>
                </a:moveTo>
                <a:lnTo>
                  <a:pt x="1338259" y="406889"/>
                </a:lnTo>
                <a:lnTo>
                  <a:pt x="1397892" y="406889"/>
                </a:lnTo>
                <a:lnTo>
                  <a:pt x="1397892" y="274057"/>
                </a:lnTo>
                <a:close/>
                <a:moveTo>
                  <a:pt x="1107554" y="274057"/>
                </a:moveTo>
                <a:lnTo>
                  <a:pt x="1107554" y="406889"/>
                </a:lnTo>
                <a:lnTo>
                  <a:pt x="1163148" y="406889"/>
                </a:lnTo>
                <a:lnTo>
                  <a:pt x="1163148" y="274057"/>
                </a:lnTo>
                <a:close/>
                <a:moveTo>
                  <a:pt x="1189375" y="225657"/>
                </a:moveTo>
                <a:lnTo>
                  <a:pt x="1252978" y="274562"/>
                </a:lnTo>
                <a:cubicBezTo>
                  <a:pt x="1251493" y="276645"/>
                  <a:pt x="1249154" y="278666"/>
                  <a:pt x="1245962" y="280623"/>
                </a:cubicBezTo>
                <a:cubicBezTo>
                  <a:pt x="1242769" y="282580"/>
                  <a:pt x="1238534" y="284095"/>
                  <a:pt x="1233256" y="285168"/>
                </a:cubicBezTo>
                <a:lnTo>
                  <a:pt x="1233256" y="446707"/>
                </a:lnTo>
                <a:cubicBezTo>
                  <a:pt x="1232829" y="448374"/>
                  <a:pt x="1229535" y="450705"/>
                  <a:pt x="1223374" y="453700"/>
                </a:cubicBezTo>
                <a:cubicBezTo>
                  <a:pt x="1217212" y="456694"/>
                  <a:pt x="1209734" y="459436"/>
                  <a:pt x="1200938" y="461926"/>
                </a:cubicBezTo>
                <a:cubicBezTo>
                  <a:pt x="1192143" y="464416"/>
                  <a:pt x="1183581" y="465737"/>
                  <a:pt x="1175253" y="465890"/>
                </a:cubicBezTo>
                <a:lnTo>
                  <a:pt x="1163148" y="465890"/>
                </a:lnTo>
                <a:lnTo>
                  <a:pt x="1163148" y="420961"/>
                </a:lnTo>
                <a:lnTo>
                  <a:pt x="1107554" y="420961"/>
                </a:lnTo>
                <a:lnTo>
                  <a:pt x="1107554" y="452765"/>
                </a:lnTo>
                <a:cubicBezTo>
                  <a:pt x="1106924" y="456561"/>
                  <a:pt x="1100745" y="461084"/>
                  <a:pt x="1089019" y="466332"/>
                </a:cubicBezTo>
                <a:cubicBezTo>
                  <a:pt x="1077292" y="471580"/>
                  <a:pt x="1063801" y="474462"/>
                  <a:pt x="1048543" y="474977"/>
                </a:cubicBezTo>
                <a:lnTo>
                  <a:pt x="1038456" y="474977"/>
                </a:lnTo>
                <a:lnTo>
                  <a:pt x="1038456" y="232219"/>
                </a:lnTo>
                <a:lnTo>
                  <a:pt x="1110081" y="259985"/>
                </a:lnTo>
                <a:lnTo>
                  <a:pt x="1158094" y="259985"/>
                </a:lnTo>
                <a:close/>
                <a:moveTo>
                  <a:pt x="1424624" y="225152"/>
                </a:moveTo>
                <a:lnTo>
                  <a:pt x="1489707" y="274562"/>
                </a:lnTo>
                <a:cubicBezTo>
                  <a:pt x="1488203" y="276635"/>
                  <a:pt x="1485784" y="278676"/>
                  <a:pt x="1482450" y="280686"/>
                </a:cubicBezTo>
                <a:cubicBezTo>
                  <a:pt x="1479116" y="282696"/>
                  <a:pt x="1474804" y="284358"/>
                  <a:pt x="1469514" y="285673"/>
                </a:cubicBezTo>
                <a:lnTo>
                  <a:pt x="1469514" y="451755"/>
                </a:lnTo>
                <a:cubicBezTo>
                  <a:pt x="1469059" y="453226"/>
                  <a:pt x="1465597" y="455220"/>
                  <a:pt x="1459127" y="457738"/>
                </a:cubicBezTo>
                <a:cubicBezTo>
                  <a:pt x="1452657" y="460256"/>
                  <a:pt x="1444899" y="462550"/>
                  <a:pt x="1435851" y="464619"/>
                </a:cubicBezTo>
                <a:cubicBezTo>
                  <a:pt x="1426803" y="466688"/>
                  <a:pt x="1418185" y="467785"/>
                  <a:pt x="1409997" y="467909"/>
                </a:cubicBezTo>
                <a:lnTo>
                  <a:pt x="1397892" y="467909"/>
                </a:lnTo>
                <a:lnTo>
                  <a:pt x="1397892" y="420961"/>
                </a:lnTo>
                <a:lnTo>
                  <a:pt x="1338259" y="420961"/>
                </a:lnTo>
                <a:lnTo>
                  <a:pt x="1338259" y="452765"/>
                </a:lnTo>
                <a:cubicBezTo>
                  <a:pt x="1337629" y="456561"/>
                  <a:pt x="1331450" y="461084"/>
                  <a:pt x="1319724" y="466332"/>
                </a:cubicBezTo>
                <a:cubicBezTo>
                  <a:pt x="1307997" y="471580"/>
                  <a:pt x="1294506" y="474462"/>
                  <a:pt x="1279249" y="474977"/>
                </a:cubicBezTo>
                <a:lnTo>
                  <a:pt x="1269161" y="474977"/>
                </a:lnTo>
                <a:lnTo>
                  <a:pt x="1269161" y="232219"/>
                </a:lnTo>
                <a:lnTo>
                  <a:pt x="1340786" y="259985"/>
                </a:lnTo>
                <a:lnTo>
                  <a:pt x="1392838" y="259985"/>
                </a:lnTo>
                <a:close/>
                <a:moveTo>
                  <a:pt x="748119" y="221555"/>
                </a:moveTo>
                <a:lnTo>
                  <a:pt x="748119" y="319554"/>
                </a:lnTo>
                <a:lnTo>
                  <a:pt x="790587" y="319554"/>
                </a:lnTo>
                <a:lnTo>
                  <a:pt x="790587" y="221555"/>
                </a:lnTo>
                <a:close/>
                <a:moveTo>
                  <a:pt x="321573" y="207266"/>
                </a:moveTo>
                <a:lnTo>
                  <a:pt x="411937" y="214828"/>
                </a:lnTo>
                <a:cubicBezTo>
                  <a:pt x="411474" y="218649"/>
                  <a:pt x="409876" y="221638"/>
                  <a:pt x="407141" y="223794"/>
                </a:cubicBezTo>
                <a:cubicBezTo>
                  <a:pt x="404407" y="225950"/>
                  <a:pt x="400284" y="227402"/>
                  <a:pt x="394773" y="228149"/>
                </a:cubicBezTo>
                <a:lnTo>
                  <a:pt x="394773" y="266547"/>
                </a:lnTo>
                <a:lnTo>
                  <a:pt x="425062" y="225075"/>
                </a:lnTo>
                <a:cubicBezTo>
                  <a:pt x="425371" y="225303"/>
                  <a:pt x="428680" y="227995"/>
                  <a:pt x="434991" y="233150"/>
                </a:cubicBezTo>
                <a:cubicBezTo>
                  <a:pt x="441301" y="238305"/>
                  <a:pt x="448761" y="244553"/>
                  <a:pt x="457371" y="251893"/>
                </a:cubicBezTo>
                <a:cubicBezTo>
                  <a:pt x="465981" y="259234"/>
                  <a:pt x="473890" y="266297"/>
                  <a:pt x="481098" y="273083"/>
                </a:cubicBezTo>
                <a:cubicBezTo>
                  <a:pt x="480530" y="275837"/>
                  <a:pt x="479015" y="277868"/>
                  <a:pt x="476555" y="279177"/>
                </a:cubicBezTo>
                <a:cubicBezTo>
                  <a:pt x="474093" y="280486"/>
                  <a:pt x="471065" y="281135"/>
                  <a:pt x="467468" y="281124"/>
                </a:cubicBezTo>
                <a:lnTo>
                  <a:pt x="394773" y="281124"/>
                </a:lnTo>
                <a:lnTo>
                  <a:pt x="394773" y="397800"/>
                </a:lnTo>
                <a:cubicBezTo>
                  <a:pt x="395131" y="414089"/>
                  <a:pt x="393181" y="427922"/>
                  <a:pt x="388921" y="439297"/>
                </a:cubicBezTo>
                <a:cubicBezTo>
                  <a:pt x="384661" y="450672"/>
                  <a:pt x="375942" y="459721"/>
                  <a:pt x="362763" y="466443"/>
                </a:cubicBezTo>
                <a:cubicBezTo>
                  <a:pt x="349585" y="473166"/>
                  <a:pt x="329797" y="477693"/>
                  <a:pt x="303400" y="480025"/>
                </a:cubicBezTo>
                <a:cubicBezTo>
                  <a:pt x="302495" y="468234"/>
                  <a:pt x="301023" y="458146"/>
                  <a:pt x="298982" y="449760"/>
                </a:cubicBezTo>
                <a:cubicBezTo>
                  <a:pt x="296942" y="441374"/>
                  <a:pt x="293703" y="434312"/>
                  <a:pt x="289264" y="428575"/>
                </a:cubicBezTo>
                <a:cubicBezTo>
                  <a:pt x="285047" y="423026"/>
                  <a:pt x="279347" y="418234"/>
                  <a:pt x="272163" y="414199"/>
                </a:cubicBezTo>
                <a:cubicBezTo>
                  <a:pt x="264980" y="410163"/>
                  <a:pt x="254358" y="406885"/>
                  <a:pt x="240296" y="404363"/>
                </a:cubicBezTo>
                <a:lnTo>
                  <a:pt x="240296" y="397800"/>
                </a:lnTo>
                <a:cubicBezTo>
                  <a:pt x="240966" y="397844"/>
                  <a:pt x="246301" y="398149"/>
                  <a:pt x="256301" y="398717"/>
                </a:cubicBezTo>
                <a:cubicBezTo>
                  <a:pt x="266301" y="399284"/>
                  <a:pt x="276946" y="399852"/>
                  <a:pt x="288236" y="400419"/>
                </a:cubicBezTo>
                <a:cubicBezTo>
                  <a:pt x="299526" y="400986"/>
                  <a:pt x="307441" y="401292"/>
                  <a:pt x="311982" y="401336"/>
                </a:cubicBezTo>
                <a:cubicBezTo>
                  <a:pt x="315473" y="401367"/>
                  <a:pt x="317955" y="400799"/>
                  <a:pt x="319428" y="399631"/>
                </a:cubicBezTo>
                <a:cubicBezTo>
                  <a:pt x="320900" y="398463"/>
                  <a:pt x="321615" y="396506"/>
                  <a:pt x="321573" y="393759"/>
                </a:cubicBezTo>
                <a:lnTo>
                  <a:pt x="321573" y="281124"/>
                </a:lnTo>
                <a:lnTo>
                  <a:pt x="158515" y="281124"/>
                </a:lnTo>
                <a:lnTo>
                  <a:pt x="154476" y="267052"/>
                </a:lnTo>
                <a:lnTo>
                  <a:pt x="321573" y="267052"/>
                </a:lnTo>
                <a:close/>
                <a:moveTo>
                  <a:pt x="813281" y="179185"/>
                </a:moveTo>
                <a:lnTo>
                  <a:pt x="868797" y="220550"/>
                </a:lnTo>
                <a:cubicBezTo>
                  <a:pt x="867533" y="221873"/>
                  <a:pt x="865636" y="223261"/>
                  <a:pt x="863108" y="224713"/>
                </a:cubicBezTo>
                <a:cubicBezTo>
                  <a:pt x="860580" y="226165"/>
                  <a:pt x="857420" y="227301"/>
                  <a:pt x="853627" y="228122"/>
                </a:cubicBezTo>
                <a:lnTo>
                  <a:pt x="853627" y="355342"/>
                </a:lnTo>
                <a:cubicBezTo>
                  <a:pt x="852534" y="357762"/>
                  <a:pt x="846398" y="360876"/>
                  <a:pt x="835219" y="364685"/>
                </a:cubicBezTo>
                <a:cubicBezTo>
                  <a:pt x="824040" y="368493"/>
                  <a:pt x="812861" y="370598"/>
                  <a:pt x="801682" y="370998"/>
                </a:cubicBezTo>
                <a:lnTo>
                  <a:pt x="790587" y="370998"/>
                </a:lnTo>
                <a:lnTo>
                  <a:pt x="790587" y="333626"/>
                </a:lnTo>
                <a:lnTo>
                  <a:pt x="748119" y="333626"/>
                </a:lnTo>
                <a:lnTo>
                  <a:pt x="748119" y="369987"/>
                </a:lnTo>
                <a:cubicBezTo>
                  <a:pt x="747509" y="373460"/>
                  <a:pt x="741794" y="377500"/>
                  <a:pt x="730972" y="382108"/>
                </a:cubicBezTo>
                <a:cubicBezTo>
                  <a:pt x="720150" y="386716"/>
                  <a:pt x="707878" y="389242"/>
                  <a:pt x="694156" y="389683"/>
                </a:cubicBezTo>
                <a:lnTo>
                  <a:pt x="685079" y="389683"/>
                </a:lnTo>
                <a:lnTo>
                  <a:pt x="685079" y="181712"/>
                </a:lnTo>
                <a:lnTo>
                  <a:pt x="750141" y="207483"/>
                </a:lnTo>
                <a:lnTo>
                  <a:pt x="786543" y="207483"/>
                </a:lnTo>
                <a:close/>
                <a:moveTo>
                  <a:pt x="601247" y="106991"/>
                </a:moveTo>
                <a:lnTo>
                  <a:pt x="657755" y="153940"/>
                </a:lnTo>
                <a:cubicBezTo>
                  <a:pt x="656567" y="155770"/>
                  <a:pt x="654274" y="157537"/>
                  <a:pt x="650877" y="159241"/>
                </a:cubicBezTo>
                <a:cubicBezTo>
                  <a:pt x="647480" y="160944"/>
                  <a:pt x="642537" y="162206"/>
                  <a:pt x="636048" y="163027"/>
                </a:cubicBezTo>
                <a:lnTo>
                  <a:pt x="636048" y="342208"/>
                </a:lnTo>
                <a:cubicBezTo>
                  <a:pt x="642358" y="338895"/>
                  <a:pt x="648668" y="335424"/>
                  <a:pt x="654979" y="331796"/>
                </a:cubicBezTo>
                <a:cubicBezTo>
                  <a:pt x="661289" y="328168"/>
                  <a:pt x="667599" y="324571"/>
                  <a:pt x="673909" y="321005"/>
                </a:cubicBezTo>
                <a:lnTo>
                  <a:pt x="675929" y="325076"/>
                </a:lnTo>
                <a:cubicBezTo>
                  <a:pt x="670281" y="335477"/>
                  <a:pt x="661889" y="349507"/>
                  <a:pt x="650754" y="367165"/>
                </a:cubicBezTo>
                <a:cubicBezTo>
                  <a:pt x="639618" y="384824"/>
                  <a:pt x="626310" y="404280"/>
                  <a:pt x="610830" y="425536"/>
                </a:cubicBezTo>
                <a:cubicBezTo>
                  <a:pt x="609180" y="434381"/>
                  <a:pt x="606427" y="441806"/>
                  <a:pt x="602571" y="447811"/>
                </a:cubicBezTo>
                <a:cubicBezTo>
                  <a:pt x="598715" y="453816"/>
                  <a:pt x="594575" y="458339"/>
                  <a:pt x="590152" y="461378"/>
                </a:cubicBezTo>
                <a:lnTo>
                  <a:pt x="539184" y="387674"/>
                </a:lnTo>
                <a:cubicBezTo>
                  <a:pt x="551689" y="380680"/>
                  <a:pt x="559872" y="374980"/>
                  <a:pt x="563731" y="370573"/>
                </a:cubicBezTo>
                <a:cubicBezTo>
                  <a:pt x="567591" y="366166"/>
                  <a:pt x="569337" y="361097"/>
                  <a:pt x="568969" y="355365"/>
                </a:cubicBezTo>
                <a:lnTo>
                  <a:pt x="568969" y="151921"/>
                </a:lnTo>
                <a:lnTo>
                  <a:pt x="510914" y="151921"/>
                </a:lnTo>
                <a:lnTo>
                  <a:pt x="506371" y="137785"/>
                </a:lnTo>
                <a:lnTo>
                  <a:pt x="569978" y="137785"/>
                </a:lnTo>
                <a:close/>
                <a:moveTo>
                  <a:pt x="96926" y="104972"/>
                </a:moveTo>
                <a:lnTo>
                  <a:pt x="153467" y="151923"/>
                </a:lnTo>
                <a:cubicBezTo>
                  <a:pt x="152047" y="153744"/>
                  <a:pt x="149586" y="155533"/>
                  <a:pt x="146083" y="157291"/>
                </a:cubicBezTo>
                <a:cubicBezTo>
                  <a:pt x="142581" y="159049"/>
                  <a:pt x="137470" y="160460"/>
                  <a:pt x="130749" y="161523"/>
                </a:cubicBezTo>
                <a:lnTo>
                  <a:pt x="130749" y="345776"/>
                </a:lnTo>
                <a:cubicBezTo>
                  <a:pt x="139342" y="341241"/>
                  <a:pt x="148029" y="336674"/>
                  <a:pt x="156811" y="332076"/>
                </a:cubicBezTo>
                <a:cubicBezTo>
                  <a:pt x="165593" y="327477"/>
                  <a:pt x="174406" y="322784"/>
                  <a:pt x="183251" y="317996"/>
                </a:cubicBezTo>
                <a:lnTo>
                  <a:pt x="185271" y="322037"/>
                </a:lnTo>
                <a:cubicBezTo>
                  <a:pt x="178087" y="333444"/>
                  <a:pt x="167591" y="348511"/>
                  <a:pt x="153782" y="367238"/>
                </a:cubicBezTo>
                <a:cubicBezTo>
                  <a:pt x="139973" y="385964"/>
                  <a:pt x="123545" y="406578"/>
                  <a:pt x="104498" y="429079"/>
                </a:cubicBezTo>
                <a:cubicBezTo>
                  <a:pt x="102616" y="436919"/>
                  <a:pt x="99818" y="443560"/>
                  <a:pt x="96106" y="449004"/>
                </a:cubicBezTo>
                <a:cubicBezTo>
                  <a:pt x="92393" y="454447"/>
                  <a:pt x="88460" y="458566"/>
                  <a:pt x="84305" y="461362"/>
                </a:cubicBezTo>
                <a:lnTo>
                  <a:pt x="34328" y="388203"/>
                </a:lnTo>
                <a:cubicBezTo>
                  <a:pt x="47075" y="380953"/>
                  <a:pt x="55404" y="375124"/>
                  <a:pt x="59317" y="370715"/>
                </a:cubicBezTo>
                <a:cubicBezTo>
                  <a:pt x="63229" y="366306"/>
                  <a:pt x="64996" y="361360"/>
                  <a:pt x="64617" y="355878"/>
                </a:cubicBezTo>
                <a:lnTo>
                  <a:pt x="64617" y="149901"/>
                </a:lnTo>
                <a:lnTo>
                  <a:pt x="4543" y="149901"/>
                </a:lnTo>
                <a:lnTo>
                  <a:pt x="0" y="135766"/>
                </a:lnTo>
                <a:lnTo>
                  <a:pt x="65627" y="135766"/>
                </a:lnTo>
                <a:close/>
                <a:moveTo>
                  <a:pt x="1838572" y="100905"/>
                </a:moveTo>
                <a:cubicBezTo>
                  <a:pt x="1877165" y="107139"/>
                  <a:pt x="1904194" y="117424"/>
                  <a:pt x="1919660" y="131761"/>
                </a:cubicBezTo>
                <a:cubicBezTo>
                  <a:pt x="1935125" y="146097"/>
                  <a:pt x="1942214" y="160406"/>
                  <a:pt x="1940926" y="174688"/>
                </a:cubicBezTo>
                <a:cubicBezTo>
                  <a:pt x="1939637" y="188969"/>
                  <a:pt x="1933159" y="199144"/>
                  <a:pt x="1921490" y="205213"/>
                </a:cubicBezTo>
                <a:cubicBezTo>
                  <a:pt x="1909821" y="211281"/>
                  <a:pt x="1896149" y="209165"/>
                  <a:pt x="1880473" y="198863"/>
                </a:cubicBezTo>
                <a:cubicBezTo>
                  <a:pt x="1877391" y="181622"/>
                  <a:pt x="1871565" y="164601"/>
                  <a:pt x="1862993" y="147801"/>
                </a:cubicBezTo>
                <a:cubicBezTo>
                  <a:pt x="1854422" y="131001"/>
                  <a:pt x="1844935" y="116379"/>
                  <a:pt x="1834534" y="103934"/>
                </a:cubicBezTo>
                <a:close/>
                <a:moveTo>
                  <a:pt x="833454" y="84770"/>
                </a:moveTo>
                <a:cubicBezTo>
                  <a:pt x="833756" y="85004"/>
                  <a:pt x="837023" y="87736"/>
                  <a:pt x="843254" y="92966"/>
                </a:cubicBezTo>
                <a:cubicBezTo>
                  <a:pt x="849485" y="98196"/>
                  <a:pt x="856868" y="104519"/>
                  <a:pt x="865402" y="111935"/>
                </a:cubicBezTo>
                <a:cubicBezTo>
                  <a:pt x="873937" y="119350"/>
                  <a:pt x="881811" y="126454"/>
                  <a:pt x="889023" y="133247"/>
                </a:cubicBezTo>
                <a:cubicBezTo>
                  <a:pt x="888233" y="136000"/>
                  <a:pt x="886653" y="138031"/>
                  <a:pt x="884283" y="139340"/>
                </a:cubicBezTo>
                <a:cubicBezTo>
                  <a:pt x="881912" y="140649"/>
                  <a:pt x="878942" y="141298"/>
                  <a:pt x="875370" y="141288"/>
                </a:cubicBezTo>
                <a:lnTo>
                  <a:pt x="668420" y="141288"/>
                </a:lnTo>
                <a:lnTo>
                  <a:pt x="664381" y="127216"/>
                </a:lnTo>
                <a:lnTo>
                  <a:pt x="802186" y="127216"/>
                </a:lnTo>
                <a:close/>
                <a:moveTo>
                  <a:pt x="1188863" y="54963"/>
                </a:moveTo>
                <a:lnTo>
                  <a:pt x="1188863" y="168611"/>
                </a:lnTo>
                <a:lnTo>
                  <a:pt x="1315069" y="168611"/>
                </a:lnTo>
                <a:lnTo>
                  <a:pt x="1315069" y="54963"/>
                </a:lnTo>
                <a:close/>
                <a:moveTo>
                  <a:pt x="1559909" y="19688"/>
                </a:moveTo>
                <a:lnTo>
                  <a:pt x="1638157" y="26238"/>
                </a:lnTo>
                <a:cubicBezTo>
                  <a:pt x="1637789" y="29780"/>
                  <a:pt x="1636253" y="32756"/>
                  <a:pt x="1633550" y="35167"/>
                </a:cubicBezTo>
                <a:cubicBezTo>
                  <a:pt x="1630847" y="37577"/>
                  <a:pt x="1626157" y="39296"/>
                  <a:pt x="1619478" y="40323"/>
                </a:cubicBezTo>
                <a:lnTo>
                  <a:pt x="1619478" y="183210"/>
                </a:lnTo>
                <a:cubicBezTo>
                  <a:pt x="1618858" y="186092"/>
                  <a:pt x="1613410" y="189417"/>
                  <a:pt x="1603135" y="193183"/>
                </a:cubicBezTo>
                <a:cubicBezTo>
                  <a:pt x="1592859" y="196949"/>
                  <a:pt x="1581480" y="199011"/>
                  <a:pt x="1568996" y="199368"/>
                </a:cubicBezTo>
                <a:lnTo>
                  <a:pt x="1559909" y="199368"/>
                </a:lnTo>
                <a:close/>
                <a:moveTo>
                  <a:pt x="918284" y="10096"/>
                </a:moveTo>
                <a:lnTo>
                  <a:pt x="982358" y="60516"/>
                </a:lnTo>
                <a:cubicBezTo>
                  <a:pt x="980633" y="62600"/>
                  <a:pt x="978151" y="64621"/>
                  <a:pt x="974911" y="66579"/>
                </a:cubicBezTo>
                <a:cubicBezTo>
                  <a:pt x="971672" y="68537"/>
                  <a:pt x="967423" y="70053"/>
                  <a:pt x="962165" y="71127"/>
                </a:cubicBezTo>
                <a:lnTo>
                  <a:pt x="962165" y="407359"/>
                </a:lnTo>
                <a:cubicBezTo>
                  <a:pt x="962520" y="421813"/>
                  <a:pt x="960464" y="434079"/>
                  <a:pt x="955998" y="444157"/>
                </a:cubicBezTo>
                <a:cubicBezTo>
                  <a:pt x="951531" y="454236"/>
                  <a:pt x="942522" y="462238"/>
                  <a:pt x="928970" y="468165"/>
                </a:cubicBezTo>
                <a:cubicBezTo>
                  <a:pt x="915418" y="474092"/>
                  <a:pt x="895192" y="478056"/>
                  <a:pt x="868291" y="480057"/>
                </a:cubicBezTo>
                <a:cubicBezTo>
                  <a:pt x="867164" y="470223"/>
                  <a:pt x="865373" y="461746"/>
                  <a:pt x="862919" y="454626"/>
                </a:cubicBezTo>
                <a:cubicBezTo>
                  <a:pt x="860466" y="447506"/>
                  <a:pt x="856527" y="441680"/>
                  <a:pt x="851105" y="437147"/>
                </a:cubicBezTo>
                <a:cubicBezTo>
                  <a:pt x="845946" y="432856"/>
                  <a:pt x="839117" y="428943"/>
                  <a:pt x="830617" y="425409"/>
                </a:cubicBezTo>
                <a:cubicBezTo>
                  <a:pt x="822117" y="421876"/>
                  <a:pt x="809615" y="418721"/>
                  <a:pt x="793109" y="415944"/>
                </a:cubicBezTo>
                <a:lnTo>
                  <a:pt x="793109" y="409885"/>
                </a:lnTo>
                <a:cubicBezTo>
                  <a:pt x="793918" y="409934"/>
                  <a:pt x="800372" y="410284"/>
                  <a:pt x="812469" y="410932"/>
                </a:cubicBezTo>
                <a:cubicBezTo>
                  <a:pt x="824567" y="411580"/>
                  <a:pt x="837451" y="412229"/>
                  <a:pt x="851122" y="412877"/>
                </a:cubicBezTo>
                <a:cubicBezTo>
                  <a:pt x="864793" y="413526"/>
                  <a:pt x="874392" y="413875"/>
                  <a:pt x="879921" y="413925"/>
                </a:cubicBezTo>
                <a:cubicBezTo>
                  <a:pt x="884630" y="413914"/>
                  <a:pt x="887854" y="412925"/>
                  <a:pt x="889592" y="410958"/>
                </a:cubicBezTo>
                <a:cubicBezTo>
                  <a:pt x="891330" y="408990"/>
                  <a:pt x="892152" y="406107"/>
                  <a:pt x="892057" y="402309"/>
                </a:cubicBezTo>
                <a:lnTo>
                  <a:pt x="892057" y="60011"/>
                </a:lnTo>
                <a:lnTo>
                  <a:pt x="679021" y="60011"/>
                </a:lnTo>
                <a:lnTo>
                  <a:pt x="674477" y="45939"/>
                </a:lnTo>
                <a:lnTo>
                  <a:pt x="887001" y="45939"/>
                </a:lnTo>
                <a:close/>
                <a:moveTo>
                  <a:pt x="544737" y="6531"/>
                </a:moveTo>
                <a:cubicBezTo>
                  <a:pt x="583087" y="9623"/>
                  <a:pt x="610054" y="17416"/>
                  <a:pt x="625639" y="29911"/>
                </a:cubicBezTo>
                <a:cubicBezTo>
                  <a:pt x="641224" y="42405"/>
                  <a:pt x="648463" y="55436"/>
                  <a:pt x="647357" y="69003"/>
                </a:cubicBezTo>
                <a:cubicBezTo>
                  <a:pt x="646250" y="82570"/>
                  <a:pt x="639834" y="92509"/>
                  <a:pt x="628109" y="98820"/>
                </a:cubicBezTo>
                <a:cubicBezTo>
                  <a:pt x="616385" y="105130"/>
                  <a:pt x="602387" y="103647"/>
                  <a:pt x="586117" y="94371"/>
                </a:cubicBezTo>
                <a:cubicBezTo>
                  <a:pt x="582008" y="78720"/>
                  <a:pt x="575723" y="63430"/>
                  <a:pt x="567260" y="48500"/>
                </a:cubicBezTo>
                <a:cubicBezTo>
                  <a:pt x="558797" y="33569"/>
                  <a:pt x="550111" y="20432"/>
                  <a:pt x="541204" y="9087"/>
                </a:cubicBezTo>
                <a:close/>
                <a:moveTo>
                  <a:pt x="43919" y="6531"/>
                </a:moveTo>
                <a:cubicBezTo>
                  <a:pt x="82912" y="10876"/>
                  <a:pt x="110404" y="19666"/>
                  <a:pt x="126395" y="32900"/>
                </a:cubicBezTo>
                <a:cubicBezTo>
                  <a:pt x="142387" y="46135"/>
                  <a:pt x="149938" y="59704"/>
                  <a:pt x="149049" y="73609"/>
                </a:cubicBezTo>
                <a:cubicBezTo>
                  <a:pt x="148161" y="87514"/>
                  <a:pt x="141892" y="97645"/>
                  <a:pt x="130245" y="104001"/>
                </a:cubicBezTo>
                <a:cubicBezTo>
                  <a:pt x="118597" y="110357"/>
                  <a:pt x="104630" y="108829"/>
                  <a:pt x="88344" y="99417"/>
                </a:cubicBezTo>
                <a:cubicBezTo>
                  <a:pt x="83958" y="83231"/>
                  <a:pt x="77206" y="67164"/>
                  <a:pt x="68088" y="51218"/>
                </a:cubicBezTo>
                <a:cubicBezTo>
                  <a:pt x="58970" y="35271"/>
                  <a:pt x="49567" y="21217"/>
                  <a:pt x="39881" y="9055"/>
                </a:cubicBezTo>
                <a:close/>
                <a:moveTo>
                  <a:pt x="1342329" y="5553"/>
                </a:moveTo>
                <a:lnTo>
                  <a:pt x="1408461" y="55468"/>
                </a:lnTo>
                <a:cubicBezTo>
                  <a:pt x="1406957" y="57573"/>
                  <a:pt x="1404539" y="59678"/>
                  <a:pt x="1401205" y="61782"/>
                </a:cubicBezTo>
                <a:cubicBezTo>
                  <a:pt x="1397871" y="63887"/>
                  <a:pt x="1393559" y="65486"/>
                  <a:pt x="1388269" y="66581"/>
                </a:cubicBezTo>
                <a:lnTo>
                  <a:pt x="1388269" y="206410"/>
                </a:lnTo>
                <a:cubicBezTo>
                  <a:pt x="1387829" y="208077"/>
                  <a:pt x="1384389" y="210408"/>
                  <a:pt x="1377948" y="213403"/>
                </a:cubicBezTo>
                <a:cubicBezTo>
                  <a:pt x="1371507" y="216397"/>
                  <a:pt x="1363691" y="219140"/>
                  <a:pt x="1354501" y="221630"/>
                </a:cubicBezTo>
                <a:cubicBezTo>
                  <a:pt x="1345312" y="224119"/>
                  <a:pt x="1336374" y="225441"/>
                  <a:pt x="1327689" y="225593"/>
                </a:cubicBezTo>
                <a:lnTo>
                  <a:pt x="1315069" y="225593"/>
                </a:lnTo>
                <a:lnTo>
                  <a:pt x="1315069" y="182683"/>
                </a:lnTo>
                <a:lnTo>
                  <a:pt x="1188863" y="182683"/>
                </a:lnTo>
                <a:lnTo>
                  <a:pt x="1188863" y="208429"/>
                </a:lnTo>
                <a:cubicBezTo>
                  <a:pt x="1188147" y="212247"/>
                  <a:pt x="1181501" y="216854"/>
                  <a:pt x="1168922" y="222249"/>
                </a:cubicBezTo>
                <a:cubicBezTo>
                  <a:pt x="1156343" y="227644"/>
                  <a:pt x="1142124" y="230610"/>
                  <a:pt x="1126264" y="231147"/>
                </a:cubicBezTo>
                <a:lnTo>
                  <a:pt x="1115663" y="231147"/>
                </a:lnTo>
                <a:lnTo>
                  <a:pt x="1115663" y="11611"/>
                </a:lnTo>
                <a:lnTo>
                  <a:pt x="1191891" y="40891"/>
                </a:lnTo>
                <a:lnTo>
                  <a:pt x="1310021" y="40891"/>
                </a:lnTo>
                <a:close/>
                <a:moveTo>
                  <a:pt x="1648758" y="978"/>
                </a:moveTo>
                <a:lnTo>
                  <a:pt x="1735083" y="8045"/>
                </a:lnTo>
                <a:cubicBezTo>
                  <a:pt x="1734747" y="11600"/>
                  <a:pt x="1733274" y="14587"/>
                  <a:pt x="1730666" y="17006"/>
                </a:cubicBezTo>
                <a:cubicBezTo>
                  <a:pt x="1728058" y="19425"/>
                  <a:pt x="1723304" y="21150"/>
                  <a:pt x="1716405" y="22181"/>
                </a:cubicBezTo>
                <a:lnTo>
                  <a:pt x="1716405" y="161498"/>
                </a:lnTo>
                <a:lnTo>
                  <a:pt x="1812321" y="185735"/>
                </a:lnTo>
                <a:cubicBezTo>
                  <a:pt x="1811512" y="188985"/>
                  <a:pt x="1809219" y="191573"/>
                  <a:pt x="1805443" y="193498"/>
                </a:cubicBezTo>
                <a:cubicBezTo>
                  <a:pt x="1801667" y="195423"/>
                  <a:pt x="1795210" y="196875"/>
                  <a:pt x="1786071" y="197853"/>
                </a:cubicBezTo>
                <a:cubicBezTo>
                  <a:pt x="1803107" y="206070"/>
                  <a:pt x="1824229" y="212359"/>
                  <a:pt x="1849435" y="216723"/>
                </a:cubicBezTo>
                <a:cubicBezTo>
                  <a:pt x="1874643" y="221087"/>
                  <a:pt x="1900663" y="223711"/>
                  <a:pt x="1927496" y="224596"/>
                </a:cubicBezTo>
                <a:cubicBezTo>
                  <a:pt x="1954330" y="225481"/>
                  <a:pt x="1978705" y="224814"/>
                  <a:pt x="2000621" y="222595"/>
                </a:cubicBezTo>
                <a:lnTo>
                  <a:pt x="2000621" y="230673"/>
                </a:lnTo>
                <a:cubicBezTo>
                  <a:pt x="1986697" y="236573"/>
                  <a:pt x="1975927" y="246228"/>
                  <a:pt x="1968313" y="259638"/>
                </a:cubicBezTo>
                <a:cubicBezTo>
                  <a:pt x="1960698" y="273048"/>
                  <a:pt x="1956491" y="286617"/>
                  <a:pt x="1955692" y="300345"/>
                </a:cubicBezTo>
                <a:cubicBezTo>
                  <a:pt x="1916652" y="293128"/>
                  <a:pt x="1881777" y="281178"/>
                  <a:pt x="1851067" y="264497"/>
                </a:cubicBezTo>
                <a:cubicBezTo>
                  <a:pt x="1820357" y="247815"/>
                  <a:pt x="1796335" y="227284"/>
                  <a:pt x="1779003" y="202903"/>
                </a:cubicBezTo>
                <a:cubicBezTo>
                  <a:pt x="1766162" y="215894"/>
                  <a:pt x="1749313" y="228663"/>
                  <a:pt x="1728457" y="241211"/>
                </a:cubicBezTo>
                <a:cubicBezTo>
                  <a:pt x="1707602" y="253758"/>
                  <a:pt x="1684064" y="265391"/>
                  <a:pt x="1657845" y="276107"/>
                </a:cubicBezTo>
                <a:lnTo>
                  <a:pt x="1783042" y="276107"/>
                </a:lnTo>
                <a:lnTo>
                  <a:pt x="1811817" y="238750"/>
                </a:lnTo>
                <a:cubicBezTo>
                  <a:pt x="1812094" y="238950"/>
                  <a:pt x="1815129" y="241356"/>
                  <a:pt x="1820922" y="245968"/>
                </a:cubicBezTo>
                <a:cubicBezTo>
                  <a:pt x="1826715" y="250580"/>
                  <a:pt x="1833602" y="256201"/>
                  <a:pt x="1841583" y="262832"/>
                </a:cubicBezTo>
                <a:cubicBezTo>
                  <a:pt x="1849563" y="269464"/>
                  <a:pt x="1856974" y="275908"/>
                  <a:pt x="1863814" y="282165"/>
                </a:cubicBezTo>
                <a:cubicBezTo>
                  <a:pt x="1863025" y="284931"/>
                  <a:pt x="1861447" y="286972"/>
                  <a:pt x="1859081" y="288286"/>
                </a:cubicBezTo>
                <a:cubicBezTo>
                  <a:pt x="1856715" y="289601"/>
                  <a:pt x="1853749" y="290253"/>
                  <a:pt x="1850183" y="290243"/>
                </a:cubicBezTo>
                <a:lnTo>
                  <a:pt x="1791624" y="290243"/>
                </a:lnTo>
                <a:lnTo>
                  <a:pt x="1791624" y="338737"/>
                </a:lnTo>
                <a:lnTo>
                  <a:pt x="1859270" y="338737"/>
                </a:lnTo>
                <a:lnTo>
                  <a:pt x="1893598" y="293778"/>
                </a:lnTo>
                <a:cubicBezTo>
                  <a:pt x="1893929" y="294025"/>
                  <a:pt x="1897531" y="296900"/>
                  <a:pt x="1904405" y="302402"/>
                </a:cubicBezTo>
                <a:cubicBezTo>
                  <a:pt x="1911280" y="307905"/>
                  <a:pt x="1919444" y="314557"/>
                  <a:pt x="1928899" y="322357"/>
                </a:cubicBezTo>
                <a:cubicBezTo>
                  <a:pt x="1938353" y="330158"/>
                  <a:pt x="1947116" y="337628"/>
                  <a:pt x="1955187" y="344768"/>
                </a:cubicBezTo>
                <a:cubicBezTo>
                  <a:pt x="1954377" y="347522"/>
                  <a:pt x="1952715" y="349553"/>
                  <a:pt x="1950202" y="350862"/>
                </a:cubicBezTo>
                <a:cubicBezTo>
                  <a:pt x="1947688" y="352171"/>
                  <a:pt x="1944638" y="352820"/>
                  <a:pt x="1941052" y="352809"/>
                </a:cubicBezTo>
                <a:lnTo>
                  <a:pt x="1791624" y="352809"/>
                </a:lnTo>
                <a:lnTo>
                  <a:pt x="1791624" y="447780"/>
                </a:lnTo>
                <a:lnTo>
                  <a:pt x="1808788" y="447780"/>
                </a:lnTo>
                <a:cubicBezTo>
                  <a:pt x="1814709" y="435624"/>
                  <a:pt x="1821040" y="421416"/>
                  <a:pt x="1827782" y="405156"/>
                </a:cubicBezTo>
                <a:cubicBezTo>
                  <a:pt x="1834523" y="388896"/>
                  <a:pt x="1840981" y="372289"/>
                  <a:pt x="1847155" y="355335"/>
                </a:cubicBezTo>
                <a:lnTo>
                  <a:pt x="1921869" y="391706"/>
                </a:lnTo>
                <a:cubicBezTo>
                  <a:pt x="1920354" y="394548"/>
                  <a:pt x="1917830" y="396695"/>
                  <a:pt x="1914296" y="398147"/>
                </a:cubicBezTo>
                <a:cubicBezTo>
                  <a:pt x="1910762" y="399600"/>
                  <a:pt x="1906219" y="399978"/>
                  <a:pt x="1900666" y="399284"/>
                </a:cubicBezTo>
                <a:cubicBezTo>
                  <a:pt x="1889465" y="408440"/>
                  <a:pt x="1877791" y="417154"/>
                  <a:pt x="1865644" y="425426"/>
                </a:cubicBezTo>
                <a:cubicBezTo>
                  <a:pt x="1853496" y="433698"/>
                  <a:pt x="1841444" y="441149"/>
                  <a:pt x="1829485" y="447780"/>
                </a:cubicBezTo>
                <a:lnTo>
                  <a:pt x="1895618" y="447780"/>
                </a:lnTo>
                <a:lnTo>
                  <a:pt x="1931965" y="397263"/>
                </a:lnTo>
                <a:cubicBezTo>
                  <a:pt x="1932327" y="397541"/>
                  <a:pt x="1936203" y="400746"/>
                  <a:pt x="1943595" y="406879"/>
                </a:cubicBezTo>
                <a:cubicBezTo>
                  <a:pt x="1950986" y="413012"/>
                  <a:pt x="1959724" y="420405"/>
                  <a:pt x="1969808" y="429061"/>
                </a:cubicBezTo>
                <a:cubicBezTo>
                  <a:pt x="1979892" y="437716"/>
                  <a:pt x="1989153" y="445966"/>
                  <a:pt x="1997592" y="453810"/>
                </a:cubicBezTo>
                <a:cubicBezTo>
                  <a:pt x="1996793" y="456564"/>
                  <a:pt x="1995110" y="458595"/>
                  <a:pt x="1992544" y="459904"/>
                </a:cubicBezTo>
                <a:cubicBezTo>
                  <a:pt x="1989978" y="461213"/>
                  <a:pt x="1986781" y="461862"/>
                  <a:pt x="1982952" y="461852"/>
                </a:cubicBezTo>
                <a:lnTo>
                  <a:pt x="1525581" y="461852"/>
                </a:lnTo>
                <a:lnTo>
                  <a:pt x="1521542" y="447780"/>
                </a:lnTo>
                <a:lnTo>
                  <a:pt x="1716909" y="447780"/>
                </a:lnTo>
                <a:lnTo>
                  <a:pt x="1716909" y="352809"/>
                </a:lnTo>
                <a:lnTo>
                  <a:pt x="1583636" y="352809"/>
                </a:lnTo>
                <a:lnTo>
                  <a:pt x="1579597" y="338737"/>
                </a:lnTo>
                <a:lnTo>
                  <a:pt x="1716909" y="338737"/>
                </a:lnTo>
                <a:lnTo>
                  <a:pt x="1716909" y="290243"/>
                </a:lnTo>
                <a:lnTo>
                  <a:pt x="1651282" y="290243"/>
                </a:lnTo>
                <a:lnTo>
                  <a:pt x="1648253" y="279641"/>
                </a:lnTo>
                <a:cubicBezTo>
                  <a:pt x="1628197" y="287523"/>
                  <a:pt x="1607478" y="294489"/>
                  <a:pt x="1586097" y="300540"/>
                </a:cubicBezTo>
                <a:cubicBezTo>
                  <a:pt x="1564715" y="306590"/>
                  <a:pt x="1543365" y="311410"/>
                  <a:pt x="1522047" y="314998"/>
                </a:cubicBezTo>
                <a:lnTo>
                  <a:pt x="1520028" y="309442"/>
                </a:lnTo>
                <a:cubicBezTo>
                  <a:pt x="1555239" y="295521"/>
                  <a:pt x="1588053" y="278163"/>
                  <a:pt x="1618469" y="257368"/>
                </a:cubicBezTo>
                <a:cubicBezTo>
                  <a:pt x="1648885" y="236572"/>
                  <a:pt x="1673116" y="215556"/>
                  <a:pt x="1691163" y="194319"/>
                </a:cubicBezTo>
                <a:cubicBezTo>
                  <a:pt x="1686305" y="195855"/>
                  <a:pt x="1681130" y="197075"/>
                  <a:pt x="1675640" y="197980"/>
                </a:cubicBezTo>
                <a:cubicBezTo>
                  <a:pt x="1670150" y="198884"/>
                  <a:pt x="1664723" y="199347"/>
                  <a:pt x="1659359" y="199368"/>
                </a:cubicBezTo>
                <a:lnTo>
                  <a:pt x="1648758" y="199368"/>
                </a:lnTo>
                <a:close/>
                <a:moveTo>
                  <a:pt x="259985" y="473"/>
                </a:moveTo>
                <a:lnTo>
                  <a:pt x="349843" y="7541"/>
                </a:lnTo>
                <a:cubicBezTo>
                  <a:pt x="349707" y="10832"/>
                  <a:pt x="348466" y="13588"/>
                  <a:pt x="346120" y="15807"/>
                </a:cubicBezTo>
                <a:cubicBezTo>
                  <a:pt x="343775" y="18026"/>
                  <a:pt x="339631" y="19646"/>
                  <a:pt x="333689" y="20666"/>
                </a:cubicBezTo>
                <a:lnTo>
                  <a:pt x="333689" y="91878"/>
                </a:lnTo>
                <a:lnTo>
                  <a:pt x="359940" y="91878"/>
                </a:lnTo>
                <a:lnTo>
                  <a:pt x="396287" y="43898"/>
                </a:lnTo>
                <a:cubicBezTo>
                  <a:pt x="396646" y="44163"/>
                  <a:pt x="400528" y="47225"/>
                  <a:pt x="407936" y="53082"/>
                </a:cubicBezTo>
                <a:cubicBezTo>
                  <a:pt x="415343" y="58939"/>
                  <a:pt x="424124" y="66001"/>
                  <a:pt x="434280" y="74267"/>
                </a:cubicBezTo>
                <a:cubicBezTo>
                  <a:pt x="444436" y="82534"/>
                  <a:pt x="453816" y="90414"/>
                  <a:pt x="462419" y="97909"/>
                </a:cubicBezTo>
                <a:cubicBezTo>
                  <a:pt x="461589" y="100662"/>
                  <a:pt x="459843" y="102694"/>
                  <a:pt x="457182" y="104002"/>
                </a:cubicBezTo>
                <a:cubicBezTo>
                  <a:pt x="454521" y="105311"/>
                  <a:pt x="451387" y="105960"/>
                  <a:pt x="447779" y="105950"/>
                </a:cubicBezTo>
                <a:lnTo>
                  <a:pt x="333689" y="105950"/>
                </a:lnTo>
                <a:lnTo>
                  <a:pt x="333689" y="184766"/>
                </a:lnTo>
                <a:lnTo>
                  <a:pt x="378618" y="184766"/>
                </a:lnTo>
                <a:lnTo>
                  <a:pt x="415471" y="135766"/>
                </a:lnTo>
                <a:cubicBezTo>
                  <a:pt x="415841" y="136034"/>
                  <a:pt x="419812" y="139146"/>
                  <a:pt x="427381" y="145100"/>
                </a:cubicBezTo>
                <a:cubicBezTo>
                  <a:pt x="434950" y="151054"/>
                  <a:pt x="443893" y="158242"/>
                  <a:pt x="454211" y="166663"/>
                </a:cubicBezTo>
                <a:cubicBezTo>
                  <a:pt x="464529" y="175084"/>
                  <a:pt x="473996" y="183128"/>
                  <a:pt x="482612" y="190797"/>
                </a:cubicBezTo>
                <a:cubicBezTo>
                  <a:pt x="481813" y="193550"/>
                  <a:pt x="480130" y="195581"/>
                  <a:pt x="477564" y="196890"/>
                </a:cubicBezTo>
                <a:cubicBezTo>
                  <a:pt x="474998" y="198199"/>
                  <a:pt x="471801" y="198848"/>
                  <a:pt x="467973" y="198838"/>
                </a:cubicBezTo>
                <a:lnTo>
                  <a:pt x="145389" y="198838"/>
                </a:lnTo>
                <a:lnTo>
                  <a:pt x="141351" y="184766"/>
                </a:lnTo>
                <a:lnTo>
                  <a:pt x="259985" y="184766"/>
                </a:lnTo>
                <a:lnTo>
                  <a:pt x="259985" y="105950"/>
                </a:lnTo>
                <a:lnTo>
                  <a:pt x="169116" y="105950"/>
                </a:lnTo>
                <a:lnTo>
                  <a:pt x="165077" y="91878"/>
                </a:lnTo>
                <a:lnTo>
                  <a:pt x="259985" y="91878"/>
                </a:lnTo>
                <a:close/>
                <a:moveTo>
                  <a:pt x="1781022" y="0"/>
                </a:moveTo>
                <a:lnTo>
                  <a:pt x="1875425" y="30765"/>
                </a:lnTo>
                <a:cubicBezTo>
                  <a:pt x="1874194" y="34077"/>
                  <a:pt x="1871859" y="36635"/>
                  <a:pt x="1868420" y="38439"/>
                </a:cubicBezTo>
                <a:cubicBezTo>
                  <a:pt x="1864981" y="40242"/>
                  <a:pt x="1860248" y="41039"/>
                  <a:pt x="1854222" y="40828"/>
                </a:cubicBezTo>
                <a:cubicBezTo>
                  <a:pt x="1851193" y="46908"/>
                  <a:pt x="1848038" y="52829"/>
                  <a:pt x="1844757" y="58592"/>
                </a:cubicBezTo>
                <a:cubicBezTo>
                  <a:pt x="1841475" y="64356"/>
                  <a:pt x="1838067" y="69898"/>
                  <a:pt x="1834534" y="75219"/>
                </a:cubicBezTo>
                <a:lnTo>
                  <a:pt x="1907229" y="75219"/>
                </a:lnTo>
                <a:lnTo>
                  <a:pt x="1941052" y="24226"/>
                </a:lnTo>
                <a:cubicBezTo>
                  <a:pt x="1941388" y="24519"/>
                  <a:pt x="1944922" y="27801"/>
                  <a:pt x="1951653" y="34073"/>
                </a:cubicBezTo>
                <a:cubicBezTo>
                  <a:pt x="1958384" y="40346"/>
                  <a:pt x="1966293" y="47852"/>
                  <a:pt x="1975380" y="56593"/>
                </a:cubicBezTo>
                <a:cubicBezTo>
                  <a:pt x="1984467" y="65333"/>
                  <a:pt x="1992712" y="73552"/>
                  <a:pt x="2000116" y="81250"/>
                </a:cubicBezTo>
                <a:cubicBezTo>
                  <a:pt x="1999307" y="84003"/>
                  <a:pt x="1997645" y="86034"/>
                  <a:pt x="1995131" y="87343"/>
                </a:cubicBezTo>
                <a:cubicBezTo>
                  <a:pt x="1992617" y="88652"/>
                  <a:pt x="1989568" y="89301"/>
                  <a:pt x="1985981" y="89291"/>
                </a:cubicBezTo>
                <a:lnTo>
                  <a:pt x="1824942" y="89291"/>
                </a:lnTo>
                <a:cubicBezTo>
                  <a:pt x="1812574" y="105933"/>
                  <a:pt x="1799070" y="120618"/>
                  <a:pt x="1784430" y="133347"/>
                </a:cubicBezTo>
                <a:cubicBezTo>
                  <a:pt x="1769790" y="146076"/>
                  <a:pt x="1754014" y="156974"/>
                  <a:pt x="1737103" y="166042"/>
                </a:cubicBezTo>
                <a:lnTo>
                  <a:pt x="1732054" y="162508"/>
                </a:lnTo>
                <a:cubicBezTo>
                  <a:pt x="1743118" y="141848"/>
                  <a:pt x="1753047" y="117283"/>
                  <a:pt x="1761839" y="88813"/>
                </a:cubicBezTo>
                <a:cubicBezTo>
                  <a:pt x="1770631" y="60342"/>
                  <a:pt x="1777026" y="30738"/>
                  <a:pt x="1781022" y="0"/>
                </a:cubicBezTo>
                <a:close/>
              </a:path>
            </a:pathLst>
          </a:custGeom>
        </p:spPr>
      </p:pic>
      <p:grpSp>
        <p:nvGrpSpPr>
          <p:cNvPr id="16" name="组合 15"/>
          <p:cNvGrpSpPr/>
          <p:nvPr/>
        </p:nvGrpSpPr>
        <p:grpSpPr>
          <a:xfrm>
            <a:off x="2748754" y="2299798"/>
            <a:ext cx="3448157" cy="3505318"/>
            <a:chOff x="6806404" y="2299798"/>
            <a:chExt cx="3448157" cy="3505318"/>
          </a:xfrm>
        </p:grpSpPr>
        <p:grpSp>
          <p:nvGrpSpPr>
            <p:cNvPr id="14" name="组合 13"/>
            <p:cNvGrpSpPr/>
            <p:nvPr/>
          </p:nvGrpSpPr>
          <p:grpSpPr>
            <a:xfrm>
              <a:off x="6806404" y="2299798"/>
              <a:ext cx="3448157" cy="3505318"/>
              <a:chOff x="6806404" y="2299798"/>
              <a:chExt cx="3448157" cy="3505318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6806404" y="3554179"/>
                <a:ext cx="3448157" cy="22509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600" dirty="0">
                    <a:solidFill>
                      <a:srgbClr val="ECD37C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小时不识月，呼作白玉盘。</a:t>
                </a:r>
              </a:p>
              <a:p>
                <a:pPr>
                  <a:lnSpc>
                    <a:spcPct val="110000"/>
                  </a:lnSpc>
                </a:pPr>
                <a:r>
                  <a:rPr lang="zh-CN" altLang="en-US" sz="1600" dirty="0">
                    <a:solidFill>
                      <a:srgbClr val="ECD37C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又疑瑶台镜，飞在青云端。</a:t>
                </a:r>
              </a:p>
              <a:p>
                <a:pPr>
                  <a:lnSpc>
                    <a:spcPct val="110000"/>
                  </a:lnSpc>
                </a:pPr>
                <a:r>
                  <a:rPr lang="zh-CN" altLang="en-US" sz="1600" dirty="0">
                    <a:solidFill>
                      <a:srgbClr val="ECD37C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仙人垂两足，桂树何团团。</a:t>
                </a:r>
              </a:p>
              <a:p>
                <a:pPr>
                  <a:lnSpc>
                    <a:spcPct val="110000"/>
                  </a:lnSpc>
                </a:pPr>
                <a:r>
                  <a:rPr lang="zh-CN" altLang="en-US" sz="1600" dirty="0">
                    <a:solidFill>
                      <a:srgbClr val="ECD37C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白兔捣药成，问言与谁餐？</a:t>
                </a:r>
              </a:p>
              <a:p>
                <a:pPr>
                  <a:lnSpc>
                    <a:spcPct val="110000"/>
                  </a:lnSpc>
                </a:pPr>
                <a:r>
                  <a:rPr lang="zh-CN" altLang="en-US" sz="1600" dirty="0">
                    <a:solidFill>
                      <a:srgbClr val="ECD37C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蟾蜍蚀圆影，大明夜已残。</a:t>
                </a:r>
              </a:p>
              <a:p>
                <a:pPr>
                  <a:lnSpc>
                    <a:spcPct val="110000"/>
                  </a:lnSpc>
                </a:pPr>
                <a:r>
                  <a:rPr lang="zh-CN" altLang="en-US" sz="1600" dirty="0">
                    <a:solidFill>
                      <a:srgbClr val="ECD37C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羿昔落九乌，天人清且安。</a:t>
                </a:r>
              </a:p>
              <a:p>
                <a:pPr>
                  <a:lnSpc>
                    <a:spcPct val="110000"/>
                  </a:lnSpc>
                </a:pPr>
                <a:r>
                  <a:rPr lang="zh-CN" altLang="en-US" sz="1600" dirty="0">
                    <a:solidFill>
                      <a:srgbClr val="ECD37C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阴精此沦惑，去去不足观。</a:t>
                </a:r>
              </a:p>
              <a:p>
                <a:pPr>
                  <a:lnSpc>
                    <a:spcPct val="110000"/>
                  </a:lnSpc>
                </a:pPr>
                <a:r>
                  <a:rPr lang="zh-CN" altLang="en-US" sz="1600" dirty="0">
                    <a:solidFill>
                      <a:srgbClr val="ECD37C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忧来其如何？凄怆摧心肝。</a:t>
                </a:r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7195024" y="2299798"/>
                <a:ext cx="1619357" cy="473095"/>
                <a:chOff x="7090303" y="2299798"/>
                <a:chExt cx="1619357" cy="473095"/>
              </a:xfrm>
            </p:grpSpPr>
            <p:sp>
              <p:nvSpPr>
                <p:cNvPr id="18" name="圆角矩形 17"/>
                <p:cNvSpPr/>
                <p:nvPr/>
              </p:nvSpPr>
              <p:spPr>
                <a:xfrm>
                  <a:off x="7090303" y="2299798"/>
                  <a:ext cx="1619357" cy="461665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2700000" scaled="0"/>
                </a:gra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" name="矩形 4"/>
                <p:cNvSpPr/>
                <p:nvPr/>
              </p:nvSpPr>
              <p:spPr>
                <a:xfrm>
                  <a:off x="7192095" y="2311228"/>
                  <a:ext cx="1415772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400" b="1" dirty="0">
                      <a:solidFill>
                        <a:schemeClr val="accent1"/>
                      </a:solidFill>
                      <a:latin typeface="+mj-ea"/>
                      <a:ea typeface="+mj-ea"/>
                      <a:cs typeface="OPPOSans R" panose="00020600040101010101" pitchFamily="18" charset="-122"/>
                    </a:rPr>
                    <a:t>古朗月行</a:t>
                  </a:r>
                </a:p>
              </p:txBody>
            </p:sp>
          </p:grpSp>
          <p:sp>
            <p:nvSpPr>
              <p:cNvPr id="12" name="文本框 11"/>
              <p:cNvSpPr txBox="1"/>
              <p:nvPr/>
            </p:nvSpPr>
            <p:spPr>
              <a:xfrm>
                <a:off x="7355044" y="2900613"/>
                <a:ext cx="116030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ECD37C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唐</a:t>
                </a:r>
                <a:r>
                  <a:rPr lang="en-US" altLang="zh-CN" b="1" dirty="0">
                    <a:solidFill>
                      <a:srgbClr val="ECD37C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·</a:t>
                </a:r>
                <a:r>
                  <a:rPr lang="zh-CN" altLang="en-US" b="1" dirty="0">
                    <a:solidFill>
                      <a:srgbClr val="ECD37C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李白</a:t>
                </a:r>
              </a:p>
            </p:txBody>
          </p:sp>
        </p:grp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5ACEE4AF-77B7-4257-9960-4B81C11EA470}"/>
                </a:ext>
              </a:extLst>
            </p:cNvPr>
            <p:cNvCxnSpPr>
              <a:cxnSpLocks/>
            </p:cNvCxnSpPr>
            <p:nvPr/>
          </p:nvCxnSpPr>
          <p:spPr>
            <a:xfrm>
              <a:off x="7674006" y="3359869"/>
              <a:ext cx="509955" cy="0"/>
            </a:xfrm>
            <a:prstGeom prst="line">
              <a:avLst/>
            </a:prstGeom>
            <a:ln w="28575">
              <a:solidFill>
                <a:srgbClr val="ECD3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6658193" y="2299798"/>
            <a:ext cx="3448157" cy="2331599"/>
            <a:chOff x="6474934" y="2299798"/>
            <a:chExt cx="3448157" cy="2331599"/>
          </a:xfrm>
        </p:grpSpPr>
        <p:grpSp>
          <p:nvGrpSpPr>
            <p:cNvPr id="26" name="组合 25"/>
            <p:cNvGrpSpPr/>
            <p:nvPr/>
          </p:nvGrpSpPr>
          <p:grpSpPr>
            <a:xfrm>
              <a:off x="6474934" y="2299798"/>
              <a:ext cx="3448157" cy="2331599"/>
              <a:chOff x="6474934" y="2299798"/>
              <a:chExt cx="3448157" cy="2331599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6474934" y="3554179"/>
                <a:ext cx="3448157" cy="10772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rgbClr val="ECD37C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海上生明月，天涯共此时。</a:t>
                </a:r>
              </a:p>
              <a:p>
                <a:pPr algn="ctr"/>
                <a:r>
                  <a:rPr lang="zh-CN" altLang="en-US" sz="1600" dirty="0">
                    <a:solidFill>
                      <a:srgbClr val="ECD37C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情人怨遥夜，竟夕起相思。</a:t>
                </a:r>
              </a:p>
              <a:p>
                <a:pPr algn="ctr"/>
                <a:r>
                  <a:rPr lang="zh-CN" altLang="en-US" sz="1600" dirty="0">
                    <a:solidFill>
                      <a:srgbClr val="ECD37C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灭烛怜光满，披衣觉露滋。</a:t>
                </a:r>
              </a:p>
              <a:p>
                <a:pPr algn="ctr"/>
                <a:r>
                  <a:rPr lang="zh-CN" altLang="en-US" sz="1600" dirty="0">
                    <a:solidFill>
                      <a:srgbClr val="ECD37C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不堪盈手赠，还寝梦佳期。</a:t>
                </a:r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7195024" y="2299798"/>
                <a:ext cx="1619357" cy="473095"/>
                <a:chOff x="7090303" y="2299798"/>
                <a:chExt cx="1619357" cy="473095"/>
              </a:xfrm>
            </p:grpSpPr>
            <p:sp>
              <p:nvSpPr>
                <p:cNvPr id="31" name="圆角矩形 30"/>
                <p:cNvSpPr/>
                <p:nvPr/>
              </p:nvSpPr>
              <p:spPr>
                <a:xfrm>
                  <a:off x="7090303" y="2299798"/>
                  <a:ext cx="1619357" cy="461665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2700000" scaled="0"/>
                </a:gra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>
                  <a:off x="7192095" y="2311228"/>
                  <a:ext cx="1415772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400" b="1" dirty="0">
                      <a:solidFill>
                        <a:schemeClr val="accent1"/>
                      </a:solidFill>
                      <a:latin typeface="+mj-ea"/>
                      <a:ea typeface="+mj-ea"/>
                      <a:cs typeface="OPPOSans R" panose="00020600040101010101" pitchFamily="18" charset="-122"/>
                    </a:rPr>
                    <a:t>望月怀远</a:t>
                  </a:r>
                </a:p>
              </p:txBody>
            </p:sp>
          </p:grpSp>
          <p:sp>
            <p:nvSpPr>
              <p:cNvPr id="30" name="文本框 29"/>
              <p:cNvSpPr txBox="1"/>
              <p:nvPr/>
            </p:nvSpPr>
            <p:spPr>
              <a:xfrm>
                <a:off x="7275033" y="2900613"/>
                <a:ext cx="145933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ECD37C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唐</a:t>
                </a:r>
                <a:r>
                  <a:rPr lang="en-US" altLang="zh-CN" b="1" dirty="0">
                    <a:solidFill>
                      <a:srgbClr val="ECD37C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·</a:t>
                </a:r>
                <a:r>
                  <a:rPr lang="zh-CN" altLang="en-US" b="1" dirty="0">
                    <a:solidFill>
                      <a:srgbClr val="ECD37C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张若虚</a:t>
                </a:r>
              </a:p>
            </p:txBody>
          </p:sp>
        </p:grp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5ACEE4AF-77B7-4257-9960-4B81C11EA470}"/>
                </a:ext>
              </a:extLst>
            </p:cNvPr>
            <p:cNvCxnSpPr>
              <a:cxnSpLocks/>
            </p:cNvCxnSpPr>
            <p:nvPr/>
          </p:nvCxnSpPr>
          <p:spPr>
            <a:xfrm>
              <a:off x="7719726" y="3359869"/>
              <a:ext cx="509955" cy="0"/>
            </a:xfrm>
            <a:prstGeom prst="line">
              <a:avLst/>
            </a:prstGeom>
            <a:ln w="28575">
              <a:solidFill>
                <a:srgbClr val="ECD3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39" r="40078"/>
          <a:stretch/>
        </p:blipFill>
        <p:spPr>
          <a:xfrm>
            <a:off x="810694" y="3323963"/>
            <a:ext cx="1360170" cy="309345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114" flipH="1">
            <a:off x="9236949" y="4452734"/>
            <a:ext cx="2040656" cy="2019903"/>
          </a:xfrm>
          <a:prstGeom prst="rect">
            <a:avLst/>
          </a:prstGeom>
        </p:spPr>
      </p:pic>
      <p:cxnSp>
        <p:nvCxnSpPr>
          <p:cNvPr id="35" name="直接连接符 34"/>
          <p:cNvCxnSpPr/>
          <p:nvPr/>
        </p:nvCxnSpPr>
        <p:spPr>
          <a:xfrm>
            <a:off x="6149340" y="2265508"/>
            <a:ext cx="0" cy="34938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>
            <a:extLst>
              <a:ext uri="{FF2B5EF4-FFF2-40B4-BE49-F238E27FC236}">
                <a16:creationId xmlns:a16="http://schemas.microsoft.com/office/drawing/2014/main" id="{7750FC75-A2C8-8271-9858-225307893A51}"/>
              </a:ext>
            </a:extLst>
          </p:cNvPr>
          <p:cNvSpPr/>
          <p:nvPr/>
        </p:nvSpPr>
        <p:spPr>
          <a:xfrm>
            <a:off x="11341912" y="1089684"/>
            <a:ext cx="1264261" cy="1264261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E4A01410-7269-3156-01DF-D44157CDFA26}"/>
              </a:ext>
            </a:extLst>
          </p:cNvPr>
          <p:cNvSpPr/>
          <p:nvPr/>
        </p:nvSpPr>
        <p:spPr>
          <a:xfrm>
            <a:off x="11536721" y="4037984"/>
            <a:ext cx="404849" cy="404849"/>
          </a:xfrm>
          <a:prstGeom prst="ellipse">
            <a:avLst/>
          </a:prstGeom>
          <a:gradFill flip="none" rotWithShape="1">
            <a:gsLst>
              <a:gs pos="917">
                <a:schemeClr val="accent2">
                  <a:lumMod val="50000"/>
                  <a:lumOff val="50000"/>
                </a:schemeClr>
              </a:gs>
              <a:gs pos="100000">
                <a:schemeClr val="accent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88359B1-49CF-109C-F8E3-C7A43E7818AA}"/>
              </a:ext>
            </a:extLst>
          </p:cNvPr>
          <p:cNvSpPr/>
          <p:nvPr/>
        </p:nvSpPr>
        <p:spPr>
          <a:xfrm>
            <a:off x="9594199" y="4336526"/>
            <a:ext cx="212614" cy="212614"/>
          </a:xfrm>
          <a:prstGeom prst="ellipse">
            <a:avLst/>
          </a:prstGeom>
          <a:solidFill>
            <a:schemeClr val="bg1">
              <a:alpha val="33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8C321D8-826D-B3A3-453A-B8AD72E007AA}"/>
              </a:ext>
            </a:extLst>
          </p:cNvPr>
          <p:cNvSpPr/>
          <p:nvPr/>
        </p:nvSpPr>
        <p:spPr>
          <a:xfrm>
            <a:off x="10839908" y="3084400"/>
            <a:ext cx="297145" cy="297145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F0A86AA-410A-9202-2337-648933F0239F}"/>
              </a:ext>
            </a:extLst>
          </p:cNvPr>
          <p:cNvSpPr/>
          <p:nvPr/>
        </p:nvSpPr>
        <p:spPr>
          <a:xfrm>
            <a:off x="10169056" y="3381545"/>
            <a:ext cx="81746" cy="81746"/>
          </a:xfrm>
          <a:prstGeom prst="ellipse">
            <a:avLst/>
          </a:pr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504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>
            <a:off x="1793404" y="761720"/>
            <a:ext cx="6713302" cy="6713302"/>
          </a:xfrm>
          <a:prstGeom prst="ellipse">
            <a:avLst/>
          </a:prstGeom>
          <a:gradFill flip="none" rotWithShape="1">
            <a:gsLst>
              <a:gs pos="43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2700000" scaled="0"/>
            <a:tileRect/>
          </a:gradFill>
          <a:ln>
            <a:gradFill>
              <a:gsLst>
                <a:gs pos="52000">
                  <a:schemeClr val="accent4">
                    <a:lumMod val="20000"/>
                    <a:lumOff val="80000"/>
                    <a:alpha val="0"/>
                  </a:schemeClr>
                </a:gs>
                <a:gs pos="88000">
                  <a:schemeClr val="accent4">
                    <a:lumMod val="20000"/>
                    <a:lumOff val="80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898" y="2087881"/>
            <a:ext cx="1325880" cy="1325880"/>
          </a:xfrm>
          <a:prstGeom prst="rect">
            <a:avLst/>
          </a:prstGeom>
          <a:effectLst>
            <a:softEdge rad="508000"/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21" y="217399"/>
            <a:ext cx="1520671" cy="319636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004" t="68658" b="5595"/>
          <a:stretch/>
        </p:blipFill>
        <p:spPr>
          <a:xfrm flipH="1">
            <a:off x="2430698" y="330140"/>
            <a:ext cx="518160" cy="58426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0772" y="2232661"/>
            <a:ext cx="1325880" cy="1325880"/>
          </a:xfrm>
          <a:prstGeom prst="rect">
            <a:avLst/>
          </a:prstGeom>
          <a:effectLst>
            <a:softEdge rad="558800"/>
          </a:effectLst>
        </p:spPr>
      </p:pic>
      <p:sp>
        <p:nvSpPr>
          <p:cNvPr id="20" name="椭圆 19"/>
          <p:cNvSpPr/>
          <p:nvPr/>
        </p:nvSpPr>
        <p:spPr>
          <a:xfrm>
            <a:off x="8008619" y="3486442"/>
            <a:ext cx="384517" cy="384517"/>
          </a:xfrm>
          <a:prstGeom prst="ellipse">
            <a:avLst/>
          </a:prstGeom>
          <a:gradFill flip="none" rotWithShape="1">
            <a:gsLst>
              <a:gs pos="917">
                <a:srgbClr val="ECD37C"/>
              </a:gs>
              <a:gs pos="100000">
                <a:schemeClr val="accent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958" y="4823461"/>
            <a:ext cx="1325880" cy="1325880"/>
          </a:xfrm>
          <a:prstGeom prst="rect">
            <a:avLst/>
          </a:prstGeom>
          <a:effectLst>
            <a:softEdge rad="558800"/>
          </a:effectLst>
        </p:spPr>
      </p:pic>
      <p:sp>
        <p:nvSpPr>
          <p:cNvPr id="30" name="椭圆 29"/>
          <p:cNvSpPr/>
          <p:nvPr/>
        </p:nvSpPr>
        <p:spPr>
          <a:xfrm>
            <a:off x="10810280" y="5215615"/>
            <a:ext cx="324000" cy="324000"/>
          </a:xfrm>
          <a:prstGeom prst="ellipse">
            <a:avLst/>
          </a:prstGeom>
          <a:gradFill flip="none" rotWithShape="1">
            <a:gsLst>
              <a:gs pos="27000">
                <a:schemeClr val="bg1"/>
              </a:gs>
              <a:gs pos="100000">
                <a:schemeClr val="accent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592221" y="2859243"/>
            <a:ext cx="441960" cy="441960"/>
          </a:xfrm>
          <a:prstGeom prst="ellipse">
            <a:avLst/>
          </a:prstGeom>
          <a:gradFill flip="none" rotWithShape="1">
            <a:gsLst>
              <a:gs pos="917">
                <a:srgbClr val="ECD37C"/>
              </a:gs>
              <a:gs pos="100000">
                <a:schemeClr val="accent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273218" y="3349741"/>
            <a:ext cx="49819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ECD37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感谢观看！</a:t>
            </a:r>
          </a:p>
        </p:txBody>
      </p:sp>
      <p:sp>
        <p:nvSpPr>
          <p:cNvPr id="22" name="椭圆 21"/>
          <p:cNvSpPr/>
          <p:nvPr/>
        </p:nvSpPr>
        <p:spPr>
          <a:xfrm>
            <a:off x="6300450" y="3108944"/>
            <a:ext cx="360000" cy="360000"/>
          </a:xfrm>
          <a:prstGeom prst="ellipse">
            <a:avLst/>
          </a:prstGeom>
          <a:gradFill flip="none" rotWithShape="1">
            <a:gsLst>
              <a:gs pos="917">
                <a:srgbClr val="ECD37C"/>
              </a:gs>
              <a:gs pos="100000">
                <a:schemeClr val="accent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597479" y="4617775"/>
            <a:ext cx="360000" cy="360000"/>
          </a:xfrm>
          <a:prstGeom prst="ellipse">
            <a:avLst/>
          </a:prstGeom>
          <a:gradFill flip="none" rotWithShape="1">
            <a:gsLst>
              <a:gs pos="917">
                <a:srgbClr val="ECD37C"/>
              </a:gs>
              <a:gs pos="100000">
                <a:schemeClr val="accent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/>
          <a:srcRect l="8549" t="24519" r="20118" b="8211"/>
          <a:stretch/>
        </p:blipFill>
        <p:spPr>
          <a:xfrm>
            <a:off x="8442960" y="1104694"/>
            <a:ext cx="701040" cy="625252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360770" y="6563661"/>
            <a:ext cx="624840" cy="624840"/>
          </a:xfrm>
          <a:prstGeom prst="ellipse">
            <a:avLst/>
          </a:prstGeom>
          <a:gradFill flip="none" rotWithShape="1">
            <a:gsLst>
              <a:gs pos="917">
                <a:srgbClr val="ECD37C"/>
              </a:gs>
              <a:gs pos="100000">
                <a:schemeClr val="accent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9314500" y="3119600"/>
            <a:ext cx="169656" cy="169656"/>
          </a:xfrm>
          <a:prstGeom prst="ellipse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0837" y="-175263"/>
            <a:ext cx="1531630" cy="2407924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7" t="6503" r="60743" b="83163"/>
          <a:stretch/>
        </p:blipFill>
        <p:spPr>
          <a:xfrm>
            <a:off x="5113959" y="968347"/>
            <a:ext cx="2366010" cy="708660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9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38" t="19994" r="9929" b="69006"/>
          <a:stretch/>
        </p:blipFill>
        <p:spPr>
          <a:xfrm>
            <a:off x="1549599" y="4011461"/>
            <a:ext cx="1545795" cy="355479"/>
          </a:xfrm>
          <a:prstGeom prst="rect">
            <a:avLst/>
          </a:prstGeom>
        </p:spPr>
      </p:pic>
      <p:sp>
        <p:nvSpPr>
          <p:cNvPr id="34" name="椭圆 33"/>
          <p:cNvSpPr/>
          <p:nvPr/>
        </p:nvSpPr>
        <p:spPr>
          <a:xfrm>
            <a:off x="11680735" y="3426784"/>
            <a:ext cx="861898" cy="861898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glow rad="698500">
              <a:schemeClr val="accent4">
                <a:lumMod val="20000"/>
                <a:lumOff val="80000"/>
                <a:alpha val="31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4179763" y="4733140"/>
            <a:ext cx="2230896" cy="581525"/>
            <a:chOff x="3967182" y="5001283"/>
            <a:chExt cx="1900347" cy="581525"/>
          </a:xfrm>
        </p:grpSpPr>
        <p:sp>
          <p:nvSpPr>
            <p:cNvPr id="40" name="圆角矩形 39"/>
            <p:cNvSpPr/>
            <p:nvPr/>
          </p:nvSpPr>
          <p:spPr>
            <a:xfrm>
              <a:off x="3967182" y="5001283"/>
              <a:ext cx="1900347" cy="39978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0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001472" y="5059588"/>
              <a:ext cx="18187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跟您爱的人一起过中秋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8137170" y="4492385"/>
            <a:ext cx="1905951" cy="1685262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95E484A1-65BD-5B5B-6100-7620812584A8}"/>
              </a:ext>
            </a:extLst>
          </p:cNvPr>
          <p:cNvGrpSpPr/>
          <p:nvPr/>
        </p:nvGrpSpPr>
        <p:grpSpPr>
          <a:xfrm>
            <a:off x="3409519" y="1330647"/>
            <a:ext cx="1862818" cy="2090057"/>
            <a:chOff x="7934325" y="4209143"/>
            <a:chExt cx="1862818" cy="2090057"/>
          </a:xfrm>
        </p:grpSpPr>
        <p:sp>
          <p:nvSpPr>
            <p:cNvPr id="4" name="矩形: 对角圆角 3">
              <a:extLst>
                <a:ext uri="{FF2B5EF4-FFF2-40B4-BE49-F238E27FC236}">
                  <a16:creationId xmlns:a16="http://schemas.microsoft.com/office/drawing/2014/main" id="{AB0F9F11-3CCB-B6B4-24EE-E05F81FD5373}"/>
                </a:ext>
              </a:extLst>
            </p:cNvPr>
            <p:cNvSpPr/>
            <p:nvPr/>
          </p:nvSpPr>
          <p:spPr>
            <a:xfrm>
              <a:off x="7934325" y="4209143"/>
              <a:ext cx="1862818" cy="2090057"/>
            </a:xfrm>
            <a:prstGeom prst="round2Diag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Picture 3">
              <a:extLst>
                <a:ext uri="{FF2B5EF4-FFF2-40B4-BE49-F238E27FC236}">
                  <a16:creationId xmlns:a16="http://schemas.microsoft.com/office/drawing/2014/main" id="{ADA992F8-D996-A621-07C7-F705494F6A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18703" y="4598216"/>
              <a:ext cx="1511731" cy="15369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CAFE18D-94F5-7259-3A4D-71CE47C1509E}"/>
                </a:ext>
              </a:extLst>
            </p:cNvPr>
            <p:cNvSpPr txBox="1"/>
            <p:nvPr/>
          </p:nvSpPr>
          <p:spPr>
            <a:xfrm>
              <a:off x="8046131" y="4255489"/>
              <a:ext cx="165687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400" b="0" i="0" u="none" strike="noStrike" cap="none" normalizeH="0" baseline="0" dirty="0">
                  <a:ln>
                    <a:noFill/>
                  </a:ln>
                  <a:solidFill>
                    <a:srgbClr val="F8EFD8"/>
                  </a:solidFill>
                  <a:effectLst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作者：大萌子</a:t>
              </a:r>
              <a:endParaRPr kumimoji="0" lang="zh-CN" altLang="zh-CN" sz="600" b="0" i="0" u="none" strike="noStrike" cap="none" normalizeH="0" baseline="0" dirty="0">
                <a:ln>
                  <a:noFill/>
                </a:ln>
                <a:solidFill>
                  <a:srgbClr val="F8EFD8"/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07206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173883A-CA4C-ED10-0629-07223C584BFD}"/>
              </a:ext>
            </a:extLst>
          </p:cNvPr>
          <p:cNvSpPr txBox="1"/>
          <p:nvPr/>
        </p:nvSpPr>
        <p:spPr>
          <a:xfrm>
            <a:off x="3068955" y="3244334"/>
            <a:ext cx="613791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大萌子   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904830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9" name="图片 428"/>
          <p:cNvPicPr>
            <a:picLocks noChangeAspect="1"/>
          </p:cNvPicPr>
          <p:nvPr/>
        </p:nvPicPr>
        <p:blipFill rotWithShape="1">
          <a:blip r:embed="rId2"/>
          <a:srcRect l="34045" r="16998" b="66284"/>
          <a:stretch/>
        </p:blipFill>
        <p:spPr>
          <a:xfrm rot="21306217">
            <a:off x="4860801" y="845787"/>
            <a:ext cx="1627838" cy="85893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70685" y="861906"/>
            <a:ext cx="204159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gradFill>
                  <a:gsLst>
                    <a:gs pos="11000">
                      <a:srgbClr val="ECD37C"/>
                    </a:gs>
                    <a:gs pos="100000">
                      <a:schemeClr val="bg1"/>
                    </a:gs>
                  </a:gsLst>
                  <a:lin ang="2700000" scaled="0"/>
                </a:gradFill>
                <a:latin typeface="江西拙楷" panose="02010600040101010101" pitchFamily="2" charset="-122"/>
                <a:ea typeface="江西拙楷" panose="02010600040101010101" pitchFamily="2" charset="-122"/>
              </a:rPr>
              <a:t>目录</a:t>
            </a:r>
          </a:p>
        </p:txBody>
      </p:sp>
      <p:grpSp>
        <p:nvGrpSpPr>
          <p:cNvPr id="446" name="组合 445"/>
          <p:cNvGrpSpPr/>
          <p:nvPr/>
        </p:nvGrpSpPr>
        <p:grpSpPr>
          <a:xfrm>
            <a:off x="2308860" y="2617470"/>
            <a:ext cx="1179254" cy="2815530"/>
            <a:chOff x="2000250" y="2411730"/>
            <a:chExt cx="1179254" cy="2815530"/>
          </a:xfrm>
        </p:grpSpPr>
        <p:grpSp>
          <p:nvGrpSpPr>
            <p:cNvPr id="15" name="组合 14"/>
            <p:cNvGrpSpPr/>
            <p:nvPr/>
          </p:nvGrpSpPr>
          <p:grpSpPr>
            <a:xfrm>
              <a:off x="2000250" y="2411730"/>
              <a:ext cx="925830" cy="925830"/>
              <a:chOff x="2000250" y="2411730"/>
              <a:chExt cx="925830" cy="925830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3"/>
              <a:srcRect l="32492" t="30079" r="44848" b="15461"/>
              <a:stretch>
                <a:fillRect/>
              </a:stretch>
            </p:blipFill>
            <p:spPr>
              <a:xfrm>
                <a:off x="2000250" y="2411730"/>
                <a:ext cx="925830" cy="925830"/>
              </a:xfrm>
              <a:custGeom>
                <a:avLst/>
                <a:gdLst>
                  <a:gd name="connsiteX0" fmla="*/ 617220 w 1234440"/>
                  <a:gd name="connsiteY0" fmla="*/ 0 h 1234440"/>
                  <a:gd name="connsiteX1" fmla="*/ 1234440 w 1234440"/>
                  <a:gd name="connsiteY1" fmla="*/ 617220 h 1234440"/>
                  <a:gd name="connsiteX2" fmla="*/ 617220 w 1234440"/>
                  <a:gd name="connsiteY2" fmla="*/ 1234440 h 1234440"/>
                  <a:gd name="connsiteX3" fmla="*/ 0 w 1234440"/>
                  <a:gd name="connsiteY3" fmla="*/ 617220 h 1234440"/>
                  <a:gd name="connsiteX4" fmla="*/ 617220 w 1234440"/>
                  <a:gd name="connsiteY4" fmla="*/ 0 h 1234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4440" h="1234440">
                    <a:moveTo>
                      <a:pt x="617220" y="0"/>
                    </a:moveTo>
                    <a:cubicBezTo>
                      <a:pt x="958101" y="0"/>
                      <a:pt x="1234440" y="276339"/>
                      <a:pt x="1234440" y="617220"/>
                    </a:cubicBezTo>
                    <a:cubicBezTo>
                      <a:pt x="1234440" y="958101"/>
                      <a:pt x="958101" y="1234440"/>
                      <a:pt x="617220" y="1234440"/>
                    </a:cubicBezTo>
                    <a:cubicBezTo>
                      <a:pt x="276339" y="1234440"/>
                      <a:pt x="0" y="958101"/>
                      <a:pt x="0" y="617220"/>
                    </a:cubicBezTo>
                    <a:cubicBezTo>
                      <a:pt x="0" y="276339"/>
                      <a:pt x="276339" y="0"/>
                      <a:pt x="617220" y="0"/>
                    </a:cubicBezTo>
                    <a:close/>
                  </a:path>
                </a:pathLst>
              </a:custGeom>
            </p:spPr>
          </p:pic>
          <p:sp>
            <p:nvSpPr>
              <p:cNvPr id="11" name="文本框 10"/>
              <p:cNvSpPr txBox="1"/>
              <p:nvPr/>
            </p:nvSpPr>
            <p:spPr>
              <a:xfrm>
                <a:off x="2240280" y="2516296"/>
                <a:ext cx="44577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accent2">
                        <a:lumMod val="90000"/>
                        <a:lumOff val="10000"/>
                      </a:schemeClr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壹</a:t>
                </a: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2205990" y="3657600"/>
              <a:ext cx="36576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历史渊源</a:t>
              </a:r>
            </a:p>
          </p:txBody>
        </p:sp>
        <p:pic>
          <p:nvPicPr>
            <p:cNvPr id="432" name="图片 43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72655" y="3054412"/>
              <a:ext cx="506849" cy="339540"/>
            </a:xfrm>
            <a:prstGeom prst="rect">
              <a:avLst/>
            </a:prstGeom>
          </p:spPr>
        </p:pic>
      </p:grpSp>
      <p:grpSp>
        <p:nvGrpSpPr>
          <p:cNvPr id="447" name="组合 446"/>
          <p:cNvGrpSpPr/>
          <p:nvPr/>
        </p:nvGrpSpPr>
        <p:grpSpPr>
          <a:xfrm>
            <a:off x="4453235" y="2617470"/>
            <a:ext cx="1179254" cy="2815530"/>
            <a:chOff x="2000250" y="2411730"/>
            <a:chExt cx="1179254" cy="2815530"/>
          </a:xfrm>
        </p:grpSpPr>
        <p:grpSp>
          <p:nvGrpSpPr>
            <p:cNvPr id="448" name="组合 447"/>
            <p:cNvGrpSpPr/>
            <p:nvPr/>
          </p:nvGrpSpPr>
          <p:grpSpPr>
            <a:xfrm>
              <a:off x="2000250" y="2411730"/>
              <a:ext cx="925830" cy="925830"/>
              <a:chOff x="2000250" y="2411730"/>
              <a:chExt cx="925830" cy="925830"/>
            </a:xfrm>
          </p:grpSpPr>
          <p:pic>
            <p:nvPicPr>
              <p:cNvPr id="451" name="图片 450"/>
              <p:cNvPicPr>
                <a:picLocks noChangeAspect="1"/>
              </p:cNvPicPr>
              <p:nvPr/>
            </p:nvPicPr>
            <p:blipFill>
              <a:blip r:embed="rId3"/>
              <a:srcRect l="32492" t="30079" r="44848" b="15461"/>
              <a:stretch>
                <a:fillRect/>
              </a:stretch>
            </p:blipFill>
            <p:spPr>
              <a:xfrm>
                <a:off x="2000250" y="2411730"/>
                <a:ext cx="925830" cy="925830"/>
              </a:xfrm>
              <a:custGeom>
                <a:avLst/>
                <a:gdLst>
                  <a:gd name="connsiteX0" fmla="*/ 617220 w 1234440"/>
                  <a:gd name="connsiteY0" fmla="*/ 0 h 1234440"/>
                  <a:gd name="connsiteX1" fmla="*/ 1234440 w 1234440"/>
                  <a:gd name="connsiteY1" fmla="*/ 617220 h 1234440"/>
                  <a:gd name="connsiteX2" fmla="*/ 617220 w 1234440"/>
                  <a:gd name="connsiteY2" fmla="*/ 1234440 h 1234440"/>
                  <a:gd name="connsiteX3" fmla="*/ 0 w 1234440"/>
                  <a:gd name="connsiteY3" fmla="*/ 617220 h 1234440"/>
                  <a:gd name="connsiteX4" fmla="*/ 617220 w 1234440"/>
                  <a:gd name="connsiteY4" fmla="*/ 0 h 1234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4440" h="1234440">
                    <a:moveTo>
                      <a:pt x="617220" y="0"/>
                    </a:moveTo>
                    <a:cubicBezTo>
                      <a:pt x="958101" y="0"/>
                      <a:pt x="1234440" y="276339"/>
                      <a:pt x="1234440" y="617220"/>
                    </a:cubicBezTo>
                    <a:cubicBezTo>
                      <a:pt x="1234440" y="958101"/>
                      <a:pt x="958101" y="1234440"/>
                      <a:pt x="617220" y="1234440"/>
                    </a:cubicBezTo>
                    <a:cubicBezTo>
                      <a:pt x="276339" y="1234440"/>
                      <a:pt x="0" y="958101"/>
                      <a:pt x="0" y="617220"/>
                    </a:cubicBezTo>
                    <a:cubicBezTo>
                      <a:pt x="0" y="276339"/>
                      <a:pt x="276339" y="0"/>
                      <a:pt x="617220" y="0"/>
                    </a:cubicBezTo>
                    <a:close/>
                  </a:path>
                </a:pathLst>
              </a:custGeom>
            </p:spPr>
          </p:pic>
          <p:sp>
            <p:nvSpPr>
              <p:cNvPr id="452" name="文本框 451"/>
              <p:cNvSpPr txBox="1"/>
              <p:nvPr/>
            </p:nvSpPr>
            <p:spPr>
              <a:xfrm>
                <a:off x="2240280" y="2516296"/>
                <a:ext cx="44577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accent2">
                        <a:lumMod val="90000"/>
                        <a:lumOff val="10000"/>
                      </a:schemeClr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贰</a:t>
                </a:r>
              </a:p>
            </p:txBody>
          </p:sp>
        </p:grpSp>
        <p:sp>
          <p:nvSpPr>
            <p:cNvPr id="449" name="文本框 448"/>
            <p:cNvSpPr txBox="1"/>
            <p:nvPr/>
          </p:nvSpPr>
          <p:spPr>
            <a:xfrm>
              <a:off x="2205990" y="3657600"/>
              <a:ext cx="36576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风俗习惯</a:t>
              </a:r>
            </a:p>
          </p:txBody>
        </p:sp>
        <p:pic>
          <p:nvPicPr>
            <p:cNvPr id="450" name="图片 44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72655" y="3054412"/>
              <a:ext cx="506849" cy="339540"/>
            </a:xfrm>
            <a:prstGeom prst="rect">
              <a:avLst/>
            </a:prstGeom>
          </p:spPr>
        </p:pic>
      </p:grpSp>
      <p:grpSp>
        <p:nvGrpSpPr>
          <p:cNvPr id="453" name="组合 452"/>
          <p:cNvGrpSpPr/>
          <p:nvPr/>
        </p:nvGrpSpPr>
        <p:grpSpPr>
          <a:xfrm>
            <a:off x="6597610" y="2617470"/>
            <a:ext cx="1179254" cy="2815530"/>
            <a:chOff x="2000250" y="2411730"/>
            <a:chExt cx="1179254" cy="2815530"/>
          </a:xfrm>
        </p:grpSpPr>
        <p:grpSp>
          <p:nvGrpSpPr>
            <p:cNvPr id="454" name="组合 453"/>
            <p:cNvGrpSpPr/>
            <p:nvPr/>
          </p:nvGrpSpPr>
          <p:grpSpPr>
            <a:xfrm>
              <a:off x="2000250" y="2411730"/>
              <a:ext cx="925830" cy="925830"/>
              <a:chOff x="2000250" y="2411730"/>
              <a:chExt cx="925830" cy="925830"/>
            </a:xfrm>
          </p:grpSpPr>
          <p:pic>
            <p:nvPicPr>
              <p:cNvPr id="457" name="图片 456"/>
              <p:cNvPicPr>
                <a:picLocks noChangeAspect="1"/>
              </p:cNvPicPr>
              <p:nvPr/>
            </p:nvPicPr>
            <p:blipFill>
              <a:blip r:embed="rId3"/>
              <a:srcRect l="32492" t="30079" r="44848" b="15461"/>
              <a:stretch>
                <a:fillRect/>
              </a:stretch>
            </p:blipFill>
            <p:spPr>
              <a:xfrm>
                <a:off x="2000250" y="2411730"/>
                <a:ext cx="925830" cy="925830"/>
              </a:xfrm>
              <a:custGeom>
                <a:avLst/>
                <a:gdLst>
                  <a:gd name="connsiteX0" fmla="*/ 617220 w 1234440"/>
                  <a:gd name="connsiteY0" fmla="*/ 0 h 1234440"/>
                  <a:gd name="connsiteX1" fmla="*/ 1234440 w 1234440"/>
                  <a:gd name="connsiteY1" fmla="*/ 617220 h 1234440"/>
                  <a:gd name="connsiteX2" fmla="*/ 617220 w 1234440"/>
                  <a:gd name="connsiteY2" fmla="*/ 1234440 h 1234440"/>
                  <a:gd name="connsiteX3" fmla="*/ 0 w 1234440"/>
                  <a:gd name="connsiteY3" fmla="*/ 617220 h 1234440"/>
                  <a:gd name="connsiteX4" fmla="*/ 617220 w 1234440"/>
                  <a:gd name="connsiteY4" fmla="*/ 0 h 1234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4440" h="1234440">
                    <a:moveTo>
                      <a:pt x="617220" y="0"/>
                    </a:moveTo>
                    <a:cubicBezTo>
                      <a:pt x="958101" y="0"/>
                      <a:pt x="1234440" y="276339"/>
                      <a:pt x="1234440" y="617220"/>
                    </a:cubicBezTo>
                    <a:cubicBezTo>
                      <a:pt x="1234440" y="958101"/>
                      <a:pt x="958101" y="1234440"/>
                      <a:pt x="617220" y="1234440"/>
                    </a:cubicBezTo>
                    <a:cubicBezTo>
                      <a:pt x="276339" y="1234440"/>
                      <a:pt x="0" y="958101"/>
                      <a:pt x="0" y="617220"/>
                    </a:cubicBezTo>
                    <a:cubicBezTo>
                      <a:pt x="0" y="276339"/>
                      <a:pt x="276339" y="0"/>
                      <a:pt x="617220" y="0"/>
                    </a:cubicBezTo>
                    <a:close/>
                  </a:path>
                </a:pathLst>
              </a:custGeom>
            </p:spPr>
          </p:pic>
          <p:sp>
            <p:nvSpPr>
              <p:cNvPr id="458" name="文本框 457"/>
              <p:cNvSpPr txBox="1"/>
              <p:nvPr/>
            </p:nvSpPr>
            <p:spPr>
              <a:xfrm>
                <a:off x="2240280" y="2516296"/>
                <a:ext cx="44577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accent2">
                        <a:lumMod val="90000"/>
                        <a:lumOff val="10000"/>
                      </a:schemeClr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叁</a:t>
                </a:r>
              </a:p>
            </p:txBody>
          </p:sp>
        </p:grpSp>
        <p:sp>
          <p:nvSpPr>
            <p:cNvPr id="455" name="文本框 454"/>
            <p:cNvSpPr txBox="1"/>
            <p:nvPr/>
          </p:nvSpPr>
          <p:spPr>
            <a:xfrm>
              <a:off x="2205990" y="3657600"/>
              <a:ext cx="36576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故事传说</a:t>
              </a:r>
            </a:p>
          </p:txBody>
        </p:sp>
        <p:pic>
          <p:nvPicPr>
            <p:cNvPr id="456" name="图片 45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72655" y="3054412"/>
              <a:ext cx="506849" cy="339540"/>
            </a:xfrm>
            <a:prstGeom prst="rect">
              <a:avLst/>
            </a:prstGeom>
          </p:spPr>
        </p:pic>
      </p:grpSp>
      <p:grpSp>
        <p:nvGrpSpPr>
          <p:cNvPr id="459" name="组合 458"/>
          <p:cNvGrpSpPr/>
          <p:nvPr/>
        </p:nvGrpSpPr>
        <p:grpSpPr>
          <a:xfrm>
            <a:off x="8741986" y="2617470"/>
            <a:ext cx="1179254" cy="2815530"/>
            <a:chOff x="2000250" y="2411730"/>
            <a:chExt cx="1179254" cy="2815530"/>
          </a:xfrm>
        </p:grpSpPr>
        <p:grpSp>
          <p:nvGrpSpPr>
            <p:cNvPr id="460" name="组合 459"/>
            <p:cNvGrpSpPr/>
            <p:nvPr/>
          </p:nvGrpSpPr>
          <p:grpSpPr>
            <a:xfrm>
              <a:off x="2000250" y="2411730"/>
              <a:ext cx="925830" cy="925830"/>
              <a:chOff x="2000250" y="2411730"/>
              <a:chExt cx="925830" cy="925830"/>
            </a:xfrm>
          </p:grpSpPr>
          <p:pic>
            <p:nvPicPr>
              <p:cNvPr id="463" name="图片 462"/>
              <p:cNvPicPr>
                <a:picLocks noChangeAspect="1"/>
              </p:cNvPicPr>
              <p:nvPr/>
            </p:nvPicPr>
            <p:blipFill>
              <a:blip r:embed="rId3"/>
              <a:srcRect l="32492" t="30079" r="44848" b="15461"/>
              <a:stretch>
                <a:fillRect/>
              </a:stretch>
            </p:blipFill>
            <p:spPr>
              <a:xfrm>
                <a:off x="2000250" y="2411730"/>
                <a:ext cx="925830" cy="925830"/>
              </a:xfrm>
              <a:custGeom>
                <a:avLst/>
                <a:gdLst>
                  <a:gd name="connsiteX0" fmla="*/ 617220 w 1234440"/>
                  <a:gd name="connsiteY0" fmla="*/ 0 h 1234440"/>
                  <a:gd name="connsiteX1" fmla="*/ 1234440 w 1234440"/>
                  <a:gd name="connsiteY1" fmla="*/ 617220 h 1234440"/>
                  <a:gd name="connsiteX2" fmla="*/ 617220 w 1234440"/>
                  <a:gd name="connsiteY2" fmla="*/ 1234440 h 1234440"/>
                  <a:gd name="connsiteX3" fmla="*/ 0 w 1234440"/>
                  <a:gd name="connsiteY3" fmla="*/ 617220 h 1234440"/>
                  <a:gd name="connsiteX4" fmla="*/ 617220 w 1234440"/>
                  <a:gd name="connsiteY4" fmla="*/ 0 h 1234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4440" h="1234440">
                    <a:moveTo>
                      <a:pt x="617220" y="0"/>
                    </a:moveTo>
                    <a:cubicBezTo>
                      <a:pt x="958101" y="0"/>
                      <a:pt x="1234440" y="276339"/>
                      <a:pt x="1234440" y="617220"/>
                    </a:cubicBezTo>
                    <a:cubicBezTo>
                      <a:pt x="1234440" y="958101"/>
                      <a:pt x="958101" y="1234440"/>
                      <a:pt x="617220" y="1234440"/>
                    </a:cubicBezTo>
                    <a:cubicBezTo>
                      <a:pt x="276339" y="1234440"/>
                      <a:pt x="0" y="958101"/>
                      <a:pt x="0" y="617220"/>
                    </a:cubicBezTo>
                    <a:cubicBezTo>
                      <a:pt x="0" y="276339"/>
                      <a:pt x="276339" y="0"/>
                      <a:pt x="617220" y="0"/>
                    </a:cubicBezTo>
                    <a:close/>
                  </a:path>
                </a:pathLst>
              </a:custGeom>
            </p:spPr>
          </p:pic>
          <p:sp>
            <p:nvSpPr>
              <p:cNvPr id="464" name="文本框 463"/>
              <p:cNvSpPr txBox="1"/>
              <p:nvPr/>
            </p:nvSpPr>
            <p:spPr>
              <a:xfrm>
                <a:off x="2240280" y="2516296"/>
                <a:ext cx="44577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accent2">
                        <a:lumMod val="90000"/>
                        <a:lumOff val="10000"/>
                      </a:schemeClr>
                    </a:solidFill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肆</a:t>
                </a:r>
              </a:p>
            </p:txBody>
          </p:sp>
        </p:grpSp>
        <p:sp>
          <p:nvSpPr>
            <p:cNvPr id="461" name="文本框 460"/>
            <p:cNvSpPr txBox="1"/>
            <p:nvPr/>
          </p:nvSpPr>
          <p:spPr>
            <a:xfrm>
              <a:off x="2205990" y="3657600"/>
              <a:ext cx="36576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诗词品鉴</a:t>
              </a:r>
            </a:p>
          </p:txBody>
        </p:sp>
        <p:pic>
          <p:nvPicPr>
            <p:cNvPr id="462" name="图片 46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72655" y="3054412"/>
              <a:ext cx="506849" cy="3395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71804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786554" y="2182210"/>
            <a:ext cx="4982895" cy="2728981"/>
            <a:chOff x="3445997" y="1840522"/>
            <a:chExt cx="4982895" cy="2728981"/>
          </a:xfrm>
        </p:grpSpPr>
        <p:sp>
          <p:nvSpPr>
            <p:cNvPr id="2" name="文本框 1"/>
            <p:cNvSpPr txBox="1"/>
            <p:nvPr/>
          </p:nvSpPr>
          <p:spPr>
            <a:xfrm>
              <a:off x="4160519" y="2976931"/>
              <a:ext cx="357614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bg1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历史渊源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679134" y="2320907"/>
              <a:ext cx="25389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gradFill>
                    <a:gsLst>
                      <a:gs pos="11000">
                        <a:srgbClr val="ECD37C"/>
                      </a:gs>
                      <a:gs pos="100000">
                        <a:schemeClr val="bg1"/>
                      </a:gs>
                    </a:gsLst>
                    <a:lin ang="270000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第一部分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3445997" y="1840522"/>
              <a:ext cx="4982895" cy="2728981"/>
            </a:xfrm>
            <a:prstGeom prst="rect">
              <a:avLst/>
            </a:prstGeom>
            <a:noFill/>
            <a:ln>
              <a:solidFill>
                <a:srgbClr val="ECD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4336103" y="2597179"/>
              <a:ext cx="552420" cy="0"/>
            </a:xfrm>
            <a:prstGeom prst="line">
              <a:avLst/>
            </a:prstGeom>
            <a:ln w="28575">
              <a:solidFill>
                <a:srgbClr val="ECD3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6982153" y="2597179"/>
              <a:ext cx="552420" cy="0"/>
            </a:xfrm>
            <a:prstGeom prst="line">
              <a:avLst/>
            </a:prstGeom>
            <a:ln w="28575">
              <a:solidFill>
                <a:srgbClr val="ECD3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直角三角形 12"/>
            <p:cNvSpPr/>
            <p:nvPr/>
          </p:nvSpPr>
          <p:spPr>
            <a:xfrm rot="10800000">
              <a:off x="7971126" y="1840522"/>
              <a:ext cx="457766" cy="457766"/>
            </a:xfrm>
            <a:prstGeom prst="rtTriangle">
              <a:avLst/>
            </a:prstGeom>
            <a:solidFill>
              <a:srgbClr val="ECD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直角三角形 54"/>
            <p:cNvSpPr/>
            <p:nvPr/>
          </p:nvSpPr>
          <p:spPr>
            <a:xfrm>
              <a:off x="3445997" y="4111737"/>
              <a:ext cx="457766" cy="457766"/>
            </a:xfrm>
            <a:prstGeom prst="rtTriangle">
              <a:avLst/>
            </a:prstGeom>
            <a:solidFill>
              <a:srgbClr val="ECD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74165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36592" t="25299" r="8030" b="42732"/>
          <a:stretch>
            <a:fillRect/>
          </a:stretch>
        </p:blipFill>
        <p:spPr>
          <a:xfrm>
            <a:off x="1719072" y="850476"/>
            <a:ext cx="2121940" cy="509694"/>
          </a:xfrm>
          <a:custGeom>
            <a:avLst/>
            <a:gdLst/>
            <a:ahLst/>
            <a:cxnLst/>
            <a:rect l="l" t="t" r="r" b="b"/>
            <a:pathLst>
              <a:path w="3016758" h="724631">
                <a:moveTo>
                  <a:pt x="2870454" y="477726"/>
                </a:moveTo>
                <a:cubicBezTo>
                  <a:pt x="2923975" y="497802"/>
                  <a:pt x="2961190" y="520849"/>
                  <a:pt x="2982099" y="546866"/>
                </a:cubicBezTo>
                <a:cubicBezTo>
                  <a:pt x="3003008" y="572883"/>
                  <a:pt x="3012244" y="596858"/>
                  <a:pt x="3009805" y="618791"/>
                </a:cubicBezTo>
                <a:cubicBezTo>
                  <a:pt x="3007366" y="640725"/>
                  <a:pt x="2997885" y="655604"/>
                  <a:pt x="2981361" y="663428"/>
                </a:cubicBezTo>
                <a:cubicBezTo>
                  <a:pt x="2964837" y="671252"/>
                  <a:pt x="2945902" y="667010"/>
                  <a:pt x="2924556" y="650700"/>
                </a:cubicBezTo>
                <a:cubicBezTo>
                  <a:pt x="2920603" y="621601"/>
                  <a:pt x="2912698" y="592169"/>
                  <a:pt x="2900839" y="562403"/>
                </a:cubicBezTo>
                <a:cubicBezTo>
                  <a:pt x="2888980" y="532638"/>
                  <a:pt x="2876312" y="505682"/>
                  <a:pt x="2862834" y="481536"/>
                </a:cubicBezTo>
                <a:close/>
                <a:moveTo>
                  <a:pt x="2647950" y="461724"/>
                </a:moveTo>
                <a:lnTo>
                  <a:pt x="2758440" y="513540"/>
                </a:lnTo>
                <a:cubicBezTo>
                  <a:pt x="2757075" y="517779"/>
                  <a:pt x="2754281" y="520922"/>
                  <a:pt x="2750058" y="522970"/>
                </a:cubicBezTo>
                <a:cubicBezTo>
                  <a:pt x="2745835" y="525018"/>
                  <a:pt x="2739231" y="525685"/>
                  <a:pt x="2730246" y="524970"/>
                </a:cubicBezTo>
                <a:cubicBezTo>
                  <a:pt x="2712609" y="553513"/>
                  <a:pt x="2690162" y="582342"/>
                  <a:pt x="2662904" y="611457"/>
                </a:cubicBezTo>
                <a:cubicBezTo>
                  <a:pt x="2635647" y="640572"/>
                  <a:pt x="2604246" y="665591"/>
                  <a:pt x="2568702" y="686514"/>
                </a:cubicBezTo>
                <a:lnTo>
                  <a:pt x="2561844" y="678894"/>
                </a:lnTo>
                <a:cubicBezTo>
                  <a:pt x="2576369" y="658179"/>
                  <a:pt x="2589398" y="635009"/>
                  <a:pt x="2600932" y="609383"/>
                </a:cubicBezTo>
                <a:cubicBezTo>
                  <a:pt x="2612465" y="583757"/>
                  <a:pt x="2622221" y="558047"/>
                  <a:pt x="2630198" y="532252"/>
                </a:cubicBezTo>
                <a:cubicBezTo>
                  <a:pt x="2638176" y="506456"/>
                  <a:pt x="2644093" y="482947"/>
                  <a:pt x="2647950" y="461724"/>
                </a:cubicBezTo>
                <a:close/>
                <a:moveTo>
                  <a:pt x="2023110" y="336756"/>
                </a:moveTo>
                <a:lnTo>
                  <a:pt x="2023110" y="361902"/>
                </a:lnTo>
                <a:cubicBezTo>
                  <a:pt x="2047796" y="372665"/>
                  <a:pt x="2068148" y="384095"/>
                  <a:pt x="2084165" y="396192"/>
                </a:cubicBezTo>
                <a:cubicBezTo>
                  <a:pt x="2100183" y="408289"/>
                  <a:pt x="2112344" y="420481"/>
                  <a:pt x="2120646" y="432768"/>
                </a:cubicBezTo>
                <a:lnTo>
                  <a:pt x="2120646" y="336756"/>
                </a:lnTo>
                <a:close/>
                <a:moveTo>
                  <a:pt x="2740152" y="319183"/>
                </a:moveTo>
                <a:lnTo>
                  <a:pt x="2740152" y="403098"/>
                </a:lnTo>
                <a:lnTo>
                  <a:pt x="2876550" y="403098"/>
                </a:lnTo>
                <a:lnTo>
                  <a:pt x="2876550" y="319183"/>
                </a:lnTo>
                <a:close/>
                <a:moveTo>
                  <a:pt x="2740152" y="207169"/>
                </a:moveTo>
                <a:lnTo>
                  <a:pt x="2740152" y="297942"/>
                </a:lnTo>
                <a:lnTo>
                  <a:pt x="2876550" y="297942"/>
                </a:lnTo>
                <a:lnTo>
                  <a:pt x="2876550" y="207169"/>
                </a:lnTo>
                <a:close/>
                <a:moveTo>
                  <a:pt x="2289810" y="186642"/>
                </a:moveTo>
                <a:cubicBezTo>
                  <a:pt x="2342741" y="190855"/>
                  <a:pt x="2379135" y="201479"/>
                  <a:pt x="2398990" y="218515"/>
                </a:cubicBezTo>
                <a:cubicBezTo>
                  <a:pt x="2418846" y="235551"/>
                  <a:pt x="2426902" y="253152"/>
                  <a:pt x="2423160" y="271319"/>
                </a:cubicBezTo>
                <a:cubicBezTo>
                  <a:pt x="2419418" y="289486"/>
                  <a:pt x="2408614" y="302373"/>
                  <a:pt x="2390751" y="309979"/>
                </a:cubicBezTo>
                <a:cubicBezTo>
                  <a:pt x="2372888" y="317585"/>
                  <a:pt x="2352702" y="314065"/>
                  <a:pt x="2330196" y="299418"/>
                </a:cubicBezTo>
                <a:cubicBezTo>
                  <a:pt x="2327529" y="279257"/>
                  <a:pt x="2321814" y="259572"/>
                  <a:pt x="2313051" y="240363"/>
                </a:cubicBezTo>
                <a:cubicBezTo>
                  <a:pt x="2304288" y="221154"/>
                  <a:pt x="2294763" y="204517"/>
                  <a:pt x="2284476" y="190452"/>
                </a:cubicBezTo>
                <a:close/>
                <a:moveTo>
                  <a:pt x="2120646" y="179022"/>
                </a:moveTo>
                <a:cubicBezTo>
                  <a:pt x="2106438" y="197453"/>
                  <a:pt x="2091611" y="214884"/>
                  <a:pt x="2076164" y="231314"/>
                </a:cubicBezTo>
                <a:cubicBezTo>
                  <a:pt x="2060718" y="247745"/>
                  <a:pt x="2045319" y="262318"/>
                  <a:pt x="2029968" y="275034"/>
                </a:cubicBezTo>
                <a:lnTo>
                  <a:pt x="2023110" y="271224"/>
                </a:lnTo>
                <a:lnTo>
                  <a:pt x="2023110" y="315420"/>
                </a:lnTo>
                <a:lnTo>
                  <a:pt x="2037588" y="315420"/>
                </a:lnTo>
                <a:lnTo>
                  <a:pt x="2077974" y="255222"/>
                </a:lnTo>
                <a:cubicBezTo>
                  <a:pt x="2078418" y="255619"/>
                  <a:pt x="2082864" y="259778"/>
                  <a:pt x="2091309" y="267700"/>
                </a:cubicBezTo>
                <a:cubicBezTo>
                  <a:pt x="2099754" y="275622"/>
                  <a:pt x="2109534" y="284924"/>
                  <a:pt x="2120646" y="295608"/>
                </a:cubicBezTo>
                <a:close/>
                <a:moveTo>
                  <a:pt x="1522476" y="175974"/>
                </a:moveTo>
                <a:cubicBezTo>
                  <a:pt x="1574628" y="184521"/>
                  <a:pt x="1610295" y="198384"/>
                  <a:pt x="1629478" y="217563"/>
                </a:cubicBezTo>
                <a:cubicBezTo>
                  <a:pt x="1648661" y="236742"/>
                  <a:pt x="1656205" y="255677"/>
                  <a:pt x="1652112" y="274367"/>
                </a:cubicBezTo>
                <a:cubicBezTo>
                  <a:pt x="1648018" y="293058"/>
                  <a:pt x="1637131" y="305945"/>
                  <a:pt x="1619453" y="313027"/>
                </a:cubicBezTo>
                <a:cubicBezTo>
                  <a:pt x="1601774" y="320109"/>
                  <a:pt x="1582148" y="315827"/>
                  <a:pt x="1560576" y="300180"/>
                </a:cubicBezTo>
                <a:cubicBezTo>
                  <a:pt x="1559116" y="278400"/>
                  <a:pt x="1554226" y="256810"/>
                  <a:pt x="1545908" y="235410"/>
                </a:cubicBezTo>
                <a:cubicBezTo>
                  <a:pt x="1537589" y="214011"/>
                  <a:pt x="1527747" y="195469"/>
                  <a:pt x="1516380" y="179784"/>
                </a:cubicBezTo>
                <a:close/>
                <a:moveTo>
                  <a:pt x="1184148" y="169116"/>
                </a:moveTo>
                <a:lnTo>
                  <a:pt x="1184148" y="343614"/>
                </a:lnTo>
                <a:lnTo>
                  <a:pt x="1303020" y="343614"/>
                </a:lnTo>
                <a:lnTo>
                  <a:pt x="1303020" y="169116"/>
                </a:lnTo>
                <a:close/>
                <a:moveTo>
                  <a:pt x="956310" y="169116"/>
                </a:moveTo>
                <a:lnTo>
                  <a:pt x="956310" y="343614"/>
                </a:lnTo>
                <a:lnTo>
                  <a:pt x="1071372" y="343614"/>
                </a:lnTo>
                <a:lnTo>
                  <a:pt x="1071372" y="169116"/>
                </a:lnTo>
                <a:close/>
                <a:moveTo>
                  <a:pt x="1719834" y="153876"/>
                </a:moveTo>
                <a:lnTo>
                  <a:pt x="1731264" y="156924"/>
                </a:lnTo>
                <a:cubicBezTo>
                  <a:pt x="1723879" y="186543"/>
                  <a:pt x="1715620" y="220692"/>
                  <a:pt x="1706485" y="259371"/>
                </a:cubicBezTo>
                <a:cubicBezTo>
                  <a:pt x="1697351" y="298049"/>
                  <a:pt x="1688978" y="334230"/>
                  <a:pt x="1681367" y="367913"/>
                </a:cubicBezTo>
                <a:cubicBezTo>
                  <a:pt x="1673757" y="401597"/>
                  <a:pt x="1668545" y="425755"/>
                  <a:pt x="1665732" y="440388"/>
                </a:cubicBezTo>
                <a:cubicBezTo>
                  <a:pt x="1663002" y="453215"/>
                  <a:pt x="1660843" y="466042"/>
                  <a:pt x="1659255" y="478869"/>
                </a:cubicBezTo>
                <a:cubicBezTo>
                  <a:pt x="1657668" y="491696"/>
                  <a:pt x="1657033" y="502999"/>
                  <a:pt x="1657350" y="512778"/>
                </a:cubicBezTo>
                <a:cubicBezTo>
                  <a:pt x="1658296" y="527355"/>
                  <a:pt x="1661654" y="540958"/>
                  <a:pt x="1667426" y="553587"/>
                </a:cubicBezTo>
                <a:cubicBezTo>
                  <a:pt x="1673197" y="566217"/>
                  <a:pt x="1678757" y="580328"/>
                  <a:pt x="1684105" y="595921"/>
                </a:cubicBezTo>
                <a:cubicBezTo>
                  <a:pt x="1689453" y="611514"/>
                  <a:pt x="1691965" y="631043"/>
                  <a:pt x="1691640" y="654510"/>
                </a:cubicBezTo>
                <a:cubicBezTo>
                  <a:pt x="1690513" y="675005"/>
                  <a:pt x="1683433" y="691356"/>
                  <a:pt x="1670400" y="703564"/>
                </a:cubicBezTo>
                <a:cubicBezTo>
                  <a:pt x="1657366" y="715772"/>
                  <a:pt x="1640570" y="722027"/>
                  <a:pt x="1620012" y="722328"/>
                </a:cubicBezTo>
                <a:cubicBezTo>
                  <a:pt x="1610519" y="722550"/>
                  <a:pt x="1601311" y="719629"/>
                  <a:pt x="1592390" y="713565"/>
                </a:cubicBezTo>
                <a:cubicBezTo>
                  <a:pt x="1583468" y="707501"/>
                  <a:pt x="1576927" y="696960"/>
                  <a:pt x="1572768" y="681942"/>
                </a:cubicBezTo>
                <a:cubicBezTo>
                  <a:pt x="1578074" y="654623"/>
                  <a:pt x="1581348" y="628743"/>
                  <a:pt x="1582590" y="604303"/>
                </a:cubicBezTo>
                <a:cubicBezTo>
                  <a:pt x="1583831" y="579862"/>
                  <a:pt x="1583210" y="559232"/>
                  <a:pt x="1580727" y="542412"/>
                </a:cubicBezTo>
                <a:cubicBezTo>
                  <a:pt x="1578243" y="525591"/>
                  <a:pt x="1574066" y="514951"/>
                  <a:pt x="1568196" y="510492"/>
                </a:cubicBezTo>
                <a:cubicBezTo>
                  <a:pt x="1562878" y="506714"/>
                  <a:pt x="1556941" y="503793"/>
                  <a:pt x="1550384" y="501729"/>
                </a:cubicBezTo>
                <a:cubicBezTo>
                  <a:pt x="1543828" y="499665"/>
                  <a:pt x="1536557" y="498268"/>
                  <a:pt x="1528572" y="497538"/>
                </a:cubicBezTo>
                <a:lnTo>
                  <a:pt x="1528572" y="483822"/>
                </a:lnTo>
                <a:lnTo>
                  <a:pt x="1562100" y="483822"/>
                </a:lnTo>
                <a:cubicBezTo>
                  <a:pt x="1567561" y="484140"/>
                  <a:pt x="1571879" y="483505"/>
                  <a:pt x="1575054" y="481917"/>
                </a:cubicBezTo>
                <a:cubicBezTo>
                  <a:pt x="1578229" y="480330"/>
                  <a:pt x="1581785" y="475885"/>
                  <a:pt x="1585722" y="468582"/>
                </a:cubicBezTo>
                <a:cubicBezTo>
                  <a:pt x="1589374" y="462353"/>
                  <a:pt x="1593072" y="455428"/>
                  <a:pt x="1596819" y="447806"/>
                </a:cubicBezTo>
                <a:cubicBezTo>
                  <a:pt x="1600565" y="440184"/>
                  <a:pt x="1606455" y="426948"/>
                  <a:pt x="1614488" y="408098"/>
                </a:cubicBezTo>
                <a:cubicBezTo>
                  <a:pt x="1622521" y="389249"/>
                  <a:pt x="1634792" y="359868"/>
                  <a:pt x="1651302" y="319956"/>
                </a:cubicBezTo>
                <a:cubicBezTo>
                  <a:pt x="1667812" y="280045"/>
                  <a:pt x="1690656" y="224685"/>
                  <a:pt x="1719834" y="153876"/>
                </a:cubicBezTo>
                <a:close/>
                <a:moveTo>
                  <a:pt x="1844040" y="135588"/>
                </a:moveTo>
                <a:lnTo>
                  <a:pt x="1844040" y="315420"/>
                </a:lnTo>
                <a:lnTo>
                  <a:pt x="1930146" y="315420"/>
                </a:lnTo>
                <a:lnTo>
                  <a:pt x="1930146" y="263604"/>
                </a:lnTo>
                <a:cubicBezTo>
                  <a:pt x="1922177" y="273844"/>
                  <a:pt x="1912017" y="279273"/>
                  <a:pt x="1899666" y="279892"/>
                </a:cubicBezTo>
                <a:cubicBezTo>
                  <a:pt x="1887315" y="280511"/>
                  <a:pt x="1874869" y="274320"/>
                  <a:pt x="1862328" y="261318"/>
                </a:cubicBezTo>
                <a:cubicBezTo>
                  <a:pt x="1862900" y="240839"/>
                  <a:pt x="1861376" y="219694"/>
                  <a:pt x="1857756" y="197882"/>
                </a:cubicBezTo>
                <a:cubicBezTo>
                  <a:pt x="1854137" y="176069"/>
                  <a:pt x="1849565" y="155305"/>
                  <a:pt x="1844040" y="135588"/>
                </a:cubicBezTo>
                <a:close/>
                <a:moveTo>
                  <a:pt x="348234" y="125682"/>
                </a:moveTo>
                <a:lnTo>
                  <a:pt x="491490" y="139398"/>
                </a:lnTo>
                <a:cubicBezTo>
                  <a:pt x="491284" y="144399"/>
                  <a:pt x="489220" y="148685"/>
                  <a:pt x="485299" y="152257"/>
                </a:cubicBezTo>
                <a:cubicBezTo>
                  <a:pt x="481378" y="155829"/>
                  <a:pt x="474552" y="158401"/>
                  <a:pt x="464820" y="159972"/>
                </a:cubicBezTo>
                <a:lnTo>
                  <a:pt x="464820" y="237696"/>
                </a:lnTo>
                <a:cubicBezTo>
                  <a:pt x="464789" y="244919"/>
                  <a:pt x="464662" y="252190"/>
                  <a:pt x="464439" y="259508"/>
                </a:cubicBezTo>
                <a:cubicBezTo>
                  <a:pt x="464217" y="266827"/>
                  <a:pt x="464090" y="274288"/>
                  <a:pt x="464058" y="281892"/>
                </a:cubicBezTo>
                <a:lnTo>
                  <a:pt x="563880" y="281892"/>
                </a:lnTo>
                <a:lnTo>
                  <a:pt x="620268" y="227028"/>
                </a:lnTo>
                <a:lnTo>
                  <a:pt x="712470" y="307038"/>
                </a:lnTo>
                <a:cubicBezTo>
                  <a:pt x="709851" y="310483"/>
                  <a:pt x="705946" y="313499"/>
                  <a:pt x="700754" y="316087"/>
                </a:cubicBezTo>
                <a:cubicBezTo>
                  <a:pt x="695563" y="318675"/>
                  <a:pt x="688801" y="320738"/>
                  <a:pt x="680466" y="322278"/>
                </a:cubicBezTo>
                <a:cubicBezTo>
                  <a:pt x="677818" y="398408"/>
                  <a:pt x="674055" y="460355"/>
                  <a:pt x="669177" y="508122"/>
                </a:cubicBezTo>
                <a:cubicBezTo>
                  <a:pt x="664300" y="555888"/>
                  <a:pt x="657432" y="592943"/>
                  <a:pt x="648575" y="619289"/>
                </a:cubicBezTo>
                <a:cubicBezTo>
                  <a:pt x="639718" y="645634"/>
                  <a:pt x="627996" y="664741"/>
                  <a:pt x="613410" y="676608"/>
                </a:cubicBezTo>
                <a:cubicBezTo>
                  <a:pt x="599599" y="688006"/>
                  <a:pt x="583788" y="696452"/>
                  <a:pt x="565976" y="701945"/>
                </a:cubicBezTo>
                <a:cubicBezTo>
                  <a:pt x="548164" y="707437"/>
                  <a:pt x="526638" y="710168"/>
                  <a:pt x="501396" y="710136"/>
                </a:cubicBezTo>
                <a:cubicBezTo>
                  <a:pt x="501507" y="693340"/>
                  <a:pt x="500523" y="678735"/>
                  <a:pt x="498443" y="666321"/>
                </a:cubicBezTo>
                <a:cubicBezTo>
                  <a:pt x="496364" y="653907"/>
                  <a:pt x="492522" y="643874"/>
                  <a:pt x="486918" y="636222"/>
                </a:cubicBezTo>
                <a:cubicBezTo>
                  <a:pt x="480124" y="628221"/>
                  <a:pt x="471043" y="621173"/>
                  <a:pt x="459677" y="615077"/>
                </a:cubicBezTo>
                <a:cubicBezTo>
                  <a:pt x="448310" y="608981"/>
                  <a:pt x="434277" y="603837"/>
                  <a:pt x="417576" y="599646"/>
                </a:cubicBezTo>
                <a:lnTo>
                  <a:pt x="417576" y="591264"/>
                </a:lnTo>
                <a:cubicBezTo>
                  <a:pt x="432975" y="592455"/>
                  <a:pt x="449612" y="593502"/>
                  <a:pt x="467487" y="594407"/>
                </a:cubicBezTo>
                <a:cubicBezTo>
                  <a:pt x="485363" y="595312"/>
                  <a:pt x="498952" y="595789"/>
                  <a:pt x="508254" y="595836"/>
                </a:cubicBezTo>
                <a:cubicBezTo>
                  <a:pt x="513890" y="595852"/>
                  <a:pt x="518621" y="595249"/>
                  <a:pt x="522447" y="594026"/>
                </a:cubicBezTo>
                <a:cubicBezTo>
                  <a:pt x="526272" y="592804"/>
                  <a:pt x="529670" y="590867"/>
                  <a:pt x="532638" y="588216"/>
                </a:cubicBezTo>
                <a:cubicBezTo>
                  <a:pt x="543544" y="579342"/>
                  <a:pt x="552022" y="551561"/>
                  <a:pt x="558070" y="504872"/>
                </a:cubicBezTo>
                <a:cubicBezTo>
                  <a:pt x="564118" y="458184"/>
                  <a:pt x="568595" y="390969"/>
                  <a:pt x="571500" y="303228"/>
                </a:cubicBezTo>
                <a:lnTo>
                  <a:pt x="462534" y="303228"/>
                </a:lnTo>
                <a:cubicBezTo>
                  <a:pt x="459985" y="359033"/>
                  <a:pt x="449166" y="414047"/>
                  <a:pt x="430079" y="468272"/>
                </a:cubicBezTo>
                <a:cubicBezTo>
                  <a:pt x="410991" y="522496"/>
                  <a:pt x="377595" y="571810"/>
                  <a:pt x="329890" y="616213"/>
                </a:cubicBezTo>
                <a:cubicBezTo>
                  <a:pt x="282185" y="660616"/>
                  <a:pt x="214132" y="695987"/>
                  <a:pt x="125730" y="722328"/>
                </a:cubicBezTo>
                <a:lnTo>
                  <a:pt x="121158" y="716232"/>
                </a:lnTo>
                <a:cubicBezTo>
                  <a:pt x="182612" y="679793"/>
                  <a:pt x="229376" y="638964"/>
                  <a:pt x="261451" y="593748"/>
                </a:cubicBezTo>
                <a:cubicBezTo>
                  <a:pt x="293525" y="548531"/>
                  <a:pt x="315567" y="501155"/>
                  <a:pt x="327576" y="451621"/>
                </a:cubicBezTo>
                <a:cubicBezTo>
                  <a:pt x="339584" y="402086"/>
                  <a:pt x="346216" y="352622"/>
                  <a:pt x="347472" y="303228"/>
                </a:cubicBezTo>
                <a:lnTo>
                  <a:pt x="219456" y="303228"/>
                </a:lnTo>
                <a:lnTo>
                  <a:pt x="212598" y="281892"/>
                </a:lnTo>
                <a:lnTo>
                  <a:pt x="347472" y="281892"/>
                </a:lnTo>
                <a:cubicBezTo>
                  <a:pt x="348107" y="266525"/>
                  <a:pt x="348361" y="251539"/>
                  <a:pt x="348234" y="236934"/>
                </a:cubicBezTo>
                <a:close/>
                <a:moveTo>
                  <a:pt x="2497836" y="114633"/>
                </a:moveTo>
                <a:lnTo>
                  <a:pt x="2509266" y="116933"/>
                </a:lnTo>
                <a:cubicBezTo>
                  <a:pt x="2503428" y="141775"/>
                  <a:pt x="2496959" y="170020"/>
                  <a:pt x="2489859" y="201668"/>
                </a:cubicBezTo>
                <a:cubicBezTo>
                  <a:pt x="2482759" y="233316"/>
                  <a:pt x="2475766" y="265027"/>
                  <a:pt x="2468880" y="296801"/>
                </a:cubicBezTo>
                <a:cubicBezTo>
                  <a:pt x="2461994" y="328574"/>
                  <a:pt x="2455954" y="357072"/>
                  <a:pt x="2450759" y="382292"/>
                </a:cubicBezTo>
                <a:cubicBezTo>
                  <a:pt x="2445564" y="407512"/>
                  <a:pt x="2441952" y="426116"/>
                  <a:pt x="2439924" y="438102"/>
                </a:cubicBezTo>
                <a:cubicBezTo>
                  <a:pt x="2437194" y="452040"/>
                  <a:pt x="2435034" y="465693"/>
                  <a:pt x="2433447" y="479060"/>
                </a:cubicBezTo>
                <a:cubicBezTo>
                  <a:pt x="2431860" y="492426"/>
                  <a:pt x="2431224" y="504174"/>
                  <a:pt x="2431542" y="514302"/>
                </a:cubicBezTo>
                <a:cubicBezTo>
                  <a:pt x="2432488" y="528865"/>
                  <a:pt x="2435846" y="542412"/>
                  <a:pt x="2441617" y="554942"/>
                </a:cubicBezTo>
                <a:cubicBezTo>
                  <a:pt x="2447389" y="567473"/>
                  <a:pt x="2452948" y="581528"/>
                  <a:pt x="2458297" y="597106"/>
                </a:cubicBezTo>
                <a:cubicBezTo>
                  <a:pt x="2463645" y="612685"/>
                  <a:pt x="2466157" y="632328"/>
                  <a:pt x="2465832" y="656034"/>
                </a:cubicBezTo>
                <a:cubicBezTo>
                  <a:pt x="2464752" y="676561"/>
                  <a:pt x="2457768" y="693039"/>
                  <a:pt x="2444877" y="705469"/>
                </a:cubicBezTo>
                <a:cubicBezTo>
                  <a:pt x="2431986" y="717899"/>
                  <a:pt x="2415096" y="724281"/>
                  <a:pt x="2394204" y="724614"/>
                </a:cubicBezTo>
                <a:cubicBezTo>
                  <a:pt x="2384346" y="724884"/>
                  <a:pt x="2374916" y="722058"/>
                  <a:pt x="2365915" y="716137"/>
                </a:cubicBezTo>
                <a:cubicBezTo>
                  <a:pt x="2356914" y="710216"/>
                  <a:pt x="2350342" y="699579"/>
                  <a:pt x="2346198" y="684228"/>
                </a:cubicBezTo>
                <a:cubicBezTo>
                  <a:pt x="2351508" y="657149"/>
                  <a:pt x="2354773" y="631382"/>
                  <a:pt x="2355991" y="606927"/>
                </a:cubicBezTo>
                <a:cubicBezTo>
                  <a:pt x="2357209" y="582473"/>
                  <a:pt x="2356522" y="561786"/>
                  <a:pt x="2353931" y="544867"/>
                </a:cubicBezTo>
                <a:cubicBezTo>
                  <a:pt x="2351339" y="527948"/>
                  <a:pt x="2346984" y="517251"/>
                  <a:pt x="2340864" y="512778"/>
                </a:cubicBezTo>
                <a:cubicBezTo>
                  <a:pt x="2335546" y="509000"/>
                  <a:pt x="2329609" y="506079"/>
                  <a:pt x="2323052" y="504015"/>
                </a:cubicBezTo>
                <a:cubicBezTo>
                  <a:pt x="2316496" y="501951"/>
                  <a:pt x="2309225" y="500554"/>
                  <a:pt x="2301240" y="499824"/>
                </a:cubicBezTo>
                <a:lnTo>
                  <a:pt x="2301240" y="486108"/>
                </a:lnTo>
                <a:lnTo>
                  <a:pt x="2334768" y="486108"/>
                </a:lnTo>
                <a:cubicBezTo>
                  <a:pt x="2340245" y="486442"/>
                  <a:pt x="2344531" y="485775"/>
                  <a:pt x="2347627" y="484108"/>
                </a:cubicBezTo>
                <a:cubicBezTo>
                  <a:pt x="2350722" y="482441"/>
                  <a:pt x="2354056" y="477774"/>
                  <a:pt x="2357628" y="470106"/>
                </a:cubicBezTo>
                <a:cubicBezTo>
                  <a:pt x="2361073" y="463602"/>
                  <a:pt x="2364660" y="456179"/>
                  <a:pt x="2368391" y="447836"/>
                </a:cubicBezTo>
                <a:cubicBezTo>
                  <a:pt x="2372122" y="439492"/>
                  <a:pt x="2378186" y="424675"/>
                  <a:pt x="2386584" y="403384"/>
                </a:cubicBezTo>
                <a:cubicBezTo>
                  <a:pt x="2394982" y="382092"/>
                  <a:pt x="2407904" y="348773"/>
                  <a:pt x="2425351" y="303425"/>
                </a:cubicBezTo>
                <a:cubicBezTo>
                  <a:pt x="2442798" y="258077"/>
                  <a:pt x="2466959" y="195146"/>
                  <a:pt x="2497836" y="114633"/>
                </a:cubicBezTo>
                <a:close/>
                <a:moveTo>
                  <a:pt x="2120646" y="10620"/>
                </a:moveTo>
                <a:lnTo>
                  <a:pt x="2250186" y="22812"/>
                </a:lnTo>
                <a:cubicBezTo>
                  <a:pt x="2249662" y="28178"/>
                  <a:pt x="2247472" y="32686"/>
                  <a:pt x="2243614" y="36338"/>
                </a:cubicBezTo>
                <a:cubicBezTo>
                  <a:pt x="2239756" y="39989"/>
                  <a:pt x="2232803" y="42592"/>
                  <a:pt x="2222754" y="44148"/>
                </a:cubicBezTo>
                <a:lnTo>
                  <a:pt x="2222754" y="688800"/>
                </a:lnTo>
                <a:cubicBezTo>
                  <a:pt x="2221706" y="694928"/>
                  <a:pt x="2212753" y="702103"/>
                  <a:pt x="2195894" y="710327"/>
                </a:cubicBezTo>
                <a:cubicBezTo>
                  <a:pt x="2179034" y="718550"/>
                  <a:pt x="2160556" y="723058"/>
                  <a:pt x="2140458" y="723852"/>
                </a:cubicBezTo>
                <a:lnTo>
                  <a:pt x="2120646" y="723852"/>
                </a:lnTo>
                <a:lnTo>
                  <a:pt x="2120646" y="530304"/>
                </a:lnTo>
                <a:cubicBezTo>
                  <a:pt x="2109867" y="541353"/>
                  <a:pt x="2097326" y="546687"/>
                  <a:pt x="2083022" y="546306"/>
                </a:cubicBezTo>
                <a:cubicBezTo>
                  <a:pt x="2068719" y="545925"/>
                  <a:pt x="2055606" y="537543"/>
                  <a:pt x="2043684" y="521160"/>
                </a:cubicBezTo>
                <a:cubicBezTo>
                  <a:pt x="2043494" y="503872"/>
                  <a:pt x="2041970" y="483775"/>
                  <a:pt x="2039112" y="460867"/>
                </a:cubicBezTo>
                <a:cubicBezTo>
                  <a:pt x="2036255" y="437959"/>
                  <a:pt x="2030921" y="415385"/>
                  <a:pt x="2023110" y="393144"/>
                </a:cubicBezTo>
                <a:lnTo>
                  <a:pt x="2023110" y="669750"/>
                </a:lnTo>
                <a:cubicBezTo>
                  <a:pt x="2022142" y="675418"/>
                  <a:pt x="2013982" y="681990"/>
                  <a:pt x="1998631" y="689467"/>
                </a:cubicBezTo>
                <a:cubicBezTo>
                  <a:pt x="1983280" y="696944"/>
                  <a:pt x="1966548" y="701040"/>
                  <a:pt x="1948434" y="701754"/>
                </a:cubicBezTo>
                <a:lnTo>
                  <a:pt x="1930146" y="701754"/>
                </a:lnTo>
                <a:lnTo>
                  <a:pt x="1930146" y="505920"/>
                </a:lnTo>
                <a:cubicBezTo>
                  <a:pt x="1911811" y="529145"/>
                  <a:pt x="1891522" y="550894"/>
                  <a:pt x="1869281" y="571166"/>
                </a:cubicBezTo>
                <a:cubicBezTo>
                  <a:pt x="1847041" y="591439"/>
                  <a:pt x="1823133" y="610330"/>
                  <a:pt x="1797558" y="627840"/>
                </a:cubicBezTo>
                <a:lnTo>
                  <a:pt x="1789176" y="619458"/>
                </a:lnTo>
                <a:cubicBezTo>
                  <a:pt x="1818847" y="581247"/>
                  <a:pt x="1843707" y="537273"/>
                  <a:pt x="1863757" y="487537"/>
                </a:cubicBezTo>
                <a:cubicBezTo>
                  <a:pt x="1883807" y="437801"/>
                  <a:pt x="1899333" y="387540"/>
                  <a:pt x="1910334" y="336756"/>
                </a:cubicBezTo>
                <a:lnTo>
                  <a:pt x="1844040" y="336756"/>
                </a:lnTo>
                <a:cubicBezTo>
                  <a:pt x="1844421" y="413607"/>
                  <a:pt x="1833753" y="485648"/>
                  <a:pt x="1812036" y="552878"/>
                </a:cubicBezTo>
                <a:cubicBezTo>
                  <a:pt x="1790319" y="620109"/>
                  <a:pt x="1750695" y="676338"/>
                  <a:pt x="1693164" y="721566"/>
                </a:cubicBezTo>
                <a:lnTo>
                  <a:pt x="1686306" y="716232"/>
                </a:lnTo>
                <a:cubicBezTo>
                  <a:pt x="1710420" y="662114"/>
                  <a:pt x="1726391" y="602710"/>
                  <a:pt x="1734217" y="538019"/>
                </a:cubicBezTo>
                <a:cubicBezTo>
                  <a:pt x="1742043" y="473329"/>
                  <a:pt x="1745631" y="405733"/>
                  <a:pt x="1744980" y="335232"/>
                </a:cubicBezTo>
                <a:lnTo>
                  <a:pt x="1744980" y="11763"/>
                </a:lnTo>
                <a:lnTo>
                  <a:pt x="1871472" y="23961"/>
                </a:lnTo>
                <a:cubicBezTo>
                  <a:pt x="1870901" y="29407"/>
                  <a:pt x="1868615" y="33982"/>
                  <a:pt x="1864614" y="37688"/>
                </a:cubicBezTo>
                <a:cubicBezTo>
                  <a:pt x="1860614" y="41394"/>
                  <a:pt x="1853756" y="44036"/>
                  <a:pt x="1844040" y="45615"/>
                </a:cubicBezTo>
                <a:lnTo>
                  <a:pt x="1844040" y="111204"/>
                </a:lnTo>
                <a:lnTo>
                  <a:pt x="1845564" y="110442"/>
                </a:lnTo>
                <a:cubicBezTo>
                  <a:pt x="1867948" y="122364"/>
                  <a:pt x="1886046" y="134906"/>
                  <a:pt x="1899857" y="148066"/>
                </a:cubicBezTo>
                <a:cubicBezTo>
                  <a:pt x="1913668" y="161226"/>
                  <a:pt x="1923764" y="174339"/>
                  <a:pt x="1930146" y="187404"/>
                </a:cubicBezTo>
                <a:lnTo>
                  <a:pt x="1930146" y="17859"/>
                </a:lnTo>
                <a:lnTo>
                  <a:pt x="2048256" y="29374"/>
                </a:lnTo>
                <a:cubicBezTo>
                  <a:pt x="2047685" y="34466"/>
                  <a:pt x="2045589" y="38784"/>
                  <a:pt x="2041970" y="42328"/>
                </a:cubicBezTo>
                <a:cubicBezTo>
                  <a:pt x="2038350" y="45873"/>
                  <a:pt x="2032064" y="48258"/>
                  <a:pt x="2023110" y="49482"/>
                </a:cubicBezTo>
                <a:lnTo>
                  <a:pt x="2023110" y="255222"/>
                </a:lnTo>
                <a:cubicBezTo>
                  <a:pt x="2028539" y="233791"/>
                  <a:pt x="2034064" y="209597"/>
                  <a:pt x="2039684" y="182642"/>
                </a:cubicBezTo>
                <a:cubicBezTo>
                  <a:pt x="2045303" y="155686"/>
                  <a:pt x="2050447" y="128825"/>
                  <a:pt x="2055114" y="102060"/>
                </a:cubicBezTo>
                <a:lnTo>
                  <a:pt x="2120646" y="122634"/>
                </a:lnTo>
                <a:close/>
                <a:moveTo>
                  <a:pt x="2337054" y="7953"/>
                </a:moveTo>
                <a:cubicBezTo>
                  <a:pt x="2393368" y="13552"/>
                  <a:pt x="2432139" y="25715"/>
                  <a:pt x="2453366" y="44443"/>
                </a:cubicBezTo>
                <a:cubicBezTo>
                  <a:pt x="2474593" y="63171"/>
                  <a:pt x="2483288" y="82305"/>
                  <a:pt x="2479453" y="101846"/>
                </a:cubicBezTo>
                <a:cubicBezTo>
                  <a:pt x="2475617" y="121387"/>
                  <a:pt x="2464262" y="135176"/>
                  <a:pt x="2445389" y="143212"/>
                </a:cubicBezTo>
                <a:cubicBezTo>
                  <a:pt x="2426516" y="151249"/>
                  <a:pt x="2405136" y="147375"/>
                  <a:pt x="2381250" y="131590"/>
                </a:cubicBezTo>
                <a:cubicBezTo>
                  <a:pt x="2377805" y="109463"/>
                  <a:pt x="2371360" y="87944"/>
                  <a:pt x="2361914" y="67032"/>
                </a:cubicBezTo>
                <a:cubicBezTo>
                  <a:pt x="2352468" y="46121"/>
                  <a:pt x="2342404" y="27698"/>
                  <a:pt x="2331720" y="11763"/>
                </a:cubicBezTo>
                <a:close/>
                <a:moveTo>
                  <a:pt x="1071372" y="6810"/>
                </a:moveTo>
                <a:lnTo>
                  <a:pt x="1211580" y="19764"/>
                </a:lnTo>
                <a:cubicBezTo>
                  <a:pt x="1211009" y="25162"/>
                  <a:pt x="1208723" y="29797"/>
                  <a:pt x="1204722" y="33671"/>
                </a:cubicBezTo>
                <a:cubicBezTo>
                  <a:pt x="1200722" y="37544"/>
                  <a:pt x="1193864" y="40275"/>
                  <a:pt x="1184148" y="41862"/>
                </a:cubicBezTo>
                <a:lnTo>
                  <a:pt x="1184148" y="147780"/>
                </a:lnTo>
                <a:lnTo>
                  <a:pt x="1295400" y="147780"/>
                </a:lnTo>
                <a:lnTo>
                  <a:pt x="1344930" y="93678"/>
                </a:lnTo>
                <a:lnTo>
                  <a:pt x="1445514" y="170640"/>
                </a:lnTo>
                <a:cubicBezTo>
                  <a:pt x="1442911" y="173783"/>
                  <a:pt x="1439164" y="176831"/>
                  <a:pt x="1434275" y="179784"/>
                </a:cubicBezTo>
                <a:cubicBezTo>
                  <a:pt x="1429385" y="182737"/>
                  <a:pt x="1422972" y="185023"/>
                  <a:pt x="1415034" y="186642"/>
                </a:cubicBezTo>
                <a:lnTo>
                  <a:pt x="1415034" y="397716"/>
                </a:lnTo>
                <a:cubicBezTo>
                  <a:pt x="1414366" y="400233"/>
                  <a:pt x="1409098" y="403751"/>
                  <a:pt x="1399230" y="408271"/>
                </a:cubicBezTo>
                <a:cubicBezTo>
                  <a:pt x="1389361" y="412792"/>
                  <a:pt x="1377376" y="416931"/>
                  <a:pt x="1363275" y="420689"/>
                </a:cubicBezTo>
                <a:cubicBezTo>
                  <a:pt x="1349173" y="424447"/>
                  <a:pt x="1335438" y="426442"/>
                  <a:pt x="1322070" y="426672"/>
                </a:cubicBezTo>
                <a:lnTo>
                  <a:pt x="1303020" y="426672"/>
                </a:lnTo>
                <a:lnTo>
                  <a:pt x="1303020" y="364950"/>
                </a:lnTo>
                <a:lnTo>
                  <a:pt x="1183386" y="364950"/>
                </a:lnTo>
                <a:cubicBezTo>
                  <a:pt x="1182338" y="401923"/>
                  <a:pt x="1177195" y="436372"/>
                  <a:pt x="1167956" y="468296"/>
                </a:cubicBezTo>
                <a:cubicBezTo>
                  <a:pt x="1158717" y="500221"/>
                  <a:pt x="1144810" y="529526"/>
                  <a:pt x="1126236" y="556212"/>
                </a:cubicBezTo>
                <a:cubicBezTo>
                  <a:pt x="1178211" y="575262"/>
                  <a:pt x="1235615" y="588407"/>
                  <a:pt x="1298448" y="595646"/>
                </a:cubicBezTo>
                <a:cubicBezTo>
                  <a:pt x="1361281" y="602885"/>
                  <a:pt x="1426306" y="606504"/>
                  <a:pt x="1493520" y="606504"/>
                </a:cubicBezTo>
                <a:lnTo>
                  <a:pt x="1493520" y="616410"/>
                </a:lnTo>
                <a:cubicBezTo>
                  <a:pt x="1469581" y="623792"/>
                  <a:pt x="1450594" y="636651"/>
                  <a:pt x="1436561" y="654986"/>
                </a:cubicBezTo>
                <a:cubicBezTo>
                  <a:pt x="1422527" y="673322"/>
                  <a:pt x="1413066" y="696277"/>
                  <a:pt x="1408176" y="723852"/>
                </a:cubicBezTo>
                <a:cubicBezTo>
                  <a:pt x="1340581" y="715915"/>
                  <a:pt x="1278795" y="703215"/>
                  <a:pt x="1222820" y="685752"/>
                </a:cubicBezTo>
                <a:cubicBezTo>
                  <a:pt x="1166845" y="668290"/>
                  <a:pt x="1117632" y="643398"/>
                  <a:pt x="1075182" y="611076"/>
                </a:cubicBezTo>
                <a:cubicBezTo>
                  <a:pt x="1043067" y="637810"/>
                  <a:pt x="1002332" y="660543"/>
                  <a:pt x="952977" y="679275"/>
                </a:cubicBezTo>
                <a:cubicBezTo>
                  <a:pt x="903621" y="698008"/>
                  <a:pt x="844026" y="712359"/>
                  <a:pt x="774192" y="722328"/>
                </a:cubicBezTo>
                <a:lnTo>
                  <a:pt x="771906" y="714708"/>
                </a:lnTo>
                <a:cubicBezTo>
                  <a:pt x="832215" y="694547"/>
                  <a:pt x="882285" y="671242"/>
                  <a:pt x="922116" y="644795"/>
                </a:cubicBezTo>
                <a:cubicBezTo>
                  <a:pt x="961946" y="618347"/>
                  <a:pt x="993156" y="588565"/>
                  <a:pt x="1015746" y="555450"/>
                </a:cubicBezTo>
                <a:cubicBezTo>
                  <a:pt x="1000459" y="536845"/>
                  <a:pt x="986457" y="516334"/>
                  <a:pt x="973741" y="493919"/>
                </a:cubicBezTo>
                <a:cubicBezTo>
                  <a:pt x="961025" y="471503"/>
                  <a:pt x="949881" y="446802"/>
                  <a:pt x="940308" y="419814"/>
                </a:cubicBezTo>
                <a:lnTo>
                  <a:pt x="948690" y="413718"/>
                </a:lnTo>
                <a:cubicBezTo>
                  <a:pt x="959787" y="433895"/>
                  <a:pt x="973027" y="452215"/>
                  <a:pt x="988409" y="468677"/>
                </a:cubicBezTo>
                <a:cubicBezTo>
                  <a:pt x="1003792" y="485140"/>
                  <a:pt x="1021033" y="499840"/>
                  <a:pt x="1040130" y="512778"/>
                </a:cubicBezTo>
                <a:cubicBezTo>
                  <a:pt x="1050005" y="490712"/>
                  <a:pt x="1057497" y="467407"/>
                  <a:pt x="1062609" y="442865"/>
                </a:cubicBezTo>
                <a:cubicBezTo>
                  <a:pt x="1067721" y="418322"/>
                  <a:pt x="1070642" y="392350"/>
                  <a:pt x="1071372" y="364950"/>
                </a:cubicBezTo>
                <a:lnTo>
                  <a:pt x="956310" y="364950"/>
                </a:lnTo>
                <a:lnTo>
                  <a:pt x="956310" y="394668"/>
                </a:lnTo>
                <a:cubicBezTo>
                  <a:pt x="955183" y="400764"/>
                  <a:pt x="945055" y="407813"/>
                  <a:pt x="925926" y="415814"/>
                </a:cubicBezTo>
                <a:cubicBezTo>
                  <a:pt x="906796" y="423815"/>
                  <a:pt x="885428" y="428196"/>
                  <a:pt x="861822" y="428958"/>
                </a:cubicBezTo>
                <a:lnTo>
                  <a:pt x="845820" y="428958"/>
                </a:lnTo>
                <a:lnTo>
                  <a:pt x="845820" y="103584"/>
                </a:lnTo>
                <a:lnTo>
                  <a:pt x="963168" y="147780"/>
                </a:lnTo>
                <a:lnTo>
                  <a:pt x="1071372" y="147780"/>
                </a:lnTo>
                <a:close/>
                <a:moveTo>
                  <a:pt x="1556766" y="6048"/>
                </a:moveTo>
                <a:cubicBezTo>
                  <a:pt x="1611779" y="14250"/>
                  <a:pt x="1649820" y="28184"/>
                  <a:pt x="1670888" y="47851"/>
                </a:cubicBezTo>
                <a:cubicBezTo>
                  <a:pt x="1691956" y="67518"/>
                  <a:pt x="1700874" y="87144"/>
                  <a:pt x="1697641" y="106727"/>
                </a:cubicBezTo>
                <a:cubicBezTo>
                  <a:pt x="1694408" y="126311"/>
                  <a:pt x="1683848" y="140079"/>
                  <a:pt x="1665959" y="148030"/>
                </a:cubicBezTo>
                <a:cubicBezTo>
                  <a:pt x="1648069" y="155982"/>
                  <a:pt x="1627674" y="152342"/>
                  <a:pt x="1604772" y="137112"/>
                </a:cubicBezTo>
                <a:cubicBezTo>
                  <a:pt x="1600899" y="114236"/>
                  <a:pt x="1593787" y="91598"/>
                  <a:pt x="1583436" y="69199"/>
                </a:cubicBezTo>
                <a:cubicBezTo>
                  <a:pt x="1573086" y="46799"/>
                  <a:pt x="1562164" y="27019"/>
                  <a:pt x="1550670" y="9858"/>
                </a:cubicBezTo>
                <a:close/>
                <a:moveTo>
                  <a:pt x="630936" y="4524"/>
                </a:moveTo>
                <a:cubicBezTo>
                  <a:pt x="631482" y="4924"/>
                  <a:pt x="637333" y="9543"/>
                  <a:pt x="648490" y="18381"/>
                </a:cubicBezTo>
                <a:cubicBezTo>
                  <a:pt x="659648" y="27219"/>
                  <a:pt x="672837" y="37878"/>
                  <a:pt x="688058" y="50357"/>
                </a:cubicBezTo>
                <a:cubicBezTo>
                  <a:pt x="703279" y="62836"/>
                  <a:pt x="717259" y="74736"/>
                  <a:pt x="729996" y="86058"/>
                </a:cubicBezTo>
                <a:cubicBezTo>
                  <a:pt x="728774" y="90233"/>
                  <a:pt x="726266" y="93313"/>
                  <a:pt x="722471" y="95297"/>
                </a:cubicBezTo>
                <a:cubicBezTo>
                  <a:pt x="718677" y="97282"/>
                  <a:pt x="714074" y="98266"/>
                  <a:pt x="708660" y="98250"/>
                </a:cubicBezTo>
                <a:lnTo>
                  <a:pt x="197358" y="98250"/>
                </a:lnTo>
                <a:lnTo>
                  <a:pt x="197358" y="269700"/>
                </a:lnTo>
                <a:cubicBezTo>
                  <a:pt x="198341" y="317711"/>
                  <a:pt x="195190" y="368925"/>
                  <a:pt x="187904" y="423342"/>
                </a:cubicBezTo>
                <a:cubicBezTo>
                  <a:pt x="180618" y="477759"/>
                  <a:pt x="163299" y="530779"/>
                  <a:pt x="135947" y="582402"/>
                </a:cubicBezTo>
                <a:cubicBezTo>
                  <a:pt x="108595" y="634026"/>
                  <a:pt x="65311" y="679651"/>
                  <a:pt x="6096" y="719280"/>
                </a:cubicBezTo>
                <a:lnTo>
                  <a:pt x="0" y="714708"/>
                </a:lnTo>
                <a:cubicBezTo>
                  <a:pt x="25993" y="670658"/>
                  <a:pt x="45043" y="623630"/>
                  <a:pt x="57150" y="573625"/>
                </a:cubicBezTo>
                <a:cubicBezTo>
                  <a:pt x="69258" y="523620"/>
                  <a:pt x="76962" y="472811"/>
                  <a:pt x="80264" y="421197"/>
                </a:cubicBezTo>
                <a:cubicBezTo>
                  <a:pt x="83566" y="369583"/>
                  <a:pt x="85006" y="319338"/>
                  <a:pt x="84582" y="270462"/>
                </a:cubicBezTo>
                <a:lnTo>
                  <a:pt x="84582" y="24336"/>
                </a:lnTo>
                <a:lnTo>
                  <a:pt x="213360" y="76914"/>
                </a:lnTo>
                <a:lnTo>
                  <a:pt x="575310" y="76914"/>
                </a:lnTo>
                <a:close/>
                <a:moveTo>
                  <a:pt x="2922270" y="0"/>
                </a:moveTo>
                <a:cubicBezTo>
                  <a:pt x="2922787" y="386"/>
                  <a:pt x="2928357" y="4863"/>
                  <a:pt x="2938978" y="13432"/>
                </a:cubicBezTo>
                <a:cubicBezTo>
                  <a:pt x="2949599" y="22001"/>
                  <a:pt x="2962167" y="32346"/>
                  <a:pt x="2976682" y="44466"/>
                </a:cubicBezTo>
                <a:cubicBezTo>
                  <a:pt x="2991198" y="56586"/>
                  <a:pt x="3004557" y="68167"/>
                  <a:pt x="3016758" y="79207"/>
                </a:cubicBezTo>
                <a:cubicBezTo>
                  <a:pt x="3015869" y="83363"/>
                  <a:pt x="3013456" y="86429"/>
                  <a:pt x="3009519" y="88405"/>
                </a:cubicBezTo>
                <a:cubicBezTo>
                  <a:pt x="3005582" y="90380"/>
                  <a:pt x="3000883" y="91360"/>
                  <a:pt x="2995422" y="91344"/>
                </a:cubicBezTo>
                <a:lnTo>
                  <a:pt x="2799588" y="91344"/>
                </a:lnTo>
                <a:lnTo>
                  <a:pt x="2880360" y="108887"/>
                </a:lnTo>
                <a:cubicBezTo>
                  <a:pt x="2878836" y="114259"/>
                  <a:pt x="2875598" y="118581"/>
                  <a:pt x="2870644" y="121855"/>
                </a:cubicBezTo>
                <a:cubicBezTo>
                  <a:pt x="2865692" y="125128"/>
                  <a:pt x="2859024" y="127162"/>
                  <a:pt x="2850642" y="127957"/>
                </a:cubicBezTo>
                <a:cubicBezTo>
                  <a:pt x="2839879" y="138715"/>
                  <a:pt x="2828449" y="149044"/>
                  <a:pt x="2816352" y="158944"/>
                </a:cubicBezTo>
                <a:cubicBezTo>
                  <a:pt x="2804255" y="168844"/>
                  <a:pt x="2792063" y="177838"/>
                  <a:pt x="2779776" y="185927"/>
                </a:cubicBezTo>
                <a:lnTo>
                  <a:pt x="2869692" y="185927"/>
                </a:lnTo>
                <a:lnTo>
                  <a:pt x="2912364" y="140161"/>
                </a:lnTo>
                <a:lnTo>
                  <a:pt x="3000756" y="206410"/>
                </a:lnTo>
                <a:cubicBezTo>
                  <a:pt x="2998819" y="209124"/>
                  <a:pt x="2995644" y="211696"/>
                  <a:pt x="2991231" y="214125"/>
                </a:cubicBezTo>
                <a:cubicBezTo>
                  <a:pt x="2986818" y="216555"/>
                  <a:pt x="2981357" y="218556"/>
                  <a:pt x="2974848" y="220128"/>
                </a:cubicBezTo>
                <a:lnTo>
                  <a:pt x="2974848" y="428911"/>
                </a:lnTo>
                <a:cubicBezTo>
                  <a:pt x="2974194" y="430872"/>
                  <a:pt x="2969406" y="433638"/>
                  <a:pt x="2960483" y="437208"/>
                </a:cubicBezTo>
                <a:cubicBezTo>
                  <a:pt x="2951560" y="440778"/>
                  <a:pt x="2940902" y="444052"/>
                  <a:pt x="2928507" y="447029"/>
                </a:cubicBezTo>
                <a:cubicBezTo>
                  <a:pt x="2916113" y="450007"/>
                  <a:pt x="2904382" y="451587"/>
                  <a:pt x="2893314" y="451771"/>
                </a:cubicBezTo>
                <a:lnTo>
                  <a:pt x="2876550" y="451771"/>
                </a:lnTo>
                <a:lnTo>
                  <a:pt x="2876550" y="424339"/>
                </a:lnTo>
                <a:lnTo>
                  <a:pt x="2862072" y="424339"/>
                </a:lnTo>
                <a:lnTo>
                  <a:pt x="2862072" y="599689"/>
                </a:lnTo>
                <a:cubicBezTo>
                  <a:pt x="2862524" y="622397"/>
                  <a:pt x="2859927" y="642602"/>
                  <a:pt x="2854283" y="660303"/>
                </a:cubicBezTo>
                <a:cubicBezTo>
                  <a:pt x="2848638" y="678004"/>
                  <a:pt x="2837237" y="692409"/>
                  <a:pt x="2820077" y="703516"/>
                </a:cubicBezTo>
                <a:cubicBezTo>
                  <a:pt x="2802918" y="714623"/>
                  <a:pt x="2777292" y="721640"/>
                  <a:pt x="2743200" y="724567"/>
                </a:cubicBezTo>
                <a:cubicBezTo>
                  <a:pt x="2742898" y="707422"/>
                  <a:pt x="2741787" y="692563"/>
                  <a:pt x="2739866" y="679990"/>
                </a:cubicBezTo>
                <a:cubicBezTo>
                  <a:pt x="2737945" y="667417"/>
                  <a:pt x="2734738" y="657129"/>
                  <a:pt x="2730246" y="649129"/>
                </a:cubicBezTo>
                <a:cubicBezTo>
                  <a:pt x="2726356" y="641493"/>
                  <a:pt x="2720229" y="634857"/>
                  <a:pt x="2711863" y="629221"/>
                </a:cubicBezTo>
                <a:cubicBezTo>
                  <a:pt x="2703496" y="623586"/>
                  <a:pt x="2691082" y="619045"/>
                  <a:pt x="2674620" y="615600"/>
                </a:cubicBezTo>
                <a:lnTo>
                  <a:pt x="2674620" y="606550"/>
                </a:lnTo>
                <a:cubicBezTo>
                  <a:pt x="2675269" y="606588"/>
                  <a:pt x="2680575" y="606851"/>
                  <a:pt x="2690538" y="607341"/>
                </a:cubicBezTo>
                <a:cubicBezTo>
                  <a:pt x="2700500" y="607830"/>
                  <a:pt x="2711224" y="608320"/>
                  <a:pt x="2722711" y="608809"/>
                </a:cubicBezTo>
                <a:cubicBezTo>
                  <a:pt x="2734197" y="609299"/>
                  <a:pt x="2742551" y="609562"/>
                  <a:pt x="2747772" y="609600"/>
                </a:cubicBezTo>
                <a:cubicBezTo>
                  <a:pt x="2752646" y="609568"/>
                  <a:pt x="2756043" y="608488"/>
                  <a:pt x="2757964" y="606360"/>
                </a:cubicBezTo>
                <a:cubicBezTo>
                  <a:pt x="2759885" y="604231"/>
                  <a:pt x="2760806" y="601245"/>
                  <a:pt x="2760726" y="597401"/>
                </a:cubicBezTo>
                <a:lnTo>
                  <a:pt x="2760726" y="424339"/>
                </a:lnTo>
                <a:lnTo>
                  <a:pt x="2740152" y="424339"/>
                </a:lnTo>
                <a:lnTo>
                  <a:pt x="2740152" y="431197"/>
                </a:lnTo>
                <a:cubicBezTo>
                  <a:pt x="2739279" y="436102"/>
                  <a:pt x="2730738" y="442103"/>
                  <a:pt x="2714530" y="449199"/>
                </a:cubicBezTo>
                <a:cubicBezTo>
                  <a:pt x="2698322" y="456295"/>
                  <a:pt x="2679684" y="460200"/>
                  <a:pt x="2658618" y="460915"/>
                </a:cubicBezTo>
                <a:lnTo>
                  <a:pt x="2644902" y="460915"/>
                </a:lnTo>
                <a:lnTo>
                  <a:pt x="2644902" y="147026"/>
                </a:lnTo>
                <a:lnTo>
                  <a:pt x="2743962" y="185927"/>
                </a:lnTo>
                <a:lnTo>
                  <a:pt x="2747772" y="185927"/>
                </a:lnTo>
                <a:cubicBezTo>
                  <a:pt x="2748566" y="173071"/>
                  <a:pt x="2749264" y="158356"/>
                  <a:pt x="2749868" y="141782"/>
                </a:cubicBezTo>
                <a:cubicBezTo>
                  <a:pt x="2750471" y="125208"/>
                  <a:pt x="2750788" y="108395"/>
                  <a:pt x="2750820" y="91344"/>
                </a:cubicBezTo>
                <a:lnTo>
                  <a:pt x="2614422" y="91344"/>
                </a:lnTo>
                <a:lnTo>
                  <a:pt x="2614422" y="255988"/>
                </a:lnTo>
                <a:cubicBezTo>
                  <a:pt x="2615274" y="303539"/>
                  <a:pt x="2612894" y="355186"/>
                  <a:pt x="2607282" y="410931"/>
                </a:cubicBezTo>
                <a:cubicBezTo>
                  <a:pt x="2601670" y="466675"/>
                  <a:pt x="2587719" y="521697"/>
                  <a:pt x="2565428" y="575998"/>
                </a:cubicBezTo>
                <a:cubicBezTo>
                  <a:pt x="2543138" y="630299"/>
                  <a:pt x="2507399" y="679059"/>
                  <a:pt x="2458212" y="722281"/>
                </a:cubicBezTo>
                <a:lnTo>
                  <a:pt x="2450592" y="717709"/>
                </a:lnTo>
                <a:cubicBezTo>
                  <a:pt x="2470066" y="671073"/>
                  <a:pt x="2484205" y="621522"/>
                  <a:pt x="2493010" y="569057"/>
                </a:cubicBezTo>
                <a:cubicBezTo>
                  <a:pt x="2501815" y="516592"/>
                  <a:pt x="2507319" y="463658"/>
                  <a:pt x="2509520" y="410257"/>
                </a:cubicBezTo>
                <a:cubicBezTo>
                  <a:pt x="2511722" y="356855"/>
                  <a:pt x="2512653" y="305432"/>
                  <a:pt x="2512314" y="255988"/>
                </a:cubicBezTo>
                <a:lnTo>
                  <a:pt x="2512314" y="29718"/>
                </a:lnTo>
                <a:lnTo>
                  <a:pt x="2629662" y="70104"/>
                </a:lnTo>
                <a:lnTo>
                  <a:pt x="2869692" y="70104"/>
                </a:lnTo>
                <a:close/>
              </a:path>
            </a:pathLst>
          </a:custGeom>
        </p:spPr>
      </p:pic>
      <p:sp>
        <p:nvSpPr>
          <p:cNvPr id="9" name="矩形 8"/>
          <p:cNvSpPr/>
          <p:nvPr/>
        </p:nvSpPr>
        <p:spPr>
          <a:xfrm>
            <a:off x="1630485" y="1643210"/>
            <a:ext cx="943675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中秋节源自天象崇拜，由上古时代秋夕祭月演变而来。祭月是古代我国一些地方古人对“月神”的一种崇拜活动，中秋节则是由传统的“秋分祭月”而来。祭月作为民间节日重要的祭礼之一，逐渐演化为赏月、颂月等活动。 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8104" y="5191578"/>
            <a:ext cx="958887" cy="510999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402387" y="3724564"/>
            <a:ext cx="11374756" cy="2641924"/>
            <a:chOff x="402387" y="3724564"/>
            <a:chExt cx="11374756" cy="2641924"/>
          </a:xfrm>
        </p:grpSpPr>
        <p:grpSp>
          <p:nvGrpSpPr>
            <p:cNvPr id="26" name="组合 25"/>
            <p:cNvGrpSpPr/>
            <p:nvPr/>
          </p:nvGrpSpPr>
          <p:grpSpPr>
            <a:xfrm>
              <a:off x="9217953" y="3724564"/>
              <a:ext cx="2559190" cy="2250351"/>
              <a:chOff x="9217953" y="3900405"/>
              <a:chExt cx="2559190" cy="2250351"/>
            </a:xfrm>
          </p:grpSpPr>
          <p:sp>
            <p:nvSpPr>
              <p:cNvPr id="22" name="圆角矩形 21"/>
              <p:cNvSpPr/>
              <p:nvPr/>
            </p:nvSpPr>
            <p:spPr>
              <a:xfrm>
                <a:off x="9217953" y="3900405"/>
                <a:ext cx="2559190" cy="2250351"/>
              </a:xfrm>
              <a:prstGeom prst="roundRect">
                <a:avLst>
                  <a:gd name="adj" fmla="val 4118"/>
                </a:avLst>
              </a:prstGeom>
              <a:gradFill>
                <a:gsLst>
                  <a:gs pos="100000">
                    <a:schemeClr val="accent6">
                      <a:lumMod val="20000"/>
                      <a:lumOff val="80000"/>
                      <a:alpha val="0"/>
                    </a:schemeClr>
                  </a:gs>
                  <a:gs pos="0">
                    <a:schemeClr val="accent6">
                      <a:lumMod val="40000"/>
                      <a:lumOff val="60000"/>
                      <a:alpha val="67000"/>
                    </a:schemeClr>
                  </a:gs>
                </a:gsLst>
                <a:lin ang="5400000" scaled="0"/>
              </a:gradFill>
              <a:ln>
                <a:gradFill>
                  <a:gsLst>
                    <a:gs pos="0">
                      <a:schemeClr val="accent6">
                        <a:lumMod val="20000"/>
                        <a:lumOff val="80000"/>
                      </a:schemeClr>
                    </a:gs>
                    <a:gs pos="100000">
                      <a:schemeClr val="accent6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9322139" y="4258434"/>
                <a:ext cx="2448000" cy="12926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13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发展至今，吃月饼已经是我国南北各地过中秋节的必备习俗。民间有赏月、祭月、吃月饼、吃甜薯、提灯笼、舞草龙、树中秋、砌宝塔等一系列的节庆活动。 </a:t>
                </a: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02387" y="3724565"/>
              <a:ext cx="2559190" cy="2097410"/>
              <a:chOff x="402387" y="3900406"/>
              <a:chExt cx="2559190" cy="2097410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402387" y="3900406"/>
                <a:ext cx="2559190" cy="2097410"/>
              </a:xfrm>
              <a:prstGeom prst="roundRect">
                <a:avLst>
                  <a:gd name="adj" fmla="val 4118"/>
                </a:avLst>
              </a:prstGeom>
              <a:gradFill>
                <a:gsLst>
                  <a:gs pos="100000">
                    <a:schemeClr val="accent4">
                      <a:lumMod val="20000"/>
                      <a:lumOff val="80000"/>
                      <a:alpha val="0"/>
                    </a:schemeClr>
                  </a:gs>
                  <a:gs pos="1000">
                    <a:schemeClr val="accent4">
                      <a:lumMod val="20000"/>
                      <a:lumOff val="80000"/>
                      <a:alpha val="67000"/>
                    </a:schemeClr>
                  </a:gs>
                </a:gsLst>
                <a:lin ang="5400000" scaled="0"/>
              </a:gradFill>
              <a:ln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476771" y="4258434"/>
                <a:ext cx="2448000" cy="14060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0000"/>
                  </a:lnSpc>
                </a:pPr>
                <a:r>
                  <a:rPr lang="zh-CN" altLang="en-US" sz="13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中秋节普及于汉代， “中秋”一词现存文字记载最早见于汉代文献，成书于两汉之间的《周礼》。据记载，在汉代时，又在中秋或立秋之日敬老、养老，赐以雄粗饼的活动。</a:t>
                </a: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340909" y="3724565"/>
              <a:ext cx="2559190" cy="2641923"/>
              <a:chOff x="3297190" y="3900406"/>
              <a:chExt cx="2559190" cy="2641923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3297190" y="3900406"/>
                <a:ext cx="2559190" cy="2641923"/>
              </a:xfrm>
              <a:prstGeom prst="roundRect">
                <a:avLst>
                  <a:gd name="adj" fmla="val 4118"/>
                </a:avLst>
              </a:prstGeom>
              <a:gradFill>
                <a:gsLst>
                  <a:gs pos="100000">
                    <a:schemeClr val="accent6">
                      <a:lumMod val="20000"/>
                      <a:lumOff val="80000"/>
                      <a:alpha val="0"/>
                    </a:schemeClr>
                  </a:gs>
                  <a:gs pos="0">
                    <a:schemeClr val="accent6">
                      <a:lumMod val="40000"/>
                      <a:lumOff val="60000"/>
                      <a:alpha val="67000"/>
                    </a:schemeClr>
                  </a:gs>
                </a:gsLst>
                <a:lin ang="5400000" scaled="0"/>
              </a:gradFill>
              <a:ln>
                <a:gradFill>
                  <a:gsLst>
                    <a:gs pos="0">
                      <a:schemeClr val="accent6">
                        <a:lumMod val="20000"/>
                        <a:lumOff val="80000"/>
                      </a:schemeClr>
                    </a:gs>
                    <a:gs pos="85000">
                      <a:schemeClr val="accent6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352785" y="4258434"/>
                <a:ext cx="2448000" cy="22838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0000"/>
                  </a:lnSpc>
                </a:pPr>
                <a:r>
                  <a:rPr lang="zh-CN" altLang="en-US" sz="13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唐代时中秋风俗在我国北方地区已流行，中秋节成为官方认定的全国性节日。《唐书·太宗记》记载有“八月十五中秋节”。唐代是传统节日习俗揉合定型的重要时期，中秋赏月风俗在唐代的长安一带极盛。北宋时期，正式定阴历八月十五为中秋节。</a:t>
                </a:r>
                <a:endParaRPr lang="en-US" altLang="zh-CN" sz="13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  <a:p>
                <a:pPr algn="just">
                  <a:lnSpc>
                    <a:spcPct val="110000"/>
                  </a:lnSpc>
                </a:pPr>
                <a:r>
                  <a:rPr lang="zh-CN" altLang="en-US" sz="13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 </a:t>
                </a: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6279431" y="3724564"/>
              <a:ext cx="2559190" cy="1978013"/>
              <a:chOff x="6117609" y="3900405"/>
              <a:chExt cx="2559190" cy="1978013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6117609" y="3900405"/>
                <a:ext cx="2559190" cy="1978013"/>
              </a:xfrm>
              <a:prstGeom prst="roundRect">
                <a:avLst>
                  <a:gd name="adj" fmla="val 4118"/>
                </a:avLst>
              </a:prstGeom>
              <a:gradFill>
                <a:gsLst>
                  <a:gs pos="92000">
                    <a:schemeClr val="accent4">
                      <a:lumMod val="20000"/>
                      <a:lumOff val="80000"/>
                      <a:alpha val="0"/>
                    </a:schemeClr>
                  </a:gs>
                  <a:gs pos="0">
                    <a:schemeClr val="accent4">
                      <a:lumMod val="20000"/>
                      <a:lumOff val="80000"/>
                      <a:alpha val="67000"/>
                    </a:schemeClr>
                  </a:gs>
                </a:gsLst>
                <a:lin ang="5400000" scaled="0"/>
              </a:gradFill>
              <a:ln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6228799" y="4258434"/>
                <a:ext cx="2448000" cy="9659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3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明清时期，岁时节日中世俗的情趣愈益浓厚，每逢赏月活动，各家都要设“月光位”，在月出方向“向月供而拜”。</a:t>
                </a:r>
                <a:endParaRPr lang="zh-CN" altLang="en-US" sz="13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</p:grpSp>
      <p:sp>
        <p:nvSpPr>
          <p:cNvPr id="17" name="圆角矩形 16"/>
          <p:cNvSpPr/>
          <p:nvPr/>
        </p:nvSpPr>
        <p:spPr>
          <a:xfrm>
            <a:off x="833604" y="3444991"/>
            <a:ext cx="1593762" cy="460225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江西拙楷" panose="02010600040101010101" pitchFamily="2" charset="-122"/>
                <a:ea typeface="江西拙楷" panose="02010600040101010101" pitchFamily="2" charset="-122"/>
              </a:rPr>
              <a:t>普及于汉代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3786445" y="3444991"/>
            <a:ext cx="1593762" cy="460225"/>
          </a:xfrm>
          <a:prstGeom prst="roundRect">
            <a:avLst>
              <a:gd name="adj" fmla="val 50000"/>
            </a:avLst>
          </a:prstGeom>
          <a:solidFill>
            <a:schemeClr val="accent2">
              <a:lumMod val="25000"/>
              <a:lumOff val="7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江西拙楷" panose="02010600040101010101" pitchFamily="2" charset="-122"/>
                <a:ea typeface="江西拙楷" panose="02010600040101010101" pitchFamily="2" charset="-122"/>
              </a:rPr>
              <a:t>盛行于唐宋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6687388" y="3444991"/>
            <a:ext cx="1730101" cy="460225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江西拙楷" panose="02010600040101010101" pitchFamily="2" charset="-122"/>
                <a:ea typeface="江西拙楷" panose="02010600040101010101" pitchFamily="2" charset="-122"/>
              </a:rPr>
              <a:t>明清延续发展</a:t>
            </a:r>
          </a:p>
        </p:txBody>
      </p:sp>
      <p:sp>
        <p:nvSpPr>
          <p:cNvPr id="33" name="圆角矩形 32"/>
          <p:cNvSpPr/>
          <p:nvPr/>
        </p:nvSpPr>
        <p:spPr>
          <a:xfrm>
            <a:off x="9575806" y="3444991"/>
            <a:ext cx="1885909" cy="460225"/>
          </a:xfrm>
          <a:prstGeom prst="roundRect">
            <a:avLst>
              <a:gd name="adj" fmla="val 50000"/>
            </a:avLst>
          </a:prstGeom>
          <a:solidFill>
            <a:schemeClr val="accent2">
              <a:lumMod val="25000"/>
              <a:lumOff val="7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江西拙楷" panose="02010600040101010101" pitchFamily="2" charset="-122"/>
                <a:ea typeface="江西拙楷" panose="02010600040101010101" pitchFamily="2" charset="-122"/>
              </a:rPr>
              <a:t>现代必备习俗</a:t>
            </a:r>
          </a:p>
        </p:txBody>
      </p:sp>
    </p:spTree>
    <p:extLst>
      <p:ext uri="{BB962C8B-B14F-4D97-AF65-F5344CB8AC3E}">
        <p14:creationId xmlns:p14="http://schemas.microsoft.com/office/powerpoint/2010/main" val="6537167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786554" y="2182210"/>
            <a:ext cx="4982895" cy="2728981"/>
            <a:chOff x="3445997" y="1840522"/>
            <a:chExt cx="4982895" cy="2728981"/>
          </a:xfrm>
        </p:grpSpPr>
        <p:sp>
          <p:nvSpPr>
            <p:cNvPr id="2" name="文本框 1"/>
            <p:cNvSpPr txBox="1"/>
            <p:nvPr/>
          </p:nvSpPr>
          <p:spPr>
            <a:xfrm>
              <a:off x="4160519" y="2976931"/>
              <a:ext cx="357614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bg1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风俗习惯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679134" y="2320907"/>
              <a:ext cx="25389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gradFill>
                    <a:gsLst>
                      <a:gs pos="11000">
                        <a:srgbClr val="ECD37C"/>
                      </a:gs>
                      <a:gs pos="100000">
                        <a:schemeClr val="bg1"/>
                      </a:gs>
                    </a:gsLst>
                    <a:lin ang="270000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第二部分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3445997" y="1840522"/>
              <a:ext cx="4982895" cy="2728981"/>
            </a:xfrm>
            <a:prstGeom prst="rect">
              <a:avLst/>
            </a:prstGeom>
            <a:noFill/>
            <a:ln>
              <a:solidFill>
                <a:srgbClr val="ECD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4336103" y="2597179"/>
              <a:ext cx="552420" cy="0"/>
            </a:xfrm>
            <a:prstGeom prst="line">
              <a:avLst/>
            </a:prstGeom>
            <a:ln w="28575">
              <a:solidFill>
                <a:srgbClr val="ECD3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6982153" y="2597179"/>
              <a:ext cx="552420" cy="0"/>
            </a:xfrm>
            <a:prstGeom prst="line">
              <a:avLst/>
            </a:prstGeom>
            <a:ln w="28575">
              <a:solidFill>
                <a:srgbClr val="ECD3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直角三角形 12"/>
            <p:cNvSpPr/>
            <p:nvPr/>
          </p:nvSpPr>
          <p:spPr>
            <a:xfrm rot="10800000">
              <a:off x="7971126" y="1840522"/>
              <a:ext cx="457766" cy="457766"/>
            </a:xfrm>
            <a:prstGeom prst="rtTriangle">
              <a:avLst/>
            </a:prstGeom>
            <a:solidFill>
              <a:srgbClr val="ECD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直角三角形 54"/>
            <p:cNvSpPr/>
            <p:nvPr/>
          </p:nvSpPr>
          <p:spPr>
            <a:xfrm>
              <a:off x="3445997" y="4111737"/>
              <a:ext cx="457766" cy="457766"/>
            </a:xfrm>
            <a:prstGeom prst="rtTriangle">
              <a:avLst/>
            </a:prstGeom>
            <a:solidFill>
              <a:srgbClr val="ECD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9972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571938" y="1987431"/>
            <a:ext cx="10970834" cy="3586096"/>
            <a:chOff x="283623" y="2564941"/>
            <a:chExt cx="10970834" cy="3586096"/>
          </a:xfrm>
        </p:grpSpPr>
        <p:sp>
          <p:nvSpPr>
            <p:cNvPr id="5" name="矩形 4"/>
            <p:cNvSpPr/>
            <p:nvPr/>
          </p:nvSpPr>
          <p:spPr>
            <a:xfrm>
              <a:off x="322626" y="5171493"/>
              <a:ext cx="4287600" cy="965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13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古时在广东，中秋临近时，小孩子们在家长协助下，用竹纸扎成兔仔灯、杨桃灯或正方形的灯。此外，还有很多小朋友会用水果皮扎灯笼。最简便的是“柚皮灯”，几乎家家户户的小孩都能做。</a:t>
              </a: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736919" y="2705807"/>
              <a:ext cx="2121081" cy="2121081"/>
              <a:chOff x="4736919" y="3022328"/>
              <a:chExt cx="2121081" cy="2121081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4736919" y="3022328"/>
                <a:ext cx="2121081" cy="2121081"/>
              </a:xfrm>
              <a:prstGeom prst="ellipse">
                <a:avLst/>
              </a:prstGeom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4876254" y="3411888"/>
                <a:ext cx="1790158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50800" dist="38100" dir="5400000" sx="103000" sy="103000" algn="t" rotWithShape="0">
                        <a:prstClr val="black">
                          <a:alpha val="6000"/>
                        </a:prst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传 统习 俗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6965481" y="2564941"/>
              <a:ext cx="4288976" cy="1769795"/>
              <a:chOff x="6965481" y="2564941"/>
              <a:chExt cx="4288976" cy="1769795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6965481" y="3148770"/>
                <a:ext cx="4288976" cy="11859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300" dirty="0">
                    <a:solidFill>
                      <a:schemeClr val="accent4">
                        <a:lumMod val="20000"/>
                        <a:lumOff val="80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中秋夜灯内燃烛用绳系于竹竿上，高竖于瓦檐或露台上，或用小灯砌成字形或形状，挂于家屋高处，俗称‘树中秋’或‘竖中秋’。富贵之家所悬之灯，高可数丈，家人聚于灯下欢饮为乐，平常百姓则竖一旗杆，灯笼两个，也自取其乐。</a:t>
                </a: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7012075" y="2564941"/>
                <a:ext cx="1243390" cy="461062"/>
                <a:chOff x="7012075" y="2564941"/>
                <a:chExt cx="1243390" cy="461062"/>
              </a:xfrm>
            </p:grpSpPr>
            <p:grpSp>
              <p:nvGrpSpPr>
                <p:cNvPr id="14" name="组合 13"/>
                <p:cNvGrpSpPr/>
                <p:nvPr/>
              </p:nvGrpSpPr>
              <p:grpSpPr>
                <a:xfrm>
                  <a:off x="7012075" y="2564941"/>
                  <a:ext cx="1243390" cy="461062"/>
                  <a:chOff x="7012075" y="2564941"/>
                  <a:chExt cx="1243390" cy="461062"/>
                </a:xfrm>
              </p:grpSpPr>
              <p:sp>
                <p:nvSpPr>
                  <p:cNvPr id="20" name="圆角矩形 19"/>
                  <p:cNvSpPr/>
                  <p:nvPr/>
                </p:nvSpPr>
                <p:spPr>
                  <a:xfrm>
                    <a:off x="7012075" y="2564941"/>
                    <a:ext cx="1219944" cy="42693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13" name="组合 12"/>
                  <p:cNvGrpSpPr/>
                  <p:nvPr/>
                </p:nvGrpSpPr>
                <p:grpSpPr>
                  <a:xfrm>
                    <a:off x="7035521" y="2599066"/>
                    <a:ext cx="1219944" cy="426937"/>
                    <a:chOff x="6858000" y="2385597"/>
                    <a:chExt cx="1219944" cy="426937"/>
                  </a:xfrm>
                </p:grpSpPr>
                <p:sp>
                  <p:nvSpPr>
                    <p:cNvPr id="10" name="圆角矩形 9"/>
                    <p:cNvSpPr/>
                    <p:nvPr/>
                  </p:nvSpPr>
                  <p:spPr>
                    <a:xfrm>
                      <a:off x="6858000" y="2385597"/>
                      <a:ext cx="1219944" cy="426937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ECD37C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" name="矩形 11"/>
                    <p:cNvSpPr/>
                    <p:nvPr/>
                  </p:nvSpPr>
                  <p:spPr>
                    <a:xfrm>
                      <a:off x="7215144" y="2414399"/>
                      <a:ext cx="646331" cy="369332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zh-CN" altLang="en-US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燃灯</a:t>
                      </a:r>
                      <a:endParaRPr lang="en-US" altLang="zh-CN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p:txBody>
                </p:sp>
              </p:grpSp>
            </p:grpSp>
            <p:sp>
              <p:nvSpPr>
                <p:cNvPr id="15" name="椭圆 14"/>
                <p:cNvSpPr/>
                <p:nvPr/>
              </p:nvSpPr>
              <p:spPr>
                <a:xfrm>
                  <a:off x="7133083" y="2748885"/>
                  <a:ext cx="132030" cy="13203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9" name="组合 18"/>
            <p:cNvGrpSpPr/>
            <p:nvPr/>
          </p:nvGrpSpPr>
          <p:grpSpPr>
            <a:xfrm>
              <a:off x="6931191" y="4538258"/>
              <a:ext cx="4288976" cy="1612779"/>
              <a:chOff x="6931191" y="4538258"/>
              <a:chExt cx="4288976" cy="1612779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931191" y="5185132"/>
                <a:ext cx="4288976" cy="9659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300" dirty="0">
                    <a:solidFill>
                      <a:schemeClr val="accent4">
                        <a:lumMod val="20000"/>
                        <a:lumOff val="80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中秋月圆夜在公共场所挂着许多灯笼，人们都聚集在一起猜灯笼身上写的谜语，因为是年轻男女喜爱的活动，在这些活动上也传出爱情佳话，因此中秋猜灯谜也被衍生了一种男女相恋的形式。</a:t>
                </a: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7012075" y="4538258"/>
                <a:ext cx="1243390" cy="461062"/>
                <a:chOff x="7012075" y="2564941"/>
                <a:chExt cx="1243390" cy="461062"/>
              </a:xfrm>
            </p:grpSpPr>
            <p:grpSp>
              <p:nvGrpSpPr>
                <p:cNvPr id="25" name="组合 24"/>
                <p:cNvGrpSpPr/>
                <p:nvPr/>
              </p:nvGrpSpPr>
              <p:grpSpPr>
                <a:xfrm>
                  <a:off x="7012075" y="2564941"/>
                  <a:ext cx="1243390" cy="461062"/>
                  <a:chOff x="7012075" y="2564941"/>
                  <a:chExt cx="1243390" cy="461062"/>
                </a:xfrm>
              </p:grpSpPr>
              <p:sp>
                <p:nvSpPr>
                  <p:cNvPr id="27" name="圆角矩形 26"/>
                  <p:cNvSpPr/>
                  <p:nvPr/>
                </p:nvSpPr>
                <p:spPr>
                  <a:xfrm>
                    <a:off x="7012075" y="2564941"/>
                    <a:ext cx="1219944" cy="42693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8" name="组合 27"/>
                  <p:cNvGrpSpPr/>
                  <p:nvPr/>
                </p:nvGrpSpPr>
                <p:grpSpPr>
                  <a:xfrm>
                    <a:off x="7035521" y="2599066"/>
                    <a:ext cx="1219944" cy="426937"/>
                    <a:chOff x="6858000" y="2385597"/>
                    <a:chExt cx="1219944" cy="426937"/>
                  </a:xfrm>
                </p:grpSpPr>
                <p:sp>
                  <p:nvSpPr>
                    <p:cNvPr id="29" name="圆角矩形 28"/>
                    <p:cNvSpPr/>
                    <p:nvPr/>
                  </p:nvSpPr>
                  <p:spPr>
                    <a:xfrm>
                      <a:off x="6858000" y="2385597"/>
                      <a:ext cx="1219944" cy="426937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ECD37C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0" name="矩形 29"/>
                    <p:cNvSpPr/>
                    <p:nvPr/>
                  </p:nvSpPr>
                  <p:spPr>
                    <a:xfrm>
                      <a:off x="7109637" y="2414399"/>
                      <a:ext cx="877163" cy="369332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zh-CN" altLang="en-US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猜灯谜</a:t>
                      </a:r>
                      <a:endParaRPr lang="en-US" altLang="zh-CN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p:txBody>
                </p:sp>
              </p:grpSp>
            </p:grpSp>
            <p:sp>
              <p:nvSpPr>
                <p:cNvPr id="26" name="椭圆 25"/>
                <p:cNvSpPr/>
                <p:nvPr/>
              </p:nvSpPr>
              <p:spPr>
                <a:xfrm>
                  <a:off x="7133083" y="2748885"/>
                  <a:ext cx="132030" cy="13203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5" name="组合 34"/>
            <p:cNvGrpSpPr/>
            <p:nvPr/>
          </p:nvGrpSpPr>
          <p:grpSpPr>
            <a:xfrm>
              <a:off x="3290369" y="2564941"/>
              <a:ext cx="1243390" cy="461062"/>
              <a:chOff x="7012075" y="2564941"/>
              <a:chExt cx="1243390" cy="461062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7012075" y="2564941"/>
                <a:ext cx="1243390" cy="461062"/>
                <a:chOff x="7012075" y="2564941"/>
                <a:chExt cx="1243390" cy="461062"/>
              </a:xfrm>
            </p:grpSpPr>
            <p:sp>
              <p:nvSpPr>
                <p:cNvPr id="38" name="圆角矩形 37"/>
                <p:cNvSpPr/>
                <p:nvPr/>
              </p:nvSpPr>
              <p:spPr>
                <a:xfrm>
                  <a:off x="7012075" y="2564941"/>
                  <a:ext cx="1219944" cy="42693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9" name="组合 38"/>
                <p:cNvGrpSpPr/>
                <p:nvPr/>
              </p:nvGrpSpPr>
              <p:grpSpPr>
                <a:xfrm>
                  <a:off x="7035521" y="2599066"/>
                  <a:ext cx="1219944" cy="426937"/>
                  <a:chOff x="6858000" y="2385597"/>
                  <a:chExt cx="1219944" cy="426937"/>
                </a:xfrm>
              </p:grpSpPr>
              <p:sp>
                <p:nvSpPr>
                  <p:cNvPr id="40" name="圆角矩形 39"/>
                  <p:cNvSpPr/>
                  <p:nvPr/>
                </p:nvSpPr>
                <p:spPr>
                  <a:xfrm>
                    <a:off x="6858000" y="2385597"/>
                    <a:ext cx="1219944" cy="42693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CD37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1" name="矩形 40"/>
                  <p:cNvSpPr/>
                  <p:nvPr/>
                </p:nvSpPr>
                <p:spPr>
                  <a:xfrm>
                    <a:off x="7086191" y="2414399"/>
                    <a:ext cx="646331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rPr>
                      <a:t>祭月</a:t>
                    </a:r>
                    <a:endParaRPr lang="en-US" altLang="zh-CN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endParaRPr>
                  </a:p>
                </p:txBody>
              </p:sp>
            </p:grpSp>
          </p:grpSp>
          <p:sp>
            <p:nvSpPr>
              <p:cNvPr id="37" name="椭圆 36"/>
              <p:cNvSpPr/>
              <p:nvPr/>
            </p:nvSpPr>
            <p:spPr>
              <a:xfrm>
                <a:off x="7965416" y="2748885"/>
                <a:ext cx="132030" cy="13203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/>
          </p:nvSpPr>
          <p:spPr>
            <a:xfrm flipH="1">
              <a:off x="283623" y="3136901"/>
              <a:ext cx="4287600" cy="965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13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祭月是一种十分古老的习俗，是古人对“月神”的一种崇拜活动。在月下，将“月神”牌位放在月亮的那个方向，红烛高燃，全家人依次拜祭月亮，祈求福佑。祭月赏月，托月追思，表达了人们的美好祝愿。</a:t>
              </a: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3290369" y="4541662"/>
              <a:ext cx="1243390" cy="461062"/>
              <a:chOff x="7012075" y="2564941"/>
              <a:chExt cx="1243390" cy="461062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7012075" y="2564941"/>
                <a:ext cx="1243390" cy="461062"/>
                <a:chOff x="7012075" y="2564941"/>
                <a:chExt cx="1243390" cy="461062"/>
              </a:xfrm>
            </p:grpSpPr>
            <p:sp>
              <p:nvSpPr>
                <p:cNvPr id="50" name="圆角矩形 49"/>
                <p:cNvSpPr/>
                <p:nvPr/>
              </p:nvSpPr>
              <p:spPr>
                <a:xfrm>
                  <a:off x="7012075" y="2564941"/>
                  <a:ext cx="1219944" cy="42693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1" name="组合 50"/>
                <p:cNvGrpSpPr/>
                <p:nvPr/>
              </p:nvGrpSpPr>
              <p:grpSpPr>
                <a:xfrm>
                  <a:off x="7035521" y="2599066"/>
                  <a:ext cx="1219944" cy="426937"/>
                  <a:chOff x="6858000" y="2385597"/>
                  <a:chExt cx="1219944" cy="426937"/>
                </a:xfrm>
              </p:grpSpPr>
              <p:sp>
                <p:nvSpPr>
                  <p:cNvPr id="52" name="圆角矩形 51"/>
                  <p:cNvSpPr/>
                  <p:nvPr/>
                </p:nvSpPr>
                <p:spPr>
                  <a:xfrm>
                    <a:off x="6858000" y="2385597"/>
                    <a:ext cx="1219944" cy="42693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CD37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矩形 52"/>
                  <p:cNvSpPr/>
                  <p:nvPr/>
                </p:nvSpPr>
                <p:spPr>
                  <a:xfrm>
                    <a:off x="6933792" y="2414399"/>
                    <a:ext cx="877163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rPr>
                      <a:t>扎灯笼</a:t>
                    </a:r>
                    <a:endParaRPr lang="en-US" altLang="zh-CN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endParaRPr>
                  </a:p>
                </p:txBody>
              </p:sp>
            </p:grpSp>
          </p:grpSp>
          <p:sp>
            <p:nvSpPr>
              <p:cNvPr id="48" name="椭圆 47"/>
              <p:cNvSpPr/>
              <p:nvPr/>
            </p:nvSpPr>
            <p:spPr>
              <a:xfrm>
                <a:off x="7965416" y="2748885"/>
                <a:ext cx="132030" cy="13203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839" y="5229197"/>
            <a:ext cx="1628803" cy="1628803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4"/>
          <a:srcRect l="20902" t="43850" r="31144" b="40115"/>
          <a:stretch>
            <a:fillRect/>
          </a:stretch>
        </p:blipFill>
        <p:spPr>
          <a:xfrm>
            <a:off x="1707810" y="844470"/>
            <a:ext cx="2156916" cy="520317"/>
          </a:xfrm>
          <a:custGeom>
            <a:avLst/>
            <a:gdLst/>
            <a:ahLst/>
            <a:cxnLst/>
            <a:rect l="l" t="t" r="r" b="b"/>
            <a:pathLst>
              <a:path w="2000622" h="482614">
                <a:moveTo>
                  <a:pt x="766324" y="304409"/>
                </a:moveTo>
                <a:lnTo>
                  <a:pt x="766324" y="425062"/>
                </a:lnTo>
                <a:lnTo>
                  <a:pt x="859212" y="425062"/>
                </a:lnTo>
                <a:lnTo>
                  <a:pt x="859212" y="304409"/>
                </a:lnTo>
                <a:close/>
                <a:moveTo>
                  <a:pt x="1847660" y="123650"/>
                </a:moveTo>
                <a:cubicBezTo>
                  <a:pt x="1846398" y="134852"/>
                  <a:pt x="1845135" y="145675"/>
                  <a:pt x="1843873" y="156119"/>
                </a:cubicBezTo>
                <a:cubicBezTo>
                  <a:pt x="1842611" y="166563"/>
                  <a:pt x="1841349" y="176122"/>
                  <a:pt x="1840087" y="184797"/>
                </a:cubicBezTo>
                <a:lnTo>
                  <a:pt x="1870377" y="184797"/>
                </a:lnTo>
                <a:cubicBezTo>
                  <a:pt x="1871639" y="174890"/>
                  <a:pt x="1872775" y="164762"/>
                  <a:pt x="1873784" y="154413"/>
                </a:cubicBezTo>
                <a:cubicBezTo>
                  <a:pt x="1874794" y="144064"/>
                  <a:pt x="1875677" y="133810"/>
                  <a:pt x="1876435" y="123650"/>
                </a:cubicBezTo>
                <a:close/>
                <a:moveTo>
                  <a:pt x="1762344" y="123650"/>
                </a:moveTo>
                <a:cubicBezTo>
                  <a:pt x="1761093" y="134820"/>
                  <a:pt x="1759810" y="145580"/>
                  <a:pt x="1758495" y="155929"/>
                </a:cubicBezTo>
                <a:cubicBezTo>
                  <a:pt x="1757180" y="166278"/>
                  <a:pt x="1755771" y="175901"/>
                  <a:pt x="1754267" y="184797"/>
                </a:cubicBezTo>
                <a:lnTo>
                  <a:pt x="1785566" y="184797"/>
                </a:lnTo>
                <a:cubicBezTo>
                  <a:pt x="1786597" y="175901"/>
                  <a:pt x="1787691" y="166278"/>
                  <a:pt x="1788847" y="155929"/>
                </a:cubicBezTo>
                <a:cubicBezTo>
                  <a:pt x="1790004" y="145580"/>
                  <a:pt x="1791098" y="134820"/>
                  <a:pt x="1792129" y="123650"/>
                </a:cubicBezTo>
                <a:close/>
                <a:moveTo>
                  <a:pt x="1147607" y="113631"/>
                </a:moveTo>
                <a:cubicBezTo>
                  <a:pt x="1167040" y="113176"/>
                  <a:pt x="1184320" y="114272"/>
                  <a:pt x="1199448" y="116917"/>
                </a:cubicBezTo>
                <a:cubicBezTo>
                  <a:pt x="1229704" y="122208"/>
                  <a:pt x="1252424" y="130911"/>
                  <a:pt x="1267607" y="143027"/>
                </a:cubicBezTo>
                <a:cubicBezTo>
                  <a:pt x="1282791" y="155143"/>
                  <a:pt x="1291513" y="167884"/>
                  <a:pt x="1293774" y="181252"/>
                </a:cubicBezTo>
                <a:cubicBezTo>
                  <a:pt x="1296034" y="194620"/>
                  <a:pt x="1292907" y="205827"/>
                  <a:pt x="1284392" y="214873"/>
                </a:cubicBezTo>
                <a:cubicBezTo>
                  <a:pt x="1275877" y="223920"/>
                  <a:pt x="1263049" y="228019"/>
                  <a:pt x="1245908" y="227171"/>
                </a:cubicBezTo>
                <a:cubicBezTo>
                  <a:pt x="1231814" y="214856"/>
                  <a:pt x="1215298" y="202185"/>
                  <a:pt x="1196360" y="189160"/>
                </a:cubicBezTo>
                <a:cubicBezTo>
                  <a:pt x="1177423" y="176134"/>
                  <a:pt x="1157841" y="163949"/>
                  <a:pt x="1137614" y="152606"/>
                </a:cubicBezTo>
                <a:cubicBezTo>
                  <a:pt x="1117387" y="141263"/>
                  <a:pt x="1098290" y="131959"/>
                  <a:pt x="1080325" y="124692"/>
                </a:cubicBezTo>
                <a:lnTo>
                  <a:pt x="1082850" y="119643"/>
                </a:lnTo>
                <a:cubicBezTo>
                  <a:pt x="1106588" y="116089"/>
                  <a:pt x="1128174" y="114085"/>
                  <a:pt x="1147607" y="113631"/>
                </a:cubicBezTo>
                <a:close/>
                <a:moveTo>
                  <a:pt x="763800" y="96926"/>
                </a:moveTo>
                <a:lnTo>
                  <a:pt x="862241" y="119643"/>
                </a:lnTo>
                <a:cubicBezTo>
                  <a:pt x="861642" y="122872"/>
                  <a:pt x="859685" y="125375"/>
                  <a:pt x="856373" y="127153"/>
                </a:cubicBezTo>
                <a:cubicBezTo>
                  <a:pt x="853060" y="128930"/>
                  <a:pt x="847444" y="130297"/>
                  <a:pt x="839524" y="131254"/>
                </a:cubicBezTo>
                <a:cubicBezTo>
                  <a:pt x="850166" y="147661"/>
                  <a:pt x="864220" y="161460"/>
                  <a:pt x="881686" y="172650"/>
                </a:cubicBezTo>
                <a:cubicBezTo>
                  <a:pt x="899153" y="183840"/>
                  <a:pt x="917769" y="192927"/>
                  <a:pt x="937535" y="199910"/>
                </a:cubicBezTo>
                <a:cubicBezTo>
                  <a:pt x="957301" y="206894"/>
                  <a:pt x="975954" y="212279"/>
                  <a:pt x="993496" y="216065"/>
                </a:cubicBezTo>
                <a:lnTo>
                  <a:pt x="993496" y="222628"/>
                </a:lnTo>
                <a:cubicBezTo>
                  <a:pt x="978561" y="228160"/>
                  <a:pt x="966782" y="237541"/>
                  <a:pt x="958158" y="250772"/>
                </a:cubicBezTo>
                <a:cubicBezTo>
                  <a:pt x="949534" y="264002"/>
                  <a:pt x="944317" y="278179"/>
                  <a:pt x="942508" y="293303"/>
                </a:cubicBezTo>
                <a:cubicBezTo>
                  <a:pt x="916478" y="276539"/>
                  <a:pt x="893950" y="254915"/>
                  <a:pt x="874925" y="228433"/>
                </a:cubicBezTo>
                <a:cubicBezTo>
                  <a:pt x="855899" y="201951"/>
                  <a:pt x="842080" y="171241"/>
                  <a:pt x="833466" y="136302"/>
                </a:cubicBezTo>
                <a:cubicBezTo>
                  <a:pt x="821056" y="161659"/>
                  <a:pt x="804228" y="185533"/>
                  <a:pt x="782984" y="207925"/>
                </a:cubicBezTo>
                <a:cubicBezTo>
                  <a:pt x="761739" y="230316"/>
                  <a:pt x="737844" y="250530"/>
                  <a:pt x="711298" y="268567"/>
                </a:cubicBezTo>
                <a:lnTo>
                  <a:pt x="768848" y="290274"/>
                </a:lnTo>
                <a:lnTo>
                  <a:pt x="854669" y="290274"/>
                </a:lnTo>
                <a:lnTo>
                  <a:pt x="885463" y="257460"/>
                </a:lnTo>
                <a:lnTo>
                  <a:pt x="947556" y="304409"/>
                </a:lnTo>
                <a:cubicBezTo>
                  <a:pt x="946326" y="305966"/>
                  <a:pt x="944496" y="307522"/>
                  <a:pt x="942067" y="309079"/>
                </a:cubicBezTo>
                <a:cubicBezTo>
                  <a:pt x="939637" y="310635"/>
                  <a:pt x="936419" y="311939"/>
                  <a:pt x="932412" y="312991"/>
                </a:cubicBezTo>
                <a:lnTo>
                  <a:pt x="932412" y="462419"/>
                </a:lnTo>
                <a:cubicBezTo>
                  <a:pt x="931954" y="463903"/>
                  <a:pt x="928439" y="465984"/>
                  <a:pt x="921867" y="468664"/>
                </a:cubicBezTo>
                <a:cubicBezTo>
                  <a:pt x="915294" y="471344"/>
                  <a:pt x="907404" y="473800"/>
                  <a:pt x="898196" y="476031"/>
                </a:cubicBezTo>
                <a:cubicBezTo>
                  <a:pt x="888988" y="478262"/>
                  <a:pt x="880200" y="479446"/>
                  <a:pt x="871833" y="479583"/>
                </a:cubicBezTo>
                <a:lnTo>
                  <a:pt x="859212" y="479583"/>
                </a:lnTo>
                <a:lnTo>
                  <a:pt x="859212" y="439197"/>
                </a:lnTo>
                <a:lnTo>
                  <a:pt x="766324" y="439197"/>
                </a:lnTo>
                <a:lnTo>
                  <a:pt x="766324" y="458886"/>
                </a:lnTo>
                <a:cubicBezTo>
                  <a:pt x="765651" y="462661"/>
                  <a:pt x="759299" y="467100"/>
                  <a:pt x="747267" y="472200"/>
                </a:cubicBezTo>
                <a:cubicBezTo>
                  <a:pt x="735236" y="477301"/>
                  <a:pt x="721563" y="480099"/>
                  <a:pt x="706250" y="480593"/>
                </a:cubicBezTo>
                <a:lnTo>
                  <a:pt x="696154" y="480593"/>
                </a:lnTo>
                <a:lnTo>
                  <a:pt x="696154" y="278158"/>
                </a:lnTo>
                <a:cubicBezTo>
                  <a:pt x="677391" y="289769"/>
                  <a:pt x="658376" y="299866"/>
                  <a:pt x="639108" y="308448"/>
                </a:cubicBezTo>
                <a:lnTo>
                  <a:pt x="636080" y="304409"/>
                </a:lnTo>
                <a:cubicBezTo>
                  <a:pt x="656372" y="286460"/>
                  <a:pt x="675524" y="265313"/>
                  <a:pt x="693536" y="240970"/>
                </a:cubicBezTo>
                <a:cubicBezTo>
                  <a:pt x="711548" y="216626"/>
                  <a:pt x="726811" y="191777"/>
                  <a:pt x="739326" y="166424"/>
                </a:cubicBezTo>
                <a:cubicBezTo>
                  <a:pt x="751840" y="141070"/>
                  <a:pt x="759999" y="117904"/>
                  <a:pt x="763800" y="96926"/>
                </a:cubicBezTo>
                <a:close/>
                <a:moveTo>
                  <a:pt x="1854222" y="49946"/>
                </a:moveTo>
                <a:cubicBezTo>
                  <a:pt x="1853486" y="58842"/>
                  <a:pt x="1852687" y="68339"/>
                  <a:pt x="1851824" y="78436"/>
                </a:cubicBezTo>
                <a:cubicBezTo>
                  <a:pt x="1850962" y="88532"/>
                  <a:pt x="1849910" y="98913"/>
                  <a:pt x="1848669" y="109578"/>
                </a:cubicBezTo>
                <a:lnTo>
                  <a:pt x="1877444" y="109578"/>
                </a:lnTo>
                <a:cubicBezTo>
                  <a:pt x="1878212" y="98661"/>
                  <a:pt x="1878948" y="88153"/>
                  <a:pt x="1879653" y="78057"/>
                </a:cubicBezTo>
                <a:cubicBezTo>
                  <a:pt x="1880357" y="67960"/>
                  <a:pt x="1880968" y="58590"/>
                  <a:pt x="1881483" y="49946"/>
                </a:cubicBezTo>
                <a:close/>
                <a:moveTo>
                  <a:pt x="1770421" y="49946"/>
                </a:moveTo>
                <a:cubicBezTo>
                  <a:pt x="1769664" y="58590"/>
                  <a:pt x="1768781" y="67960"/>
                  <a:pt x="1767771" y="78057"/>
                </a:cubicBezTo>
                <a:cubicBezTo>
                  <a:pt x="1766761" y="88153"/>
                  <a:pt x="1765625" y="98661"/>
                  <a:pt x="1764363" y="109578"/>
                </a:cubicBezTo>
                <a:lnTo>
                  <a:pt x="1793643" y="109578"/>
                </a:lnTo>
                <a:cubicBezTo>
                  <a:pt x="1794653" y="98913"/>
                  <a:pt x="1795536" y="88532"/>
                  <a:pt x="1796294" y="78436"/>
                </a:cubicBezTo>
                <a:cubicBezTo>
                  <a:pt x="1797051" y="68339"/>
                  <a:pt x="1797682" y="58842"/>
                  <a:pt x="1798187" y="49946"/>
                </a:cubicBezTo>
                <a:close/>
                <a:moveTo>
                  <a:pt x="1417549" y="16659"/>
                </a:moveTo>
                <a:lnTo>
                  <a:pt x="1481157" y="75219"/>
                </a:lnTo>
                <a:cubicBezTo>
                  <a:pt x="1479169" y="77764"/>
                  <a:pt x="1476203" y="79993"/>
                  <a:pt x="1472259" y="81908"/>
                </a:cubicBezTo>
                <a:cubicBezTo>
                  <a:pt x="1468315" y="83822"/>
                  <a:pt x="1463204" y="85294"/>
                  <a:pt x="1456925" y="86325"/>
                </a:cubicBezTo>
                <a:cubicBezTo>
                  <a:pt x="1454519" y="164398"/>
                  <a:pt x="1451253" y="228243"/>
                  <a:pt x="1447128" y="277859"/>
                </a:cubicBezTo>
                <a:cubicBezTo>
                  <a:pt x="1443002" y="327475"/>
                  <a:pt x="1437305" y="365929"/>
                  <a:pt x="1430038" y="393221"/>
                </a:cubicBezTo>
                <a:cubicBezTo>
                  <a:pt x="1422771" y="420513"/>
                  <a:pt x="1413223" y="439709"/>
                  <a:pt x="1401394" y="450808"/>
                </a:cubicBezTo>
                <a:cubicBezTo>
                  <a:pt x="1390299" y="462072"/>
                  <a:pt x="1377783" y="470213"/>
                  <a:pt x="1363848" y="475229"/>
                </a:cubicBezTo>
                <a:cubicBezTo>
                  <a:pt x="1349913" y="480246"/>
                  <a:pt x="1332980" y="482707"/>
                  <a:pt x="1313050" y="482612"/>
                </a:cubicBezTo>
                <a:cubicBezTo>
                  <a:pt x="1313081" y="469750"/>
                  <a:pt x="1312135" y="458875"/>
                  <a:pt x="1310210" y="449988"/>
                </a:cubicBezTo>
                <a:cubicBezTo>
                  <a:pt x="1308286" y="441101"/>
                  <a:pt x="1305194" y="434139"/>
                  <a:pt x="1300934" y="429101"/>
                </a:cubicBezTo>
                <a:cubicBezTo>
                  <a:pt x="1296117" y="423001"/>
                  <a:pt x="1289092" y="417532"/>
                  <a:pt x="1279858" y="412694"/>
                </a:cubicBezTo>
                <a:cubicBezTo>
                  <a:pt x="1270624" y="407856"/>
                  <a:pt x="1259307" y="403902"/>
                  <a:pt x="1245908" y="400831"/>
                </a:cubicBezTo>
                <a:lnTo>
                  <a:pt x="1245908" y="395278"/>
                </a:lnTo>
                <a:cubicBezTo>
                  <a:pt x="1259149" y="396329"/>
                  <a:pt x="1272927" y="397255"/>
                  <a:pt x="1287241" y="398054"/>
                </a:cubicBezTo>
                <a:cubicBezTo>
                  <a:pt x="1301555" y="398854"/>
                  <a:pt x="1312682" y="399274"/>
                  <a:pt x="1320622" y="399316"/>
                </a:cubicBezTo>
                <a:cubicBezTo>
                  <a:pt x="1325092" y="399316"/>
                  <a:pt x="1329025" y="398685"/>
                  <a:pt x="1332423" y="397423"/>
                </a:cubicBezTo>
                <a:cubicBezTo>
                  <a:pt x="1335820" y="396161"/>
                  <a:pt x="1339122" y="394268"/>
                  <a:pt x="1342330" y="391744"/>
                </a:cubicBezTo>
                <a:cubicBezTo>
                  <a:pt x="1349608" y="385434"/>
                  <a:pt x="1355750" y="370541"/>
                  <a:pt x="1360756" y="347067"/>
                </a:cubicBezTo>
                <a:cubicBezTo>
                  <a:pt x="1365762" y="323593"/>
                  <a:pt x="1369885" y="291536"/>
                  <a:pt x="1373124" y="250898"/>
                </a:cubicBezTo>
                <a:cubicBezTo>
                  <a:pt x="1343066" y="269755"/>
                  <a:pt x="1305877" y="290600"/>
                  <a:pt x="1261558" y="313433"/>
                </a:cubicBezTo>
                <a:cubicBezTo>
                  <a:pt x="1217238" y="336266"/>
                  <a:pt x="1164400" y="361528"/>
                  <a:pt x="1103043" y="389220"/>
                </a:cubicBezTo>
                <a:cubicBezTo>
                  <a:pt x="1101539" y="392522"/>
                  <a:pt x="1099625" y="395383"/>
                  <a:pt x="1097300" y="397802"/>
                </a:cubicBezTo>
                <a:cubicBezTo>
                  <a:pt x="1094976" y="400221"/>
                  <a:pt x="1092178" y="402072"/>
                  <a:pt x="1088908" y="403355"/>
                </a:cubicBezTo>
                <a:lnTo>
                  <a:pt x="1040444" y="319049"/>
                </a:lnTo>
                <a:cubicBezTo>
                  <a:pt x="1060413" y="314574"/>
                  <a:pt x="1087617" y="307874"/>
                  <a:pt x="1122058" y="298950"/>
                </a:cubicBezTo>
                <a:cubicBezTo>
                  <a:pt x="1156498" y="290025"/>
                  <a:pt x="1195482" y="279473"/>
                  <a:pt x="1239009" y="267295"/>
                </a:cubicBezTo>
                <a:cubicBezTo>
                  <a:pt x="1282536" y="255117"/>
                  <a:pt x="1327914" y="241911"/>
                  <a:pt x="1375143" y="227676"/>
                </a:cubicBezTo>
                <a:cubicBezTo>
                  <a:pt x="1378172" y="184177"/>
                  <a:pt x="1380696" y="132348"/>
                  <a:pt x="1382716" y="72190"/>
                </a:cubicBezTo>
                <a:lnTo>
                  <a:pt x="1053065" y="72190"/>
                </a:lnTo>
                <a:lnTo>
                  <a:pt x="1048521" y="58055"/>
                </a:lnTo>
                <a:lnTo>
                  <a:pt x="1376658" y="58055"/>
                </a:lnTo>
                <a:close/>
                <a:moveTo>
                  <a:pt x="829428" y="10601"/>
                </a:moveTo>
                <a:cubicBezTo>
                  <a:pt x="875841" y="18404"/>
                  <a:pt x="909378" y="30659"/>
                  <a:pt x="930038" y="47367"/>
                </a:cubicBezTo>
                <a:cubicBezTo>
                  <a:pt x="950697" y="64074"/>
                  <a:pt x="961690" y="80826"/>
                  <a:pt x="963017" y="97620"/>
                </a:cubicBezTo>
                <a:cubicBezTo>
                  <a:pt x="964343" y="114415"/>
                  <a:pt x="959214" y="126844"/>
                  <a:pt x="947627" y="134906"/>
                </a:cubicBezTo>
                <a:cubicBezTo>
                  <a:pt x="936042" y="142969"/>
                  <a:pt x="921210" y="142257"/>
                  <a:pt x="903132" y="132769"/>
                </a:cubicBezTo>
                <a:cubicBezTo>
                  <a:pt x="894813" y="111682"/>
                  <a:pt x="883433" y="90626"/>
                  <a:pt x="868993" y="69602"/>
                </a:cubicBezTo>
                <a:cubicBezTo>
                  <a:pt x="854553" y="48579"/>
                  <a:pt x="840018" y="29921"/>
                  <a:pt x="825389" y="13630"/>
                </a:cubicBezTo>
                <a:close/>
                <a:moveTo>
                  <a:pt x="727958" y="7067"/>
                </a:moveTo>
                <a:lnTo>
                  <a:pt x="812263" y="47958"/>
                </a:lnTo>
                <a:cubicBezTo>
                  <a:pt x="811359" y="50545"/>
                  <a:pt x="809508" y="52565"/>
                  <a:pt x="806710" y="54016"/>
                </a:cubicBezTo>
                <a:cubicBezTo>
                  <a:pt x="803913" y="55467"/>
                  <a:pt x="799538" y="55972"/>
                  <a:pt x="793585" y="55530"/>
                </a:cubicBezTo>
                <a:cubicBezTo>
                  <a:pt x="778682" y="74146"/>
                  <a:pt x="759898" y="92446"/>
                  <a:pt x="737234" y="110430"/>
                </a:cubicBezTo>
                <a:cubicBezTo>
                  <a:pt x="714569" y="128415"/>
                  <a:pt x="689602" y="143433"/>
                  <a:pt x="662330" y="155486"/>
                </a:cubicBezTo>
                <a:lnTo>
                  <a:pt x="658292" y="150942"/>
                </a:lnTo>
                <a:cubicBezTo>
                  <a:pt x="668968" y="137219"/>
                  <a:pt x="678915" y="121868"/>
                  <a:pt x="688133" y="104891"/>
                </a:cubicBezTo>
                <a:cubicBezTo>
                  <a:pt x="697350" y="87914"/>
                  <a:pt x="705390" y="70881"/>
                  <a:pt x="712252" y="53792"/>
                </a:cubicBezTo>
                <a:cubicBezTo>
                  <a:pt x="719114" y="36702"/>
                  <a:pt x="724349" y="21128"/>
                  <a:pt x="727958" y="7067"/>
                </a:cubicBezTo>
                <a:close/>
                <a:moveTo>
                  <a:pt x="1901171" y="5080"/>
                </a:moveTo>
                <a:lnTo>
                  <a:pt x="1963265" y="50452"/>
                </a:lnTo>
                <a:cubicBezTo>
                  <a:pt x="1961519" y="52768"/>
                  <a:pt x="1958952" y="54831"/>
                  <a:pt x="1955566" y="56642"/>
                </a:cubicBezTo>
                <a:cubicBezTo>
                  <a:pt x="1952179" y="58453"/>
                  <a:pt x="1947846" y="59759"/>
                  <a:pt x="1942567" y="60559"/>
                </a:cubicBezTo>
                <a:cubicBezTo>
                  <a:pt x="1942325" y="66665"/>
                  <a:pt x="1942051" y="73530"/>
                  <a:pt x="1941746" y="81152"/>
                </a:cubicBezTo>
                <a:cubicBezTo>
                  <a:pt x="1941441" y="88774"/>
                  <a:pt x="1941042" y="96902"/>
                  <a:pt x="1940547" y="105535"/>
                </a:cubicBezTo>
                <a:lnTo>
                  <a:pt x="1960740" y="76260"/>
                </a:lnTo>
                <a:cubicBezTo>
                  <a:pt x="1961519" y="76891"/>
                  <a:pt x="1966399" y="81434"/>
                  <a:pt x="1975380" y="89887"/>
                </a:cubicBezTo>
                <a:cubicBezTo>
                  <a:pt x="1984362" y="98340"/>
                  <a:pt x="1992776" y="106914"/>
                  <a:pt x="2000622" y="115609"/>
                </a:cubicBezTo>
                <a:cubicBezTo>
                  <a:pt x="2000064" y="118363"/>
                  <a:pt x="1998655" y="120394"/>
                  <a:pt x="1996394" y="121703"/>
                </a:cubicBezTo>
                <a:cubicBezTo>
                  <a:pt x="1994132" y="123012"/>
                  <a:pt x="1991335" y="123661"/>
                  <a:pt x="1988001" y="123650"/>
                </a:cubicBezTo>
                <a:lnTo>
                  <a:pt x="1939538" y="123650"/>
                </a:lnTo>
                <a:cubicBezTo>
                  <a:pt x="1938770" y="137689"/>
                  <a:pt x="1937908" y="151638"/>
                  <a:pt x="1936950" y="165496"/>
                </a:cubicBezTo>
                <a:cubicBezTo>
                  <a:pt x="1935993" y="179353"/>
                  <a:pt x="1935005" y="192182"/>
                  <a:pt x="1933985" y="203981"/>
                </a:cubicBezTo>
                <a:cubicBezTo>
                  <a:pt x="1930682" y="206021"/>
                  <a:pt x="1926938" y="207746"/>
                  <a:pt x="1922752" y="209155"/>
                </a:cubicBezTo>
                <a:cubicBezTo>
                  <a:pt x="1918566" y="210564"/>
                  <a:pt x="1914065" y="211532"/>
                  <a:pt x="1909248" y="212058"/>
                </a:cubicBezTo>
                <a:lnTo>
                  <a:pt x="1965284" y="254402"/>
                </a:lnTo>
                <a:cubicBezTo>
                  <a:pt x="1964285" y="255989"/>
                  <a:pt x="1962496" y="257608"/>
                  <a:pt x="1959916" y="259259"/>
                </a:cubicBezTo>
                <a:cubicBezTo>
                  <a:pt x="1957336" y="260910"/>
                  <a:pt x="1953898" y="262151"/>
                  <a:pt x="1949603" y="262982"/>
                </a:cubicBezTo>
                <a:lnTo>
                  <a:pt x="1949603" y="370510"/>
                </a:lnTo>
                <a:cubicBezTo>
                  <a:pt x="1949445" y="372098"/>
                  <a:pt x="1947112" y="374096"/>
                  <a:pt x="1942604" y="376505"/>
                </a:cubicBezTo>
                <a:cubicBezTo>
                  <a:pt x="1938097" y="378913"/>
                  <a:pt x="1932360" y="381290"/>
                  <a:pt x="1925393" y="383635"/>
                </a:cubicBezTo>
                <a:cubicBezTo>
                  <a:pt x="1946141" y="392706"/>
                  <a:pt x="1960697" y="403371"/>
                  <a:pt x="1969064" y="415628"/>
                </a:cubicBezTo>
                <a:cubicBezTo>
                  <a:pt x="1977430" y="427886"/>
                  <a:pt x="1980789" y="439560"/>
                  <a:pt x="1979140" y="450651"/>
                </a:cubicBezTo>
                <a:cubicBezTo>
                  <a:pt x="1977492" y="461741"/>
                  <a:pt x="1972019" y="470071"/>
                  <a:pt x="1962721" y="475640"/>
                </a:cubicBezTo>
                <a:cubicBezTo>
                  <a:pt x="1953424" y="481208"/>
                  <a:pt x="1941486" y="481839"/>
                  <a:pt x="1926906" y="477533"/>
                </a:cubicBezTo>
                <a:cubicBezTo>
                  <a:pt x="1916178" y="461873"/>
                  <a:pt x="1902699" y="446118"/>
                  <a:pt x="1886470" y="430268"/>
                </a:cubicBezTo>
                <a:cubicBezTo>
                  <a:pt x="1870242" y="414419"/>
                  <a:pt x="1853597" y="400053"/>
                  <a:pt x="1836536" y="387169"/>
                </a:cubicBezTo>
                <a:cubicBezTo>
                  <a:pt x="1830606" y="402476"/>
                  <a:pt x="1821002" y="416175"/>
                  <a:pt x="1807725" y="428265"/>
                </a:cubicBezTo>
                <a:cubicBezTo>
                  <a:pt x="1794448" y="440356"/>
                  <a:pt x="1775758" y="450877"/>
                  <a:pt x="1751653" y="459826"/>
                </a:cubicBezTo>
                <a:cubicBezTo>
                  <a:pt x="1727549" y="468776"/>
                  <a:pt x="1696290" y="476193"/>
                  <a:pt x="1657877" y="482076"/>
                </a:cubicBezTo>
                <a:lnTo>
                  <a:pt x="1654848" y="473999"/>
                </a:lnTo>
                <a:cubicBezTo>
                  <a:pt x="1696297" y="460571"/>
                  <a:pt x="1726031" y="444629"/>
                  <a:pt x="1744052" y="426171"/>
                </a:cubicBezTo>
                <a:cubicBezTo>
                  <a:pt x="1762073" y="407714"/>
                  <a:pt x="1773111" y="385527"/>
                  <a:pt x="1777165" y="359609"/>
                </a:cubicBezTo>
                <a:cubicBezTo>
                  <a:pt x="1781219" y="333692"/>
                  <a:pt x="1783020" y="302829"/>
                  <a:pt x="1782569" y="267021"/>
                </a:cubicBezTo>
                <a:lnTo>
                  <a:pt x="1870892" y="283175"/>
                </a:lnTo>
                <a:cubicBezTo>
                  <a:pt x="1870206" y="286530"/>
                  <a:pt x="1868415" y="289286"/>
                  <a:pt x="1865516" y="291442"/>
                </a:cubicBezTo>
                <a:cubicBezTo>
                  <a:pt x="1862617" y="293598"/>
                  <a:pt x="1858169" y="294712"/>
                  <a:pt x="1852171" y="294786"/>
                </a:cubicBezTo>
                <a:cubicBezTo>
                  <a:pt x="1851236" y="308406"/>
                  <a:pt x="1850081" y="321300"/>
                  <a:pt x="1848704" y="333468"/>
                </a:cubicBezTo>
                <a:cubicBezTo>
                  <a:pt x="1847328" y="345637"/>
                  <a:pt x="1845289" y="357142"/>
                  <a:pt x="1842589" y="367986"/>
                </a:cubicBezTo>
                <a:cubicBezTo>
                  <a:pt x="1856224" y="368406"/>
                  <a:pt x="1868863" y="369584"/>
                  <a:pt x="1880505" y="371519"/>
                </a:cubicBezTo>
                <a:lnTo>
                  <a:pt x="1880505" y="254905"/>
                </a:lnTo>
                <a:lnTo>
                  <a:pt x="1752216" y="254905"/>
                </a:lnTo>
                <a:lnTo>
                  <a:pt x="1752216" y="385654"/>
                </a:lnTo>
                <a:cubicBezTo>
                  <a:pt x="1751544" y="389188"/>
                  <a:pt x="1745323" y="393479"/>
                  <a:pt x="1733555" y="398528"/>
                </a:cubicBezTo>
                <a:cubicBezTo>
                  <a:pt x="1721786" y="403576"/>
                  <a:pt x="1708505" y="406352"/>
                  <a:pt x="1693711" y="406857"/>
                </a:cubicBezTo>
                <a:lnTo>
                  <a:pt x="1684128" y="406857"/>
                </a:lnTo>
                <a:lnTo>
                  <a:pt x="1684128" y="213531"/>
                </a:lnTo>
                <a:lnTo>
                  <a:pt x="1755252" y="240833"/>
                </a:lnTo>
                <a:lnTo>
                  <a:pt x="1876152" y="240833"/>
                </a:lnTo>
                <a:lnTo>
                  <a:pt x="1902805" y="212520"/>
                </a:lnTo>
                <a:cubicBezTo>
                  <a:pt x="1897787" y="212783"/>
                  <a:pt x="1892360" y="212762"/>
                  <a:pt x="1886524" y="212457"/>
                </a:cubicBezTo>
                <a:cubicBezTo>
                  <a:pt x="1880688" y="212151"/>
                  <a:pt x="1874380" y="211498"/>
                  <a:pt x="1867599" y="210498"/>
                </a:cubicBezTo>
                <a:lnTo>
                  <a:pt x="1869112" y="198869"/>
                </a:lnTo>
                <a:lnTo>
                  <a:pt x="1755781" y="198869"/>
                </a:lnTo>
                <a:lnTo>
                  <a:pt x="1734579" y="226130"/>
                </a:lnTo>
                <a:lnTo>
                  <a:pt x="1675514" y="193844"/>
                </a:lnTo>
                <a:cubicBezTo>
                  <a:pt x="1677576" y="191802"/>
                  <a:pt x="1680016" y="189728"/>
                  <a:pt x="1682834" y="187622"/>
                </a:cubicBezTo>
                <a:cubicBezTo>
                  <a:pt x="1685653" y="185516"/>
                  <a:pt x="1688598" y="183564"/>
                  <a:pt x="1691669" y="181765"/>
                </a:cubicBezTo>
                <a:cubicBezTo>
                  <a:pt x="1692952" y="173848"/>
                  <a:pt x="1694298" y="164920"/>
                  <a:pt x="1695707" y="154982"/>
                </a:cubicBezTo>
                <a:cubicBezTo>
                  <a:pt x="1697117" y="145043"/>
                  <a:pt x="1698463" y="134599"/>
                  <a:pt x="1699746" y="123650"/>
                </a:cubicBezTo>
                <a:lnTo>
                  <a:pt x="1683591" y="123650"/>
                </a:lnTo>
                <a:lnTo>
                  <a:pt x="1679553" y="109578"/>
                </a:lnTo>
                <a:lnTo>
                  <a:pt x="1701260" y="109578"/>
                </a:lnTo>
                <a:cubicBezTo>
                  <a:pt x="1703322" y="90809"/>
                  <a:pt x="1705131" y="72652"/>
                  <a:pt x="1706687" y="55106"/>
                </a:cubicBezTo>
                <a:cubicBezTo>
                  <a:pt x="1708244" y="37560"/>
                  <a:pt x="1709295" y="22567"/>
                  <a:pt x="1709842" y="10128"/>
                </a:cubicBezTo>
                <a:lnTo>
                  <a:pt x="1784556" y="35874"/>
                </a:lnTo>
                <a:lnTo>
                  <a:pt x="1876939" y="35874"/>
                </a:lnTo>
                <a:close/>
                <a:moveTo>
                  <a:pt x="1565999" y="3060"/>
                </a:moveTo>
                <a:lnTo>
                  <a:pt x="1651779" y="11642"/>
                </a:lnTo>
                <a:cubicBezTo>
                  <a:pt x="1651442" y="15197"/>
                  <a:pt x="1649968" y="18184"/>
                  <a:pt x="1647356" y="20603"/>
                </a:cubicBezTo>
                <a:cubicBezTo>
                  <a:pt x="1644745" y="23022"/>
                  <a:pt x="1639985" y="24747"/>
                  <a:pt x="1633077" y="25777"/>
                </a:cubicBezTo>
                <a:lnTo>
                  <a:pt x="1633077" y="84810"/>
                </a:lnTo>
                <a:cubicBezTo>
                  <a:pt x="1656650" y="96270"/>
                  <a:pt x="1672377" y="108404"/>
                  <a:pt x="1680257" y="121213"/>
                </a:cubicBezTo>
                <a:cubicBezTo>
                  <a:pt x="1688137" y="134022"/>
                  <a:pt x="1690656" y="145383"/>
                  <a:pt x="1687814" y="155297"/>
                </a:cubicBezTo>
                <a:cubicBezTo>
                  <a:pt x="1684973" y="165210"/>
                  <a:pt x="1679255" y="171555"/>
                  <a:pt x="1670662" y="174330"/>
                </a:cubicBezTo>
                <a:cubicBezTo>
                  <a:pt x="1662068" y="177105"/>
                  <a:pt x="1653084" y="174189"/>
                  <a:pt x="1643710" y="165582"/>
                </a:cubicBezTo>
                <a:cubicBezTo>
                  <a:pt x="1644121" y="155359"/>
                  <a:pt x="1643299" y="144885"/>
                  <a:pt x="1641245" y="134161"/>
                </a:cubicBezTo>
                <a:cubicBezTo>
                  <a:pt x="1639191" y="123437"/>
                  <a:pt x="1636469" y="113223"/>
                  <a:pt x="1633077" y="103520"/>
                </a:cubicBezTo>
                <a:lnTo>
                  <a:pt x="1633077" y="463398"/>
                </a:lnTo>
                <a:cubicBezTo>
                  <a:pt x="1632426" y="466605"/>
                  <a:pt x="1626668" y="470412"/>
                  <a:pt x="1615803" y="474819"/>
                </a:cubicBezTo>
                <a:cubicBezTo>
                  <a:pt x="1604939" y="479226"/>
                  <a:pt x="1592876" y="481645"/>
                  <a:pt x="1579616" y="482076"/>
                </a:cubicBezTo>
                <a:lnTo>
                  <a:pt x="1565999" y="482076"/>
                </a:lnTo>
                <a:lnTo>
                  <a:pt x="1565999" y="196859"/>
                </a:lnTo>
                <a:cubicBezTo>
                  <a:pt x="1565220" y="201650"/>
                  <a:pt x="1564127" y="206065"/>
                  <a:pt x="1562717" y="210103"/>
                </a:cubicBezTo>
                <a:cubicBezTo>
                  <a:pt x="1561308" y="214140"/>
                  <a:pt x="1559710" y="217800"/>
                  <a:pt x="1557922" y="221082"/>
                </a:cubicBezTo>
                <a:cubicBezTo>
                  <a:pt x="1552243" y="229716"/>
                  <a:pt x="1544543" y="234407"/>
                  <a:pt x="1534822" y="235154"/>
                </a:cubicBezTo>
                <a:cubicBezTo>
                  <a:pt x="1525101" y="235900"/>
                  <a:pt x="1517140" y="232388"/>
                  <a:pt x="1510941" y="224615"/>
                </a:cubicBezTo>
                <a:cubicBezTo>
                  <a:pt x="1506545" y="217159"/>
                  <a:pt x="1505367" y="209739"/>
                  <a:pt x="1507407" y="202356"/>
                </a:cubicBezTo>
                <a:cubicBezTo>
                  <a:pt x="1509448" y="194973"/>
                  <a:pt x="1513823" y="188446"/>
                  <a:pt x="1520533" y="182776"/>
                </a:cubicBezTo>
                <a:cubicBezTo>
                  <a:pt x="1526486" y="174604"/>
                  <a:pt x="1531744" y="162395"/>
                  <a:pt x="1536309" y="146148"/>
                </a:cubicBezTo>
                <a:cubicBezTo>
                  <a:pt x="1540873" y="129901"/>
                  <a:pt x="1542346" y="113162"/>
                  <a:pt x="1540726" y="95934"/>
                </a:cubicBezTo>
                <a:lnTo>
                  <a:pt x="1548298" y="95934"/>
                </a:lnTo>
                <a:cubicBezTo>
                  <a:pt x="1553082" y="107520"/>
                  <a:pt x="1556917" y="118513"/>
                  <a:pt x="1559804" y="128912"/>
                </a:cubicBezTo>
                <a:cubicBezTo>
                  <a:pt x="1562690" y="139312"/>
                  <a:pt x="1564756" y="149181"/>
                  <a:pt x="1565999" y="158519"/>
                </a:cubicBezTo>
                <a:close/>
                <a:moveTo>
                  <a:pt x="587112" y="2019"/>
                </a:moveTo>
                <a:lnTo>
                  <a:pt x="685552" y="30794"/>
                </a:lnTo>
                <a:cubicBezTo>
                  <a:pt x="684553" y="34107"/>
                  <a:pt x="682387" y="36694"/>
                  <a:pt x="679053" y="38556"/>
                </a:cubicBezTo>
                <a:cubicBezTo>
                  <a:pt x="675719" y="40417"/>
                  <a:pt x="671154" y="41364"/>
                  <a:pt x="665359" y="41395"/>
                </a:cubicBezTo>
                <a:cubicBezTo>
                  <a:pt x="650215" y="80856"/>
                  <a:pt x="633051" y="116530"/>
                  <a:pt x="613867" y="148418"/>
                </a:cubicBezTo>
                <a:lnTo>
                  <a:pt x="648195" y="161039"/>
                </a:lnTo>
                <a:cubicBezTo>
                  <a:pt x="647512" y="163321"/>
                  <a:pt x="645976" y="165319"/>
                  <a:pt x="643589" y="167034"/>
                </a:cubicBezTo>
                <a:cubicBezTo>
                  <a:pt x="641201" y="168748"/>
                  <a:pt x="637520" y="170115"/>
                  <a:pt x="632546" y="171135"/>
                </a:cubicBezTo>
                <a:lnTo>
                  <a:pt x="632546" y="461915"/>
                </a:lnTo>
                <a:cubicBezTo>
                  <a:pt x="631420" y="464965"/>
                  <a:pt x="624963" y="468961"/>
                  <a:pt x="613173" y="473904"/>
                </a:cubicBezTo>
                <a:cubicBezTo>
                  <a:pt x="601383" y="478847"/>
                  <a:pt x="587984" y="481582"/>
                  <a:pt x="572976" y="482108"/>
                </a:cubicBezTo>
                <a:lnTo>
                  <a:pt x="559346" y="482108"/>
                </a:lnTo>
                <a:lnTo>
                  <a:pt x="559346" y="224142"/>
                </a:lnTo>
                <a:cubicBezTo>
                  <a:pt x="542266" y="243830"/>
                  <a:pt x="523924" y="261499"/>
                  <a:pt x="504320" y="277149"/>
                </a:cubicBezTo>
                <a:lnTo>
                  <a:pt x="498767" y="273615"/>
                </a:lnTo>
                <a:cubicBezTo>
                  <a:pt x="510506" y="250938"/>
                  <a:pt x="522030" y="224775"/>
                  <a:pt x="533338" y="195124"/>
                </a:cubicBezTo>
                <a:cubicBezTo>
                  <a:pt x="544647" y="165473"/>
                  <a:pt x="554974" y="134112"/>
                  <a:pt x="564320" y="101040"/>
                </a:cubicBezTo>
                <a:cubicBezTo>
                  <a:pt x="573665" y="67967"/>
                  <a:pt x="581262" y="34960"/>
                  <a:pt x="587112" y="2019"/>
                </a:cubicBezTo>
                <a:close/>
                <a:moveTo>
                  <a:pt x="354387" y="0"/>
                </a:moveTo>
                <a:lnTo>
                  <a:pt x="420519" y="55530"/>
                </a:lnTo>
                <a:cubicBezTo>
                  <a:pt x="418784" y="57560"/>
                  <a:pt x="416071" y="59432"/>
                  <a:pt x="412379" y="61147"/>
                </a:cubicBezTo>
                <a:cubicBezTo>
                  <a:pt x="408687" y="62861"/>
                  <a:pt x="403828" y="64354"/>
                  <a:pt x="397802" y="65627"/>
                </a:cubicBezTo>
                <a:cubicBezTo>
                  <a:pt x="395432" y="92359"/>
                  <a:pt x="393988" y="121970"/>
                  <a:pt x="393472" y="154460"/>
                </a:cubicBezTo>
                <a:cubicBezTo>
                  <a:pt x="392955" y="186951"/>
                  <a:pt x="393957" y="218676"/>
                  <a:pt x="396477" y="249636"/>
                </a:cubicBezTo>
                <a:cubicBezTo>
                  <a:pt x="398997" y="280596"/>
                  <a:pt x="403627" y="307146"/>
                  <a:pt x="410368" y="329288"/>
                </a:cubicBezTo>
                <a:cubicBezTo>
                  <a:pt x="417108" y="351429"/>
                  <a:pt x="426550" y="365517"/>
                  <a:pt x="438693" y="371551"/>
                </a:cubicBezTo>
                <a:cubicBezTo>
                  <a:pt x="441901" y="373307"/>
                  <a:pt x="444446" y="373707"/>
                  <a:pt x="446328" y="372750"/>
                </a:cubicBezTo>
                <a:cubicBezTo>
                  <a:pt x="448211" y="371793"/>
                  <a:pt x="449873" y="369542"/>
                  <a:pt x="451314" y="365998"/>
                </a:cubicBezTo>
                <a:cubicBezTo>
                  <a:pt x="454795" y="357227"/>
                  <a:pt x="457929" y="348013"/>
                  <a:pt x="460716" y="338359"/>
                </a:cubicBezTo>
                <a:cubicBezTo>
                  <a:pt x="463503" y="328704"/>
                  <a:pt x="466259" y="318229"/>
                  <a:pt x="468982" y="306933"/>
                </a:cubicBezTo>
                <a:lnTo>
                  <a:pt x="473526" y="307438"/>
                </a:lnTo>
                <a:lnTo>
                  <a:pt x="469487" y="399821"/>
                </a:lnTo>
                <a:cubicBezTo>
                  <a:pt x="476523" y="415713"/>
                  <a:pt x="480499" y="429616"/>
                  <a:pt x="481414" y="441532"/>
                </a:cubicBezTo>
                <a:cubicBezTo>
                  <a:pt x="482329" y="453448"/>
                  <a:pt x="480373" y="461925"/>
                  <a:pt x="475545" y="466963"/>
                </a:cubicBezTo>
                <a:cubicBezTo>
                  <a:pt x="464734" y="476860"/>
                  <a:pt x="452912" y="480541"/>
                  <a:pt x="440081" y="478006"/>
                </a:cubicBezTo>
                <a:cubicBezTo>
                  <a:pt x="427250" y="475471"/>
                  <a:pt x="414672" y="469434"/>
                  <a:pt x="402346" y="459895"/>
                </a:cubicBezTo>
                <a:cubicBezTo>
                  <a:pt x="379429" y="443797"/>
                  <a:pt x="362271" y="418500"/>
                  <a:pt x="350872" y="384003"/>
                </a:cubicBezTo>
                <a:cubicBezTo>
                  <a:pt x="339473" y="349507"/>
                  <a:pt x="332000" y="309514"/>
                  <a:pt x="328454" y="264023"/>
                </a:cubicBezTo>
                <a:cubicBezTo>
                  <a:pt x="324908" y="218533"/>
                  <a:pt x="323456" y="171248"/>
                  <a:pt x="324098" y="122167"/>
                </a:cubicBezTo>
                <a:cubicBezTo>
                  <a:pt x="321069" y="124271"/>
                  <a:pt x="316525" y="125112"/>
                  <a:pt x="310467" y="124692"/>
                </a:cubicBezTo>
                <a:cubicBezTo>
                  <a:pt x="298941" y="163058"/>
                  <a:pt x="285647" y="197891"/>
                  <a:pt x="270586" y="229190"/>
                </a:cubicBezTo>
                <a:cubicBezTo>
                  <a:pt x="299389" y="266884"/>
                  <a:pt x="316273" y="299922"/>
                  <a:pt x="321237" y="328304"/>
                </a:cubicBezTo>
                <a:cubicBezTo>
                  <a:pt x="326201" y="356687"/>
                  <a:pt x="323116" y="376375"/>
                  <a:pt x="311982" y="387369"/>
                </a:cubicBezTo>
                <a:cubicBezTo>
                  <a:pt x="300848" y="398363"/>
                  <a:pt x="285535" y="396624"/>
                  <a:pt x="266043" y="382152"/>
                </a:cubicBezTo>
                <a:cubicBezTo>
                  <a:pt x="262698" y="367965"/>
                  <a:pt x="258281" y="353304"/>
                  <a:pt x="252791" y="338169"/>
                </a:cubicBezTo>
                <a:cubicBezTo>
                  <a:pt x="247301" y="323035"/>
                  <a:pt x="241117" y="307743"/>
                  <a:pt x="234239" y="292293"/>
                </a:cubicBezTo>
                <a:cubicBezTo>
                  <a:pt x="217348" y="317240"/>
                  <a:pt x="198628" y="339789"/>
                  <a:pt x="178077" y="359940"/>
                </a:cubicBezTo>
                <a:cubicBezTo>
                  <a:pt x="157526" y="380091"/>
                  <a:pt x="135020" y="398096"/>
                  <a:pt x="110557" y="413956"/>
                </a:cubicBezTo>
                <a:lnTo>
                  <a:pt x="105004" y="409413"/>
                </a:lnTo>
                <a:cubicBezTo>
                  <a:pt x="124061" y="386569"/>
                  <a:pt x="142108" y="360319"/>
                  <a:pt x="159146" y="330660"/>
                </a:cubicBezTo>
                <a:cubicBezTo>
                  <a:pt x="176184" y="301002"/>
                  <a:pt x="191455" y="268693"/>
                  <a:pt x="204959" y="233734"/>
                </a:cubicBezTo>
                <a:cubicBezTo>
                  <a:pt x="194011" y="213720"/>
                  <a:pt x="182715" y="194305"/>
                  <a:pt x="171073" y="175490"/>
                </a:cubicBezTo>
                <a:cubicBezTo>
                  <a:pt x="159430" y="156674"/>
                  <a:pt x="148008" y="138900"/>
                  <a:pt x="136808" y="122167"/>
                </a:cubicBezTo>
                <a:lnTo>
                  <a:pt x="143875" y="119138"/>
                </a:lnTo>
                <a:cubicBezTo>
                  <a:pt x="159504" y="129235"/>
                  <a:pt x="173933" y="139331"/>
                  <a:pt x="187164" y="149428"/>
                </a:cubicBezTo>
                <a:cubicBezTo>
                  <a:pt x="200395" y="159524"/>
                  <a:pt x="212552" y="169621"/>
                  <a:pt x="223638" y="179717"/>
                </a:cubicBezTo>
                <a:cubicBezTo>
                  <a:pt x="227960" y="164825"/>
                  <a:pt x="231936" y="149680"/>
                  <a:pt x="235564" y="134283"/>
                </a:cubicBezTo>
                <a:cubicBezTo>
                  <a:pt x="239192" y="118886"/>
                  <a:pt x="242284" y="103236"/>
                  <a:pt x="244840" y="87334"/>
                </a:cubicBezTo>
                <a:lnTo>
                  <a:pt x="324098" y="112576"/>
                </a:lnTo>
                <a:cubicBezTo>
                  <a:pt x="324329" y="102742"/>
                  <a:pt x="324497" y="93003"/>
                  <a:pt x="324603" y="83359"/>
                </a:cubicBezTo>
                <a:cubicBezTo>
                  <a:pt x="324708" y="73715"/>
                  <a:pt x="324876" y="64102"/>
                  <a:pt x="325107" y="54521"/>
                </a:cubicBezTo>
                <a:lnTo>
                  <a:pt x="133779" y="54521"/>
                </a:lnTo>
                <a:lnTo>
                  <a:pt x="133779" y="225152"/>
                </a:lnTo>
                <a:cubicBezTo>
                  <a:pt x="134467" y="257171"/>
                  <a:pt x="132417" y="288769"/>
                  <a:pt x="127627" y="319947"/>
                </a:cubicBezTo>
                <a:cubicBezTo>
                  <a:pt x="122838" y="351124"/>
                  <a:pt x="111177" y="380591"/>
                  <a:pt x="92645" y="408347"/>
                </a:cubicBezTo>
                <a:cubicBezTo>
                  <a:pt x="74113" y="436103"/>
                  <a:pt x="44577" y="460858"/>
                  <a:pt x="4039" y="482612"/>
                </a:cubicBezTo>
                <a:lnTo>
                  <a:pt x="0" y="479583"/>
                </a:lnTo>
                <a:cubicBezTo>
                  <a:pt x="18548" y="456284"/>
                  <a:pt x="32159" y="431086"/>
                  <a:pt x="40835" y="403991"/>
                </a:cubicBezTo>
                <a:cubicBezTo>
                  <a:pt x="49510" y="376895"/>
                  <a:pt x="55045" y="348369"/>
                  <a:pt x="57438" y="318413"/>
                </a:cubicBezTo>
                <a:cubicBezTo>
                  <a:pt x="59831" y="288457"/>
                  <a:pt x="60878" y="257538"/>
                  <a:pt x="60579" y="225657"/>
                </a:cubicBezTo>
                <a:lnTo>
                  <a:pt x="60579" y="12116"/>
                </a:lnTo>
                <a:lnTo>
                  <a:pt x="144885" y="40386"/>
                </a:lnTo>
                <a:lnTo>
                  <a:pt x="319049" y="40386"/>
                </a:lnTo>
                <a:close/>
              </a:path>
            </a:pathLst>
          </a:cu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18709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63871" y="2138469"/>
            <a:ext cx="9611474" cy="2292695"/>
            <a:chOff x="1040870" y="2564941"/>
            <a:chExt cx="9611474" cy="2292695"/>
          </a:xfrm>
        </p:grpSpPr>
        <p:grpSp>
          <p:nvGrpSpPr>
            <p:cNvPr id="21" name="组合 20"/>
            <p:cNvGrpSpPr/>
            <p:nvPr/>
          </p:nvGrpSpPr>
          <p:grpSpPr>
            <a:xfrm>
              <a:off x="4736919" y="2705807"/>
              <a:ext cx="2121081" cy="2121081"/>
              <a:chOff x="4736919" y="3022328"/>
              <a:chExt cx="2121081" cy="2121081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4736919" y="3022328"/>
                <a:ext cx="2121081" cy="2121081"/>
              </a:xfrm>
              <a:prstGeom prst="ellipse">
                <a:avLst/>
              </a:prstGeom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4876254" y="3411888"/>
                <a:ext cx="1790158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50800" dist="38100" dir="5400000" sx="103000" sy="103000" algn="t" rotWithShape="0">
                        <a:prstClr val="black">
                          <a:alpha val="6000"/>
                        </a:prst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传 统习 俗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6976911" y="2564941"/>
              <a:ext cx="3675433" cy="1964037"/>
              <a:chOff x="6976911" y="2564941"/>
              <a:chExt cx="3675433" cy="1964037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6976911" y="3125324"/>
                <a:ext cx="3675433" cy="14036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300" dirty="0">
                    <a:solidFill>
                      <a:schemeClr val="accent4">
                        <a:lumMod val="20000"/>
                        <a:lumOff val="80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玩兔儿爷是流行于我国北方地区的中秋习俗。“老北京”过中秋，除了吃月饼，还有一项习俗是供兔儿爷。“兔儿爷”兔首人身，披甲胄，插护背旗，或坐或立，或捣杵或骑兽，竖着两只大耳朵。最初“兔儿爷”用于中秋拜月祭祀。到了清代，“兔儿爷”逐步转变为儿童的中秋节玩具。 </a:t>
                </a: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7012075" y="2564941"/>
                <a:ext cx="1243390" cy="461062"/>
                <a:chOff x="7012075" y="2564941"/>
                <a:chExt cx="1243390" cy="461062"/>
              </a:xfrm>
            </p:grpSpPr>
            <p:grpSp>
              <p:nvGrpSpPr>
                <p:cNvPr id="14" name="组合 13"/>
                <p:cNvGrpSpPr/>
                <p:nvPr/>
              </p:nvGrpSpPr>
              <p:grpSpPr>
                <a:xfrm>
                  <a:off x="7012075" y="2564941"/>
                  <a:ext cx="1243390" cy="461062"/>
                  <a:chOff x="7012075" y="2564941"/>
                  <a:chExt cx="1243390" cy="461062"/>
                </a:xfrm>
              </p:grpSpPr>
              <p:sp>
                <p:nvSpPr>
                  <p:cNvPr id="20" name="圆角矩形 19"/>
                  <p:cNvSpPr/>
                  <p:nvPr/>
                </p:nvSpPr>
                <p:spPr>
                  <a:xfrm>
                    <a:off x="7012075" y="2564941"/>
                    <a:ext cx="1219944" cy="42693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13" name="组合 12"/>
                  <p:cNvGrpSpPr/>
                  <p:nvPr/>
                </p:nvGrpSpPr>
                <p:grpSpPr>
                  <a:xfrm>
                    <a:off x="7035521" y="2599066"/>
                    <a:ext cx="1219944" cy="426937"/>
                    <a:chOff x="6858000" y="2385597"/>
                    <a:chExt cx="1219944" cy="426937"/>
                  </a:xfrm>
                </p:grpSpPr>
                <p:sp>
                  <p:nvSpPr>
                    <p:cNvPr id="10" name="圆角矩形 9"/>
                    <p:cNvSpPr/>
                    <p:nvPr/>
                  </p:nvSpPr>
                  <p:spPr>
                    <a:xfrm>
                      <a:off x="6858000" y="2385597"/>
                      <a:ext cx="1219944" cy="426937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ECD37C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" name="矩形 11"/>
                    <p:cNvSpPr/>
                    <p:nvPr/>
                  </p:nvSpPr>
                  <p:spPr>
                    <a:xfrm>
                      <a:off x="7133083" y="2414399"/>
                      <a:ext cx="877163" cy="369332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zh-CN" altLang="en-US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玩兔爷</a:t>
                      </a:r>
                      <a:endParaRPr lang="en-US" altLang="zh-CN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p:txBody>
                </p:sp>
              </p:grpSp>
            </p:grpSp>
            <p:sp>
              <p:nvSpPr>
                <p:cNvPr id="15" name="椭圆 14"/>
                <p:cNvSpPr/>
                <p:nvPr/>
              </p:nvSpPr>
              <p:spPr>
                <a:xfrm>
                  <a:off x="7133083" y="2748885"/>
                  <a:ext cx="132030" cy="13203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6" name="椭圆 25"/>
            <p:cNvSpPr/>
            <p:nvPr/>
          </p:nvSpPr>
          <p:spPr>
            <a:xfrm>
              <a:off x="7133083" y="4722202"/>
              <a:ext cx="132030" cy="13203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290369" y="2564941"/>
              <a:ext cx="1243390" cy="461062"/>
              <a:chOff x="7012075" y="2564941"/>
              <a:chExt cx="1243390" cy="461062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7012075" y="2564941"/>
                <a:ext cx="1243390" cy="461062"/>
                <a:chOff x="7012075" y="2564941"/>
                <a:chExt cx="1243390" cy="461062"/>
              </a:xfrm>
            </p:grpSpPr>
            <p:sp>
              <p:nvSpPr>
                <p:cNvPr id="38" name="圆角矩形 37"/>
                <p:cNvSpPr/>
                <p:nvPr/>
              </p:nvSpPr>
              <p:spPr>
                <a:xfrm>
                  <a:off x="7012075" y="2564941"/>
                  <a:ext cx="1219944" cy="42693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9" name="组合 38"/>
                <p:cNvGrpSpPr/>
                <p:nvPr/>
              </p:nvGrpSpPr>
              <p:grpSpPr>
                <a:xfrm>
                  <a:off x="7035521" y="2599066"/>
                  <a:ext cx="1219944" cy="426937"/>
                  <a:chOff x="6858000" y="2385597"/>
                  <a:chExt cx="1219944" cy="426937"/>
                </a:xfrm>
              </p:grpSpPr>
              <p:sp>
                <p:nvSpPr>
                  <p:cNvPr id="40" name="圆角矩形 39"/>
                  <p:cNvSpPr/>
                  <p:nvPr/>
                </p:nvSpPr>
                <p:spPr>
                  <a:xfrm>
                    <a:off x="6858000" y="2385597"/>
                    <a:ext cx="1219944" cy="42693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CD37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1" name="矩形 40"/>
                  <p:cNvSpPr/>
                  <p:nvPr/>
                </p:nvSpPr>
                <p:spPr>
                  <a:xfrm>
                    <a:off x="6933792" y="2414399"/>
                    <a:ext cx="877163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rPr>
                      <a:t>吃月饼</a:t>
                    </a:r>
                    <a:endParaRPr lang="en-US" altLang="zh-CN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endParaRPr>
                  </a:p>
                </p:txBody>
              </p:sp>
            </p:grpSp>
          </p:grpSp>
          <p:sp>
            <p:nvSpPr>
              <p:cNvPr id="37" name="椭圆 36"/>
              <p:cNvSpPr/>
              <p:nvPr/>
            </p:nvSpPr>
            <p:spPr>
              <a:xfrm>
                <a:off x="7965416" y="2748885"/>
                <a:ext cx="132030" cy="13203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/>
          </p:nvSpPr>
          <p:spPr>
            <a:xfrm flipH="1">
              <a:off x="1040870" y="3160347"/>
              <a:ext cx="3564000" cy="965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13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月饼，又叫月团、丰收饼、宫饼、团圆饼等，是古代中秋祭拜月神的供品。月饼最初是用来祭奉月神的供品，后来人们逐渐把中秋赏月与品尝月饼，作为家人团圆的一大象征。</a:t>
              </a:r>
            </a:p>
          </p:txBody>
        </p:sp>
        <p:sp>
          <p:nvSpPr>
            <p:cNvPr id="48" name="椭圆 47"/>
            <p:cNvSpPr/>
            <p:nvPr/>
          </p:nvSpPr>
          <p:spPr>
            <a:xfrm>
              <a:off x="4243710" y="4725606"/>
              <a:ext cx="132030" cy="13203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937584" y="4623134"/>
            <a:ext cx="6096000" cy="1350020"/>
            <a:chOff x="2937584" y="4822425"/>
            <a:chExt cx="6096000" cy="1350020"/>
          </a:xfrm>
        </p:grpSpPr>
        <p:sp>
          <p:nvSpPr>
            <p:cNvPr id="54" name="矩形 53"/>
            <p:cNvSpPr/>
            <p:nvPr/>
          </p:nvSpPr>
          <p:spPr>
            <a:xfrm>
              <a:off x="2937584" y="5428587"/>
              <a:ext cx="6096000" cy="7438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3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人们经常在中秋时吃月饼赏桂花，食用桂花制作的各种食品，以糕点、糖果最为多见。中秋之夜，仰望着月中丹桂，闻着阵阵桂香，喝一杯桂花蜜酒，欢庆合家甜甜蜜蜜，已成为节日一种美的享受。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940084" y="4822425"/>
              <a:ext cx="1815204" cy="460609"/>
              <a:chOff x="4874209" y="4783150"/>
              <a:chExt cx="1815204" cy="460609"/>
            </a:xfrm>
          </p:grpSpPr>
          <p:sp>
            <p:nvSpPr>
              <p:cNvPr id="57" name="圆角矩形 56"/>
              <p:cNvSpPr/>
              <p:nvPr/>
            </p:nvSpPr>
            <p:spPr>
              <a:xfrm>
                <a:off x="4874209" y="4783150"/>
                <a:ext cx="1775681" cy="42693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圆角矩形 54"/>
              <p:cNvSpPr/>
              <p:nvPr/>
            </p:nvSpPr>
            <p:spPr>
              <a:xfrm>
                <a:off x="4913732" y="4816822"/>
                <a:ext cx="1775681" cy="426937"/>
              </a:xfrm>
              <a:prstGeom prst="roundRect">
                <a:avLst>
                  <a:gd name="adj" fmla="val 50000"/>
                </a:avLst>
              </a:prstGeom>
              <a:solidFill>
                <a:srgbClr val="ECD3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5201251" y="4849575"/>
                <a:ext cx="1436916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赏桂花 饮酒</a:t>
                </a:r>
                <a:endPara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5057498" y="4962375"/>
                <a:ext cx="132030" cy="13203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090" y="5083743"/>
            <a:ext cx="1101155" cy="926229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45"/>
          <a:stretch/>
        </p:blipFill>
        <p:spPr>
          <a:xfrm>
            <a:off x="9254416" y="4358029"/>
            <a:ext cx="2363843" cy="2072019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5"/>
          <a:srcRect l="20902" t="43850" r="31144" b="40115"/>
          <a:stretch>
            <a:fillRect/>
          </a:stretch>
        </p:blipFill>
        <p:spPr>
          <a:xfrm>
            <a:off x="1707810" y="844470"/>
            <a:ext cx="2156916" cy="520317"/>
          </a:xfrm>
          <a:custGeom>
            <a:avLst/>
            <a:gdLst/>
            <a:ahLst/>
            <a:cxnLst/>
            <a:rect l="l" t="t" r="r" b="b"/>
            <a:pathLst>
              <a:path w="2000622" h="482614">
                <a:moveTo>
                  <a:pt x="766324" y="304409"/>
                </a:moveTo>
                <a:lnTo>
                  <a:pt x="766324" y="425062"/>
                </a:lnTo>
                <a:lnTo>
                  <a:pt x="859212" y="425062"/>
                </a:lnTo>
                <a:lnTo>
                  <a:pt x="859212" y="304409"/>
                </a:lnTo>
                <a:close/>
                <a:moveTo>
                  <a:pt x="1847660" y="123650"/>
                </a:moveTo>
                <a:cubicBezTo>
                  <a:pt x="1846398" y="134852"/>
                  <a:pt x="1845135" y="145675"/>
                  <a:pt x="1843873" y="156119"/>
                </a:cubicBezTo>
                <a:cubicBezTo>
                  <a:pt x="1842611" y="166563"/>
                  <a:pt x="1841349" y="176122"/>
                  <a:pt x="1840087" y="184797"/>
                </a:cubicBezTo>
                <a:lnTo>
                  <a:pt x="1870377" y="184797"/>
                </a:lnTo>
                <a:cubicBezTo>
                  <a:pt x="1871639" y="174890"/>
                  <a:pt x="1872775" y="164762"/>
                  <a:pt x="1873784" y="154413"/>
                </a:cubicBezTo>
                <a:cubicBezTo>
                  <a:pt x="1874794" y="144064"/>
                  <a:pt x="1875677" y="133810"/>
                  <a:pt x="1876435" y="123650"/>
                </a:cubicBezTo>
                <a:close/>
                <a:moveTo>
                  <a:pt x="1762344" y="123650"/>
                </a:moveTo>
                <a:cubicBezTo>
                  <a:pt x="1761093" y="134820"/>
                  <a:pt x="1759810" y="145580"/>
                  <a:pt x="1758495" y="155929"/>
                </a:cubicBezTo>
                <a:cubicBezTo>
                  <a:pt x="1757180" y="166278"/>
                  <a:pt x="1755771" y="175901"/>
                  <a:pt x="1754267" y="184797"/>
                </a:cubicBezTo>
                <a:lnTo>
                  <a:pt x="1785566" y="184797"/>
                </a:lnTo>
                <a:cubicBezTo>
                  <a:pt x="1786597" y="175901"/>
                  <a:pt x="1787691" y="166278"/>
                  <a:pt x="1788847" y="155929"/>
                </a:cubicBezTo>
                <a:cubicBezTo>
                  <a:pt x="1790004" y="145580"/>
                  <a:pt x="1791098" y="134820"/>
                  <a:pt x="1792129" y="123650"/>
                </a:cubicBezTo>
                <a:close/>
                <a:moveTo>
                  <a:pt x="1147607" y="113631"/>
                </a:moveTo>
                <a:cubicBezTo>
                  <a:pt x="1167040" y="113176"/>
                  <a:pt x="1184320" y="114272"/>
                  <a:pt x="1199448" y="116917"/>
                </a:cubicBezTo>
                <a:cubicBezTo>
                  <a:pt x="1229704" y="122208"/>
                  <a:pt x="1252424" y="130911"/>
                  <a:pt x="1267607" y="143027"/>
                </a:cubicBezTo>
                <a:cubicBezTo>
                  <a:pt x="1282791" y="155143"/>
                  <a:pt x="1291513" y="167884"/>
                  <a:pt x="1293774" y="181252"/>
                </a:cubicBezTo>
                <a:cubicBezTo>
                  <a:pt x="1296034" y="194620"/>
                  <a:pt x="1292907" y="205827"/>
                  <a:pt x="1284392" y="214873"/>
                </a:cubicBezTo>
                <a:cubicBezTo>
                  <a:pt x="1275877" y="223920"/>
                  <a:pt x="1263049" y="228019"/>
                  <a:pt x="1245908" y="227171"/>
                </a:cubicBezTo>
                <a:cubicBezTo>
                  <a:pt x="1231814" y="214856"/>
                  <a:pt x="1215298" y="202185"/>
                  <a:pt x="1196360" y="189160"/>
                </a:cubicBezTo>
                <a:cubicBezTo>
                  <a:pt x="1177423" y="176134"/>
                  <a:pt x="1157841" y="163949"/>
                  <a:pt x="1137614" y="152606"/>
                </a:cubicBezTo>
                <a:cubicBezTo>
                  <a:pt x="1117387" y="141263"/>
                  <a:pt x="1098290" y="131959"/>
                  <a:pt x="1080325" y="124692"/>
                </a:cubicBezTo>
                <a:lnTo>
                  <a:pt x="1082850" y="119643"/>
                </a:lnTo>
                <a:cubicBezTo>
                  <a:pt x="1106588" y="116089"/>
                  <a:pt x="1128174" y="114085"/>
                  <a:pt x="1147607" y="113631"/>
                </a:cubicBezTo>
                <a:close/>
                <a:moveTo>
                  <a:pt x="763800" y="96926"/>
                </a:moveTo>
                <a:lnTo>
                  <a:pt x="862241" y="119643"/>
                </a:lnTo>
                <a:cubicBezTo>
                  <a:pt x="861642" y="122872"/>
                  <a:pt x="859685" y="125375"/>
                  <a:pt x="856373" y="127153"/>
                </a:cubicBezTo>
                <a:cubicBezTo>
                  <a:pt x="853060" y="128930"/>
                  <a:pt x="847444" y="130297"/>
                  <a:pt x="839524" y="131254"/>
                </a:cubicBezTo>
                <a:cubicBezTo>
                  <a:pt x="850166" y="147661"/>
                  <a:pt x="864220" y="161460"/>
                  <a:pt x="881686" y="172650"/>
                </a:cubicBezTo>
                <a:cubicBezTo>
                  <a:pt x="899153" y="183840"/>
                  <a:pt x="917769" y="192927"/>
                  <a:pt x="937535" y="199910"/>
                </a:cubicBezTo>
                <a:cubicBezTo>
                  <a:pt x="957301" y="206894"/>
                  <a:pt x="975954" y="212279"/>
                  <a:pt x="993496" y="216065"/>
                </a:cubicBezTo>
                <a:lnTo>
                  <a:pt x="993496" y="222628"/>
                </a:lnTo>
                <a:cubicBezTo>
                  <a:pt x="978561" y="228160"/>
                  <a:pt x="966782" y="237541"/>
                  <a:pt x="958158" y="250772"/>
                </a:cubicBezTo>
                <a:cubicBezTo>
                  <a:pt x="949534" y="264002"/>
                  <a:pt x="944317" y="278179"/>
                  <a:pt x="942508" y="293303"/>
                </a:cubicBezTo>
                <a:cubicBezTo>
                  <a:pt x="916478" y="276539"/>
                  <a:pt x="893950" y="254915"/>
                  <a:pt x="874925" y="228433"/>
                </a:cubicBezTo>
                <a:cubicBezTo>
                  <a:pt x="855899" y="201951"/>
                  <a:pt x="842080" y="171241"/>
                  <a:pt x="833466" y="136302"/>
                </a:cubicBezTo>
                <a:cubicBezTo>
                  <a:pt x="821056" y="161659"/>
                  <a:pt x="804228" y="185533"/>
                  <a:pt x="782984" y="207925"/>
                </a:cubicBezTo>
                <a:cubicBezTo>
                  <a:pt x="761739" y="230316"/>
                  <a:pt x="737844" y="250530"/>
                  <a:pt x="711298" y="268567"/>
                </a:cubicBezTo>
                <a:lnTo>
                  <a:pt x="768848" y="290274"/>
                </a:lnTo>
                <a:lnTo>
                  <a:pt x="854669" y="290274"/>
                </a:lnTo>
                <a:lnTo>
                  <a:pt x="885463" y="257460"/>
                </a:lnTo>
                <a:lnTo>
                  <a:pt x="947556" y="304409"/>
                </a:lnTo>
                <a:cubicBezTo>
                  <a:pt x="946326" y="305966"/>
                  <a:pt x="944496" y="307522"/>
                  <a:pt x="942067" y="309079"/>
                </a:cubicBezTo>
                <a:cubicBezTo>
                  <a:pt x="939637" y="310635"/>
                  <a:pt x="936419" y="311939"/>
                  <a:pt x="932412" y="312991"/>
                </a:cubicBezTo>
                <a:lnTo>
                  <a:pt x="932412" y="462419"/>
                </a:lnTo>
                <a:cubicBezTo>
                  <a:pt x="931954" y="463903"/>
                  <a:pt x="928439" y="465984"/>
                  <a:pt x="921867" y="468664"/>
                </a:cubicBezTo>
                <a:cubicBezTo>
                  <a:pt x="915294" y="471344"/>
                  <a:pt x="907404" y="473800"/>
                  <a:pt x="898196" y="476031"/>
                </a:cubicBezTo>
                <a:cubicBezTo>
                  <a:pt x="888988" y="478262"/>
                  <a:pt x="880200" y="479446"/>
                  <a:pt x="871833" y="479583"/>
                </a:cubicBezTo>
                <a:lnTo>
                  <a:pt x="859212" y="479583"/>
                </a:lnTo>
                <a:lnTo>
                  <a:pt x="859212" y="439197"/>
                </a:lnTo>
                <a:lnTo>
                  <a:pt x="766324" y="439197"/>
                </a:lnTo>
                <a:lnTo>
                  <a:pt x="766324" y="458886"/>
                </a:lnTo>
                <a:cubicBezTo>
                  <a:pt x="765651" y="462661"/>
                  <a:pt x="759299" y="467100"/>
                  <a:pt x="747267" y="472200"/>
                </a:cubicBezTo>
                <a:cubicBezTo>
                  <a:pt x="735236" y="477301"/>
                  <a:pt x="721563" y="480099"/>
                  <a:pt x="706250" y="480593"/>
                </a:cubicBezTo>
                <a:lnTo>
                  <a:pt x="696154" y="480593"/>
                </a:lnTo>
                <a:lnTo>
                  <a:pt x="696154" y="278158"/>
                </a:lnTo>
                <a:cubicBezTo>
                  <a:pt x="677391" y="289769"/>
                  <a:pt x="658376" y="299866"/>
                  <a:pt x="639108" y="308448"/>
                </a:cubicBezTo>
                <a:lnTo>
                  <a:pt x="636080" y="304409"/>
                </a:lnTo>
                <a:cubicBezTo>
                  <a:pt x="656372" y="286460"/>
                  <a:pt x="675524" y="265313"/>
                  <a:pt x="693536" y="240970"/>
                </a:cubicBezTo>
                <a:cubicBezTo>
                  <a:pt x="711548" y="216626"/>
                  <a:pt x="726811" y="191777"/>
                  <a:pt x="739326" y="166424"/>
                </a:cubicBezTo>
                <a:cubicBezTo>
                  <a:pt x="751840" y="141070"/>
                  <a:pt x="759999" y="117904"/>
                  <a:pt x="763800" y="96926"/>
                </a:cubicBezTo>
                <a:close/>
                <a:moveTo>
                  <a:pt x="1854222" y="49946"/>
                </a:moveTo>
                <a:cubicBezTo>
                  <a:pt x="1853486" y="58842"/>
                  <a:pt x="1852687" y="68339"/>
                  <a:pt x="1851824" y="78436"/>
                </a:cubicBezTo>
                <a:cubicBezTo>
                  <a:pt x="1850962" y="88532"/>
                  <a:pt x="1849910" y="98913"/>
                  <a:pt x="1848669" y="109578"/>
                </a:cubicBezTo>
                <a:lnTo>
                  <a:pt x="1877444" y="109578"/>
                </a:lnTo>
                <a:cubicBezTo>
                  <a:pt x="1878212" y="98661"/>
                  <a:pt x="1878948" y="88153"/>
                  <a:pt x="1879653" y="78057"/>
                </a:cubicBezTo>
                <a:cubicBezTo>
                  <a:pt x="1880357" y="67960"/>
                  <a:pt x="1880968" y="58590"/>
                  <a:pt x="1881483" y="49946"/>
                </a:cubicBezTo>
                <a:close/>
                <a:moveTo>
                  <a:pt x="1770421" y="49946"/>
                </a:moveTo>
                <a:cubicBezTo>
                  <a:pt x="1769664" y="58590"/>
                  <a:pt x="1768781" y="67960"/>
                  <a:pt x="1767771" y="78057"/>
                </a:cubicBezTo>
                <a:cubicBezTo>
                  <a:pt x="1766761" y="88153"/>
                  <a:pt x="1765625" y="98661"/>
                  <a:pt x="1764363" y="109578"/>
                </a:cubicBezTo>
                <a:lnTo>
                  <a:pt x="1793643" y="109578"/>
                </a:lnTo>
                <a:cubicBezTo>
                  <a:pt x="1794653" y="98913"/>
                  <a:pt x="1795536" y="88532"/>
                  <a:pt x="1796294" y="78436"/>
                </a:cubicBezTo>
                <a:cubicBezTo>
                  <a:pt x="1797051" y="68339"/>
                  <a:pt x="1797682" y="58842"/>
                  <a:pt x="1798187" y="49946"/>
                </a:cubicBezTo>
                <a:close/>
                <a:moveTo>
                  <a:pt x="1417549" y="16659"/>
                </a:moveTo>
                <a:lnTo>
                  <a:pt x="1481157" y="75219"/>
                </a:lnTo>
                <a:cubicBezTo>
                  <a:pt x="1479169" y="77764"/>
                  <a:pt x="1476203" y="79993"/>
                  <a:pt x="1472259" y="81908"/>
                </a:cubicBezTo>
                <a:cubicBezTo>
                  <a:pt x="1468315" y="83822"/>
                  <a:pt x="1463204" y="85294"/>
                  <a:pt x="1456925" y="86325"/>
                </a:cubicBezTo>
                <a:cubicBezTo>
                  <a:pt x="1454519" y="164398"/>
                  <a:pt x="1451253" y="228243"/>
                  <a:pt x="1447128" y="277859"/>
                </a:cubicBezTo>
                <a:cubicBezTo>
                  <a:pt x="1443002" y="327475"/>
                  <a:pt x="1437305" y="365929"/>
                  <a:pt x="1430038" y="393221"/>
                </a:cubicBezTo>
                <a:cubicBezTo>
                  <a:pt x="1422771" y="420513"/>
                  <a:pt x="1413223" y="439709"/>
                  <a:pt x="1401394" y="450808"/>
                </a:cubicBezTo>
                <a:cubicBezTo>
                  <a:pt x="1390299" y="462072"/>
                  <a:pt x="1377783" y="470213"/>
                  <a:pt x="1363848" y="475229"/>
                </a:cubicBezTo>
                <a:cubicBezTo>
                  <a:pt x="1349913" y="480246"/>
                  <a:pt x="1332980" y="482707"/>
                  <a:pt x="1313050" y="482612"/>
                </a:cubicBezTo>
                <a:cubicBezTo>
                  <a:pt x="1313081" y="469750"/>
                  <a:pt x="1312135" y="458875"/>
                  <a:pt x="1310210" y="449988"/>
                </a:cubicBezTo>
                <a:cubicBezTo>
                  <a:pt x="1308286" y="441101"/>
                  <a:pt x="1305194" y="434139"/>
                  <a:pt x="1300934" y="429101"/>
                </a:cubicBezTo>
                <a:cubicBezTo>
                  <a:pt x="1296117" y="423001"/>
                  <a:pt x="1289092" y="417532"/>
                  <a:pt x="1279858" y="412694"/>
                </a:cubicBezTo>
                <a:cubicBezTo>
                  <a:pt x="1270624" y="407856"/>
                  <a:pt x="1259307" y="403902"/>
                  <a:pt x="1245908" y="400831"/>
                </a:cubicBezTo>
                <a:lnTo>
                  <a:pt x="1245908" y="395278"/>
                </a:lnTo>
                <a:cubicBezTo>
                  <a:pt x="1259149" y="396329"/>
                  <a:pt x="1272927" y="397255"/>
                  <a:pt x="1287241" y="398054"/>
                </a:cubicBezTo>
                <a:cubicBezTo>
                  <a:pt x="1301555" y="398854"/>
                  <a:pt x="1312682" y="399274"/>
                  <a:pt x="1320622" y="399316"/>
                </a:cubicBezTo>
                <a:cubicBezTo>
                  <a:pt x="1325092" y="399316"/>
                  <a:pt x="1329025" y="398685"/>
                  <a:pt x="1332423" y="397423"/>
                </a:cubicBezTo>
                <a:cubicBezTo>
                  <a:pt x="1335820" y="396161"/>
                  <a:pt x="1339122" y="394268"/>
                  <a:pt x="1342330" y="391744"/>
                </a:cubicBezTo>
                <a:cubicBezTo>
                  <a:pt x="1349608" y="385434"/>
                  <a:pt x="1355750" y="370541"/>
                  <a:pt x="1360756" y="347067"/>
                </a:cubicBezTo>
                <a:cubicBezTo>
                  <a:pt x="1365762" y="323593"/>
                  <a:pt x="1369885" y="291536"/>
                  <a:pt x="1373124" y="250898"/>
                </a:cubicBezTo>
                <a:cubicBezTo>
                  <a:pt x="1343066" y="269755"/>
                  <a:pt x="1305877" y="290600"/>
                  <a:pt x="1261558" y="313433"/>
                </a:cubicBezTo>
                <a:cubicBezTo>
                  <a:pt x="1217238" y="336266"/>
                  <a:pt x="1164400" y="361528"/>
                  <a:pt x="1103043" y="389220"/>
                </a:cubicBezTo>
                <a:cubicBezTo>
                  <a:pt x="1101539" y="392522"/>
                  <a:pt x="1099625" y="395383"/>
                  <a:pt x="1097300" y="397802"/>
                </a:cubicBezTo>
                <a:cubicBezTo>
                  <a:pt x="1094976" y="400221"/>
                  <a:pt x="1092178" y="402072"/>
                  <a:pt x="1088908" y="403355"/>
                </a:cubicBezTo>
                <a:lnTo>
                  <a:pt x="1040444" y="319049"/>
                </a:lnTo>
                <a:cubicBezTo>
                  <a:pt x="1060413" y="314574"/>
                  <a:pt x="1087617" y="307874"/>
                  <a:pt x="1122058" y="298950"/>
                </a:cubicBezTo>
                <a:cubicBezTo>
                  <a:pt x="1156498" y="290025"/>
                  <a:pt x="1195482" y="279473"/>
                  <a:pt x="1239009" y="267295"/>
                </a:cubicBezTo>
                <a:cubicBezTo>
                  <a:pt x="1282536" y="255117"/>
                  <a:pt x="1327914" y="241911"/>
                  <a:pt x="1375143" y="227676"/>
                </a:cubicBezTo>
                <a:cubicBezTo>
                  <a:pt x="1378172" y="184177"/>
                  <a:pt x="1380696" y="132348"/>
                  <a:pt x="1382716" y="72190"/>
                </a:cubicBezTo>
                <a:lnTo>
                  <a:pt x="1053065" y="72190"/>
                </a:lnTo>
                <a:lnTo>
                  <a:pt x="1048521" y="58055"/>
                </a:lnTo>
                <a:lnTo>
                  <a:pt x="1376658" y="58055"/>
                </a:lnTo>
                <a:close/>
                <a:moveTo>
                  <a:pt x="829428" y="10601"/>
                </a:moveTo>
                <a:cubicBezTo>
                  <a:pt x="875841" y="18404"/>
                  <a:pt x="909378" y="30659"/>
                  <a:pt x="930038" y="47367"/>
                </a:cubicBezTo>
                <a:cubicBezTo>
                  <a:pt x="950697" y="64074"/>
                  <a:pt x="961690" y="80826"/>
                  <a:pt x="963017" y="97620"/>
                </a:cubicBezTo>
                <a:cubicBezTo>
                  <a:pt x="964343" y="114415"/>
                  <a:pt x="959214" y="126844"/>
                  <a:pt x="947627" y="134906"/>
                </a:cubicBezTo>
                <a:cubicBezTo>
                  <a:pt x="936042" y="142969"/>
                  <a:pt x="921210" y="142257"/>
                  <a:pt x="903132" y="132769"/>
                </a:cubicBezTo>
                <a:cubicBezTo>
                  <a:pt x="894813" y="111682"/>
                  <a:pt x="883433" y="90626"/>
                  <a:pt x="868993" y="69602"/>
                </a:cubicBezTo>
                <a:cubicBezTo>
                  <a:pt x="854553" y="48579"/>
                  <a:pt x="840018" y="29921"/>
                  <a:pt x="825389" y="13630"/>
                </a:cubicBezTo>
                <a:close/>
                <a:moveTo>
                  <a:pt x="727958" y="7067"/>
                </a:moveTo>
                <a:lnTo>
                  <a:pt x="812263" y="47958"/>
                </a:lnTo>
                <a:cubicBezTo>
                  <a:pt x="811359" y="50545"/>
                  <a:pt x="809508" y="52565"/>
                  <a:pt x="806710" y="54016"/>
                </a:cubicBezTo>
                <a:cubicBezTo>
                  <a:pt x="803913" y="55467"/>
                  <a:pt x="799538" y="55972"/>
                  <a:pt x="793585" y="55530"/>
                </a:cubicBezTo>
                <a:cubicBezTo>
                  <a:pt x="778682" y="74146"/>
                  <a:pt x="759898" y="92446"/>
                  <a:pt x="737234" y="110430"/>
                </a:cubicBezTo>
                <a:cubicBezTo>
                  <a:pt x="714569" y="128415"/>
                  <a:pt x="689602" y="143433"/>
                  <a:pt x="662330" y="155486"/>
                </a:cubicBezTo>
                <a:lnTo>
                  <a:pt x="658292" y="150942"/>
                </a:lnTo>
                <a:cubicBezTo>
                  <a:pt x="668968" y="137219"/>
                  <a:pt x="678915" y="121868"/>
                  <a:pt x="688133" y="104891"/>
                </a:cubicBezTo>
                <a:cubicBezTo>
                  <a:pt x="697350" y="87914"/>
                  <a:pt x="705390" y="70881"/>
                  <a:pt x="712252" y="53792"/>
                </a:cubicBezTo>
                <a:cubicBezTo>
                  <a:pt x="719114" y="36702"/>
                  <a:pt x="724349" y="21128"/>
                  <a:pt x="727958" y="7067"/>
                </a:cubicBezTo>
                <a:close/>
                <a:moveTo>
                  <a:pt x="1901171" y="5080"/>
                </a:moveTo>
                <a:lnTo>
                  <a:pt x="1963265" y="50452"/>
                </a:lnTo>
                <a:cubicBezTo>
                  <a:pt x="1961519" y="52768"/>
                  <a:pt x="1958952" y="54831"/>
                  <a:pt x="1955566" y="56642"/>
                </a:cubicBezTo>
                <a:cubicBezTo>
                  <a:pt x="1952179" y="58453"/>
                  <a:pt x="1947846" y="59759"/>
                  <a:pt x="1942567" y="60559"/>
                </a:cubicBezTo>
                <a:cubicBezTo>
                  <a:pt x="1942325" y="66665"/>
                  <a:pt x="1942051" y="73530"/>
                  <a:pt x="1941746" y="81152"/>
                </a:cubicBezTo>
                <a:cubicBezTo>
                  <a:pt x="1941441" y="88774"/>
                  <a:pt x="1941042" y="96902"/>
                  <a:pt x="1940547" y="105535"/>
                </a:cubicBezTo>
                <a:lnTo>
                  <a:pt x="1960740" y="76260"/>
                </a:lnTo>
                <a:cubicBezTo>
                  <a:pt x="1961519" y="76891"/>
                  <a:pt x="1966399" y="81434"/>
                  <a:pt x="1975380" y="89887"/>
                </a:cubicBezTo>
                <a:cubicBezTo>
                  <a:pt x="1984362" y="98340"/>
                  <a:pt x="1992776" y="106914"/>
                  <a:pt x="2000622" y="115609"/>
                </a:cubicBezTo>
                <a:cubicBezTo>
                  <a:pt x="2000064" y="118363"/>
                  <a:pt x="1998655" y="120394"/>
                  <a:pt x="1996394" y="121703"/>
                </a:cubicBezTo>
                <a:cubicBezTo>
                  <a:pt x="1994132" y="123012"/>
                  <a:pt x="1991335" y="123661"/>
                  <a:pt x="1988001" y="123650"/>
                </a:cubicBezTo>
                <a:lnTo>
                  <a:pt x="1939538" y="123650"/>
                </a:lnTo>
                <a:cubicBezTo>
                  <a:pt x="1938770" y="137689"/>
                  <a:pt x="1937908" y="151638"/>
                  <a:pt x="1936950" y="165496"/>
                </a:cubicBezTo>
                <a:cubicBezTo>
                  <a:pt x="1935993" y="179353"/>
                  <a:pt x="1935005" y="192182"/>
                  <a:pt x="1933985" y="203981"/>
                </a:cubicBezTo>
                <a:cubicBezTo>
                  <a:pt x="1930682" y="206021"/>
                  <a:pt x="1926938" y="207746"/>
                  <a:pt x="1922752" y="209155"/>
                </a:cubicBezTo>
                <a:cubicBezTo>
                  <a:pt x="1918566" y="210564"/>
                  <a:pt x="1914065" y="211532"/>
                  <a:pt x="1909248" y="212058"/>
                </a:cubicBezTo>
                <a:lnTo>
                  <a:pt x="1965284" y="254402"/>
                </a:lnTo>
                <a:cubicBezTo>
                  <a:pt x="1964285" y="255989"/>
                  <a:pt x="1962496" y="257608"/>
                  <a:pt x="1959916" y="259259"/>
                </a:cubicBezTo>
                <a:cubicBezTo>
                  <a:pt x="1957336" y="260910"/>
                  <a:pt x="1953898" y="262151"/>
                  <a:pt x="1949603" y="262982"/>
                </a:cubicBezTo>
                <a:lnTo>
                  <a:pt x="1949603" y="370510"/>
                </a:lnTo>
                <a:cubicBezTo>
                  <a:pt x="1949445" y="372098"/>
                  <a:pt x="1947112" y="374096"/>
                  <a:pt x="1942604" y="376505"/>
                </a:cubicBezTo>
                <a:cubicBezTo>
                  <a:pt x="1938097" y="378913"/>
                  <a:pt x="1932360" y="381290"/>
                  <a:pt x="1925393" y="383635"/>
                </a:cubicBezTo>
                <a:cubicBezTo>
                  <a:pt x="1946141" y="392706"/>
                  <a:pt x="1960697" y="403371"/>
                  <a:pt x="1969064" y="415628"/>
                </a:cubicBezTo>
                <a:cubicBezTo>
                  <a:pt x="1977430" y="427886"/>
                  <a:pt x="1980789" y="439560"/>
                  <a:pt x="1979140" y="450651"/>
                </a:cubicBezTo>
                <a:cubicBezTo>
                  <a:pt x="1977492" y="461741"/>
                  <a:pt x="1972019" y="470071"/>
                  <a:pt x="1962721" y="475640"/>
                </a:cubicBezTo>
                <a:cubicBezTo>
                  <a:pt x="1953424" y="481208"/>
                  <a:pt x="1941486" y="481839"/>
                  <a:pt x="1926906" y="477533"/>
                </a:cubicBezTo>
                <a:cubicBezTo>
                  <a:pt x="1916178" y="461873"/>
                  <a:pt x="1902699" y="446118"/>
                  <a:pt x="1886470" y="430268"/>
                </a:cubicBezTo>
                <a:cubicBezTo>
                  <a:pt x="1870242" y="414419"/>
                  <a:pt x="1853597" y="400053"/>
                  <a:pt x="1836536" y="387169"/>
                </a:cubicBezTo>
                <a:cubicBezTo>
                  <a:pt x="1830606" y="402476"/>
                  <a:pt x="1821002" y="416175"/>
                  <a:pt x="1807725" y="428265"/>
                </a:cubicBezTo>
                <a:cubicBezTo>
                  <a:pt x="1794448" y="440356"/>
                  <a:pt x="1775758" y="450877"/>
                  <a:pt x="1751653" y="459826"/>
                </a:cubicBezTo>
                <a:cubicBezTo>
                  <a:pt x="1727549" y="468776"/>
                  <a:pt x="1696290" y="476193"/>
                  <a:pt x="1657877" y="482076"/>
                </a:cubicBezTo>
                <a:lnTo>
                  <a:pt x="1654848" y="473999"/>
                </a:lnTo>
                <a:cubicBezTo>
                  <a:pt x="1696297" y="460571"/>
                  <a:pt x="1726031" y="444629"/>
                  <a:pt x="1744052" y="426171"/>
                </a:cubicBezTo>
                <a:cubicBezTo>
                  <a:pt x="1762073" y="407714"/>
                  <a:pt x="1773111" y="385527"/>
                  <a:pt x="1777165" y="359609"/>
                </a:cubicBezTo>
                <a:cubicBezTo>
                  <a:pt x="1781219" y="333692"/>
                  <a:pt x="1783020" y="302829"/>
                  <a:pt x="1782569" y="267021"/>
                </a:cubicBezTo>
                <a:lnTo>
                  <a:pt x="1870892" y="283175"/>
                </a:lnTo>
                <a:cubicBezTo>
                  <a:pt x="1870206" y="286530"/>
                  <a:pt x="1868415" y="289286"/>
                  <a:pt x="1865516" y="291442"/>
                </a:cubicBezTo>
                <a:cubicBezTo>
                  <a:pt x="1862617" y="293598"/>
                  <a:pt x="1858169" y="294712"/>
                  <a:pt x="1852171" y="294786"/>
                </a:cubicBezTo>
                <a:cubicBezTo>
                  <a:pt x="1851236" y="308406"/>
                  <a:pt x="1850081" y="321300"/>
                  <a:pt x="1848704" y="333468"/>
                </a:cubicBezTo>
                <a:cubicBezTo>
                  <a:pt x="1847328" y="345637"/>
                  <a:pt x="1845289" y="357142"/>
                  <a:pt x="1842589" y="367986"/>
                </a:cubicBezTo>
                <a:cubicBezTo>
                  <a:pt x="1856224" y="368406"/>
                  <a:pt x="1868863" y="369584"/>
                  <a:pt x="1880505" y="371519"/>
                </a:cubicBezTo>
                <a:lnTo>
                  <a:pt x="1880505" y="254905"/>
                </a:lnTo>
                <a:lnTo>
                  <a:pt x="1752216" y="254905"/>
                </a:lnTo>
                <a:lnTo>
                  <a:pt x="1752216" y="385654"/>
                </a:lnTo>
                <a:cubicBezTo>
                  <a:pt x="1751544" y="389188"/>
                  <a:pt x="1745323" y="393479"/>
                  <a:pt x="1733555" y="398528"/>
                </a:cubicBezTo>
                <a:cubicBezTo>
                  <a:pt x="1721786" y="403576"/>
                  <a:pt x="1708505" y="406352"/>
                  <a:pt x="1693711" y="406857"/>
                </a:cubicBezTo>
                <a:lnTo>
                  <a:pt x="1684128" y="406857"/>
                </a:lnTo>
                <a:lnTo>
                  <a:pt x="1684128" y="213531"/>
                </a:lnTo>
                <a:lnTo>
                  <a:pt x="1755252" y="240833"/>
                </a:lnTo>
                <a:lnTo>
                  <a:pt x="1876152" y="240833"/>
                </a:lnTo>
                <a:lnTo>
                  <a:pt x="1902805" y="212520"/>
                </a:lnTo>
                <a:cubicBezTo>
                  <a:pt x="1897787" y="212783"/>
                  <a:pt x="1892360" y="212762"/>
                  <a:pt x="1886524" y="212457"/>
                </a:cubicBezTo>
                <a:cubicBezTo>
                  <a:pt x="1880688" y="212151"/>
                  <a:pt x="1874380" y="211498"/>
                  <a:pt x="1867599" y="210498"/>
                </a:cubicBezTo>
                <a:lnTo>
                  <a:pt x="1869112" y="198869"/>
                </a:lnTo>
                <a:lnTo>
                  <a:pt x="1755781" y="198869"/>
                </a:lnTo>
                <a:lnTo>
                  <a:pt x="1734579" y="226130"/>
                </a:lnTo>
                <a:lnTo>
                  <a:pt x="1675514" y="193844"/>
                </a:lnTo>
                <a:cubicBezTo>
                  <a:pt x="1677576" y="191802"/>
                  <a:pt x="1680016" y="189728"/>
                  <a:pt x="1682834" y="187622"/>
                </a:cubicBezTo>
                <a:cubicBezTo>
                  <a:pt x="1685653" y="185516"/>
                  <a:pt x="1688598" y="183564"/>
                  <a:pt x="1691669" y="181765"/>
                </a:cubicBezTo>
                <a:cubicBezTo>
                  <a:pt x="1692952" y="173848"/>
                  <a:pt x="1694298" y="164920"/>
                  <a:pt x="1695707" y="154982"/>
                </a:cubicBezTo>
                <a:cubicBezTo>
                  <a:pt x="1697117" y="145043"/>
                  <a:pt x="1698463" y="134599"/>
                  <a:pt x="1699746" y="123650"/>
                </a:cubicBezTo>
                <a:lnTo>
                  <a:pt x="1683591" y="123650"/>
                </a:lnTo>
                <a:lnTo>
                  <a:pt x="1679553" y="109578"/>
                </a:lnTo>
                <a:lnTo>
                  <a:pt x="1701260" y="109578"/>
                </a:lnTo>
                <a:cubicBezTo>
                  <a:pt x="1703322" y="90809"/>
                  <a:pt x="1705131" y="72652"/>
                  <a:pt x="1706687" y="55106"/>
                </a:cubicBezTo>
                <a:cubicBezTo>
                  <a:pt x="1708244" y="37560"/>
                  <a:pt x="1709295" y="22567"/>
                  <a:pt x="1709842" y="10128"/>
                </a:cubicBezTo>
                <a:lnTo>
                  <a:pt x="1784556" y="35874"/>
                </a:lnTo>
                <a:lnTo>
                  <a:pt x="1876939" y="35874"/>
                </a:lnTo>
                <a:close/>
                <a:moveTo>
                  <a:pt x="1565999" y="3060"/>
                </a:moveTo>
                <a:lnTo>
                  <a:pt x="1651779" y="11642"/>
                </a:lnTo>
                <a:cubicBezTo>
                  <a:pt x="1651442" y="15197"/>
                  <a:pt x="1649968" y="18184"/>
                  <a:pt x="1647356" y="20603"/>
                </a:cubicBezTo>
                <a:cubicBezTo>
                  <a:pt x="1644745" y="23022"/>
                  <a:pt x="1639985" y="24747"/>
                  <a:pt x="1633077" y="25777"/>
                </a:cubicBezTo>
                <a:lnTo>
                  <a:pt x="1633077" y="84810"/>
                </a:lnTo>
                <a:cubicBezTo>
                  <a:pt x="1656650" y="96270"/>
                  <a:pt x="1672377" y="108404"/>
                  <a:pt x="1680257" y="121213"/>
                </a:cubicBezTo>
                <a:cubicBezTo>
                  <a:pt x="1688137" y="134022"/>
                  <a:pt x="1690656" y="145383"/>
                  <a:pt x="1687814" y="155297"/>
                </a:cubicBezTo>
                <a:cubicBezTo>
                  <a:pt x="1684973" y="165210"/>
                  <a:pt x="1679255" y="171555"/>
                  <a:pt x="1670662" y="174330"/>
                </a:cubicBezTo>
                <a:cubicBezTo>
                  <a:pt x="1662068" y="177105"/>
                  <a:pt x="1653084" y="174189"/>
                  <a:pt x="1643710" y="165582"/>
                </a:cubicBezTo>
                <a:cubicBezTo>
                  <a:pt x="1644121" y="155359"/>
                  <a:pt x="1643299" y="144885"/>
                  <a:pt x="1641245" y="134161"/>
                </a:cubicBezTo>
                <a:cubicBezTo>
                  <a:pt x="1639191" y="123437"/>
                  <a:pt x="1636469" y="113223"/>
                  <a:pt x="1633077" y="103520"/>
                </a:cubicBezTo>
                <a:lnTo>
                  <a:pt x="1633077" y="463398"/>
                </a:lnTo>
                <a:cubicBezTo>
                  <a:pt x="1632426" y="466605"/>
                  <a:pt x="1626668" y="470412"/>
                  <a:pt x="1615803" y="474819"/>
                </a:cubicBezTo>
                <a:cubicBezTo>
                  <a:pt x="1604939" y="479226"/>
                  <a:pt x="1592876" y="481645"/>
                  <a:pt x="1579616" y="482076"/>
                </a:cubicBezTo>
                <a:lnTo>
                  <a:pt x="1565999" y="482076"/>
                </a:lnTo>
                <a:lnTo>
                  <a:pt x="1565999" y="196859"/>
                </a:lnTo>
                <a:cubicBezTo>
                  <a:pt x="1565220" y="201650"/>
                  <a:pt x="1564127" y="206065"/>
                  <a:pt x="1562717" y="210103"/>
                </a:cubicBezTo>
                <a:cubicBezTo>
                  <a:pt x="1561308" y="214140"/>
                  <a:pt x="1559710" y="217800"/>
                  <a:pt x="1557922" y="221082"/>
                </a:cubicBezTo>
                <a:cubicBezTo>
                  <a:pt x="1552243" y="229716"/>
                  <a:pt x="1544543" y="234407"/>
                  <a:pt x="1534822" y="235154"/>
                </a:cubicBezTo>
                <a:cubicBezTo>
                  <a:pt x="1525101" y="235900"/>
                  <a:pt x="1517140" y="232388"/>
                  <a:pt x="1510941" y="224615"/>
                </a:cubicBezTo>
                <a:cubicBezTo>
                  <a:pt x="1506545" y="217159"/>
                  <a:pt x="1505367" y="209739"/>
                  <a:pt x="1507407" y="202356"/>
                </a:cubicBezTo>
                <a:cubicBezTo>
                  <a:pt x="1509448" y="194973"/>
                  <a:pt x="1513823" y="188446"/>
                  <a:pt x="1520533" y="182776"/>
                </a:cubicBezTo>
                <a:cubicBezTo>
                  <a:pt x="1526486" y="174604"/>
                  <a:pt x="1531744" y="162395"/>
                  <a:pt x="1536309" y="146148"/>
                </a:cubicBezTo>
                <a:cubicBezTo>
                  <a:pt x="1540873" y="129901"/>
                  <a:pt x="1542346" y="113162"/>
                  <a:pt x="1540726" y="95934"/>
                </a:cubicBezTo>
                <a:lnTo>
                  <a:pt x="1548298" y="95934"/>
                </a:lnTo>
                <a:cubicBezTo>
                  <a:pt x="1553082" y="107520"/>
                  <a:pt x="1556917" y="118513"/>
                  <a:pt x="1559804" y="128912"/>
                </a:cubicBezTo>
                <a:cubicBezTo>
                  <a:pt x="1562690" y="139312"/>
                  <a:pt x="1564756" y="149181"/>
                  <a:pt x="1565999" y="158519"/>
                </a:cubicBezTo>
                <a:close/>
                <a:moveTo>
                  <a:pt x="587112" y="2019"/>
                </a:moveTo>
                <a:lnTo>
                  <a:pt x="685552" y="30794"/>
                </a:lnTo>
                <a:cubicBezTo>
                  <a:pt x="684553" y="34107"/>
                  <a:pt x="682387" y="36694"/>
                  <a:pt x="679053" y="38556"/>
                </a:cubicBezTo>
                <a:cubicBezTo>
                  <a:pt x="675719" y="40417"/>
                  <a:pt x="671154" y="41364"/>
                  <a:pt x="665359" y="41395"/>
                </a:cubicBezTo>
                <a:cubicBezTo>
                  <a:pt x="650215" y="80856"/>
                  <a:pt x="633051" y="116530"/>
                  <a:pt x="613867" y="148418"/>
                </a:cubicBezTo>
                <a:lnTo>
                  <a:pt x="648195" y="161039"/>
                </a:lnTo>
                <a:cubicBezTo>
                  <a:pt x="647512" y="163321"/>
                  <a:pt x="645976" y="165319"/>
                  <a:pt x="643589" y="167034"/>
                </a:cubicBezTo>
                <a:cubicBezTo>
                  <a:pt x="641201" y="168748"/>
                  <a:pt x="637520" y="170115"/>
                  <a:pt x="632546" y="171135"/>
                </a:cubicBezTo>
                <a:lnTo>
                  <a:pt x="632546" y="461915"/>
                </a:lnTo>
                <a:cubicBezTo>
                  <a:pt x="631420" y="464965"/>
                  <a:pt x="624963" y="468961"/>
                  <a:pt x="613173" y="473904"/>
                </a:cubicBezTo>
                <a:cubicBezTo>
                  <a:pt x="601383" y="478847"/>
                  <a:pt x="587984" y="481582"/>
                  <a:pt x="572976" y="482108"/>
                </a:cubicBezTo>
                <a:lnTo>
                  <a:pt x="559346" y="482108"/>
                </a:lnTo>
                <a:lnTo>
                  <a:pt x="559346" y="224142"/>
                </a:lnTo>
                <a:cubicBezTo>
                  <a:pt x="542266" y="243830"/>
                  <a:pt x="523924" y="261499"/>
                  <a:pt x="504320" y="277149"/>
                </a:cubicBezTo>
                <a:lnTo>
                  <a:pt x="498767" y="273615"/>
                </a:lnTo>
                <a:cubicBezTo>
                  <a:pt x="510506" y="250938"/>
                  <a:pt x="522030" y="224775"/>
                  <a:pt x="533338" y="195124"/>
                </a:cubicBezTo>
                <a:cubicBezTo>
                  <a:pt x="544647" y="165473"/>
                  <a:pt x="554974" y="134112"/>
                  <a:pt x="564320" y="101040"/>
                </a:cubicBezTo>
                <a:cubicBezTo>
                  <a:pt x="573665" y="67967"/>
                  <a:pt x="581262" y="34960"/>
                  <a:pt x="587112" y="2019"/>
                </a:cubicBezTo>
                <a:close/>
                <a:moveTo>
                  <a:pt x="354387" y="0"/>
                </a:moveTo>
                <a:lnTo>
                  <a:pt x="420519" y="55530"/>
                </a:lnTo>
                <a:cubicBezTo>
                  <a:pt x="418784" y="57560"/>
                  <a:pt x="416071" y="59432"/>
                  <a:pt x="412379" y="61147"/>
                </a:cubicBezTo>
                <a:cubicBezTo>
                  <a:pt x="408687" y="62861"/>
                  <a:pt x="403828" y="64354"/>
                  <a:pt x="397802" y="65627"/>
                </a:cubicBezTo>
                <a:cubicBezTo>
                  <a:pt x="395432" y="92359"/>
                  <a:pt x="393988" y="121970"/>
                  <a:pt x="393472" y="154460"/>
                </a:cubicBezTo>
                <a:cubicBezTo>
                  <a:pt x="392955" y="186951"/>
                  <a:pt x="393957" y="218676"/>
                  <a:pt x="396477" y="249636"/>
                </a:cubicBezTo>
                <a:cubicBezTo>
                  <a:pt x="398997" y="280596"/>
                  <a:pt x="403627" y="307146"/>
                  <a:pt x="410368" y="329288"/>
                </a:cubicBezTo>
                <a:cubicBezTo>
                  <a:pt x="417108" y="351429"/>
                  <a:pt x="426550" y="365517"/>
                  <a:pt x="438693" y="371551"/>
                </a:cubicBezTo>
                <a:cubicBezTo>
                  <a:pt x="441901" y="373307"/>
                  <a:pt x="444446" y="373707"/>
                  <a:pt x="446328" y="372750"/>
                </a:cubicBezTo>
                <a:cubicBezTo>
                  <a:pt x="448211" y="371793"/>
                  <a:pt x="449873" y="369542"/>
                  <a:pt x="451314" y="365998"/>
                </a:cubicBezTo>
                <a:cubicBezTo>
                  <a:pt x="454795" y="357227"/>
                  <a:pt x="457929" y="348013"/>
                  <a:pt x="460716" y="338359"/>
                </a:cubicBezTo>
                <a:cubicBezTo>
                  <a:pt x="463503" y="328704"/>
                  <a:pt x="466259" y="318229"/>
                  <a:pt x="468982" y="306933"/>
                </a:cubicBezTo>
                <a:lnTo>
                  <a:pt x="473526" y="307438"/>
                </a:lnTo>
                <a:lnTo>
                  <a:pt x="469487" y="399821"/>
                </a:lnTo>
                <a:cubicBezTo>
                  <a:pt x="476523" y="415713"/>
                  <a:pt x="480499" y="429616"/>
                  <a:pt x="481414" y="441532"/>
                </a:cubicBezTo>
                <a:cubicBezTo>
                  <a:pt x="482329" y="453448"/>
                  <a:pt x="480373" y="461925"/>
                  <a:pt x="475545" y="466963"/>
                </a:cubicBezTo>
                <a:cubicBezTo>
                  <a:pt x="464734" y="476860"/>
                  <a:pt x="452912" y="480541"/>
                  <a:pt x="440081" y="478006"/>
                </a:cubicBezTo>
                <a:cubicBezTo>
                  <a:pt x="427250" y="475471"/>
                  <a:pt x="414672" y="469434"/>
                  <a:pt x="402346" y="459895"/>
                </a:cubicBezTo>
                <a:cubicBezTo>
                  <a:pt x="379429" y="443797"/>
                  <a:pt x="362271" y="418500"/>
                  <a:pt x="350872" y="384003"/>
                </a:cubicBezTo>
                <a:cubicBezTo>
                  <a:pt x="339473" y="349507"/>
                  <a:pt x="332000" y="309514"/>
                  <a:pt x="328454" y="264023"/>
                </a:cubicBezTo>
                <a:cubicBezTo>
                  <a:pt x="324908" y="218533"/>
                  <a:pt x="323456" y="171248"/>
                  <a:pt x="324098" y="122167"/>
                </a:cubicBezTo>
                <a:cubicBezTo>
                  <a:pt x="321069" y="124271"/>
                  <a:pt x="316525" y="125112"/>
                  <a:pt x="310467" y="124692"/>
                </a:cubicBezTo>
                <a:cubicBezTo>
                  <a:pt x="298941" y="163058"/>
                  <a:pt x="285647" y="197891"/>
                  <a:pt x="270586" y="229190"/>
                </a:cubicBezTo>
                <a:cubicBezTo>
                  <a:pt x="299389" y="266884"/>
                  <a:pt x="316273" y="299922"/>
                  <a:pt x="321237" y="328304"/>
                </a:cubicBezTo>
                <a:cubicBezTo>
                  <a:pt x="326201" y="356687"/>
                  <a:pt x="323116" y="376375"/>
                  <a:pt x="311982" y="387369"/>
                </a:cubicBezTo>
                <a:cubicBezTo>
                  <a:pt x="300848" y="398363"/>
                  <a:pt x="285535" y="396624"/>
                  <a:pt x="266043" y="382152"/>
                </a:cubicBezTo>
                <a:cubicBezTo>
                  <a:pt x="262698" y="367965"/>
                  <a:pt x="258281" y="353304"/>
                  <a:pt x="252791" y="338169"/>
                </a:cubicBezTo>
                <a:cubicBezTo>
                  <a:pt x="247301" y="323035"/>
                  <a:pt x="241117" y="307743"/>
                  <a:pt x="234239" y="292293"/>
                </a:cubicBezTo>
                <a:cubicBezTo>
                  <a:pt x="217348" y="317240"/>
                  <a:pt x="198628" y="339789"/>
                  <a:pt x="178077" y="359940"/>
                </a:cubicBezTo>
                <a:cubicBezTo>
                  <a:pt x="157526" y="380091"/>
                  <a:pt x="135020" y="398096"/>
                  <a:pt x="110557" y="413956"/>
                </a:cubicBezTo>
                <a:lnTo>
                  <a:pt x="105004" y="409413"/>
                </a:lnTo>
                <a:cubicBezTo>
                  <a:pt x="124061" y="386569"/>
                  <a:pt x="142108" y="360319"/>
                  <a:pt x="159146" y="330660"/>
                </a:cubicBezTo>
                <a:cubicBezTo>
                  <a:pt x="176184" y="301002"/>
                  <a:pt x="191455" y="268693"/>
                  <a:pt x="204959" y="233734"/>
                </a:cubicBezTo>
                <a:cubicBezTo>
                  <a:pt x="194011" y="213720"/>
                  <a:pt x="182715" y="194305"/>
                  <a:pt x="171073" y="175490"/>
                </a:cubicBezTo>
                <a:cubicBezTo>
                  <a:pt x="159430" y="156674"/>
                  <a:pt x="148008" y="138900"/>
                  <a:pt x="136808" y="122167"/>
                </a:cubicBezTo>
                <a:lnTo>
                  <a:pt x="143875" y="119138"/>
                </a:lnTo>
                <a:cubicBezTo>
                  <a:pt x="159504" y="129235"/>
                  <a:pt x="173933" y="139331"/>
                  <a:pt x="187164" y="149428"/>
                </a:cubicBezTo>
                <a:cubicBezTo>
                  <a:pt x="200395" y="159524"/>
                  <a:pt x="212552" y="169621"/>
                  <a:pt x="223638" y="179717"/>
                </a:cubicBezTo>
                <a:cubicBezTo>
                  <a:pt x="227960" y="164825"/>
                  <a:pt x="231936" y="149680"/>
                  <a:pt x="235564" y="134283"/>
                </a:cubicBezTo>
                <a:cubicBezTo>
                  <a:pt x="239192" y="118886"/>
                  <a:pt x="242284" y="103236"/>
                  <a:pt x="244840" y="87334"/>
                </a:cubicBezTo>
                <a:lnTo>
                  <a:pt x="324098" y="112576"/>
                </a:lnTo>
                <a:cubicBezTo>
                  <a:pt x="324329" y="102742"/>
                  <a:pt x="324497" y="93003"/>
                  <a:pt x="324603" y="83359"/>
                </a:cubicBezTo>
                <a:cubicBezTo>
                  <a:pt x="324708" y="73715"/>
                  <a:pt x="324876" y="64102"/>
                  <a:pt x="325107" y="54521"/>
                </a:cubicBezTo>
                <a:lnTo>
                  <a:pt x="133779" y="54521"/>
                </a:lnTo>
                <a:lnTo>
                  <a:pt x="133779" y="225152"/>
                </a:lnTo>
                <a:cubicBezTo>
                  <a:pt x="134467" y="257171"/>
                  <a:pt x="132417" y="288769"/>
                  <a:pt x="127627" y="319947"/>
                </a:cubicBezTo>
                <a:cubicBezTo>
                  <a:pt x="122838" y="351124"/>
                  <a:pt x="111177" y="380591"/>
                  <a:pt x="92645" y="408347"/>
                </a:cubicBezTo>
                <a:cubicBezTo>
                  <a:pt x="74113" y="436103"/>
                  <a:pt x="44577" y="460858"/>
                  <a:pt x="4039" y="482612"/>
                </a:cubicBezTo>
                <a:lnTo>
                  <a:pt x="0" y="479583"/>
                </a:lnTo>
                <a:cubicBezTo>
                  <a:pt x="18548" y="456284"/>
                  <a:pt x="32159" y="431086"/>
                  <a:pt x="40835" y="403991"/>
                </a:cubicBezTo>
                <a:cubicBezTo>
                  <a:pt x="49510" y="376895"/>
                  <a:pt x="55045" y="348369"/>
                  <a:pt x="57438" y="318413"/>
                </a:cubicBezTo>
                <a:cubicBezTo>
                  <a:pt x="59831" y="288457"/>
                  <a:pt x="60878" y="257538"/>
                  <a:pt x="60579" y="225657"/>
                </a:cubicBezTo>
                <a:lnTo>
                  <a:pt x="60579" y="12116"/>
                </a:lnTo>
                <a:lnTo>
                  <a:pt x="144885" y="40386"/>
                </a:lnTo>
                <a:lnTo>
                  <a:pt x="319049" y="40386"/>
                </a:lnTo>
                <a:close/>
              </a:path>
            </a:pathLst>
          </a:cu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62903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786554" y="2182210"/>
            <a:ext cx="4982895" cy="2728981"/>
            <a:chOff x="3445997" y="1840522"/>
            <a:chExt cx="4982895" cy="2728981"/>
          </a:xfrm>
        </p:grpSpPr>
        <p:sp>
          <p:nvSpPr>
            <p:cNvPr id="2" name="文本框 1"/>
            <p:cNvSpPr txBox="1"/>
            <p:nvPr/>
          </p:nvSpPr>
          <p:spPr>
            <a:xfrm>
              <a:off x="4160519" y="2976931"/>
              <a:ext cx="357614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bg1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故事传说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679134" y="2320907"/>
              <a:ext cx="25389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gradFill>
                    <a:gsLst>
                      <a:gs pos="11000">
                        <a:srgbClr val="ECD37C"/>
                      </a:gs>
                      <a:gs pos="100000">
                        <a:schemeClr val="bg1"/>
                      </a:gs>
                    </a:gsLst>
                    <a:lin ang="270000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第三部分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3445997" y="1840522"/>
              <a:ext cx="4982895" cy="2728981"/>
            </a:xfrm>
            <a:prstGeom prst="rect">
              <a:avLst/>
            </a:prstGeom>
            <a:noFill/>
            <a:ln>
              <a:solidFill>
                <a:srgbClr val="ECD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4336103" y="2597179"/>
              <a:ext cx="552420" cy="0"/>
            </a:xfrm>
            <a:prstGeom prst="line">
              <a:avLst/>
            </a:prstGeom>
            <a:ln w="28575">
              <a:solidFill>
                <a:srgbClr val="ECD3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6982153" y="2597179"/>
              <a:ext cx="552420" cy="0"/>
            </a:xfrm>
            <a:prstGeom prst="line">
              <a:avLst/>
            </a:prstGeom>
            <a:ln w="28575">
              <a:solidFill>
                <a:srgbClr val="ECD3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直角三角形 12"/>
            <p:cNvSpPr/>
            <p:nvPr/>
          </p:nvSpPr>
          <p:spPr>
            <a:xfrm rot="10800000">
              <a:off x="7971126" y="1840522"/>
              <a:ext cx="457766" cy="457766"/>
            </a:xfrm>
            <a:prstGeom prst="rtTriangle">
              <a:avLst/>
            </a:prstGeom>
            <a:solidFill>
              <a:srgbClr val="ECD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直角三角形 54"/>
            <p:cNvSpPr/>
            <p:nvPr/>
          </p:nvSpPr>
          <p:spPr>
            <a:xfrm>
              <a:off x="3445997" y="4111737"/>
              <a:ext cx="457766" cy="457766"/>
            </a:xfrm>
            <a:prstGeom prst="rtTriangle">
              <a:avLst/>
            </a:prstGeom>
            <a:solidFill>
              <a:srgbClr val="ECD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569143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3467744" y="2771128"/>
            <a:ext cx="7783046" cy="2158676"/>
            <a:chOff x="1176630" y="2766646"/>
            <a:chExt cx="7783046" cy="2158676"/>
          </a:xfrm>
        </p:grpSpPr>
        <p:grpSp>
          <p:nvGrpSpPr>
            <p:cNvPr id="24" name="组合 23"/>
            <p:cNvGrpSpPr/>
            <p:nvPr/>
          </p:nvGrpSpPr>
          <p:grpSpPr>
            <a:xfrm>
              <a:off x="1176630" y="2766646"/>
              <a:ext cx="2129278" cy="762000"/>
              <a:chOff x="1176630" y="2766646"/>
              <a:chExt cx="2129278" cy="762000"/>
            </a:xfrm>
          </p:grpSpPr>
          <p:sp>
            <p:nvSpPr>
              <p:cNvPr id="22" name="剪去对角的矩形 21"/>
              <p:cNvSpPr/>
              <p:nvPr/>
            </p:nvSpPr>
            <p:spPr>
              <a:xfrm>
                <a:off x="1176630" y="2766646"/>
                <a:ext cx="2129278" cy="762000"/>
              </a:xfrm>
              <a:prstGeom prst="snip2Diag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462455" y="2920441"/>
                <a:ext cx="16089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嫦娥奔月</a:t>
                </a: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4005136" y="2766646"/>
              <a:ext cx="2129278" cy="762000"/>
              <a:chOff x="1176630" y="2766646"/>
              <a:chExt cx="2129278" cy="762000"/>
            </a:xfrm>
          </p:grpSpPr>
          <p:sp>
            <p:nvSpPr>
              <p:cNvPr id="31" name="剪去对角的矩形 30"/>
              <p:cNvSpPr/>
              <p:nvPr/>
            </p:nvSpPr>
            <p:spPr>
              <a:xfrm>
                <a:off x="1176630" y="2766646"/>
                <a:ext cx="2129278" cy="762000"/>
              </a:xfrm>
              <a:prstGeom prst="snip2DiagRect">
                <a:avLst/>
              </a:prstGeom>
              <a:solidFill>
                <a:schemeClr val="accent2">
                  <a:lumMod val="25000"/>
                  <a:lumOff val="75000"/>
                </a:schemeClr>
              </a:solidFill>
              <a:ln w="28575"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1462455" y="2920441"/>
                <a:ext cx="16089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玉兔捣药</a:t>
                </a: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6830398" y="2766646"/>
              <a:ext cx="2129278" cy="762000"/>
              <a:chOff x="1176630" y="2766646"/>
              <a:chExt cx="2129278" cy="762000"/>
            </a:xfrm>
          </p:grpSpPr>
          <p:sp>
            <p:nvSpPr>
              <p:cNvPr id="34" name="剪去对角的矩形 33"/>
              <p:cNvSpPr/>
              <p:nvPr/>
            </p:nvSpPr>
            <p:spPr>
              <a:xfrm>
                <a:off x="1176630" y="2766646"/>
                <a:ext cx="2129278" cy="762000"/>
              </a:xfrm>
              <a:prstGeom prst="snip2Diag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462455" y="2920441"/>
                <a:ext cx="16089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吴刚折桂</a:t>
                </a: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571826" y="4163322"/>
              <a:ext cx="2129278" cy="762000"/>
              <a:chOff x="1176630" y="2766646"/>
              <a:chExt cx="2129278" cy="762000"/>
            </a:xfrm>
          </p:grpSpPr>
          <p:sp>
            <p:nvSpPr>
              <p:cNvPr id="37" name="剪去对角的矩形 36"/>
              <p:cNvSpPr/>
              <p:nvPr/>
            </p:nvSpPr>
            <p:spPr>
              <a:xfrm>
                <a:off x="1176630" y="2766646"/>
                <a:ext cx="2129278" cy="762000"/>
              </a:xfrm>
              <a:prstGeom prst="snip2Diag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1462455" y="2920441"/>
                <a:ext cx="16089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玄宗故事</a:t>
                </a: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5423630" y="4160392"/>
              <a:ext cx="2129278" cy="762000"/>
              <a:chOff x="1176630" y="2766646"/>
              <a:chExt cx="2129278" cy="762000"/>
            </a:xfrm>
          </p:grpSpPr>
          <p:sp>
            <p:nvSpPr>
              <p:cNvPr id="40" name="剪去对角的矩形 39"/>
              <p:cNvSpPr/>
              <p:nvPr/>
            </p:nvSpPr>
            <p:spPr>
              <a:xfrm>
                <a:off x="1176630" y="2766646"/>
                <a:ext cx="2129278" cy="762000"/>
              </a:xfrm>
              <a:prstGeom prst="snip2DiagRect">
                <a:avLst/>
              </a:prstGeom>
              <a:solidFill>
                <a:schemeClr val="accent2">
                  <a:lumMod val="25000"/>
                  <a:lumOff val="75000"/>
                </a:schemeClr>
              </a:solidFill>
              <a:ln w="28575"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1462455" y="2920441"/>
                <a:ext cx="16089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月饼起义</a:t>
                </a:r>
              </a:p>
            </p:txBody>
          </p:sp>
        </p:grpSp>
      </p:grpSp>
      <p:sp>
        <p:nvSpPr>
          <p:cNvPr id="48" name="椭圆 47"/>
          <p:cNvSpPr/>
          <p:nvPr/>
        </p:nvSpPr>
        <p:spPr>
          <a:xfrm>
            <a:off x="11680735" y="2249494"/>
            <a:ext cx="861898" cy="861898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11019619" y="6025952"/>
            <a:ext cx="644953" cy="356088"/>
            <a:chOff x="819396" y="4875500"/>
            <a:chExt cx="3024774" cy="1670022"/>
          </a:xfrm>
        </p:grpSpPr>
        <p:sp>
          <p:nvSpPr>
            <p:cNvPr id="47" name="椭圆 46"/>
            <p:cNvSpPr/>
            <p:nvPr/>
          </p:nvSpPr>
          <p:spPr>
            <a:xfrm>
              <a:off x="819396" y="4875500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675829" y="4875500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2532262" y="4875500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388694" y="4875500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819396" y="5476899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675829" y="5476899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2532262" y="5476899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3388694" y="5476899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819396" y="6090046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675829" y="6090046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2532262" y="6090046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3388694" y="6090046"/>
              <a:ext cx="455476" cy="455476"/>
            </a:xfrm>
            <a:prstGeom prst="ellipse">
              <a:avLst/>
            </a:prstGeom>
            <a:gradFill flip="none" rotWithShape="1">
              <a:gsLst>
                <a:gs pos="917">
                  <a:srgbClr val="ECD37C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26" t="9147" r="37696" b="7686"/>
          <a:stretch/>
        </p:blipFill>
        <p:spPr>
          <a:xfrm>
            <a:off x="482009" y="3111392"/>
            <a:ext cx="2751273" cy="3406663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3"/>
          <a:srcRect l="26015" t="30217" r="17312" b="48948"/>
          <a:stretch>
            <a:fillRect/>
          </a:stretch>
        </p:blipFill>
        <p:spPr>
          <a:xfrm>
            <a:off x="1673453" y="872931"/>
            <a:ext cx="2224040" cy="537810"/>
          </a:xfrm>
          <a:custGeom>
            <a:avLst/>
            <a:gdLst/>
            <a:ahLst/>
            <a:cxnLst/>
            <a:rect l="l" t="t" r="r" b="b"/>
            <a:pathLst>
              <a:path w="2224040" h="537810">
                <a:moveTo>
                  <a:pt x="870499" y="349513"/>
                </a:moveTo>
                <a:lnTo>
                  <a:pt x="870499" y="400161"/>
                </a:lnTo>
                <a:lnTo>
                  <a:pt x="942432" y="400161"/>
                </a:lnTo>
                <a:lnTo>
                  <a:pt x="942432" y="349513"/>
                </a:lnTo>
                <a:close/>
                <a:moveTo>
                  <a:pt x="102841" y="285483"/>
                </a:moveTo>
                <a:lnTo>
                  <a:pt x="102841" y="424291"/>
                </a:lnTo>
                <a:lnTo>
                  <a:pt x="171964" y="424291"/>
                </a:lnTo>
                <a:lnTo>
                  <a:pt x="171964" y="285483"/>
                </a:lnTo>
                <a:close/>
                <a:moveTo>
                  <a:pt x="870499" y="282638"/>
                </a:moveTo>
                <a:lnTo>
                  <a:pt x="870499" y="333848"/>
                </a:lnTo>
                <a:lnTo>
                  <a:pt x="942432" y="333848"/>
                </a:lnTo>
                <a:lnTo>
                  <a:pt x="942432" y="282638"/>
                </a:lnTo>
                <a:close/>
                <a:moveTo>
                  <a:pt x="870499" y="216325"/>
                </a:moveTo>
                <a:lnTo>
                  <a:pt x="870499" y="266973"/>
                </a:lnTo>
                <a:lnTo>
                  <a:pt x="936812" y="266973"/>
                </a:lnTo>
                <a:lnTo>
                  <a:pt x="967159" y="234896"/>
                </a:lnTo>
                <a:cubicBezTo>
                  <a:pt x="966058" y="234896"/>
                  <a:pt x="965028" y="234896"/>
                  <a:pt x="964068" y="234896"/>
                </a:cubicBezTo>
                <a:cubicBezTo>
                  <a:pt x="963108" y="234896"/>
                  <a:pt x="962077" y="234896"/>
                  <a:pt x="960977" y="234896"/>
                </a:cubicBezTo>
                <a:lnTo>
                  <a:pt x="946366" y="234896"/>
                </a:lnTo>
                <a:lnTo>
                  <a:pt x="946366" y="216325"/>
                </a:lnTo>
                <a:close/>
                <a:moveTo>
                  <a:pt x="346738" y="151171"/>
                </a:moveTo>
                <a:cubicBezTo>
                  <a:pt x="337840" y="165314"/>
                  <a:pt x="328661" y="178614"/>
                  <a:pt x="319202" y="191071"/>
                </a:cubicBezTo>
                <a:cubicBezTo>
                  <a:pt x="331471" y="238277"/>
                  <a:pt x="349080" y="280425"/>
                  <a:pt x="372027" y="317516"/>
                </a:cubicBezTo>
                <a:cubicBezTo>
                  <a:pt x="382084" y="291056"/>
                  <a:pt x="389928" y="263894"/>
                  <a:pt x="395560" y="236029"/>
                </a:cubicBezTo>
                <a:cubicBezTo>
                  <a:pt x="401191" y="208165"/>
                  <a:pt x="404961" y="179878"/>
                  <a:pt x="406870" y="151171"/>
                </a:cubicBezTo>
                <a:close/>
                <a:moveTo>
                  <a:pt x="1963540" y="143865"/>
                </a:moveTo>
                <a:lnTo>
                  <a:pt x="1963540" y="283235"/>
                </a:lnTo>
                <a:lnTo>
                  <a:pt x="2095604" y="283235"/>
                </a:lnTo>
                <a:lnTo>
                  <a:pt x="2095604" y="143865"/>
                </a:lnTo>
                <a:close/>
                <a:moveTo>
                  <a:pt x="870499" y="143830"/>
                </a:moveTo>
                <a:lnTo>
                  <a:pt x="870499" y="200660"/>
                </a:lnTo>
                <a:lnTo>
                  <a:pt x="946366" y="200660"/>
                </a:lnTo>
                <a:lnTo>
                  <a:pt x="946366" y="143830"/>
                </a:lnTo>
                <a:close/>
                <a:moveTo>
                  <a:pt x="717080" y="143830"/>
                </a:moveTo>
                <a:lnTo>
                  <a:pt x="717080" y="200660"/>
                </a:lnTo>
                <a:lnTo>
                  <a:pt x="787889" y="200660"/>
                </a:lnTo>
                <a:lnTo>
                  <a:pt x="787889" y="143830"/>
                </a:lnTo>
                <a:close/>
                <a:moveTo>
                  <a:pt x="1810121" y="120824"/>
                </a:moveTo>
                <a:lnTo>
                  <a:pt x="1873062" y="173088"/>
                </a:lnTo>
                <a:cubicBezTo>
                  <a:pt x="1871739" y="175125"/>
                  <a:pt x="1869187" y="177092"/>
                  <a:pt x="1865406" y="178989"/>
                </a:cubicBezTo>
                <a:cubicBezTo>
                  <a:pt x="1861624" y="180885"/>
                  <a:pt x="1856121" y="182290"/>
                  <a:pt x="1848897" y="183203"/>
                </a:cubicBezTo>
                <a:lnTo>
                  <a:pt x="1848897" y="383829"/>
                </a:lnTo>
                <a:cubicBezTo>
                  <a:pt x="1860172" y="377623"/>
                  <a:pt x="1871763" y="371208"/>
                  <a:pt x="1883670" y="364581"/>
                </a:cubicBezTo>
                <a:cubicBezTo>
                  <a:pt x="1895577" y="357954"/>
                  <a:pt x="1907589" y="351257"/>
                  <a:pt x="1919706" y="344490"/>
                </a:cubicBezTo>
                <a:lnTo>
                  <a:pt x="1921954" y="348986"/>
                </a:lnTo>
                <a:cubicBezTo>
                  <a:pt x="1912822" y="362860"/>
                  <a:pt x="1899475" y="381616"/>
                  <a:pt x="1881914" y="405254"/>
                </a:cubicBezTo>
                <a:cubicBezTo>
                  <a:pt x="1864352" y="428892"/>
                  <a:pt x="1843418" y="455094"/>
                  <a:pt x="1819113" y="483860"/>
                </a:cubicBezTo>
                <a:cubicBezTo>
                  <a:pt x="1816748" y="491459"/>
                  <a:pt x="1813610" y="497898"/>
                  <a:pt x="1809700" y="503178"/>
                </a:cubicBezTo>
                <a:cubicBezTo>
                  <a:pt x="1805789" y="508458"/>
                  <a:pt x="1801809" y="512509"/>
                  <a:pt x="1797758" y="515331"/>
                </a:cubicBezTo>
                <a:lnTo>
                  <a:pt x="1740998" y="433282"/>
                </a:lnTo>
                <a:cubicBezTo>
                  <a:pt x="1754919" y="425497"/>
                  <a:pt x="1764028" y="419151"/>
                  <a:pt x="1768324" y="414245"/>
                </a:cubicBezTo>
                <a:cubicBezTo>
                  <a:pt x="1772621" y="409340"/>
                  <a:pt x="1774565" y="403697"/>
                  <a:pt x="1774155" y="397316"/>
                </a:cubicBezTo>
                <a:lnTo>
                  <a:pt x="1774155" y="170840"/>
                </a:lnTo>
                <a:lnTo>
                  <a:pt x="1699974" y="170840"/>
                </a:lnTo>
                <a:lnTo>
                  <a:pt x="1694916" y="155105"/>
                </a:lnTo>
                <a:lnTo>
                  <a:pt x="1775279" y="155105"/>
                </a:lnTo>
                <a:close/>
                <a:moveTo>
                  <a:pt x="1733693" y="8429"/>
                </a:moveTo>
                <a:cubicBezTo>
                  <a:pt x="1776669" y="12708"/>
                  <a:pt x="1806834" y="22028"/>
                  <a:pt x="1824188" y="36388"/>
                </a:cubicBezTo>
                <a:cubicBezTo>
                  <a:pt x="1841542" y="50747"/>
                  <a:pt x="1849544" y="65546"/>
                  <a:pt x="1848195" y="80784"/>
                </a:cubicBezTo>
                <a:cubicBezTo>
                  <a:pt x="1846846" y="96021"/>
                  <a:pt x="1839604" y="107097"/>
                  <a:pt x="1826471" y="114010"/>
                </a:cubicBezTo>
                <a:cubicBezTo>
                  <a:pt x="1813338" y="120924"/>
                  <a:pt x="1797772" y="119074"/>
                  <a:pt x="1779775" y="108461"/>
                </a:cubicBezTo>
                <a:cubicBezTo>
                  <a:pt x="1775208" y="90747"/>
                  <a:pt x="1768184" y="73349"/>
                  <a:pt x="1758700" y="56267"/>
                </a:cubicBezTo>
                <a:cubicBezTo>
                  <a:pt x="1749217" y="39186"/>
                  <a:pt x="1739383" y="24176"/>
                  <a:pt x="1729197" y="11239"/>
                </a:cubicBezTo>
                <a:close/>
                <a:moveTo>
                  <a:pt x="307400" y="4495"/>
                </a:moveTo>
                <a:lnTo>
                  <a:pt x="416985" y="31470"/>
                </a:lnTo>
                <a:cubicBezTo>
                  <a:pt x="415873" y="35170"/>
                  <a:pt x="413461" y="38167"/>
                  <a:pt x="409750" y="40462"/>
                </a:cubicBezTo>
                <a:cubicBezTo>
                  <a:pt x="406038" y="42757"/>
                  <a:pt x="400957" y="44068"/>
                  <a:pt x="394506" y="44396"/>
                </a:cubicBezTo>
                <a:cubicBezTo>
                  <a:pt x="383267" y="78114"/>
                  <a:pt x="370341" y="108461"/>
                  <a:pt x="355730" y="135436"/>
                </a:cubicBezTo>
                <a:lnTo>
                  <a:pt x="434406" y="135436"/>
                </a:lnTo>
                <a:lnTo>
                  <a:pt x="473183" y="82610"/>
                </a:lnTo>
                <a:cubicBezTo>
                  <a:pt x="473568" y="82898"/>
                  <a:pt x="477731" y="86256"/>
                  <a:pt x="485671" y="92684"/>
                </a:cubicBezTo>
                <a:cubicBezTo>
                  <a:pt x="493612" y="99112"/>
                  <a:pt x="503019" y="106882"/>
                  <a:pt x="513895" y="115995"/>
                </a:cubicBezTo>
                <a:cubicBezTo>
                  <a:pt x="524770" y="125108"/>
                  <a:pt x="534802" y="133836"/>
                  <a:pt x="543992" y="142179"/>
                </a:cubicBezTo>
                <a:cubicBezTo>
                  <a:pt x="543102" y="145258"/>
                  <a:pt x="541229" y="147530"/>
                  <a:pt x="538372" y="148993"/>
                </a:cubicBezTo>
                <a:cubicBezTo>
                  <a:pt x="535515" y="150457"/>
                  <a:pt x="531956" y="151183"/>
                  <a:pt x="527694" y="151171"/>
                </a:cubicBezTo>
                <a:lnTo>
                  <a:pt x="496224" y="151171"/>
                </a:lnTo>
                <a:cubicBezTo>
                  <a:pt x="490826" y="192628"/>
                  <a:pt x="481952" y="232365"/>
                  <a:pt x="469600" y="270380"/>
                </a:cubicBezTo>
                <a:cubicBezTo>
                  <a:pt x="457248" y="308395"/>
                  <a:pt x="440085" y="343776"/>
                  <a:pt x="418109" y="376523"/>
                </a:cubicBezTo>
                <a:cubicBezTo>
                  <a:pt x="435238" y="394483"/>
                  <a:pt x="454228" y="410686"/>
                  <a:pt x="475079" y="425134"/>
                </a:cubicBezTo>
                <a:cubicBezTo>
                  <a:pt x="495931" y="439581"/>
                  <a:pt x="518714" y="452413"/>
                  <a:pt x="543430" y="463629"/>
                </a:cubicBezTo>
                <a:lnTo>
                  <a:pt x="541744" y="469249"/>
                </a:lnTo>
                <a:cubicBezTo>
                  <a:pt x="522215" y="473464"/>
                  <a:pt x="506761" y="481191"/>
                  <a:pt x="495381" y="492430"/>
                </a:cubicBezTo>
                <a:cubicBezTo>
                  <a:pt x="484001" y="503670"/>
                  <a:pt x="475852" y="518422"/>
                  <a:pt x="470935" y="536686"/>
                </a:cubicBezTo>
                <a:cubicBezTo>
                  <a:pt x="451055" y="522051"/>
                  <a:pt x="433353" y="505660"/>
                  <a:pt x="417828" y="487513"/>
                </a:cubicBezTo>
                <a:cubicBezTo>
                  <a:pt x="402304" y="469366"/>
                  <a:pt x="388535" y="449603"/>
                  <a:pt x="376523" y="428225"/>
                </a:cubicBezTo>
                <a:cubicBezTo>
                  <a:pt x="354419" y="451055"/>
                  <a:pt x="328380" y="471707"/>
                  <a:pt x="298408" y="490182"/>
                </a:cubicBezTo>
                <a:cubicBezTo>
                  <a:pt x="268436" y="508657"/>
                  <a:pt x="233969" y="524533"/>
                  <a:pt x="195005" y="537810"/>
                </a:cubicBezTo>
                <a:lnTo>
                  <a:pt x="191633" y="532752"/>
                </a:lnTo>
                <a:cubicBezTo>
                  <a:pt x="228045" y="510191"/>
                  <a:pt x="259187" y="485066"/>
                  <a:pt x="285062" y="457377"/>
                </a:cubicBezTo>
                <a:cubicBezTo>
                  <a:pt x="310936" y="429688"/>
                  <a:pt x="332244" y="399927"/>
                  <a:pt x="348986" y="368093"/>
                </a:cubicBezTo>
                <a:cubicBezTo>
                  <a:pt x="339760" y="343366"/>
                  <a:pt x="331940" y="317235"/>
                  <a:pt x="325524" y="289698"/>
                </a:cubicBezTo>
                <a:cubicBezTo>
                  <a:pt x="319108" y="262161"/>
                  <a:pt x="313816" y="233219"/>
                  <a:pt x="309648" y="202873"/>
                </a:cubicBezTo>
                <a:cubicBezTo>
                  <a:pt x="299790" y="214405"/>
                  <a:pt x="289300" y="225199"/>
                  <a:pt x="278177" y="235256"/>
                </a:cubicBezTo>
                <a:cubicBezTo>
                  <a:pt x="267055" y="245313"/>
                  <a:pt x="255441" y="254563"/>
                  <a:pt x="243335" y="263004"/>
                </a:cubicBezTo>
                <a:lnTo>
                  <a:pt x="237153" y="258508"/>
                </a:lnTo>
                <a:cubicBezTo>
                  <a:pt x="245056" y="243253"/>
                  <a:pt x="252572" y="226417"/>
                  <a:pt x="259702" y="208001"/>
                </a:cubicBezTo>
                <a:cubicBezTo>
                  <a:pt x="266833" y="189584"/>
                  <a:pt x="273365" y="170079"/>
                  <a:pt x="279301" y="149485"/>
                </a:cubicBezTo>
                <a:cubicBezTo>
                  <a:pt x="278154" y="150047"/>
                  <a:pt x="276796" y="150468"/>
                  <a:pt x="275227" y="150749"/>
                </a:cubicBezTo>
                <a:cubicBezTo>
                  <a:pt x="273658" y="151030"/>
                  <a:pt x="272019" y="151171"/>
                  <a:pt x="270310" y="151171"/>
                </a:cubicBezTo>
                <a:lnTo>
                  <a:pt x="175336" y="151171"/>
                </a:lnTo>
                <a:lnTo>
                  <a:pt x="175336" y="260194"/>
                </a:lnTo>
                <a:lnTo>
                  <a:pt x="200063" y="233781"/>
                </a:lnTo>
                <a:lnTo>
                  <a:pt x="267500" y="285483"/>
                </a:lnTo>
                <a:cubicBezTo>
                  <a:pt x="266083" y="287508"/>
                  <a:pt x="263718" y="289499"/>
                  <a:pt x="260405" y="291454"/>
                </a:cubicBezTo>
                <a:cubicBezTo>
                  <a:pt x="257092" y="293409"/>
                  <a:pt x="252900" y="294978"/>
                  <a:pt x="247831" y="296160"/>
                </a:cubicBezTo>
                <a:lnTo>
                  <a:pt x="247831" y="461381"/>
                </a:lnTo>
                <a:cubicBezTo>
                  <a:pt x="246613" y="464484"/>
                  <a:pt x="239354" y="468675"/>
                  <a:pt x="226054" y="473955"/>
                </a:cubicBezTo>
                <a:cubicBezTo>
                  <a:pt x="212754" y="479236"/>
                  <a:pt x="199033" y="482162"/>
                  <a:pt x="184890" y="482736"/>
                </a:cubicBezTo>
                <a:lnTo>
                  <a:pt x="171964" y="482736"/>
                </a:lnTo>
                <a:lnTo>
                  <a:pt x="171964" y="440026"/>
                </a:lnTo>
                <a:lnTo>
                  <a:pt x="102841" y="440026"/>
                </a:lnTo>
                <a:lnTo>
                  <a:pt x="102841" y="478240"/>
                </a:lnTo>
                <a:cubicBezTo>
                  <a:pt x="102689" y="481320"/>
                  <a:pt x="97374" y="485417"/>
                  <a:pt x="86895" y="490534"/>
                </a:cubicBezTo>
                <a:cubicBezTo>
                  <a:pt x="76417" y="495650"/>
                  <a:pt x="61688" y="498483"/>
                  <a:pt x="42710" y="499033"/>
                </a:cubicBezTo>
                <a:lnTo>
                  <a:pt x="29222" y="499033"/>
                </a:lnTo>
                <a:lnTo>
                  <a:pt x="29222" y="239401"/>
                </a:lnTo>
                <a:lnTo>
                  <a:pt x="96659" y="264690"/>
                </a:lnTo>
                <a:lnTo>
                  <a:pt x="96659" y="151171"/>
                </a:lnTo>
                <a:lnTo>
                  <a:pt x="4496" y="151171"/>
                </a:lnTo>
                <a:lnTo>
                  <a:pt x="0" y="135436"/>
                </a:lnTo>
                <a:lnTo>
                  <a:pt x="96659" y="135436"/>
                </a:lnTo>
                <a:lnTo>
                  <a:pt x="96659" y="6743"/>
                </a:lnTo>
                <a:lnTo>
                  <a:pt x="195567" y="14611"/>
                </a:lnTo>
                <a:cubicBezTo>
                  <a:pt x="195462" y="18837"/>
                  <a:pt x="193987" y="22326"/>
                  <a:pt x="191142" y="25078"/>
                </a:cubicBezTo>
                <a:cubicBezTo>
                  <a:pt x="188297" y="27829"/>
                  <a:pt x="183028" y="29773"/>
                  <a:pt x="175336" y="30908"/>
                </a:cubicBezTo>
                <a:lnTo>
                  <a:pt x="175336" y="135436"/>
                </a:lnTo>
                <a:lnTo>
                  <a:pt x="179832" y="135436"/>
                </a:lnTo>
                <a:lnTo>
                  <a:pt x="218046" y="84296"/>
                </a:lnTo>
                <a:cubicBezTo>
                  <a:pt x="218365" y="84542"/>
                  <a:pt x="222035" y="87546"/>
                  <a:pt x="229057" y="93308"/>
                </a:cubicBezTo>
                <a:cubicBezTo>
                  <a:pt x="236078" y="99070"/>
                  <a:pt x="244535" y="106112"/>
                  <a:pt x="254429" y="114434"/>
                </a:cubicBezTo>
                <a:cubicBezTo>
                  <a:pt x="264322" y="122756"/>
                  <a:pt x="273737" y="130881"/>
                  <a:pt x="282673" y="138807"/>
                </a:cubicBezTo>
                <a:cubicBezTo>
                  <a:pt x="288340" y="117370"/>
                  <a:pt x="293304" y="95336"/>
                  <a:pt x="297566" y="72705"/>
                </a:cubicBezTo>
                <a:cubicBezTo>
                  <a:pt x="301827" y="50074"/>
                  <a:pt x="305105" y="27337"/>
                  <a:pt x="307400" y="4495"/>
                </a:cubicBezTo>
                <a:close/>
                <a:moveTo>
                  <a:pt x="1221733" y="3371"/>
                </a:moveTo>
                <a:lnTo>
                  <a:pt x="1335252" y="35966"/>
                </a:lnTo>
                <a:cubicBezTo>
                  <a:pt x="1333906" y="39654"/>
                  <a:pt x="1331400" y="42534"/>
                  <a:pt x="1327736" y="44606"/>
                </a:cubicBezTo>
                <a:cubicBezTo>
                  <a:pt x="1324071" y="46679"/>
                  <a:pt x="1318896" y="47732"/>
                  <a:pt x="1312211" y="47768"/>
                </a:cubicBezTo>
                <a:cubicBezTo>
                  <a:pt x="1303817" y="69954"/>
                  <a:pt x="1294895" y="90911"/>
                  <a:pt x="1285447" y="110638"/>
                </a:cubicBezTo>
                <a:cubicBezTo>
                  <a:pt x="1275999" y="130366"/>
                  <a:pt x="1265813" y="148935"/>
                  <a:pt x="1254890" y="166344"/>
                </a:cubicBezTo>
                <a:lnTo>
                  <a:pt x="1281865" y="175898"/>
                </a:lnTo>
                <a:cubicBezTo>
                  <a:pt x="1281104" y="178438"/>
                  <a:pt x="1279394" y="180663"/>
                  <a:pt x="1276737" y="182571"/>
                </a:cubicBezTo>
                <a:cubicBezTo>
                  <a:pt x="1274079" y="184480"/>
                  <a:pt x="1269981" y="186002"/>
                  <a:pt x="1264443" y="187137"/>
                </a:cubicBezTo>
                <a:lnTo>
                  <a:pt x="1264443" y="514769"/>
                </a:lnTo>
                <a:cubicBezTo>
                  <a:pt x="1263191" y="518433"/>
                  <a:pt x="1256002" y="523046"/>
                  <a:pt x="1242878" y="528607"/>
                </a:cubicBezTo>
                <a:cubicBezTo>
                  <a:pt x="1229753" y="534169"/>
                  <a:pt x="1214838" y="537236"/>
                  <a:pt x="1198130" y="537810"/>
                </a:cubicBezTo>
                <a:lnTo>
                  <a:pt x="1182957" y="537810"/>
                </a:lnTo>
                <a:lnTo>
                  <a:pt x="1182957" y="256822"/>
                </a:lnTo>
                <a:cubicBezTo>
                  <a:pt x="1174246" y="265509"/>
                  <a:pt x="1165255" y="273705"/>
                  <a:pt x="1155982" y="281409"/>
                </a:cubicBezTo>
                <a:cubicBezTo>
                  <a:pt x="1146710" y="289112"/>
                  <a:pt x="1137156" y="296465"/>
                  <a:pt x="1127322" y="303466"/>
                </a:cubicBezTo>
                <a:lnTo>
                  <a:pt x="1121702" y="299532"/>
                </a:lnTo>
                <a:cubicBezTo>
                  <a:pt x="1135529" y="275073"/>
                  <a:pt x="1148961" y="246814"/>
                  <a:pt x="1161997" y="214757"/>
                </a:cubicBezTo>
                <a:cubicBezTo>
                  <a:pt x="1175034" y="182700"/>
                  <a:pt x="1186759" y="148614"/>
                  <a:pt x="1197173" y="112499"/>
                </a:cubicBezTo>
                <a:cubicBezTo>
                  <a:pt x="1207587" y="76383"/>
                  <a:pt x="1215774" y="40007"/>
                  <a:pt x="1221733" y="3371"/>
                </a:cubicBezTo>
                <a:close/>
                <a:moveTo>
                  <a:pt x="787889" y="2283"/>
                </a:moveTo>
                <a:lnTo>
                  <a:pt x="890730" y="11836"/>
                </a:lnTo>
                <a:cubicBezTo>
                  <a:pt x="890519" y="16063"/>
                  <a:pt x="888833" y="19552"/>
                  <a:pt x="885672" y="22303"/>
                </a:cubicBezTo>
                <a:cubicBezTo>
                  <a:pt x="882511" y="25054"/>
                  <a:pt x="877453" y="26998"/>
                  <a:pt x="870499" y="28134"/>
                </a:cubicBezTo>
                <a:lnTo>
                  <a:pt x="870499" y="68596"/>
                </a:lnTo>
                <a:lnTo>
                  <a:pt x="972216" y="68596"/>
                </a:lnTo>
                <a:lnTo>
                  <a:pt x="1014365" y="17456"/>
                </a:lnTo>
                <a:cubicBezTo>
                  <a:pt x="1014770" y="17723"/>
                  <a:pt x="1019266" y="20935"/>
                  <a:pt x="1027852" y="27092"/>
                </a:cubicBezTo>
                <a:cubicBezTo>
                  <a:pt x="1036438" y="33248"/>
                  <a:pt x="1046678" y="40746"/>
                  <a:pt x="1058573" y="49584"/>
                </a:cubicBezTo>
                <a:cubicBezTo>
                  <a:pt x="1070468" y="58422"/>
                  <a:pt x="1081583" y="66997"/>
                  <a:pt x="1091917" y="75309"/>
                </a:cubicBezTo>
                <a:cubicBezTo>
                  <a:pt x="1091027" y="78375"/>
                  <a:pt x="1089154" y="80636"/>
                  <a:pt x="1086297" y="82093"/>
                </a:cubicBezTo>
                <a:cubicBezTo>
                  <a:pt x="1083441" y="83550"/>
                  <a:pt x="1079881" y="84272"/>
                  <a:pt x="1075620" y="84261"/>
                </a:cubicBezTo>
                <a:lnTo>
                  <a:pt x="870499" y="84261"/>
                </a:lnTo>
                <a:lnTo>
                  <a:pt x="870499" y="128165"/>
                </a:lnTo>
                <a:lnTo>
                  <a:pt x="940746" y="128165"/>
                </a:lnTo>
                <a:lnTo>
                  <a:pt x="976150" y="91015"/>
                </a:lnTo>
                <a:lnTo>
                  <a:pt x="1048645" y="144393"/>
                </a:lnTo>
                <a:cubicBezTo>
                  <a:pt x="1046983" y="146421"/>
                  <a:pt x="1044547" y="148414"/>
                  <a:pt x="1041339" y="150371"/>
                </a:cubicBezTo>
                <a:cubicBezTo>
                  <a:pt x="1038131" y="152329"/>
                  <a:pt x="1034010" y="153900"/>
                  <a:pt x="1028976" y="155084"/>
                </a:cubicBezTo>
                <a:lnTo>
                  <a:pt x="1028976" y="215206"/>
                </a:lnTo>
                <a:cubicBezTo>
                  <a:pt x="1028051" y="217454"/>
                  <a:pt x="1022174" y="220547"/>
                  <a:pt x="1011344" y="224486"/>
                </a:cubicBezTo>
                <a:cubicBezTo>
                  <a:pt x="1000514" y="228424"/>
                  <a:pt x="988596" y="231519"/>
                  <a:pt x="975588" y="233770"/>
                </a:cubicBezTo>
                <a:lnTo>
                  <a:pt x="1040777" y="282638"/>
                </a:lnTo>
                <a:cubicBezTo>
                  <a:pt x="1039127" y="284667"/>
                  <a:pt x="1036668" y="286659"/>
                  <a:pt x="1033401" y="288615"/>
                </a:cubicBezTo>
                <a:cubicBezTo>
                  <a:pt x="1030135" y="290572"/>
                  <a:pt x="1025850" y="292138"/>
                  <a:pt x="1020546" y="293315"/>
                </a:cubicBezTo>
                <a:lnTo>
                  <a:pt x="1020546" y="329844"/>
                </a:lnTo>
                <a:lnTo>
                  <a:pt x="1050331" y="287140"/>
                </a:lnTo>
                <a:cubicBezTo>
                  <a:pt x="1050660" y="287404"/>
                  <a:pt x="1054122" y="290440"/>
                  <a:pt x="1060717" y="296247"/>
                </a:cubicBezTo>
                <a:cubicBezTo>
                  <a:pt x="1067312" y="302054"/>
                  <a:pt x="1075061" y="309046"/>
                  <a:pt x="1083966" y="317225"/>
                </a:cubicBezTo>
                <a:cubicBezTo>
                  <a:pt x="1092871" y="325403"/>
                  <a:pt x="1100954" y="333182"/>
                  <a:pt x="1108214" y="340562"/>
                </a:cubicBezTo>
                <a:cubicBezTo>
                  <a:pt x="1107582" y="343627"/>
                  <a:pt x="1105896" y="345888"/>
                  <a:pt x="1103157" y="347345"/>
                </a:cubicBezTo>
                <a:cubicBezTo>
                  <a:pt x="1100417" y="348802"/>
                  <a:pt x="1097045" y="349525"/>
                  <a:pt x="1093041" y="349513"/>
                </a:cubicBezTo>
                <a:lnTo>
                  <a:pt x="1020546" y="349513"/>
                </a:lnTo>
                <a:lnTo>
                  <a:pt x="1020546" y="430437"/>
                </a:lnTo>
                <a:cubicBezTo>
                  <a:pt x="1020061" y="432286"/>
                  <a:pt x="1016349" y="434833"/>
                  <a:pt x="1009411" y="438076"/>
                </a:cubicBezTo>
                <a:cubicBezTo>
                  <a:pt x="1002473" y="441320"/>
                  <a:pt x="994099" y="444282"/>
                  <a:pt x="984288" y="446964"/>
                </a:cubicBezTo>
                <a:cubicBezTo>
                  <a:pt x="974478" y="449645"/>
                  <a:pt x="965022" y="451067"/>
                  <a:pt x="955919" y="451230"/>
                </a:cubicBezTo>
                <a:lnTo>
                  <a:pt x="942432" y="451230"/>
                </a:lnTo>
                <a:lnTo>
                  <a:pt x="942432" y="415826"/>
                </a:lnTo>
                <a:lnTo>
                  <a:pt x="870499" y="415826"/>
                </a:lnTo>
                <a:lnTo>
                  <a:pt x="870499" y="451288"/>
                </a:lnTo>
                <a:cubicBezTo>
                  <a:pt x="870894" y="468658"/>
                  <a:pt x="868605" y="483282"/>
                  <a:pt x="863630" y="495159"/>
                </a:cubicBezTo>
                <a:cubicBezTo>
                  <a:pt x="858656" y="507036"/>
                  <a:pt x="848624" y="516416"/>
                  <a:pt x="833533" y="523300"/>
                </a:cubicBezTo>
                <a:cubicBezTo>
                  <a:pt x="818443" y="530184"/>
                  <a:pt x="795923" y="534821"/>
                  <a:pt x="765972" y="537213"/>
                </a:cubicBezTo>
                <a:cubicBezTo>
                  <a:pt x="764988" y="525469"/>
                  <a:pt x="763302" y="515409"/>
                  <a:pt x="760914" y="507034"/>
                </a:cubicBezTo>
                <a:cubicBezTo>
                  <a:pt x="758525" y="498658"/>
                  <a:pt x="754592" y="491687"/>
                  <a:pt x="749112" y="486119"/>
                </a:cubicBezTo>
                <a:cubicBezTo>
                  <a:pt x="744195" y="481042"/>
                  <a:pt x="737592" y="476457"/>
                  <a:pt x="729303" y="472363"/>
                </a:cubicBezTo>
                <a:cubicBezTo>
                  <a:pt x="721014" y="468269"/>
                  <a:pt x="708510" y="464807"/>
                  <a:pt x="691791" y="461976"/>
                </a:cubicBezTo>
                <a:lnTo>
                  <a:pt x="691791" y="455228"/>
                </a:lnTo>
                <a:cubicBezTo>
                  <a:pt x="692565" y="455277"/>
                  <a:pt x="698760" y="455617"/>
                  <a:pt x="710378" y="456250"/>
                </a:cubicBezTo>
                <a:cubicBezTo>
                  <a:pt x="721995" y="456882"/>
                  <a:pt x="734394" y="457514"/>
                  <a:pt x="747572" y="458147"/>
                </a:cubicBezTo>
                <a:cubicBezTo>
                  <a:pt x="760751" y="458779"/>
                  <a:pt x="770069" y="459120"/>
                  <a:pt x="775525" y="459168"/>
                </a:cubicBezTo>
                <a:cubicBezTo>
                  <a:pt x="779974" y="459192"/>
                  <a:pt x="783159" y="458441"/>
                  <a:pt x="785079" y="456917"/>
                </a:cubicBezTo>
                <a:cubicBezTo>
                  <a:pt x="786999" y="455392"/>
                  <a:pt x="787935" y="452953"/>
                  <a:pt x="787889" y="449599"/>
                </a:cubicBezTo>
                <a:lnTo>
                  <a:pt x="787889" y="415826"/>
                </a:lnTo>
                <a:lnTo>
                  <a:pt x="626602" y="415826"/>
                </a:lnTo>
                <a:lnTo>
                  <a:pt x="621544" y="400161"/>
                </a:lnTo>
                <a:lnTo>
                  <a:pt x="787889" y="400161"/>
                </a:lnTo>
                <a:lnTo>
                  <a:pt x="787889" y="349513"/>
                </a:lnTo>
                <a:lnTo>
                  <a:pt x="571528" y="349513"/>
                </a:lnTo>
                <a:lnTo>
                  <a:pt x="567033" y="333848"/>
                </a:lnTo>
                <a:lnTo>
                  <a:pt x="787889" y="333848"/>
                </a:lnTo>
                <a:lnTo>
                  <a:pt x="787889" y="282638"/>
                </a:lnTo>
                <a:lnTo>
                  <a:pt x="631098" y="282638"/>
                </a:lnTo>
                <a:lnTo>
                  <a:pt x="626040" y="266973"/>
                </a:lnTo>
                <a:lnTo>
                  <a:pt x="787889" y="266973"/>
                </a:lnTo>
                <a:lnTo>
                  <a:pt x="787889" y="216325"/>
                </a:lnTo>
                <a:lnTo>
                  <a:pt x="717080" y="216325"/>
                </a:lnTo>
                <a:lnTo>
                  <a:pt x="717080" y="227580"/>
                </a:lnTo>
                <a:cubicBezTo>
                  <a:pt x="716190" y="231519"/>
                  <a:pt x="708557" y="236303"/>
                  <a:pt x="694179" y="241930"/>
                </a:cubicBezTo>
                <a:cubicBezTo>
                  <a:pt x="679802" y="247558"/>
                  <a:pt x="664020" y="250653"/>
                  <a:pt x="646833" y="251216"/>
                </a:cubicBezTo>
                <a:lnTo>
                  <a:pt x="635593" y="251216"/>
                </a:lnTo>
                <a:lnTo>
                  <a:pt x="635593" y="96081"/>
                </a:lnTo>
                <a:lnTo>
                  <a:pt x="722138" y="128165"/>
                </a:lnTo>
                <a:lnTo>
                  <a:pt x="787889" y="128165"/>
                </a:lnTo>
                <a:lnTo>
                  <a:pt x="787889" y="84261"/>
                </a:lnTo>
                <a:lnTo>
                  <a:pt x="573214" y="84261"/>
                </a:lnTo>
                <a:lnTo>
                  <a:pt x="568718" y="68596"/>
                </a:lnTo>
                <a:lnTo>
                  <a:pt x="787889" y="68596"/>
                </a:lnTo>
                <a:close/>
                <a:moveTo>
                  <a:pt x="1421796" y="2248"/>
                </a:moveTo>
                <a:lnTo>
                  <a:pt x="1524076" y="23603"/>
                </a:lnTo>
                <a:cubicBezTo>
                  <a:pt x="1523057" y="27115"/>
                  <a:pt x="1520739" y="30206"/>
                  <a:pt x="1517121" y="32875"/>
                </a:cubicBezTo>
                <a:cubicBezTo>
                  <a:pt x="1513504" y="35545"/>
                  <a:pt x="1507954" y="36950"/>
                  <a:pt x="1500473" y="37090"/>
                </a:cubicBezTo>
                <a:cubicBezTo>
                  <a:pt x="1498202" y="46421"/>
                  <a:pt x="1495579" y="56982"/>
                  <a:pt x="1492605" y="68771"/>
                </a:cubicBezTo>
                <a:cubicBezTo>
                  <a:pt x="1489632" y="80561"/>
                  <a:pt x="1486447" y="93229"/>
                  <a:pt x="1483052" y="106775"/>
                </a:cubicBezTo>
                <a:lnTo>
                  <a:pt x="1532506" y="106775"/>
                </a:lnTo>
                <a:lnTo>
                  <a:pt x="1569596" y="56759"/>
                </a:lnTo>
                <a:cubicBezTo>
                  <a:pt x="1569970" y="57033"/>
                  <a:pt x="1573967" y="60232"/>
                  <a:pt x="1581585" y="66354"/>
                </a:cubicBezTo>
                <a:cubicBezTo>
                  <a:pt x="1589203" y="72477"/>
                  <a:pt x="1598194" y="79880"/>
                  <a:pt x="1608559" y="88563"/>
                </a:cubicBezTo>
                <a:cubicBezTo>
                  <a:pt x="1618925" y="97246"/>
                  <a:pt x="1628416" y="105564"/>
                  <a:pt x="1637033" y="113519"/>
                </a:cubicBezTo>
                <a:cubicBezTo>
                  <a:pt x="1636412" y="116598"/>
                  <a:pt x="1634703" y="118869"/>
                  <a:pt x="1631905" y="120333"/>
                </a:cubicBezTo>
                <a:cubicBezTo>
                  <a:pt x="1629107" y="121796"/>
                  <a:pt x="1625571" y="122522"/>
                  <a:pt x="1621298" y="122510"/>
                </a:cubicBezTo>
                <a:lnTo>
                  <a:pt x="1479118" y="122510"/>
                </a:lnTo>
                <a:cubicBezTo>
                  <a:pt x="1475196" y="137192"/>
                  <a:pt x="1471239" y="152225"/>
                  <a:pt x="1467246" y="167609"/>
                </a:cubicBezTo>
                <a:cubicBezTo>
                  <a:pt x="1463254" y="182993"/>
                  <a:pt x="1459156" y="198307"/>
                  <a:pt x="1454953" y="213550"/>
                </a:cubicBezTo>
                <a:lnTo>
                  <a:pt x="1557794" y="213550"/>
                </a:lnTo>
                <a:lnTo>
                  <a:pt x="1597133" y="159601"/>
                </a:lnTo>
                <a:cubicBezTo>
                  <a:pt x="1597532" y="159902"/>
                  <a:pt x="1601791" y="163357"/>
                  <a:pt x="1609912" y="169966"/>
                </a:cubicBezTo>
                <a:cubicBezTo>
                  <a:pt x="1618033" y="176574"/>
                  <a:pt x="1627622" y="184525"/>
                  <a:pt x="1638677" y="193819"/>
                </a:cubicBezTo>
                <a:cubicBezTo>
                  <a:pt x="1649733" y="203112"/>
                  <a:pt x="1659862" y="211937"/>
                  <a:pt x="1669066" y="220294"/>
                </a:cubicBezTo>
                <a:cubicBezTo>
                  <a:pt x="1668176" y="223373"/>
                  <a:pt x="1666302" y="225644"/>
                  <a:pt x="1663446" y="227108"/>
                </a:cubicBezTo>
                <a:cubicBezTo>
                  <a:pt x="1660589" y="228571"/>
                  <a:pt x="1657030" y="229297"/>
                  <a:pt x="1652768" y="229285"/>
                </a:cubicBezTo>
                <a:lnTo>
                  <a:pt x="1451019" y="229285"/>
                </a:lnTo>
                <a:cubicBezTo>
                  <a:pt x="1447085" y="243686"/>
                  <a:pt x="1443292" y="257454"/>
                  <a:pt x="1439639" y="270591"/>
                </a:cubicBezTo>
                <a:cubicBezTo>
                  <a:pt x="1435986" y="283727"/>
                  <a:pt x="1432474" y="295809"/>
                  <a:pt x="1429102" y="306838"/>
                </a:cubicBezTo>
                <a:lnTo>
                  <a:pt x="1517332" y="306838"/>
                </a:lnTo>
                <a:lnTo>
                  <a:pt x="1563414" y="262442"/>
                </a:lnTo>
                <a:lnTo>
                  <a:pt x="1639281" y="334937"/>
                </a:lnTo>
                <a:cubicBezTo>
                  <a:pt x="1636892" y="337676"/>
                  <a:pt x="1633942" y="339643"/>
                  <a:pt x="1630430" y="340837"/>
                </a:cubicBezTo>
                <a:cubicBezTo>
                  <a:pt x="1626917" y="342032"/>
                  <a:pt x="1622000" y="342875"/>
                  <a:pt x="1615678" y="343366"/>
                </a:cubicBezTo>
                <a:cubicBezTo>
                  <a:pt x="1602436" y="356245"/>
                  <a:pt x="1586771" y="369826"/>
                  <a:pt x="1568683" y="384110"/>
                </a:cubicBezTo>
                <a:cubicBezTo>
                  <a:pt x="1550594" y="398393"/>
                  <a:pt x="1531979" y="411974"/>
                  <a:pt x="1512836" y="424853"/>
                </a:cubicBezTo>
                <a:cubicBezTo>
                  <a:pt x="1542017" y="440435"/>
                  <a:pt x="1560396" y="457475"/>
                  <a:pt x="1567972" y="475972"/>
                </a:cubicBezTo>
                <a:cubicBezTo>
                  <a:pt x="1575549" y="494468"/>
                  <a:pt x="1574820" y="509718"/>
                  <a:pt x="1565787" y="521721"/>
                </a:cubicBezTo>
                <a:cubicBezTo>
                  <a:pt x="1556754" y="533723"/>
                  <a:pt x="1541913" y="537775"/>
                  <a:pt x="1521266" y="533876"/>
                </a:cubicBezTo>
                <a:cubicBezTo>
                  <a:pt x="1507616" y="516808"/>
                  <a:pt x="1490396" y="499866"/>
                  <a:pt x="1469606" y="483048"/>
                </a:cubicBezTo>
                <a:cubicBezTo>
                  <a:pt x="1448816" y="466231"/>
                  <a:pt x="1426559" y="450787"/>
                  <a:pt x="1402835" y="436717"/>
                </a:cubicBezTo>
                <a:cubicBezTo>
                  <a:pt x="1379111" y="422646"/>
                  <a:pt x="1356021" y="411199"/>
                  <a:pt x="1333566" y="402374"/>
                </a:cubicBezTo>
                <a:lnTo>
                  <a:pt x="1336938" y="396754"/>
                </a:lnTo>
                <a:cubicBezTo>
                  <a:pt x="1368655" y="395735"/>
                  <a:pt x="1396824" y="396789"/>
                  <a:pt x="1421445" y="399915"/>
                </a:cubicBezTo>
                <a:cubicBezTo>
                  <a:pt x="1446067" y="403041"/>
                  <a:pt x="1467352" y="407607"/>
                  <a:pt x="1485300" y="413613"/>
                </a:cubicBezTo>
                <a:cubicBezTo>
                  <a:pt x="1491856" y="398475"/>
                  <a:pt x="1498131" y="382950"/>
                  <a:pt x="1504126" y="367040"/>
                </a:cubicBezTo>
                <a:cubicBezTo>
                  <a:pt x="1510120" y="351129"/>
                  <a:pt x="1515272" y="336307"/>
                  <a:pt x="1519580" y="322573"/>
                </a:cubicBezTo>
                <a:lnTo>
                  <a:pt x="1428540" y="322573"/>
                </a:lnTo>
                <a:lnTo>
                  <a:pt x="1399879" y="356854"/>
                </a:lnTo>
                <a:lnTo>
                  <a:pt x="1325699" y="314144"/>
                </a:lnTo>
                <a:cubicBezTo>
                  <a:pt x="1328239" y="311872"/>
                  <a:pt x="1331166" y="309531"/>
                  <a:pt x="1334480" y="307119"/>
                </a:cubicBezTo>
                <a:cubicBezTo>
                  <a:pt x="1337793" y="304707"/>
                  <a:pt x="1341422" y="302366"/>
                  <a:pt x="1345368" y="300094"/>
                </a:cubicBezTo>
                <a:cubicBezTo>
                  <a:pt x="1348775" y="290189"/>
                  <a:pt x="1352357" y="279231"/>
                  <a:pt x="1356116" y="267219"/>
                </a:cubicBezTo>
                <a:cubicBezTo>
                  <a:pt x="1359874" y="255207"/>
                  <a:pt x="1363597" y="242562"/>
                  <a:pt x="1367285" y="229285"/>
                </a:cubicBezTo>
                <a:lnTo>
                  <a:pt x="1271749" y="229285"/>
                </a:lnTo>
                <a:lnTo>
                  <a:pt x="1267253" y="213550"/>
                </a:lnTo>
                <a:lnTo>
                  <a:pt x="1371781" y="213550"/>
                </a:lnTo>
                <a:cubicBezTo>
                  <a:pt x="1376019" y="198588"/>
                  <a:pt x="1380187" y="183414"/>
                  <a:pt x="1384285" y="168030"/>
                </a:cubicBezTo>
                <a:cubicBezTo>
                  <a:pt x="1388382" y="152646"/>
                  <a:pt x="1392269" y="137473"/>
                  <a:pt x="1395946" y="122510"/>
                </a:cubicBezTo>
                <a:lnTo>
                  <a:pt x="1304344" y="122510"/>
                </a:lnTo>
                <a:lnTo>
                  <a:pt x="1299848" y="106775"/>
                </a:lnTo>
                <a:lnTo>
                  <a:pt x="1399879" y="106775"/>
                </a:lnTo>
                <a:cubicBezTo>
                  <a:pt x="1405008" y="85209"/>
                  <a:pt x="1409503" y="65399"/>
                  <a:pt x="1413367" y="47346"/>
                </a:cubicBezTo>
                <a:cubicBezTo>
                  <a:pt x="1417230" y="29293"/>
                  <a:pt x="1420040" y="14260"/>
                  <a:pt x="1421796" y="2248"/>
                </a:cubicBezTo>
                <a:close/>
                <a:moveTo>
                  <a:pt x="2077621" y="0"/>
                </a:moveTo>
                <a:lnTo>
                  <a:pt x="2179339" y="31470"/>
                </a:lnTo>
                <a:cubicBezTo>
                  <a:pt x="2178250" y="34912"/>
                  <a:pt x="2175932" y="37582"/>
                  <a:pt x="2172384" y="39478"/>
                </a:cubicBezTo>
                <a:cubicBezTo>
                  <a:pt x="2168837" y="41375"/>
                  <a:pt x="2163849" y="42078"/>
                  <a:pt x="2157422" y="41586"/>
                </a:cubicBezTo>
                <a:cubicBezTo>
                  <a:pt x="2145679" y="54289"/>
                  <a:pt x="2131934" y="68362"/>
                  <a:pt x="2116187" y="83804"/>
                </a:cubicBezTo>
                <a:cubicBezTo>
                  <a:pt x="2100440" y="99247"/>
                  <a:pt x="2084025" y="114022"/>
                  <a:pt x="2066944" y="128130"/>
                </a:cubicBezTo>
                <a:lnTo>
                  <a:pt x="2091109" y="128130"/>
                </a:lnTo>
                <a:lnTo>
                  <a:pt x="2122579" y="94973"/>
                </a:lnTo>
                <a:lnTo>
                  <a:pt x="2186644" y="142741"/>
                </a:lnTo>
                <a:cubicBezTo>
                  <a:pt x="2185286" y="144462"/>
                  <a:pt x="2183366" y="146078"/>
                  <a:pt x="2180884" y="147588"/>
                </a:cubicBezTo>
                <a:cubicBezTo>
                  <a:pt x="2178402" y="149099"/>
                  <a:pt x="2175077" y="150293"/>
                  <a:pt x="2170909" y="151171"/>
                </a:cubicBezTo>
                <a:lnTo>
                  <a:pt x="2170909" y="296722"/>
                </a:lnTo>
                <a:cubicBezTo>
                  <a:pt x="2170031" y="299357"/>
                  <a:pt x="2163498" y="302799"/>
                  <a:pt x="2151310" y="307049"/>
                </a:cubicBezTo>
                <a:cubicBezTo>
                  <a:pt x="2139122" y="311299"/>
                  <a:pt x="2126548" y="314038"/>
                  <a:pt x="2113588" y="315268"/>
                </a:cubicBezTo>
                <a:lnTo>
                  <a:pt x="2113588" y="436092"/>
                </a:lnTo>
                <a:cubicBezTo>
                  <a:pt x="2113482" y="439417"/>
                  <a:pt x="2114114" y="441759"/>
                  <a:pt x="2115484" y="443117"/>
                </a:cubicBezTo>
                <a:cubicBezTo>
                  <a:pt x="2116854" y="444475"/>
                  <a:pt x="2119594" y="445131"/>
                  <a:pt x="2123703" y="445084"/>
                </a:cubicBezTo>
                <a:lnTo>
                  <a:pt x="2142810" y="445084"/>
                </a:lnTo>
                <a:lnTo>
                  <a:pt x="2159108" y="445084"/>
                </a:lnTo>
                <a:cubicBezTo>
                  <a:pt x="2161566" y="445142"/>
                  <a:pt x="2163674" y="444744"/>
                  <a:pt x="2165430" y="443890"/>
                </a:cubicBezTo>
                <a:cubicBezTo>
                  <a:pt x="2167186" y="443035"/>
                  <a:pt x="2169012" y="441372"/>
                  <a:pt x="2170909" y="438902"/>
                </a:cubicBezTo>
                <a:cubicBezTo>
                  <a:pt x="2173508" y="434184"/>
                  <a:pt x="2177021" y="426199"/>
                  <a:pt x="2181446" y="414948"/>
                </a:cubicBezTo>
                <a:cubicBezTo>
                  <a:pt x="2185872" y="403697"/>
                  <a:pt x="2190789" y="390514"/>
                  <a:pt x="2196198" y="375399"/>
                </a:cubicBezTo>
                <a:lnTo>
                  <a:pt x="2202062" y="375399"/>
                </a:lnTo>
                <a:lnTo>
                  <a:pt x="2203785" y="441712"/>
                </a:lnTo>
                <a:cubicBezTo>
                  <a:pt x="2212004" y="445821"/>
                  <a:pt x="2217483" y="450247"/>
                  <a:pt x="2220222" y="454989"/>
                </a:cubicBezTo>
                <a:cubicBezTo>
                  <a:pt x="2222962" y="459730"/>
                  <a:pt x="2224226" y="465420"/>
                  <a:pt x="2224016" y="472059"/>
                </a:cubicBezTo>
                <a:cubicBezTo>
                  <a:pt x="2224498" y="485815"/>
                  <a:pt x="2217899" y="496095"/>
                  <a:pt x="2204218" y="502897"/>
                </a:cubicBezTo>
                <a:cubicBezTo>
                  <a:pt x="2190538" y="509699"/>
                  <a:pt x="2166884" y="513095"/>
                  <a:pt x="2133257" y="513083"/>
                </a:cubicBezTo>
                <a:lnTo>
                  <a:pt x="2098976" y="513083"/>
                </a:lnTo>
                <a:cubicBezTo>
                  <a:pt x="2073336" y="513446"/>
                  <a:pt x="2056617" y="509208"/>
                  <a:pt x="2048820" y="500368"/>
                </a:cubicBezTo>
                <a:cubicBezTo>
                  <a:pt x="2041023" y="491529"/>
                  <a:pt x="2037510" y="475911"/>
                  <a:pt x="2038283" y="453513"/>
                </a:cubicBezTo>
                <a:lnTo>
                  <a:pt x="2038283" y="298970"/>
                </a:lnTo>
                <a:lnTo>
                  <a:pt x="2022548" y="298970"/>
                </a:lnTo>
                <a:cubicBezTo>
                  <a:pt x="2020719" y="331308"/>
                  <a:pt x="2014760" y="362106"/>
                  <a:pt x="2004669" y="391363"/>
                </a:cubicBezTo>
                <a:cubicBezTo>
                  <a:pt x="1994577" y="420621"/>
                  <a:pt x="1975588" y="447630"/>
                  <a:pt x="1947701" y="472392"/>
                </a:cubicBezTo>
                <a:cubicBezTo>
                  <a:pt x="1919814" y="497153"/>
                  <a:pt x="1878262" y="518959"/>
                  <a:pt x="1823047" y="537810"/>
                </a:cubicBezTo>
                <a:lnTo>
                  <a:pt x="1817427" y="529942"/>
                </a:lnTo>
                <a:cubicBezTo>
                  <a:pt x="1854330" y="508379"/>
                  <a:pt x="1881804" y="485942"/>
                  <a:pt x="1899850" y="462630"/>
                </a:cubicBezTo>
                <a:cubicBezTo>
                  <a:pt x="1917896" y="439318"/>
                  <a:pt x="1929884" y="415258"/>
                  <a:pt x="1935816" y="390447"/>
                </a:cubicBezTo>
                <a:cubicBezTo>
                  <a:pt x="1941748" y="365637"/>
                  <a:pt x="1944995" y="340203"/>
                  <a:pt x="1945557" y="314144"/>
                </a:cubicBezTo>
                <a:cubicBezTo>
                  <a:pt x="1939013" y="316778"/>
                  <a:pt x="1931730" y="319096"/>
                  <a:pt x="1923710" y="321098"/>
                </a:cubicBezTo>
                <a:cubicBezTo>
                  <a:pt x="1915691" y="323100"/>
                  <a:pt x="1907425" y="324154"/>
                  <a:pt x="1898913" y="324259"/>
                </a:cubicBezTo>
                <a:lnTo>
                  <a:pt x="1888236" y="324259"/>
                </a:lnTo>
                <a:lnTo>
                  <a:pt x="1888236" y="97783"/>
                </a:lnTo>
                <a:lnTo>
                  <a:pt x="1966912" y="128130"/>
                </a:lnTo>
                <a:lnTo>
                  <a:pt x="1974780" y="128130"/>
                </a:lnTo>
                <a:cubicBezTo>
                  <a:pt x="1971115" y="127545"/>
                  <a:pt x="1967345" y="126327"/>
                  <a:pt x="1963470" y="124477"/>
                </a:cubicBezTo>
                <a:cubicBezTo>
                  <a:pt x="1959595" y="122627"/>
                  <a:pt x="1955684" y="120286"/>
                  <a:pt x="1951739" y="117452"/>
                </a:cubicBezTo>
                <a:cubicBezTo>
                  <a:pt x="1949468" y="97690"/>
                  <a:pt x="1943754" y="78208"/>
                  <a:pt x="1934599" y="59007"/>
                </a:cubicBezTo>
                <a:cubicBezTo>
                  <a:pt x="1925443" y="39806"/>
                  <a:pt x="1914672" y="23134"/>
                  <a:pt x="1902285" y="8991"/>
                </a:cubicBezTo>
                <a:lnTo>
                  <a:pt x="1906781" y="5619"/>
                </a:lnTo>
                <a:cubicBezTo>
                  <a:pt x="1941729" y="11495"/>
                  <a:pt x="1968001" y="20537"/>
                  <a:pt x="1985598" y="32743"/>
                </a:cubicBezTo>
                <a:cubicBezTo>
                  <a:pt x="2003195" y="44950"/>
                  <a:pt x="2014013" y="57943"/>
                  <a:pt x="2018052" y="71722"/>
                </a:cubicBezTo>
                <a:cubicBezTo>
                  <a:pt x="2022091" y="85500"/>
                  <a:pt x="2021248" y="97685"/>
                  <a:pt x="2015523" y="108276"/>
                </a:cubicBezTo>
                <a:cubicBezTo>
                  <a:pt x="2009798" y="118868"/>
                  <a:pt x="2001087" y="125485"/>
                  <a:pt x="1989391" y="128130"/>
                </a:cubicBezTo>
                <a:lnTo>
                  <a:pt x="2043341" y="128130"/>
                </a:lnTo>
                <a:cubicBezTo>
                  <a:pt x="2050213" y="108110"/>
                  <a:pt x="2056699" y="86474"/>
                  <a:pt x="2062799" y="63222"/>
                </a:cubicBezTo>
                <a:cubicBezTo>
                  <a:pt x="2068899" y="39970"/>
                  <a:pt x="2073840" y="18896"/>
                  <a:pt x="2077621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6681649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0615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061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047;"/>
</p:tagLst>
</file>

<file path=ppt/theme/theme1.xml><?xml version="1.0" encoding="utf-8"?>
<a:theme xmlns:a="http://schemas.openxmlformats.org/drawingml/2006/main" name="51PPT模板网   www.51pptmoban.com">
  <a:themeElements>
    <a:clrScheme name="自定义 1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C347D"/>
      </a:accent1>
      <a:accent2>
        <a:srgbClr val="051F54"/>
      </a:accent2>
      <a:accent3>
        <a:srgbClr val="A9844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思源宋体 CN Heavy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</TotalTime>
  <Words>1160</Words>
  <Application>Microsoft Office PowerPoint</Application>
  <PresentationFormat>宽屏</PresentationFormat>
  <Paragraphs>93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DOUYU Font</vt:lpstr>
      <vt:lpstr>OPPOSans R</vt:lpstr>
      <vt:lpstr>阿里巴巴普惠体 2.0 55 Regular</vt:lpstr>
      <vt:lpstr>江西拙楷</vt:lpstr>
      <vt:lpstr>思源宋体 CN</vt:lpstr>
      <vt:lpstr>思源宋体 CN Heavy</vt:lpstr>
      <vt:lpstr>优设标题黑</vt:lpstr>
      <vt:lpstr>Arial</vt:lpstr>
      <vt:lpstr>Calibri</vt:lpstr>
      <vt:lpstr>Calibri Light</vt:lpstr>
      <vt:lpstr>Rockwell Extra Bold</vt:lpstr>
      <vt:lpstr>Showcard Gothic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花好月圆人团圆——中秋佳节ppt模板</dc:title>
  <dc:creator>大萌子</dc:creator>
  <cp:keywords>51PPT模板网</cp:keywords>
  <dc:description>www.51pptmoban.com</dc:description>
  <cp:lastModifiedBy>Win user</cp:lastModifiedBy>
  <cp:revision>66</cp:revision>
  <dcterms:created xsi:type="dcterms:W3CDTF">2022-07-26T05:27:10Z</dcterms:created>
  <dcterms:modified xsi:type="dcterms:W3CDTF">2022-09-21T12:22:56Z</dcterms:modified>
</cp:coreProperties>
</file>